
<file path=[Content_Types].xml><?xml version="1.0" encoding="utf-8"?>
<Types xmlns="http://schemas.openxmlformats.org/package/2006/content-types">
  <Default ContentType="image/jpeg" Extension="jpeg"/>
  <Default ContentType="image/.jpg" Extension="JP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custom-properties+xml" PartName="/docProps/custom.xml"/>
  <Override ContentType="application/x-fontdata" PartName="/ppt/fonts/font1.fntdata"/>
  <Override ContentType="application/x-fontdata" PartName="/ppt/fonts/font10.fntdata"/>
  <Override ContentType="application/x-fontdata" PartName="/ppt/fonts/font11.fntdata"/>
  <Override ContentType="application/x-fontdata" PartName="/ppt/fonts/font12.fntdata"/>
  <Override ContentType="application/x-fontdata" PartName="/ppt/fonts/font13.fntdata"/>
  <Override ContentType="application/x-fontdata" PartName="/ppt/fonts/font2.fntdata"/>
  <Override ContentType="application/x-fontdata" PartName="/ppt/fonts/font3.fntdata"/>
  <Override ContentType="application/x-fontdata" PartName="/ppt/fonts/font4.fntdata"/>
  <Override ContentType="application/x-fontdata" PartName="/ppt/fonts/font5.fntdata"/>
  <Override ContentType="application/x-fontdata" PartName="/ppt/fonts/font6.fntdata"/>
  <Override ContentType="application/x-fontdata" PartName="/ppt/fonts/font7.fntdata"/>
  <Override ContentType="application/x-fontdata" PartName="/ppt/fonts/font8.fntdata"/>
  <Override ContentType="application/x-fontdata" PartName="/ppt/fonts/font9.fntdata"/>
  <Override ContentType="application/vnd.openxmlformats-officedocument.presentationml.handoutMaster+xml" PartName="/ppt/handoutMasters/handoutMaster1.xml"/>
  <Override ContentType="image/svg+xml" PartName="/ppt/media/image1.svg"/>
  <Override ContentType="image/svg+xml" PartName="/ppt/media/image10.svg"/>
  <Override ContentType="image/svg+xml" PartName="/ppt/media/image11.svg"/>
  <Override ContentType="image/svg+xml" PartName="/ppt/media/image12.svg"/>
  <Override ContentType="image/svg+xml" PartName="/ppt/media/image13.svg"/>
  <Override ContentType="image/svg+xml" PartName="/ppt/media/image14.svg"/>
  <Override ContentType="image/svg+xml" PartName="/ppt/media/image15.svg"/>
  <Override ContentType="image/svg+xml" PartName="/ppt/media/image16.svg"/>
  <Override ContentType="image/svg+xml" PartName="/ppt/media/image17.svg"/>
  <Override ContentType="image/svg+xml" PartName="/ppt/media/image18.svg"/>
  <Override ContentType="image/svg+xml" PartName="/ppt/media/image19.svg"/>
  <Override ContentType="image/svg+xml" PartName="/ppt/media/image2.svg"/>
  <Override ContentType="image/svg+xml" PartName="/ppt/media/image20.svg"/>
  <Override ContentType="image/svg+xml" PartName="/ppt/media/image21.svg"/>
  <Override ContentType="image/svg+xml" PartName="/ppt/media/image22.svg"/>
  <Override ContentType="image/svg+xml" PartName="/ppt/media/image23.svg"/>
  <Override ContentType="image/svg+xml" PartName="/ppt/media/image24.svg"/>
  <Override ContentType="image/svg+xml" PartName="/ppt/media/image25.svg"/>
  <Override ContentType="image/svg+xml" PartName="/ppt/media/image26.svg"/>
  <Override ContentType="image/svg+xml" PartName="/ppt/media/image27.svg"/>
  <Override ContentType="image/svg+xml" PartName="/ppt/media/image28.svg"/>
  <Override ContentType="image/svg+xml" PartName="/ppt/media/image29.svg"/>
  <Override ContentType="image/svg+xml" PartName="/ppt/media/image3.svg"/>
  <Override ContentType="image/svg+xml" PartName="/ppt/media/image30.svg"/>
  <Override ContentType="image/svg+xml" PartName="/ppt/media/image31.svg"/>
  <Override ContentType="image/svg+xml" PartName="/ppt/media/image32.svg"/>
  <Override ContentType="image/svg+xml" PartName="/ppt/media/image33.svg"/>
  <Override ContentType="image/svg+xml" PartName="/ppt/media/image34.svg"/>
  <Override ContentType="image/svg+xml" PartName="/ppt/media/image35.svg"/>
  <Override ContentType="image/svg+xml" PartName="/ppt/media/image36.svg"/>
  <Override ContentType="image/svg+xml" PartName="/ppt/media/image37.svg"/>
  <Override ContentType="image/svg+xml" PartName="/ppt/media/image4.svg"/>
  <Override ContentType="image/svg+xml" PartName="/ppt/media/image5.svg"/>
  <Override ContentType="image/svg+xml" PartName="/ppt/media/image6.svg"/>
  <Override ContentType="image/svg+xml" PartName="/ppt/media/image7.svg"/>
  <Override ContentType="image/svg+xml" PartName="/ppt/media/image8.svg"/>
  <Override ContentType="image/svg+xml" PartName="/ppt/media/image9.svg"/>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presProps+xml" PartName="/ppt/presProps.xml"/>
  <Override ContentType="application/vnd.openxmlformats-officedocument.presentationml.presentation.main+xml" PartName="/ppt/presentation.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tableStyles+xml" PartName="/ppt/tableStyles.xml"/>
  <Override ContentType="application/vnd.openxmlformats-officedocument.presentationml.tags+xml" PartName="/ppt/tags/tag1.xml"/>
  <Override ContentType="application/vnd.openxmlformats-officedocument.presentationml.tags+xml" PartName="/ppt/tags/tag10.xml"/>
  <Override ContentType="application/vnd.openxmlformats-officedocument.presentationml.tags+xml" PartName="/ppt/tags/tag11.xml"/>
  <Override ContentType="application/vnd.openxmlformats-officedocument.presentationml.tags+xml" PartName="/ppt/tags/tag12.xml"/>
  <Override ContentType="application/vnd.openxmlformats-officedocument.presentationml.tags+xml" PartName="/ppt/tags/tag13.xml"/>
  <Override ContentType="application/vnd.openxmlformats-officedocument.presentationml.tags+xml" PartName="/ppt/tags/tag14.xml"/>
  <Override ContentType="application/vnd.openxmlformats-officedocument.presentationml.tags+xml" PartName="/ppt/tags/tag15.xml"/>
  <Override ContentType="application/vnd.openxmlformats-officedocument.presentationml.tags+xml" PartName="/ppt/tags/tag16.xml"/>
  <Override ContentType="application/vnd.openxmlformats-officedocument.presentationml.tags+xml" PartName="/ppt/tags/tag17.xml"/>
  <Override ContentType="application/vnd.openxmlformats-officedocument.presentationml.tags+xml" PartName="/ppt/tags/tag18.xml"/>
  <Override ContentType="application/vnd.openxmlformats-officedocument.presentationml.tags+xml" PartName="/ppt/tags/tag19.xml"/>
  <Override ContentType="application/vnd.openxmlformats-officedocument.presentationml.tags+xml" PartName="/ppt/tags/tag2.xml"/>
  <Override ContentType="application/vnd.openxmlformats-officedocument.presentationml.tags+xml" PartName="/ppt/tags/tag20.xml"/>
  <Override ContentType="application/vnd.openxmlformats-officedocument.presentationml.tags+xml" PartName="/ppt/tags/tag21.xml"/>
  <Override ContentType="application/vnd.openxmlformats-officedocument.presentationml.tags+xml" PartName="/ppt/tags/tag22.xml"/>
  <Override ContentType="application/vnd.openxmlformats-officedocument.presentationml.tags+xml" PartName="/ppt/tags/tag23.xml"/>
  <Override ContentType="application/vnd.openxmlformats-officedocument.presentationml.tags+xml" PartName="/ppt/tags/tag24.xml"/>
  <Override ContentType="application/vnd.openxmlformats-officedocument.presentationml.tags+xml" PartName="/ppt/tags/tag25.xml"/>
  <Override ContentType="application/vnd.openxmlformats-officedocument.presentationml.tags+xml" PartName="/ppt/tags/tag26.xml"/>
  <Override ContentType="application/vnd.openxmlformats-officedocument.presentationml.tags+xml" PartName="/ppt/tags/tag27.xml"/>
  <Override ContentType="application/vnd.openxmlformats-officedocument.presentationml.tags+xml" PartName="/ppt/tags/tag28.xml"/>
  <Override ContentType="application/vnd.openxmlformats-officedocument.presentationml.tags+xml" PartName="/ppt/tags/tag29.xml"/>
  <Override ContentType="application/vnd.openxmlformats-officedocument.presentationml.tags+xml" PartName="/ppt/tags/tag3.xml"/>
  <Override ContentType="application/vnd.openxmlformats-officedocument.presentationml.tags+xml" PartName="/ppt/tags/tag30.xml"/>
  <Override ContentType="application/vnd.openxmlformats-officedocument.presentationml.tags+xml" PartName="/ppt/tags/tag31.xml"/>
  <Override ContentType="application/vnd.openxmlformats-officedocument.presentationml.tags+xml" PartName="/ppt/tags/tag32.xml"/>
  <Override ContentType="application/vnd.openxmlformats-officedocument.presentationml.tags+xml" PartName="/ppt/tags/tag33.xml"/>
  <Override ContentType="application/vnd.openxmlformats-officedocument.presentationml.tags+xml" PartName="/ppt/tags/tag34.xml"/>
  <Override ContentType="application/vnd.openxmlformats-officedocument.presentationml.tags+xml" PartName="/ppt/tags/tag35.xml"/>
  <Override ContentType="application/vnd.openxmlformats-officedocument.presentationml.tags+xml" PartName="/ppt/tags/tag36.xml"/>
  <Override ContentType="application/vnd.openxmlformats-officedocument.presentationml.tags+xml" PartName="/ppt/tags/tag37.xml"/>
  <Override ContentType="application/vnd.openxmlformats-officedocument.presentationml.tags+xml" PartName="/ppt/tags/tag38.xml"/>
  <Override ContentType="application/vnd.openxmlformats-officedocument.presentationml.tags+xml" PartName="/ppt/tags/tag39.xml"/>
  <Override ContentType="application/vnd.openxmlformats-officedocument.presentationml.tags+xml" PartName="/ppt/tags/tag4.xml"/>
  <Override ContentType="application/vnd.openxmlformats-officedocument.presentationml.tags+xml" PartName="/ppt/tags/tag40.xml"/>
  <Override ContentType="application/vnd.openxmlformats-officedocument.presentationml.tags+xml" PartName="/ppt/tags/tag41.xml"/>
  <Override ContentType="application/vnd.openxmlformats-officedocument.presentationml.tags+xml" PartName="/ppt/tags/tag42.xml"/>
  <Override ContentType="application/vnd.openxmlformats-officedocument.presentationml.tags+xml" PartName="/ppt/tags/tag43.xml"/>
  <Override ContentType="application/vnd.openxmlformats-officedocument.presentationml.tags+xml" PartName="/ppt/tags/tag44.xml"/>
  <Override ContentType="application/vnd.openxmlformats-officedocument.presentationml.tags+xml" PartName="/ppt/tags/tag45.xml"/>
  <Override ContentType="application/vnd.openxmlformats-officedocument.presentationml.tags+xml" PartName="/ppt/tags/tag46.xml"/>
  <Override ContentType="application/vnd.openxmlformats-officedocument.presentationml.tags+xml" PartName="/ppt/tags/tag47.xml"/>
  <Override ContentType="application/vnd.openxmlformats-officedocument.presentationml.tags+xml" PartName="/ppt/tags/tag48.xml"/>
  <Override ContentType="application/vnd.openxmlformats-officedocument.presentationml.tags+xml" PartName="/ppt/tags/tag49.xml"/>
  <Override ContentType="application/vnd.openxmlformats-officedocument.presentationml.tags+xml" PartName="/ppt/tags/tag5.xml"/>
  <Override ContentType="application/vnd.openxmlformats-officedocument.presentationml.tags+xml" PartName="/ppt/tags/tag50.xml"/>
  <Override ContentType="application/vnd.openxmlformats-officedocument.presentationml.tags+xml" PartName="/ppt/tags/tag51.xml"/>
  <Override ContentType="application/vnd.openxmlformats-officedocument.presentationml.tags+xml" PartName="/ppt/tags/tag52.xml"/>
  <Override ContentType="application/vnd.openxmlformats-officedocument.presentationml.tags+xml" PartName="/ppt/tags/tag53.xml"/>
  <Override ContentType="application/vnd.openxmlformats-officedocument.presentationml.tags+xml" PartName="/ppt/tags/tag54.xml"/>
  <Override ContentType="application/vnd.openxmlformats-officedocument.presentationml.tags+xml" PartName="/ppt/tags/tag55.xml"/>
  <Override ContentType="application/vnd.openxmlformats-officedocument.presentationml.tags+xml" PartName="/ppt/tags/tag56.xml"/>
  <Override ContentType="application/vnd.openxmlformats-officedocument.presentationml.tags+xml" PartName="/ppt/tags/tag57.xml"/>
  <Override ContentType="application/vnd.openxmlformats-officedocument.presentationml.tags+xml" PartName="/ppt/tags/tag58.xml"/>
  <Override ContentType="application/vnd.openxmlformats-officedocument.presentationml.tags+xml" PartName="/ppt/tags/tag59.xml"/>
  <Override ContentType="application/vnd.openxmlformats-officedocument.presentationml.tags+xml" PartName="/ppt/tags/tag6.xml"/>
  <Override ContentType="application/vnd.openxmlformats-officedocument.presentationml.tags+xml" PartName="/ppt/tags/tag60.xml"/>
  <Override ContentType="application/vnd.openxmlformats-officedocument.presentationml.tags+xml" PartName="/ppt/tags/tag61.xml"/>
  <Override ContentType="application/vnd.openxmlformats-officedocument.presentationml.tags+xml" PartName="/ppt/tags/tag62.xml"/>
  <Override ContentType="application/vnd.openxmlformats-officedocument.presentationml.tags+xml" PartName="/ppt/tags/tag63.xml"/>
  <Override ContentType="application/vnd.openxmlformats-officedocument.presentationml.tags+xml" PartName="/ppt/tags/tag64.xml"/>
  <Override ContentType="application/vnd.openxmlformats-officedocument.presentationml.tags+xml" PartName="/ppt/tags/tag65.xml"/>
  <Override ContentType="application/vnd.openxmlformats-officedocument.presentationml.tags+xml" PartName="/ppt/tags/tag66.xml"/>
  <Override ContentType="application/vnd.openxmlformats-officedocument.presentationml.tags+xml" PartName="/ppt/tags/tag67.xml"/>
  <Override ContentType="application/vnd.openxmlformats-officedocument.presentationml.tags+xml" PartName="/ppt/tags/tag68.xml"/>
  <Override ContentType="application/vnd.openxmlformats-officedocument.presentationml.tags+xml" PartName="/ppt/tags/tag69.xml"/>
  <Override ContentType="application/vnd.openxmlformats-officedocument.presentationml.tags+xml" PartName="/ppt/tags/tag7.xml"/>
  <Override ContentType="application/vnd.openxmlformats-officedocument.presentationml.tags+xml" PartName="/ppt/tags/tag70.xml"/>
  <Override ContentType="application/vnd.openxmlformats-officedocument.presentationml.tags+xml" PartName="/ppt/tags/tag71.xml"/>
  <Override ContentType="application/vnd.openxmlformats-officedocument.presentationml.tags+xml" PartName="/ppt/tags/tag72.xml"/>
  <Override ContentType="application/vnd.openxmlformats-officedocument.presentationml.tags+xml" PartName="/ppt/tags/tag73.xml"/>
  <Override ContentType="application/vnd.openxmlformats-officedocument.presentationml.tags+xml" PartName="/ppt/tags/tag74.xml"/>
  <Override ContentType="application/vnd.openxmlformats-officedocument.presentationml.tags+xml" PartName="/ppt/tags/tag75.xml"/>
  <Override ContentType="application/vnd.openxmlformats-officedocument.presentationml.tags+xml" PartName="/ppt/tags/tag76.xml"/>
  <Override ContentType="application/vnd.openxmlformats-officedocument.presentationml.tags+xml" PartName="/ppt/tags/tag77.xml"/>
  <Override ContentType="application/vnd.openxmlformats-officedocument.presentationml.tags+xml" PartName="/ppt/tags/tag78.xml"/>
  <Override ContentType="application/vnd.openxmlformats-officedocument.presentationml.tags+xml" PartName="/ppt/tags/tag79.xml"/>
  <Override ContentType="application/vnd.openxmlformats-officedocument.presentationml.tags+xml" PartName="/ppt/tags/tag8.xml"/>
  <Override ContentType="application/vnd.openxmlformats-officedocument.presentationml.tags+xml" PartName="/ppt/tags/tag80.xml"/>
  <Override ContentType="application/vnd.openxmlformats-officedocument.presentationml.tags+xml" PartName="/ppt/tags/tag81.xml"/>
  <Override ContentType="application/vnd.openxmlformats-officedocument.presentationml.tags+xml" PartName="/ppt/tags/tag82.xml"/>
  <Override ContentType="application/vnd.openxmlformats-officedocument.presentationml.tags+xml" PartName="/ppt/tags/tag83.xml"/>
  <Override ContentType="application/vnd.openxmlformats-officedocument.presentationml.tags+xml" PartName="/ppt/tags/tag84.xml"/>
  <Override ContentType="application/vnd.openxmlformats-officedocument.presentationml.tags+xml" PartName="/ppt/tags/tag85.xml"/>
  <Override ContentType="application/vnd.openxmlformats-officedocument.presentationml.tags+xml" PartName="/ppt/tags/tag86.xml"/>
  <Override ContentType="application/vnd.openxmlformats-officedocument.presentationml.tags+xml" PartName="/ppt/tags/tag87.xml"/>
  <Override ContentType="application/vnd.openxmlformats-officedocument.presentationml.tags+xml" PartName="/ppt/tags/tag88.xml"/>
  <Override ContentType="application/vnd.openxmlformats-officedocument.presentationml.tags+xml" PartName="/ppt/tags/tag89.xml"/>
  <Override ContentType="application/vnd.openxmlformats-officedocument.presentationml.tags+xml" PartName="/ppt/tags/tag9.xml"/>
  <Override ContentType="application/vnd.openxmlformats-officedocument.presentationml.tags+xml" PartName="/ppt/tags/tag90.xml"/>
  <Override ContentType="application/vnd.openxmlformats-officedocument.presentationml.tags+xml" PartName="/ppt/tags/tag91.xml"/>
  <Override ContentType="application/vnd.openxmlformats-officedocument.presentationml.tags+xml" PartName="/ppt/tags/tag92.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4"/>
  </p:notesMasterIdLst>
  <p:handoutMasterIdLst>
    <p:handoutMasterId r:id="rId25"/>
  </p:handoutMasterIdLst>
  <p:sldIdLst>
    <p:sldId id="358" r:id="rId3"/>
    <p:sldId id="295" r:id="rId4"/>
    <p:sldId id="383" r:id="rId5"/>
    <p:sldId id="280" r:id="rId6"/>
    <p:sldId id="278" r:id="rId7"/>
    <p:sldId id="328" r:id="rId8"/>
    <p:sldId id="315" r:id="rId9"/>
    <p:sldId id="330" r:id="rId10"/>
    <p:sldId id="279" r:id="rId11"/>
    <p:sldId id="263" r:id="rId12"/>
    <p:sldId id="384" r:id="rId13"/>
    <p:sldId id="329" r:id="rId14"/>
    <p:sldId id="350" r:id="rId15"/>
    <p:sldId id="333" r:id="rId16"/>
    <p:sldId id="332" r:id="rId17"/>
    <p:sldId id="385" r:id="rId18"/>
    <p:sldId id="331" r:id="rId19"/>
    <p:sldId id="347" r:id="rId20"/>
    <p:sldId id="348" r:id="rId21"/>
    <p:sldId id="380" r:id="rId22"/>
    <p:sldId id="382" r:id="rId23"/>
  </p:sldIdLst>
  <p:sldSz cx="12192000" cy="6858000"/>
  <p:notesSz cx="6858000" cy="9144000"/>
  <p:embeddedFontLst>
    <p:embeddedFont>
      <p:font typeface="微软雅黑" panose="020B0503020204020204" pitchFamily="34" charset="-122"/>
      <p:regular r:id="rId29"/>
    </p:embeddedFont>
    <p:embeddedFont>
      <p:font typeface="汉仪张乃仁行书W" panose="00020600040101010101" charset="-122"/>
      <p:regular r:id="rId30"/>
    </p:embeddedFont>
    <p:embeddedFont>
      <p:font typeface="汉仪楷体简" panose="02010600000101010101" charset="-128"/>
      <p:regular r:id="rId31"/>
    </p:embeddedFont>
    <p:embeddedFont>
      <p:font typeface="汉仪正圆-45W" panose="00020600040101010101" charset="-122"/>
      <p:regular r:id="rId32"/>
    </p:embeddedFont>
    <p:embeddedFont>
      <p:font typeface="汉仪劲楷简" panose="00020600040101010101" charset="-122"/>
      <p:regular r:id="rId33"/>
    </p:embeddedFont>
    <p:embeddedFont>
      <p:font typeface="汉仪魏碑简" panose="02010600000101010101" charset="-128"/>
      <p:regular r:id="rId34"/>
    </p:embeddedFont>
    <p:embeddedFont>
      <p:font typeface="汉仪长美黑简" panose="02010600000101010101" charset="-122"/>
      <p:regular r:id="rId35"/>
    </p:embeddedFont>
    <p:embeddedFont>
      <p:font typeface="MV Boli" panose="02000500030200090000" charset="0"/>
      <p:regular r:id="rId36"/>
    </p:embeddedFont>
    <p:embeddedFont>
      <p:font typeface="Calibri" panose="020F0502020204030204" charset="0"/>
      <p:regular r:id="rId37"/>
      <p:bold r:id="rId38"/>
      <p:italic r:id="rId39"/>
      <p:boldItalic r:id="rId40"/>
    </p:embeddedFont>
    <p:embeddedFont>
      <p:font typeface="黑体" panose="02010609060101010101" charset="-122"/>
      <p:regular r:id="rId41"/>
    </p:embeddedFont>
  </p:embeddedFontLst>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F09E"/>
    <a:srgbClr val="E28D7E"/>
    <a:srgbClr val="4DC3BC"/>
    <a:srgbClr val="FFFFFF"/>
    <a:srgbClr val="FFFF00"/>
    <a:srgbClr val="FCFEFF"/>
    <a:srgbClr val="E5E7EB"/>
    <a:srgbClr val="153165"/>
    <a:srgbClr val="7F8CB2"/>
    <a:srgbClr val="5561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479"/>
        <p:guide pos="3762"/>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2" Type="http://schemas.openxmlformats.org/officeDocument/2006/relationships/tags" Target="tags/tag92.xml"/><Relationship Id="rId41" Type="http://schemas.openxmlformats.org/officeDocument/2006/relationships/font" Target="fonts/font13.fntdata"/><Relationship Id="rId40" Type="http://schemas.openxmlformats.org/officeDocument/2006/relationships/font" Target="fonts/font12.fntdata"/><Relationship Id="rId4" Type="http://schemas.openxmlformats.org/officeDocument/2006/relationships/slide" Target="slides/slide2.xml"/><Relationship Id="rId39" Type="http://schemas.openxmlformats.org/officeDocument/2006/relationships/font" Target="fonts/font11.fntdata"/><Relationship Id="rId38" Type="http://schemas.openxmlformats.org/officeDocument/2006/relationships/font" Target="fonts/font10.fntdata"/><Relationship Id="rId37" Type="http://schemas.openxmlformats.org/officeDocument/2006/relationships/font" Target="fonts/font9.fntdata"/><Relationship Id="rId36" Type="http://schemas.openxmlformats.org/officeDocument/2006/relationships/font" Target="fonts/font8.fntdata"/><Relationship Id="rId35" Type="http://schemas.openxmlformats.org/officeDocument/2006/relationships/font" Target="fonts/font7.fntdata"/><Relationship Id="rId34" Type="http://schemas.openxmlformats.org/officeDocument/2006/relationships/font" Target="fonts/font6.fntdata"/><Relationship Id="rId33" Type="http://schemas.openxmlformats.org/officeDocument/2006/relationships/font" Target="fonts/font5.fntdata"/><Relationship Id="rId32" Type="http://schemas.openxmlformats.org/officeDocument/2006/relationships/font" Target="fonts/font4.fntdata"/><Relationship Id="rId31" Type="http://schemas.openxmlformats.org/officeDocument/2006/relationships/font" Target="fonts/font3.fntdata"/><Relationship Id="rId30" Type="http://schemas.openxmlformats.org/officeDocument/2006/relationships/font" Target="fonts/font2.fntdata"/><Relationship Id="rId3" Type="http://schemas.openxmlformats.org/officeDocument/2006/relationships/slide" Target="slides/slide1.xml"/><Relationship Id="rId29" Type="http://schemas.openxmlformats.org/officeDocument/2006/relationships/font" Target="fonts/font1.fntdata"/><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handoutMaster" Target="handoutMasters/handoutMaster1.xml"/><Relationship Id="rId24" Type="http://schemas.openxmlformats.org/officeDocument/2006/relationships/notesMaster" Target="notesMasters/notesMaster1.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vl6pPr marL="2286000" indent="0">
              <a:buNone/>
              <a:defRPr/>
            </a:lvl6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lvl1pPr>
              <a:defRPr baseline="0"/>
            </a:lvl1p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KSO_TEMPLATE" hidden="1"/>
          <p:cNvSpPr/>
          <p:nvPr>
            <p:custDataLst>
              <p:tags r:id="rId1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63.xml"/><Relationship Id="rId3" Type="http://schemas.openxmlformats.org/officeDocument/2006/relationships/image" Target="../media/image1.svg"/><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9" Type="http://schemas.openxmlformats.org/officeDocument/2006/relationships/image" Target="../media/image24.svg"/><Relationship Id="rId8" Type="http://schemas.openxmlformats.org/officeDocument/2006/relationships/image" Target="../media/image31.png"/><Relationship Id="rId7" Type="http://schemas.openxmlformats.org/officeDocument/2006/relationships/image" Target="../media/image23.svg"/><Relationship Id="rId6" Type="http://schemas.openxmlformats.org/officeDocument/2006/relationships/image" Target="../media/image30.png"/><Relationship Id="rId5" Type="http://schemas.openxmlformats.org/officeDocument/2006/relationships/image" Target="../media/image22.svg"/><Relationship Id="rId4" Type="http://schemas.openxmlformats.org/officeDocument/2006/relationships/image" Target="../media/image29.png"/><Relationship Id="rId3" Type="http://schemas.openxmlformats.org/officeDocument/2006/relationships/image" Target="../media/image3.svg"/><Relationship Id="rId2" Type="http://schemas.openxmlformats.org/officeDocument/2006/relationships/image" Target="../media/image5.png"/><Relationship Id="rId13" Type="http://schemas.openxmlformats.org/officeDocument/2006/relationships/slideLayout" Target="../slideLayouts/slideLayout1.xml"/><Relationship Id="rId12" Type="http://schemas.openxmlformats.org/officeDocument/2006/relationships/tags" Target="../tags/tag76.xml"/><Relationship Id="rId11" Type="http://schemas.openxmlformats.org/officeDocument/2006/relationships/image" Target="../media/image25.svg"/><Relationship Id="rId10" Type="http://schemas.openxmlformats.org/officeDocument/2006/relationships/image" Target="../media/image32.png"/><Relationship Id="rId1" Type="http://schemas.openxmlformats.org/officeDocument/2006/relationships/image" Target="../media/image19.jpe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79.xml"/><Relationship Id="rId4" Type="http://schemas.openxmlformats.org/officeDocument/2006/relationships/image" Target="../media/image3.png"/><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image" Target="../media/image1.jpe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80.xml"/><Relationship Id="rId2" Type="http://schemas.openxmlformats.org/officeDocument/2006/relationships/image" Target="../media/image5.png"/><Relationship Id="rId1" Type="http://schemas.openxmlformats.org/officeDocument/2006/relationships/image" Target="../media/image33.jpe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81.xml"/><Relationship Id="rId3" Type="http://schemas.openxmlformats.org/officeDocument/2006/relationships/image" Target="../media/image26.svg"/><Relationship Id="rId2" Type="http://schemas.openxmlformats.org/officeDocument/2006/relationships/image" Target="../media/image35.png"/><Relationship Id="rId1" Type="http://schemas.openxmlformats.org/officeDocument/2006/relationships/image" Target="../media/image34.jpeg"/></Relationships>
</file>

<file path=ppt/slides/_rels/slide14.xml.rels><?xml version="1.0" encoding="UTF-8" standalone="yes"?>
<Relationships xmlns="http://schemas.openxmlformats.org/package/2006/relationships"><Relationship Id="rId9" Type="http://schemas.openxmlformats.org/officeDocument/2006/relationships/tags" Target="../tags/tag82.xml"/><Relationship Id="rId8" Type="http://schemas.openxmlformats.org/officeDocument/2006/relationships/image" Target="../media/image39.jpeg"/><Relationship Id="rId7" Type="http://schemas.openxmlformats.org/officeDocument/2006/relationships/image" Target="../media/image29.svg"/><Relationship Id="rId6" Type="http://schemas.openxmlformats.org/officeDocument/2006/relationships/image" Target="../media/image38.png"/><Relationship Id="rId5" Type="http://schemas.openxmlformats.org/officeDocument/2006/relationships/image" Target="../media/image5.png"/><Relationship Id="rId4" Type="http://schemas.openxmlformats.org/officeDocument/2006/relationships/image" Target="../media/image28.svg"/><Relationship Id="rId3" Type="http://schemas.openxmlformats.org/officeDocument/2006/relationships/image" Target="../media/image37.png"/><Relationship Id="rId2" Type="http://schemas.openxmlformats.org/officeDocument/2006/relationships/image" Target="../media/image27.svg"/><Relationship Id="rId10" Type="http://schemas.openxmlformats.org/officeDocument/2006/relationships/slideLayout" Target="../slideLayouts/slideLayout1.xml"/><Relationship Id="rId1" Type="http://schemas.openxmlformats.org/officeDocument/2006/relationships/image" Target="../media/image36.png"/></Relationships>
</file>

<file path=ppt/slides/_rels/slide15.xml.rels><?xml version="1.0" encoding="UTF-8" standalone="yes"?>
<Relationships xmlns="http://schemas.openxmlformats.org/package/2006/relationships"><Relationship Id="rId9" Type="http://schemas.openxmlformats.org/officeDocument/2006/relationships/image" Target="../media/image26.svg"/><Relationship Id="rId8" Type="http://schemas.openxmlformats.org/officeDocument/2006/relationships/image" Target="../media/image35.png"/><Relationship Id="rId7" Type="http://schemas.openxmlformats.org/officeDocument/2006/relationships/image" Target="../media/image32.svg"/><Relationship Id="rId6" Type="http://schemas.openxmlformats.org/officeDocument/2006/relationships/image" Target="../media/image43.png"/><Relationship Id="rId5" Type="http://schemas.openxmlformats.org/officeDocument/2006/relationships/image" Target="../media/image31.svg"/><Relationship Id="rId4" Type="http://schemas.openxmlformats.org/officeDocument/2006/relationships/image" Target="../media/image42.png"/><Relationship Id="rId3" Type="http://schemas.openxmlformats.org/officeDocument/2006/relationships/image" Target="../media/image30.svg"/><Relationship Id="rId2" Type="http://schemas.openxmlformats.org/officeDocument/2006/relationships/image" Target="../media/image41.png"/><Relationship Id="rId12" Type="http://schemas.openxmlformats.org/officeDocument/2006/relationships/slideLayout" Target="../slideLayouts/slideLayout1.xml"/><Relationship Id="rId11" Type="http://schemas.openxmlformats.org/officeDocument/2006/relationships/tags" Target="../tags/tag83.xml"/><Relationship Id="rId10" Type="http://schemas.openxmlformats.org/officeDocument/2006/relationships/image" Target="../media/image44.png"/><Relationship Id="rId1" Type="http://schemas.openxmlformats.org/officeDocument/2006/relationships/image" Target="../media/image40.jpe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86.xml"/><Relationship Id="rId4" Type="http://schemas.openxmlformats.org/officeDocument/2006/relationships/tags" Target="../tags/tag85.xml"/><Relationship Id="rId3" Type="http://schemas.openxmlformats.org/officeDocument/2006/relationships/image" Target="../media/image3.png"/><Relationship Id="rId2" Type="http://schemas.openxmlformats.org/officeDocument/2006/relationships/tags" Target="../tags/tag84.xml"/><Relationship Id="rId1" Type="http://schemas.openxmlformats.org/officeDocument/2006/relationships/image" Target="../media/image1.jpeg"/></Relationships>
</file>

<file path=ppt/slides/_rels/slide17.xml.rels><?xml version="1.0" encoding="UTF-8" standalone="yes"?>
<Relationships xmlns="http://schemas.openxmlformats.org/package/2006/relationships"><Relationship Id="rId9" Type="http://schemas.openxmlformats.org/officeDocument/2006/relationships/image" Target="../media/image50.png"/><Relationship Id="rId8" Type="http://schemas.openxmlformats.org/officeDocument/2006/relationships/image" Target="../media/image35.svg"/><Relationship Id="rId7" Type="http://schemas.openxmlformats.org/officeDocument/2006/relationships/image" Target="../media/image49.png"/><Relationship Id="rId6" Type="http://schemas.openxmlformats.org/officeDocument/2006/relationships/image" Target="../media/image34.svg"/><Relationship Id="rId5" Type="http://schemas.openxmlformats.org/officeDocument/2006/relationships/image" Target="../media/image48.png"/><Relationship Id="rId4" Type="http://schemas.openxmlformats.org/officeDocument/2006/relationships/image" Target="../media/image33.svg"/><Relationship Id="rId3" Type="http://schemas.openxmlformats.org/officeDocument/2006/relationships/image" Target="../media/image47.png"/><Relationship Id="rId2" Type="http://schemas.openxmlformats.org/officeDocument/2006/relationships/image" Target="../media/image46.jpeg"/><Relationship Id="rId13" Type="http://schemas.openxmlformats.org/officeDocument/2006/relationships/slideLayout" Target="../slideLayouts/slideLayout1.xml"/><Relationship Id="rId12" Type="http://schemas.openxmlformats.org/officeDocument/2006/relationships/tags" Target="../tags/tag87.xml"/><Relationship Id="rId11" Type="http://schemas.openxmlformats.org/officeDocument/2006/relationships/image" Target="../media/image5.png"/><Relationship Id="rId10" Type="http://schemas.openxmlformats.org/officeDocument/2006/relationships/image" Target="../media/image36.svg"/><Relationship Id="rId1" Type="http://schemas.openxmlformats.org/officeDocument/2006/relationships/image" Target="../media/image45.jpeg"/></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88.xml"/><Relationship Id="rId6" Type="http://schemas.openxmlformats.org/officeDocument/2006/relationships/image" Target="../media/image53.jpeg"/><Relationship Id="rId5" Type="http://schemas.openxmlformats.org/officeDocument/2006/relationships/image" Target="../media/image37.svg"/><Relationship Id="rId4" Type="http://schemas.openxmlformats.org/officeDocument/2006/relationships/image" Target="../media/image52.png"/><Relationship Id="rId3" Type="http://schemas.openxmlformats.org/officeDocument/2006/relationships/image" Target="../media/image5.png"/><Relationship Id="rId2" Type="http://schemas.openxmlformats.org/officeDocument/2006/relationships/image" Target="../media/image51.jpeg"/><Relationship Id="rId1" Type="http://schemas.openxmlformats.org/officeDocument/2006/relationships/image" Target="../media/image45.jpe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89.xml"/><Relationship Id="rId3" Type="http://schemas.openxmlformats.org/officeDocument/2006/relationships/image" Target="../media/image5.png"/><Relationship Id="rId2" Type="http://schemas.openxmlformats.org/officeDocument/2006/relationships/image" Target="../media/image55.png"/><Relationship Id="rId1" Type="http://schemas.openxmlformats.org/officeDocument/2006/relationships/image" Target="../media/image54.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4.xml"/><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90.xml"/><Relationship Id="rId2" Type="http://schemas.openxmlformats.org/officeDocument/2006/relationships/image" Target="../media/image2.png"/><Relationship Id="rId1" Type="http://schemas.openxmlformats.org/officeDocument/2006/relationships/image" Target="../media/image1.jpe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tags" Target="../tags/tag91.xml"/><Relationship Id="rId1" Type="http://schemas.openxmlformats.org/officeDocument/2006/relationships/image" Target="../media/image56.pn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67.xml"/><Relationship Id="rId4" Type="http://schemas.openxmlformats.org/officeDocument/2006/relationships/image" Target="../media/image3.png"/><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image" Target="../media/image5.svg"/><Relationship Id="rId7" Type="http://schemas.openxmlformats.org/officeDocument/2006/relationships/image" Target="../media/image7.png"/><Relationship Id="rId6" Type="http://schemas.openxmlformats.org/officeDocument/2006/relationships/image" Target="../media/image4.svg"/><Relationship Id="rId5" Type="http://schemas.openxmlformats.org/officeDocument/2006/relationships/image" Target="../media/image6.png"/><Relationship Id="rId4" Type="http://schemas.openxmlformats.org/officeDocument/2006/relationships/image" Target="../media/image3.svg"/><Relationship Id="rId3" Type="http://schemas.openxmlformats.org/officeDocument/2006/relationships/image" Target="../media/image5.png"/><Relationship Id="rId2" Type="http://schemas.openxmlformats.org/officeDocument/2006/relationships/image" Target="../media/image2.svg"/><Relationship Id="rId14" Type="http://schemas.openxmlformats.org/officeDocument/2006/relationships/slideLayout" Target="../slideLayouts/slideLayout1.xml"/><Relationship Id="rId13" Type="http://schemas.openxmlformats.org/officeDocument/2006/relationships/tags" Target="../tags/tag68.xml"/><Relationship Id="rId12" Type="http://schemas.openxmlformats.org/officeDocument/2006/relationships/image" Target="../media/image7.svg"/><Relationship Id="rId11" Type="http://schemas.openxmlformats.org/officeDocument/2006/relationships/image" Target="../media/image9.png"/><Relationship Id="rId10" Type="http://schemas.openxmlformats.org/officeDocument/2006/relationships/image" Target="../media/image6.sv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9" Type="http://schemas.openxmlformats.org/officeDocument/2006/relationships/image" Target="../media/image11.svg"/><Relationship Id="rId8" Type="http://schemas.openxmlformats.org/officeDocument/2006/relationships/image" Target="../media/image13.png"/><Relationship Id="rId7" Type="http://schemas.openxmlformats.org/officeDocument/2006/relationships/image" Target="../media/image10.svg"/><Relationship Id="rId6" Type="http://schemas.openxmlformats.org/officeDocument/2006/relationships/image" Target="../media/image12.png"/><Relationship Id="rId5" Type="http://schemas.openxmlformats.org/officeDocument/2006/relationships/image" Target="../media/image9.svg"/><Relationship Id="rId4" Type="http://schemas.openxmlformats.org/officeDocument/2006/relationships/image" Target="../media/image11.png"/><Relationship Id="rId3" Type="http://schemas.openxmlformats.org/officeDocument/2006/relationships/image" Target="../media/image8.svg"/><Relationship Id="rId2" Type="http://schemas.openxmlformats.org/officeDocument/2006/relationships/image" Target="../media/image4.png"/><Relationship Id="rId11" Type="http://schemas.openxmlformats.org/officeDocument/2006/relationships/slideLayout" Target="../slideLayouts/slideLayout1.xml"/><Relationship Id="rId10" Type="http://schemas.openxmlformats.org/officeDocument/2006/relationships/tags" Target="../tags/tag69.xml"/><Relationship Id="rId1" Type="http://schemas.openxmlformats.org/officeDocument/2006/relationships/image" Target="../media/image10.jpeg"/></Relationships>
</file>

<file path=ppt/slides/_rels/slide6.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image" Target="../media/image14.svg"/><Relationship Id="rId7" Type="http://schemas.openxmlformats.org/officeDocument/2006/relationships/image" Target="../media/image16.png"/><Relationship Id="rId6" Type="http://schemas.openxmlformats.org/officeDocument/2006/relationships/image" Target="../media/image13.svg"/><Relationship Id="rId5" Type="http://schemas.openxmlformats.org/officeDocument/2006/relationships/image" Target="../media/image15.png"/><Relationship Id="rId4" Type="http://schemas.openxmlformats.org/officeDocument/2006/relationships/image" Target="../media/image12.svg"/><Relationship Id="rId3" Type="http://schemas.openxmlformats.org/officeDocument/2006/relationships/image" Target="../media/image14.png"/><Relationship Id="rId2" Type="http://schemas.openxmlformats.org/officeDocument/2006/relationships/image" Target="../media/image3.svg"/><Relationship Id="rId14" Type="http://schemas.openxmlformats.org/officeDocument/2006/relationships/slideLayout" Target="../slideLayouts/slideLayout1.xml"/><Relationship Id="rId13" Type="http://schemas.openxmlformats.org/officeDocument/2006/relationships/tags" Target="../tags/tag70.xml"/><Relationship Id="rId12" Type="http://schemas.openxmlformats.org/officeDocument/2006/relationships/image" Target="../media/image16.svg"/><Relationship Id="rId11" Type="http://schemas.openxmlformats.org/officeDocument/2006/relationships/image" Target="../media/image18.png"/><Relationship Id="rId10" Type="http://schemas.openxmlformats.org/officeDocument/2006/relationships/image" Target="../media/image15.svg"/><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73.xml"/><Relationship Id="rId4" Type="http://schemas.openxmlformats.org/officeDocument/2006/relationships/image" Target="../media/image3.png"/><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image" Target="../media/image1.jpeg"/></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74.xml"/><Relationship Id="rId7" Type="http://schemas.openxmlformats.org/officeDocument/2006/relationships/image" Target="../media/image23.jpeg"/><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3" Type="http://schemas.openxmlformats.org/officeDocument/2006/relationships/image" Target="../media/image3.svg"/><Relationship Id="rId2" Type="http://schemas.openxmlformats.org/officeDocument/2006/relationships/image" Target="../media/image5.png"/><Relationship Id="rId1" Type="http://schemas.openxmlformats.org/officeDocument/2006/relationships/image" Target="../media/image19.jpeg"/></Relationships>
</file>

<file path=ppt/slides/_rels/slide9.xml.rels><?xml version="1.0" encoding="UTF-8" standalone="yes"?>
<Relationships xmlns="http://schemas.openxmlformats.org/package/2006/relationships"><Relationship Id="rId9" Type="http://schemas.openxmlformats.org/officeDocument/2006/relationships/image" Target="../media/image20.svg"/><Relationship Id="rId8" Type="http://schemas.openxmlformats.org/officeDocument/2006/relationships/image" Target="../media/image27.png"/><Relationship Id="rId7" Type="http://schemas.openxmlformats.org/officeDocument/2006/relationships/image" Target="../media/image19.svg"/><Relationship Id="rId6" Type="http://schemas.openxmlformats.org/officeDocument/2006/relationships/image" Target="../media/image26.png"/><Relationship Id="rId5" Type="http://schemas.openxmlformats.org/officeDocument/2006/relationships/image" Target="../media/image18.svg"/><Relationship Id="rId4" Type="http://schemas.openxmlformats.org/officeDocument/2006/relationships/image" Target="../media/image25.png"/><Relationship Id="rId3" Type="http://schemas.openxmlformats.org/officeDocument/2006/relationships/image" Target="../media/image17.svg"/><Relationship Id="rId2" Type="http://schemas.openxmlformats.org/officeDocument/2006/relationships/image" Target="../media/image24.png"/><Relationship Id="rId13" Type="http://schemas.openxmlformats.org/officeDocument/2006/relationships/slideLayout" Target="../slideLayouts/slideLayout1.xml"/><Relationship Id="rId12" Type="http://schemas.openxmlformats.org/officeDocument/2006/relationships/tags" Target="../tags/tag75.xml"/><Relationship Id="rId11" Type="http://schemas.openxmlformats.org/officeDocument/2006/relationships/image" Target="../media/image21.svg"/><Relationship Id="rId10" Type="http://schemas.openxmlformats.org/officeDocument/2006/relationships/image" Target="../media/image28.png"/><Relationship Id="rId1"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6" name="矩形 5"/>
          <p:cNvSpPr/>
          <p:nvPr/>
        </p:nvSpPr>
        <p:spPr>
          <a:xfrm>
            <a:off x="0" y="0"/>
            <a:ext cx="12191365" cy="6858000"/>
          </a:xfrm>
          <a:prstGeom prst="rect">
            <a:avLst/>
          </a:prstGeom>
          <a:gradFill>
            <a:gsLst>
              <a:gs pos="0">
                <a:srgbClr val="153165">
                  <a:alpha val="90000"/>
                </a:srgbClr>
              </a:gs>
              <a:gs pos="45000">
                <a:srgbClr val="7F8CB2">
                  <a:alpha val="70000"/>
                </a:srgbClr>
              </a:gs>
              <a:gs pos="100000">
                <a:srgbClr val="153165">
                  <a:alpha val="90000"/>
                </a:srgbClr>
              </a:gs>
            </a:gsLst>
            <a:lin ang="188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文本框 1" descr="7b0a20202020227461726765744d6f64756c65223a202270726f636573734f6e6c696e65466f6e7473220a7d0a"/>
          <p:cNvSpPr txBox="1"/>
          <p:nvPr/>
        </p:nvSpPr>
        <p:spPr>
          <a:xfrm>
            <a:off x="1756410" y="1383983"/>
            <a:ext cx="1276985" cy="2646045"/>
          </a:xfrm>
          <a:prstGeom prst="rect">
            <a:avLst/>
          </a:prstGeom>
          <a:noFill/>
        </p:spPr>
        <p:txBody>
          <a:bodyPr wrap="square" rtlCol="0">
            <a:spAutoFit/>
          </a:bodyPr>
          <a:p>
            <a:pPr algn="ctr"/>
            <a:r>
              <a:rPr lang="zh-CN" altLang="en-US" sz="16600" b="1">
                <a:solidFill>
                  <a:srgbClr val="E5E7EB"/>
                </a:solidFill>
                <a:latin typeface="汉仪张乃仁行书W" panose="00020600040101010101" charset="-122"/>
                <a:ea typeface="汉仪张乃仁行书W" panose="00020600040101010101" charset="-122"/>
                <a:cs typeface="汉仪张乃仁行书W" panose="00020600040101010101" charset="-122"/>
                <a:sym typeface="汉仪楷体简" panose="02010600000101010101" charset="-128"/>
              </a:rPr>
              <a:t>新</a:t>
            </a:r>
            <a:endParaRPr lang="zh-CN" altLang="en-US" sz="16600" b="1">
              <a:solidFill>
                <a:srgbClr val="E5E7EB"/>
              </a:solidFill>
              <a:latin typeface="汉仪张乃仁行书W" panose="00020600040101010101" charset="-122"/>
              <a:ea typeface="汉仪张乃仁行书W" panose="00020600040101010101" charset="-122"/>
              <a:cs typeface="汉仪张乃仁行书W" panose="00020600040101010101" charset="-122"/>
              <a:sym typeface="汉仪楷体简" panose="02010600000101010101" charset="-128"/>
            </a:endParaRPr>
          </a:p>
        </p:txBody>
      </p:sp>
      <p:sp>
        <p:nvSpPr>
          <p:cNvPr id="3" name="文本框 2" descr="7b0a20202020227461726765744d6f64756c65223a202270726f636573734f6e6c696e65466f6e7473220a7d0a"/>
          <p:cNvSpPr txBox="1"/>
          <p:nvPr/>
        </p:nvSpPr>
        <p:spPr>
          <a:xfrm>
            <a:off x="3249930" y="1922780"/>
            <a:ext cx="1276985" cy="1568450"/>
          </a:xfrm>
          <a:prstGeom prst="rect">
            <a:avLst/>
          </a:prstGeom>
          <a:noFill/>
        </p:spPr>
        <p:txBody>
          <a:bodyPr wrap="square" rtlCol="0">
            <a:spAutoFit/>
          </a:bodyPr>
          <a:p>
            <a:pPr algn="ctr"/>
            <a:r>
              <a:rPr lang="zh-CN" altLang="en-US" sz="9600" b="1">
                <a:solidFill>
                  <a:srgbClr val="E5E7EB"/>
                </a:solidFill>
                <a:latin typeface="汉仪张乃仁行书W" panose="00020600040101010101" charset="-122"/>
                <a:ea typeface="汉仪张乃仁行书W" panose="00020600040101010101" charset="-122"/>
                <a:cs typeface="汉仪张乃仁行书W" panose="00020600040101010101" charset="-122"/>
                <a:sym typeface="汉仪楷体简" panose="02010600000101010101" charset="-128"/>
              </a:rPr>
              <a:t>征</a:t>
            </a:r>
            <a:endParaRPr lang="zh-CN" altLang="en-US" sz="9600" b="1">
              <a:solidFill>
                <a:srgbClr val="E5E7EB"/>
              </a:solidFill>
              <a:latin typeface="汉仪张乃仁行书W" panose="00020600040101010101" charset="-122"/>
              <a:ea typeface="汉仪张乃仁行书W" panose="00020600040101010101" charset="-122"/>
              <a:cs typeface="汉仪张乃仁行书W" panose="00020600040101010101" charset="-122"/>
              <a:sym typeface="汉仪楷体简" panose="02010600000101010101" charset="-128"/>
            </a:endParaRPr>
          </a:p>
        </p:txBody>
      </p:sp>
      <p:sp>
        <p:nvSpPr>
          <p:cNvPr id="11" name="文本框 10" descr="7b0a20202020227461726765744d6f64756c65223a202270726f636573734f6e6c696e65466f6e7473220a7d0a"/>
          <p:cNvSpPr txBox="1"/>
          <p:nvPr/>
        </p:nvSpPr>
        <p:spPr>
          <a:xfrm>
            <a:off x="4300855" y="1922780"/>
            <a:ext cx="1276985" cy="1568450"/>
          </a:xfrm>
          <a:prstGeom prst="rect">
            <a:avLst/>
          </a:prstGeom>
          <a:noFill/>
        </p:spPr>
        <p:txBody>
          <a:bodyPr wrap="square" rtlCol="0">
            <a:spAutoFit/>
          </a:bodyPr>
          <a:p>
            <a:pPr algn="ctr"/>
            <a:r>
              <a:rPr lang="zh-CN" altLang="en-US" sz="9600" b="1">
                <a:solidFill>
                  <a:srgbClr val="E5E7EB"/>
                </a:solidFill>
                <a:latin typeface="汉仪张乃仁行书W" panose="00020600040101010101" charset="-122"/>
                <a:ea typeface="汉仪张乃仁行书W" panose="00020600040101010101" charset="-122"/>
                <a:cs typeface="汉仪张乃仁行书W" panose="00020600040101010101" charset="-122"/>
                <a:sym typeface="汉仪楷体简" panose="02010600000101010101" charset="-128"/>
              </a:rPr>
              <a:t>程</a:t>
            </a:r>
            <a:endParaRPr lang="zh-CN" altLang="en-US" sz="9600" b="1">
              <a:solidFill>
                <a:srgbClr val="E5E7EB"/>
              </a:solidFill>
              <a:latin typeface="汉仪张乃仁行书W" panose="00020600040101010101" charset="-122"/>
              <a:ea typeface="汉仪张乃仁行书W" panose="00020600040101010101" charset="-122"/>
              <a:cs typeface="汉仪张乃仁行书W" panose="00020600040101010101" charset="-122"/>
              <a:sym typeface="汉仪楷体简" panose="02010600000101010101" charset="-128"/>
            </a:endParaRPr>
          </a:p>
        </p:txBody>
      </p:sp>
      <p:sp>
        <p:nvSpPr>
          <p:cNvPr id="12" name="文本框 11" descr="7b0a20202020227461726765744d6f64756c65223a202270726f636573734f6e6c696e65466f6e7473220a7d0a"/>
          <p:cNvSpPr txBox="1"/>
          <p:nvPr/>
        </p:nvSpPr>
        <p:spPr>
          <a:xfrm>
            <a:off x="6315710" y="822325"/>
            <a:ext cx="1276985" cy="3769360"/>
          </a:xfrm>
          <a:prstGeom prst="rect">
            <a:avLst/>
          </a:prstGeom>
          <a:noFill/>
        </p:spPr>
        <p:txBody>
          <a:bodyPr wrap="square" rtlCol="0">
            <a:spAutoFit/>
          </a:bodyPr>
          <a:p>
            <a:pPr algn="ctr"/>
            <a:r>
              <a:rPr lang="zh-CN" altLang="en-US" sz="23900" b="1">
                <a:solidFill>
                  <a:srgbClr val="E5E7EB"/>
                </a:solidFill>
                <a:latin typeface="汉仪张乃仁行书W" panose="00020600040101010101" charset="-122"/>
                <a:ea typeface="汉仪张乃仁行书W" panose="00020600040101010101" charset="-122"/>
                <a:cs typeface="汉仪张乃仁行书W" panose="00020600040101010101" charset="-122"/>
                <a:sym typeface="汉仪楷体简" panose="02010600000101010101" charset="-128"/>
              </a:rPr>
              <a:t>新</a:t>
            </a:r>
            <a:endParaRPr lang="zh-CN" altLang="en-US" sz="23900" b="1">
              <a:solidFill>
                <a:srgbClr val="E5E7EB"/>
              </a:solidFill>
              <a:latin typeface="汉仪张乃仁行书W" panose="00020600040101010101" charset="-122"/>
              <a:ea typeface="汉仪张乃仁行书W" panose="00020600040101010101" charset="-122"/>
              <a:cs typeface="汉仪张乃仁行书W" panose="00020600040101010101" charset="-122"/>
              <a:sym typeface="汉仪楷体简" panose="02010600000101010101" charset="-128"/>
            </a:endParaRPr>
          </a:p>
        </p:txBody>
      </p:sp>
      <p:sp>
        <p:nvSpPr>
          <p:cNvPr id="13" name="文本框 12" descr="7b0a20202020227461726765744d6f64756c65223a202270726f636573734f6e6c696e65466f6e7473220a7d0a"/>
          <p:cNvSpPr txBox="1"/>
          <p:nvPr/>
        </p:nvSpPr>
        <p:spPr>
          <a:xfrm>
            <a:off x="8220075" y="1922780"/>
            <a:ext cx="1276985" cy="1568450"/>
          </a:xfrm>
          <a:prstGeom prst="rect">
            <a:avLst/>
          </a:prstGeom>
          <a:noFill/>
        </p:spPr>
        <p:txBody>
          <a:bodyPr wrap="square" rtlCol="0">
            <a:spAutoFit/>
          </a:bodyPr>
          <a:p>
            <a:pPr algn="ctr"/>
            <a:r>
              <a:rPr lang="zh-CN" altLang="en-US" sz="9600" b="1">
                <a:solidFill>
                  <a:srgbClr val="E5E7EB"/>
                </a:solidFill>
                <a:latin typeface="汉仪张乃仁行书W" panose="00020600040101010101" charset="-122"/>
                <a:ea typeface="汉仪张乃仁行书W" panose="00020600040101010101" charset="-122"/>
                <a:cs typeface="汉仪张乃仁行书W" panose="00020600040101010101" charset="-122"/>
                <a:sym typeface="汉仪楷体简" panose="02010600000101010101" charset="-128"/>
              </a:rPr>
              <a:t>使</a:t>
            </a:r>
            <a:endParaRPr lang="zh-CN" altLang="en-US" sz="9600" b="1">
              <a:solidFill>
                <a:srgbClr val="E5E7EB"/>
              </a:solidFill>
              <a:latin typeface="汉仪张乃仁行书W" panose="00020600040101010101" charset="-122"/>
              <a:ea typeface="汉仪张乃仁行书W" panose="00020600040101010101" charset="-122"/>
              <a:cs typeface="汉仪张乃仁行书W" panose="00020600040101010101" charset="-122"/>
              <a:sym typeface="汉仪楷体简" panose="02010600000101010101" charset="-128"/>
            </a:endParaRPr>
          </a:p>
        </p:txBody>
      </p:sp>
      <p:sp>
        <p:nvSpPr>
          <p:cNvPr id="14" name="文本框 13" descr="7b0a20202020227461726765744d6f64756c65223a202270726f636573734f6e6c696e65466f6e7473220a7d0a"/>
          <p:cNvSpPr txBox="1"/>
          <p:nvPr/>
        </p:nvSpPr>
        <p:spPr>
          <a:xfrm>
            <a:off x="9159240" y="1922780"/>
            <a:ext cx="1276985" cy="1568450"/>
          </a:xfrm>
          <a:prstGeom prst="rect">
            <a:avLst/>
          </a:prstGeom>
          <a:noFill/>
        </p:spPr>
        <p:txBody>
          <a:bodyPr wrap="square" rtlCol="0">
            <a:spAutoFit/>
          </a:bodyPr>
          <a:p>
            <a:pPr algn="ctr"/>
            <a:r>
              <a:rPr lang="zh-CN" altLang="en-US" sz="9600" b="1">
                <a:solidFill>
                  <a:srgbClr val="E5E7EB"/>
                </a:solidFill>
                <a:latin typeface="汉仪张乃仁行书W" panose="00020600040101010101" charset="-122"/>
                <a:ea typeface="汉仪张乃仁行书W" panose="00020600040101010101" charset="-122"/>
                <a:cs typeface="汉仪张乃仁行书W" panose="00020600040101010101" charset="-122"/>
                <a:sym typeface="汉仪楷体简" panose="02010600000101010101" charset="-128"/>
              </a:rPr>
              <a:t>命</a:t>
            </a:r>
            <a:endParaRPr lang="zh-CN" altLang="en-US" sz="9600" b="1">
              <a:solidFill>
                <a:srgbClr val="E5E7EB"/>
              </a:solidFill>
              <a:latin typeface="汉仪张乃仁行书W" panose="00020600040101010101" charset="-122"/>
              <a:ea typeface="汉仪张乃仁行书W" panose="00020600040101010101" charset="-122"/>
              <a:cs typeface="汉仪张乃仁行书W" panose="00020600040101010101" charset="-122"/>
              <a:sym typeface="汉仪楷体简" panose="02010600000101010101" charset="-128"/>
            </a:endParaRPr>
          </a:p>
        </p:txBody>
      </p:sp>
      <p:sp>
        <p:nvSpPr>
          <p:cNvPr id="19" name="文本框 18"/>
          <p:cNvSpPr txBox="1"/>
          <p:nvPr/>
        </p:nvSpPr>
        <p:spPr>
          <a:xfrm>
            <a:off x="1210310" y="441960"/>
            <a:ext cx="810260" cy="368300"/>
          </a:xfrm>
          <a:prstGeom prst="rect">
            <a:avLst/>
          </a:prstGeom>
          <a:noFill/>
        </p:spPr>
        <p:txBody>
          <a:bodyPr wrap="square" rtlCol="0" anchor="t">
            <a:spAutoFit/>
          </a:bodyPr>
          <a:p>
            <a:pPr algn="ctr"/>
            <a:r>
              <a:rPr lang="en-US" altLang="zh-CN" b="1">
                <a:solidFill>
                  <a:srgbClr val="E5E7EB"/>
                </a:solidFill>
                <a:latin typeface="汉仪正圆-45W" panose="00020600040101010101" charset="-122"/>
                <a:ea typeface="汉仪正圆-45W" panose="00020600040101010101" charset="-122"/>
                <a:cs typeface="汉仪劲楷简" panose="00020600040101010101" charset="-122"/>
                <a:sym typeface="汉仪楷体简" panose="02010600000101010101" charset="-128"/>
              </a:rPr>
              <a:t>LOGO</a:t>
            </a:r>
            <a:endParaRPr lang="en-US" altLang="zh-CN" b="1">
              <a:solidFill>
                <a:srgbClr val="E5E7EB"/>
              </a:solidFill>
              <a:latin typeface="汉仪正圆-45W" panose="00020600040101010101" charset="-122"/>
              <a:ea typeface="汉仪正圆-45W" panose="00020600040101010101" charset="-122"/>
              <a:cs typeface="汉仪劲楷简" panose="00020600040101010101" charset="-122"/>
              <a:sym typeface="汉仪楷体简" panose="02010600000101010101" charset="-128"/>
            </a:endParaRPr>
          </a:p>
        </p:txBody>
      </p:sp>
      <p:sp>
        <p:nvSpPr>
          <p:cNvPr id="7" name="文本框 6" descr="7b0a20202020227461726765744d6f64756c65223a202270726f636573734f6e6c696e65466f6e7473220a7d0a"/>
          <p:cNvSpPr txBox="1"/>
          <p:nvPr/>
        </p:nvSpPr>
        <p:spPr>
          <a:xfrm>
            <a:off x="3694430" y="5437505"/>
            <a:ext cx="4831080" cy="368300"/>
          </a:xfrm>
          <a:prstGeom prst="rect">
            <a:avLst/>
          </a:prstGeom>
          <a:noFill/>
        </p:spPr>
        <p:txBody>
          <a:bodyPr wrap="square" rtlCol="0">
            <a:spAutoFit/>
          </a:bodyPr>
          <a:p>
            <a:pPr algn="ctr"/>
            <a:r>
              <a:rPr lang="zh-CN" altLang="en-US" b="1">
                <a:solidFill>
                  <a:srgbClr val="E5E7EB"/>
                </a:solidFill>
                <a:latin typeface="汉仪正圆-45W" panose="00020600040101010101" charset="-122"/>
                <a:ea typeface="汉仪正圆-45W" panose="00020600040101010101" charset="-122"/>
                <a:cs typeface="汉仪正圆-45W" panose="00020600040101010101" charset="-122"/>
                <a:sym typeface="汉仪楷体简" panose="02010600000101010101" charset="-128"/>
              </a:rPr>
              <a:t>汇报人：</a:t>
            </a:r>
            <a:r>
              <a:rPr lang="en-US" altLang="zh-CN" b="1">
                <a:solidFill>
                  <a:srgbClr val="E5E7EB"/>
                </a:solidFill>
                <a:latin typeface="汉仪正圆-45W" panose="00020600040101010101" charset="-122"/>
                <a:ea typeface="汉仪正圆-45W" panose="00020600040101010101" charset="-122"/>
                <a:cs typeface="汉仪正圆-45W" panose="00020600040101010101" charset="-122"/>
                <a:sym typeface="汉仪楷体简" panose="02010600000101010101" charset="-128"/>
              </a:rPr>
              <a:t>Hanke      </a:t>
            </a:r>
            <a:r>
              <a:rPr lang="en-US" b="1">
                <a:solidFill>
                  <a:srgbClr val="E5E7EB"/>
                </a:solidFill>
                <a:latin typeface="汉仪正圆-45W" panose="00020600040101010101" charset="-122"/>
                <a:ea typeface="汉仪正圆-45W" panose="00020600040101010101" charset="-122"/>
                <a:cs typeface="汉仪正圆-45W" panose="00020600040101010101" charset="-122"/>
                <a:sym typeface="汉仪楷体简" panose="02010600000101010101" charset="-128"/>
              </a:rPr>
              <a:t>20XX</a:t>
            </a:r>
            <a:r>
              <a:rPr lang="zh-CN" altLang="en-US" b="1">
                <a:solidFill>
                  <a:srgbClr val="E5E7EB"/>
                </a:solidFill>
                <a:latin typeface="汉仪正圆-45W" panose="00020600040101010101" charset="-122"/>
                <a:ea typeface="汉仪正圆-45W" panose="00020600040101010101" charset="-122"/>
                <a:cs typeface="汉仪正圆-45W" panose="00020600040101010101" charset="-122"/>
                <a:sym typeface="汉仪楷体简" panose="02010600000101010101" charset="-128"/>
              </a:rPr>
              <a:t>年</a:t>
            </a:r>
            <a:r>
              <a:rPr lang="en-US" altLang="zh-CN" b="1">
                <a:solidFill>
                  <a:srgbClr val="E5E7EB"/>
                </a:solidFill>
                <a:latin typeface="汉仪正圆-45W" panose="00020600040101010101" charset="-122"/>
                <a:ea typeface="汉仪正圆-45W" panose="00020600040101010101" charset="-122"/>
                <a:cs typeface="汉仪正圆-45W" panose="00020600040101010101" charset="-122"/>
                <a:sym typeface="汉仪楷体简" panose="02010600000101010101" charset="-128"/>
              </a:rPr>
              <a:t>XX</a:t>
            </a:r>
            <a:r>
              <a:rPr lang="zh-CN" altLang="en-US" b="1">
                <a:solidFill>
                  <a:srgbClr val="E5E7EB"/>
                </a:solidFill>
                <a:latin typeface="汉仪正圆-45W" panose="00020600040101010101" charset="-122"/>
                <a:ea typeface="汉仪正圆-45W" panose="00020600040101010101" charset="-122"/>
                <a:cs typeface="汉仪正圆-45W" panose="00020600040101010101" charset="-122"/>
                <a:sym typeface="汉仪楷体简" panose="02010600000101010101" charset="-128"/>
              </a:rPr>
              <a:t>月</a:t>
            </a:r>
            <a:r>
              <a:rPr lang="en-US" altLang="zh-CN" b="1">
                <a:solidFill>
                  <a:srgbClr val="E5E7EB"/>
                </a:solidFill>
                <a:latin typeface="汉仪正圆-45W" panose="00020600040101010101" charset="-122"/>
                <a:ea typeface="汉仪正圆-45W" panose="00020600040101010101" charset="-122"/>
                <a:cs typeface="汉仪正圆-45W" panose="00020600040101010101" charset="-122"/>
                <a:sym typeface="汉仪楷体简" panose="02010600000101010101" charset="-128"/>
              </a:rPr>
              <a:t>XX</a:t>
            </a:r>
            <a:r>
              <a:rPr lang="zh-CN" altLang="en-US" b="1">
                <a:solidFill>
                  <a:srgbClr val="E5E7EB"/>
                </a:solidFill>
                <a:latin typeface="汉仪正圆-45W" panose="00020600040101010101" charset="-122"/>
                <a:ea typeface="汉仪正圆-45W" panose="00020600040101010101" charset="-122"/>
                <a:cs typeface="汉仪正圆-45W" panose="00020600040101010101" charset="-122"/>
                <a:sym typeface="汉仪楷体简" panose="02010600000101010101" charset="-128"/>
              </a:rPr>
              <a:t>日</a:t>
            </a:r>
            <a:endParaRPr lang="zh-CN" altLang="en-US" b="1">
              <a:solidFill>
                <a:srgbClr val="E5E7EB"/>
              </a:solidFill>
              <a:latin typeface="汉仪正圆-45W" panose="00020600040101010101" charset="-122"/>
              <a:ea typeface="汉仪正圆-45W" panose="00020600040101010101" charset="-122"/>
              <a:cs typeface="汉仪正圆-45W" panose="00020600040101010101" charset="-122"/>
              <a:sym typeface="汉仪楷体简" panose="02010600000101010101" charset="-128"/>
            </a:endParaRPr>
          </a:p>
        </p:txBody>
      </p:sp>
      <p:sp>
        <p:nvSpPr>
          <p:cNvPr id="4" name="文本框 3"/>
          <p:cNvSpPr txBox="1"/>
          <p:nvPr/>
        </p:nvSpPr>
        <p:spPr>
          <a:xfrm>
            <a:off x="4545965" y="4264660"/>
            <a:ext cx="3101340" cy="368300"/>
          </a:xfrm>
          <a:prstGeom prst="rect">
            <a:avLst/>
          </a:prstGeom>
          <a:noFill/>
        </p:spPr>
        <p:txBody>
          <a:bodyPr wrap="square" rtlCol="0" anchor="t">
            <a:spAutoFit/>
          </a:bodyPr>
          <a:p>
            <a:pPr algn="ctr"/>
            <a:r>
              <a:rPr lang="en-US" altLang="zh-CN" b="1">
                <a:solidFill>
                  <a:srgbClr val="E5E7EB"/>
                </a:solidFill>
                <a:latin typeface="汉仪正圆-45W" panose="00020600040101010101" charset="-122"/>
                <a:ea typeface="汉仪正圆-45W" panose="00020600040101010101" charset="-122"/>
                <a:cs typeface="汉仪劲楷简" panose="00020600040101010101" charset="-122"/>
                <a:sym typeface="汉仪楷体简" panose="02010600000101010101" charset="-128"/>
              </a:rPr>
              <a:t>20XX Business Summary</a:t>
            </a:r>
            <a:endParaRPr lang="en-US" altLang="zh-CN" b="1">
              <a:solidFill>
                <a:srgbClr val="E5E7EB"/>
              </a:solidFill>
              <a:latin typeface="汉仪正圆-45W" panose="00020600040101010101" charset="-122"/>
              <a:ea typeface="汉仪正圆-45W" panose="00020600040101010101" charset="-122"/>
              <a:cs typeface="汉仪劲楷简" panose="00020600040101010101" charset="-122"/>
              <a:sym typeface="汉仪楷体简" panose="02010600000101010101" charset="-128"/>
            </a:endParaRPr>
          </a:p>
        </p:txBody>
      </p:sp>
      <p:cxnSp>
        <p:nvCxnSpPr>
          <p:cNvPr id="8" name="直接连接符 7"/>
          <p:cNvCxnSpPr/>
          <p:nvPr/>
        </p:nvCxnSpPr>
        <p:spPr>
          <a:xfrm flipH="1" flipV="1">
            <a:off x="2943860" y="4448810"/>
            <a:ext cx="1602105" cy="0"/>
          </a:xfrm>
          <a:prstGeom prst="line">
            <a:avLst/>
          </a:prstGeom>
          <a:ln>
            <a:solidFill>
              <a:srgbClr val="E5E7EB"/>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flipV="1">
            <a:off x="7647305" y="4448810"/>
            <a:ext cx="1602105" cy="0"/>
          </a:xfrm>
          <a:prstGeom prst="line">
            <a:avLst/>
          </a:prstGeom>
          <a:ln>
            <a:solidFill>
              <a:srgbClr val="E5E7EB"/>
            </a:solidFill>
          </a:ln>
        </p:spPr>
        <p:style>
          <a:lnRef idx="1">
            <a:schemeClr val="accent1"/>
          </a:lnRef>
          <a:fillRef idx="0">
            <a:schemeClr val="accent1"/>
          </a:fillRef>
          <a:effectRef idx="0">
            <a:schemeClr val="accent1"/>
          </a:effectRef>
          <a:fontRef idx="minor">
            <a:schemeClr val="tx1"/>
          </a:fontRef>
        </p:style>
      </p:cxnSp>
      <p:sp>
        <p:nvSpPr>
          <p:cNvPr id="17" name="文本框 16" descr="7b0a20202020227461726765744d6f64756c65223a202270726f636573734f6e6c696e65466f6e7473220a7d0a"/>
          <p:cNvSpPr txBox="1"/>
          <p:nvPr/>
        </p:nvSpPr>
        <p:spPr>
          <a:xfrm>
            <a:off x="3694430" y="4743450"/>
            <a:ext cx="4831080" cy="583565"/>
          </a:xfrm>
          <a:prstGeom prst="rect">
            <a:avLst/>
          </a:prstGeom>
          <a:noFill/>
        </p:spPr>
        <p:txBody>
          <a:bodyPr wrap="square" rtlCol="0">
            <a:spAutoFit/>
          </a:bodyPr>
          <a:p>
            <a:pPr algn="ctr"/>
            <a:r>
              <a:rPr lang="zh-CN" altLang="en-US" sz="3200">
                <a:solidFill>
                  <a:srgbClr val="E5E7EB"/>
                </a:solidFill>
                <a:latin typeface="汉仪正圆-45W" panose="00020600040101010101" charset="-122"/>
                <a:ea typeface="汉仪正圆-45W" panose="00020600040101010101" charset="-122"/>
                <a:cs typeface="汉仪魏碑简" panose="02010600000101010101" charset="-128"/>
                <a:sym typeface="汉仪楷体简" panose="02010600000101010101" charset="-128"/>
              </a:rPr>
              <a:t>蓝色商业工作汇报总结</a:t>
            </a:r>
            <a:endParaRPr lang="zh-CN" altLang="en-US" sz="3200">
              <a:solidFill>
                <a:srgbClr val="E5E7EB"/>
              </a:solidFill>
              <a:latin typeface="汉仪正圆-45W" panose="00020600040101010101" charset="-122"/>
              <a:ea typeface="汉仪正圆-45W" panose="00020600040101010101" charset="-122"/>
              <a:cs typeface="汉仪魏碑简" panose="02010600000101010101" charset="-128"/>
              <a:sym typeface="汉仪楷体简" panose="02010600000101010101" charset="-128"/>
            </a:endParaRPr>
          </a:p>
        </p:txBody>
      </p:sp>
      <p:pic>
        <p:nvPicPr>
          <p:cNvPr id="18" name="图片 17" descr="343435333331343b333635383937353bb7bfcedd"/>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7360" y="321945"/>
            <a:ext cx="608400" cy="608400"/>
          </a:xfrm>
          <a:prstGeom prst="rect">
            <a:avLst/>
          </a:prstGeom>
        </p:spPr>
      </p:pic>
    </p:spTree>
    <p:custDataLst>
      <p:tags r:id="rId4"/>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7" name="矩形 26"/>
          <p:cNvSpPr/>
          <p:nvPr/>
        </p:nvSpPr>
        <p:spPr>
          <a:xfrm>
            <a:off x="0" y="0"/>
            <a:ext cx="12191365" cy="6858000"/>
          </a:xfrm>
          <a:prstGeom prst="rect">
            <a:avLst/>
          </a:prstGeom>
          <a:gradFill>
            <a:gsLst>
              <a:gs pos="0">
                <a:srgbClr val="E5E7EB">
                  <a:alpha val="12000"/>
                </a:srgbClr>
              </a:gs>
              <a:gs pos="36000">
                <a:schemeClr val="bg1">
                  <a:alpha val="90000"/>
                </a:schemeClr>
              </a:gs>
            </a:gsLst>
            <a:lin ang="18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文本框 22"/>
          <p:cNvSpPr txBox="1"/>
          <p:nvPr/>
        </p:nvSpPr>
        <p:spPr>
          <a:xfrm>
            <a:off x="1045845" y="372110"/>
            <a:ext cx="2153920" cy="645160"/>
          </a:xfrm>
          <a:prstGeom prst="rect">
            <a:avLst/>
          </a:prstGeom>
          <a:noFill/>
        </p:spPr>
        <p:txBody>
          <a:bodyPr wrap="square" rtlCol="0">
            <a:spAutoFit/>
          </a:bodyPr>
          <a:p>
            <a:pPr algn="l"/>
            <a:r>
              <a:rPr lang="zh-CN" altLang="en-US" sz="3600" b="1">
                <a:latin typeface="汉仪正圆-45W" panose="00020600040101010101" charset="-122"/>
                <a:ea typeface="汉仪正圆-45W" panose="00020600040101010101" charset="-122"/>
                <a:sym typeface="+mn-ea"/>
              </a:rPr>
              <a:t>成果</a:t>
            </a:r>
            <a:r>
              <a:rPr lang="zh-CN" altLang="en-US" sz="3600" b="1">
                <a:latin typeface="汉仪正圆-45W" panose="00020600040101010101" charset="-122"/>
                <a:ea typeface="汉仪正圆-45W" panose="00020600040101010101" charset="-122"/>
                <a:sym typeface="+mn-ea"/>
              </a:rPr>
              <a:t>展示</a:t>
            </a:r>
            <a:endParaRPr lang="zh-CN" altLang="en-US" sz="3600" b="1">
              <a:latin typeface="汉仪正圆-45W" panose="00020600040101010101" charset="-122"/>
              <a:ea typeface="汉仪正圆-45W" panose="00020600040101010101" charset="-122"/>
              <a:sym typeface="+mn-ea"/>
            </a:endParaRPr>
          </a:p>
        </p:txBody>
      </p:sp>
      <p:sp>
        <p:nvSpPr>
          <p:cNvPr id="24" name="文本框 23"/>
          <p:cNvSpPr txBox="1"/>
          <p:nvPr/>
        </p:nvSpPr>
        <p:spPr>
          <a:xfrm>
            <a:off x="10826750" y="510540"/>
            <a:ext cx="810260" cy="368300"/>
          </a:xfrm>
          <a:prstGeom prst="rect">
            <a:avLst/>
          </a:prstGeom>
          <a:noFill/>
        </p:spPr>
        <p:txBody>
          <a:bodyPr wrap="square" rtlCol="0" anchor="t">
            <a:spAutoFit/>
          </a:bodyPr>
          <a:p>
            <a:pPr lvl="0" algn="ctr">
              <a:buClrTx/>
              <a:buSzTx/>
              <a:buFontTx/>
            </a:pPr>
            <a:r>
              <a:rPr lang="en-US" altLang="zh-CN" b="1">
                <a:solidFill>
                  <a:srgbClr val="153165"/>
                </a:solidFill>
                <a:latin typeface="汉仪正圆-45W" panose="00020600040101010101" charset="-122"/>
                <a:ea typeface="汉仪正圆-45W" panose="00020600040101010101" charset="-122"/>
                <a:cs typeface="汉仪劲楷简" panose="00020600040101010101" charset="-122"/>
                <a:sym typeface="汉仪楷体简" panose="02010600000101010101" charset="-128"/>
              </a:rPr>
              <a:t>LOGO</a:t>
            </a:r>
            <a:endParaRPr lang="en-US" altLang="zh-CN" b="1">
              <a:solidFill>
                <a:srgbClr val="153165"/>
              </a:solidFill>
              <a:latin typeface="汉仪正圆-45W" panose="00020600040101010101" charset="-122"/>
              <a:ea typeface="汉仪正圆-45W" panose="00020600040101010101" charset="-122"/>
              <a:cs typeface="汉仪劲楷简" panose="00020600040101010101" charset="-122"/>
              <a:sym typeface="汉仪楷体简" panose="02010600000101010101" charset="-128"/>
            </a:endParaRPr>
          </a:p>
        </p:txBody>
      </p:sp>
      <p:cxnSp>
        <p:nvCxnSpPr>
          <p:cNvPr id="25" name="直接连接符 24"/>
          <p:cNvCxnSpPr/>
          <p:nvPr/>
        </p:nvCxnSpPr>
        <p:spPr>
          <a:xfrm flipH="1">
            <a:off x="360045" y="1017270"/>
            <a:ext cx="11344910" cy="0"/>
          </a:xfrm>
          <a:prstGeom prst="line">
            <a:avLst/>
          </a:prstGeom>
          <a:ln>
            <a:solidFill>
              <a:srgbClr val="153165"/>
            </a:solidFill>
            <a:tailEnd type="none" w="lg" len="lg"/>
          </a:ln>
        </p:spPr>
        <p:style>
          <a:lnRef idx="1">
            <a:schemeClr val="accent1"/>
          </a:lnRef>
          <a:fillRef idx="0">
            <a:schemeClr val="accent1"/>
          </a:fillRef>
          <a:effectRef idx="0">
            <a:schemeClr val="accent1"/>
          </a:effectRef>
          <a:fontRef idx="minor">
            <a:schemeClr val="tx1"/>
          </a:fontRef>
        </p:style>
      </p:cxnSp>
      <p:sp>
        <p:nvSpPr>
          <p:cNvPr id="28" name="任意多边形 27"/>
          <p:cNvSpPr/>
          <p:nvPr/>
        </p:nvSpPr>
        <p:spPr>
          <a:xfrm>
            <a:off x="0" y="6170295"/>
            <a:ext cx="12191365" cy="687705"/>
          </a:xfrm>
          <a:custGeom>
            <a:avLst/>
            <a:gdLst/>
            <a:ahLst/>
            <a:cxnLst>
              <a:cxn ang="3">
                <a:pos x="hc" y="t"/>
              </a:cxn>
              <a:cxn ang="cd2">
                <a:pos x="l" y="vc"/>
              </a:cxn>
              <a:cxn ang="cd4">
                <a:pos x="hc" y="b"/>
              </a:cxn>
              <a:cxn ang="0">
                <a:pos x="r" y="vc"/>
              </a:cxn>
            </a:cxnLst>
            <a:rect l="l" t="t" r="r" b="b"/>
            <a:pathLst>
              <a:path w="19199" h="1195">
                <a:moveTo>
                  <a:pt x="19199" y="0"/>
                </a:moveTo>
                <a:lnTo>
                  <a:pt x="19199" y="1195"/>
                </a:lnTo>
                <a:lnTo>
                  <a:pt x="0" y="1195"/>
                </a:lnTo>
                <a:lnTo>
                  <a:pt x="0" y="395"/>
                </a:lnTo>
                <a:lnTo>
                  <a:pt x="42" y="397"/>
                </a:lnTo>
                <a:cubicBezTo>
                  <a:pt x="2721" y="526"/>
                  <a:pt x="9012" y="1030"/>
                  <a:pt x="12865" y="946"/>
                </a:cubicBezTo>
                <a:cubicBezTo>
                  <a:pt x="16506" y="868"/>
                  <a:pt x="17875" y="204"/>
                  <a:pt x="19145" y="8"/>
                </a:cubicBezTo>
                <a:lnTo>
                  <a:pt x="19199" y="0"/>
                </a:lnTo>
                <a:close/>
              </a:path>
            </a:pathLst>
          </a:custGeom>
          <a:solidFill>
            <a:srgbClr val="153165">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pic>
        <p:nvPicPr>
          <p:cNvPr id="2" name="图片 1" descr="303b32313537333833393bd2fdbac5"/>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360045" y="442595"/>
            <a:ext cx="504000" cy="504000"/>
          </a:xfrm>
          <a:prstGeom prst="rect">
            <a:avLst/>
          </a:prstGeom>
        </p:spPr>
      </p:pic>
      <p:sp>
        <p:nvSpPr>
          <p:cNvPr id="29" name="矩形 28"/>
          <p:cNvSpPr/>
          <p:nvPr/>
        </p:nvSpPr>
        <p:spPr>
          <a:xfrm>
            <a:off x="737235" y="2118995"/>
            <a:ext cx="2339975" cy="3671570"/>
          </a:xfrm>
          <a:prstGeom prst="rect">
            <a:avLst/>
          </a:prstGeom>
          <a:solidFill>
            <a:srgbClr val="E5E7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汉仪正圆-45W" panose="00020600040101010101" charset="-122"/>
              <a:ea typeface="汉仪正圆-45W" panose="00020600040101010101" charset="-122"/>
            </a:endParaRPr>
          </a:p>
        </p:txBody>
      </p:sp>
      <p:grpSp>
        <p:nvGrpSpPr>
          <p:cNvPr id="17" name="组合 16"/>
          <p:cNvGrpSpPr/>
          <p:nvPr/>
        </p:nvGrpSpPr>
        <p:grpSpPr>
          <a:xfrm>
            <a:off x="878205" y="3479165"/>
            <a:ext cx="2057400" cy="1659255"/>
            <a:chOff x="1383" y="5479"/>
            <a:chExt cx="3240" cy="2613"/>
          </a:xfrm>
        </p:grpSpPr>
        <p:sp>
          <p:nvSpPr>
            <p:cNvPr id="43" name="文本框 42"/>
            <p:cNvSpPr txBox="1"/>
            <p:nvPr/>
          </p:nvSpPr>
          <p:spPr>
            <a:xfrm>
              <a:off x="1383" y="6204"/>
              <a:ext cx="3241" cy="1888"/>
            </a:xfrm>
            <a:prstGeom prst="rect">
              <a:avLst/>
            </a:prstGeom>
            <a:noFill/>
          </p:spPr>
          <p:txBody>
            <a:bodyPr wrap="square" rtlCol="0">
              <a:spAutoFit/>
            </a:bodyPr>
            <a:p>
              <a:pPr algn="just" fontAlgn="auto">
                <a:lnSpc>
                  <a:spcPct val="150000"/>
                </a:lnSpc>
                <a:buClrTx/>
                <a:buSzTx/>
              </a:pPr>
              <a:r>
                <a:rPr lang="zh-CN" altLang="en-US" sz="1200">
                  <a:latin typeface="汉仪正圆-45W" panose="00020600040101010101" charset="-122"/>
                  <a:ea typeface="汉仪正圆-45W" panose="00020600040101010101" charset="-122"/>
                  <a:cs typeface="汉仪长美黑简" panose="02010600000101010101" charset="-122"/>
                  <a:sym typeface="+mn-ea"/>
                </a:rPr>
                <a:t>点击此处添加你的文本内容点击此处添加你的文本内容点击此处添加你的文本内容点击此处添加你的文本内容</a:t>
              </a:r>
              <a:endParaRPr lang="en-US" altLang="zh-CN" sz="1200">
                <a:latin typeface="汉仪正圆-45W" panose="00020600040101010101" charset="-122"/>
                <a:ea typeface="汉仪正圆-45W" panose="00020600040101010101" charset="-122"/>
                <a:sym typeface="+mn-ea"/>
              </a:endParaRPr>
            </a:p>
          </p:txBody>
        </p:sp>
        <p:sp>
          <p:nvSpPr>
            <p:cNvPr id="44" name="文本框 43"/>
            <p:cNvSpPr txBox="1"/>
            <p:nvPr/>
          </p:nvSpPr>
          <p:spPr>
            <a:xfrm>
              <a:off x="1383" y="5479"/>
              <a:ext cx="3241" cy="580"/>
            </a:xfrm>
            <a:prstGeom prst="rect">
              <a:avLst/>
            </a:prstGeom>
            <a:noFill/>
          </p:spPr>
          <p:txBody>
            <a:bodyPr wrap="square" rtlCol="0">
              <a:spAutoFit/>
            </a:bodyPr>
            <a:p>
              <a:pPr lvl="0" algn="l">
                <a:buClrTx/>
                <a:buSzTx/>
                <a:buFontTx/>
              </a:pPr>
              <a:r>
                <a:rPr lang="zh-CN" altLang="en-US" b="1">
                  <a:solidFill>
                    <a:schemeClr val="tx1"/>
                  </a:solidFill>
                  <a:latin typeface="汉仪正圆-45W" panose="00020600040101010101" charset="-122"/>
                  <a:ea typeface="汉仪正圆-45W" panose="00020600040101010101" charset="-122"/>
                  <a:cs typeface="MV Boli" panose="02000500030200090000" charset="0"/>
                  <a:sym typeface="+mn-ea"/>
                </a:rPr>
                <a:t>点击此处添加</a:t>
              </a:r>
              <a:r>
                <a:rPr lang="zh-CN" altLang="en-US" b="1">
                  <a:solidFill>
                    <a:schemeClr val="tx1"/>
                  </a:solidFill>
                  <a:latin typeface="汉仪正圆-45W" panose="00020600040101010101" charset="-122"/>
                  <a:ea typeface="汉仪正圆-45W" panose="00020600040101010101" charset="-122"/>
                  <a:cs typeface="MV Boli" panose="02000500030200090000" charset="0"/>
                  <a:sym typeface="+mn-ea"/>
                </a:rPr>
                <a:t>标题</a:t>
              </a:r>
              <a:endParaRPr lang="zh-CN" altLang="en-US" b="1">
                <a:solidFill>
                  <a:schemeClr val="tx1"/>
                </a:solidFill>
                <a:latin typeface="汉仪正圆-45W" panose="00020600040101010101" charset="-122"/>
                <a:ea typeface="汉仪正圆-45W" panose="00020600040101010101" charset="-122"/>
                <a:cs typeface="MV Boli" panose="02000500030200090000" charset="0"/>
                <a:sym typeface="+mn-ea"/>
              </a:endParaRPr>
            </a:p>
          </p:txBody>
        </p:sp>
      </p:grpSp>
      <p:pic>
        <p:nvPicPr>
          <p:cNvPr id="4" name="图片 3" descr="32313535383135393b32313535383137333bcec4bcfeb9b2cfedd6bdb7c9bbfa"/>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37030" y="2528570"/>
            <a:ext cx="539750" cy="539750"/>
          </a:xfrm>
          <a:prstGeom prst="rect">
            <a:avLst/>
          </a:prstGeom>
        </p:spPr>
      </p:pic>
      <p:sp>
        <p:nvSpPr>
          <p:cNvPr id="30" name="矩形 29"/>
          <p:cNvSpPr/>
          <p:nvPr/>
        </p:nvSpPr>
        <p:spPr>
          <a:xfrm>
            <a:off x="3529965" y="2119630"/>
            <a:ext cx="2339975" cy="3671570"/>
          </a:xfrm>
          <a:prstGeom prst="rect">
            <a:avLst/>
          </a:prstGeom>
          <a:solidFill>
            <a:srgbClr val="153165">
              <a:alpha val="80000"/>
            </a:srgbClr>
          </a:solidFill>
          <a:ln>
            <a:noFill/>
          </a:ln>
          <a:effectLst>
            <a:outerShdw blurRad="63500" sx="102000" sy="1020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汉仪正圆-45W" panose="00020600040101010101" charset="-122"/>
              <a:ea typeface="汉仪正圆-45W" panose="00020600040101010101" charset="-122"/>
            </a:endParaRPr>
          </a:p>
        </p:txBody>
      </p:sp>
      <p:pic>
        <p:nvPicPr>
          <p:cNvPr id="6" name="图片 5" descr="343435333331363b333635363235303bb3ddc2d6"/>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30395" y="2527300"/>
            <a:ext cx="539750" cy="539750"/>
          </a:xfrm>
          <a:prstGeom prst="rect">
            <a:avLst/>
          </a:prstGeom>
        </p:spPr>
      </p:pic>
      <p:grpSp>
        <p:nvGrpSpPr>
          <p:cNvPr id="14" name="组合 13"/>
          <p:cNvGrpSpPr/>
          <p:nvPr/>
        </p:nvGrpSpPr>
        <p:grpSpPr>
          <a:xfrm>
            <a:off x="3670935" y="3479800"/>
            <a:ext cx="2057400" cy="1659255"/>
            <a:chOff x="5781" y="5480"/>
            <a:chExt cx="3240" cy="2613"/>
          </a:xfrm>
        </p:grpSpPr>
        <p:sp>
          <p:nvSpPr>
            <p:cNvPr id="15" name="文本框 14"/>
            <p:cNvSpPr txBox="1"/>
            <p:nvPr/>
          </p:nvSpPr>
          <p:spPr>
            <a:xfrm>
              <a:off x="5781" y="6205"/>
              <a:ext cx="3241" cy="1888"/>
            </a:xfrm>
            <a:prstGeom prst="rect">
              <a:avLst/>
            </a:prstGeom>
            <a:noFill/>
          </p:spPr>
          <p:txBody>
            <a:bodyPr wrap="square" rtlCol="0">
              <a:spAutoFit/>
            </a:bodyPr>
            <a:p>
              <a:pPr algn="just" fontAlgn="auto">
                <a:lnSpc>
                  <a:spcPct val="150000"/>
                </a:lnSpc>
                <a:buClrTx/>
                <a:buSzTx/>
              </a:pPr>
              <a:r>
                <a:rPr lang="zh-CN" altLang="en-US" sz="1200">
                  <a:solidFill>
                    <a:schemeClr val="bg1"/>
                  </a:solidFill>
                  <a:latin typeface="汉仪正圆-45W" panose="00020600040101010101" charset="-122"/>
                  <a:ea typeface="汉仪正圆-45W" panose="00020600040101010101" charset="-122"/>
                  <a:cs typeface="汉仪长美黑简" panose="02010600000101010101" charset="-122"/>
                  <a:sym typeface="+mn-ea"/>
                </a:rPr>
                <a:t>点击此处添加你的文本内容点击此处添加你的文本内容点击此处添加你的文本内容点击此处添加你的文本内容</a:t>
              </a:r>
              <a:endParaRPr lang="zh-CN" altLang="en-US" sz="1200">
                <a:solidFill>
                  <a:schemeClr val="bg1"/>
                </a:solidFill>
                <a:latin typeface="汉仪正圆-45W" panose="00020600040101010101" charset="-122"/>
                <a:ea typeface="汉仪正圆-45W" panose="00020600040101010101" charset="-122"/>
                <a:cs typeface="汉仪长美黑简" panose="02010600000101010101" charset="-122"/>
                <a:sym typeface="+mn-ea"/>
              </a:endParaRPr>
            </a:p>
          </p:txBody>
        </p:sp>
        <p:sp>
          <p:nvSpPr>
            <p:cNvPr id="16" name="文本框 15"/>
            <p:cNvSpPr txBox="1"/>
            <p:nvPr/>
          </p:nvSpPr>
          <p:spPr>
            <a:xfrm>
              <a:off x="5781" y="5480"/>
              <a:ext cx="3241" cy="580"/>
            </a:xfrm>
            <a:prstGeom prst="rect">
              <a:avLst/>
            </a:prstGeom>
            <a:noFill/>
          </p:spPr>
          <p:txBody>
            <a:bodyPr wrap="square" rtlCol="0">
              <a:spAutoFit/>
            </a:bodyPr>
            <a:p>
              <a:pPr lvl="0" algn="l">
                <a:buClrTx/>
                <a:buSzTx/>
                <a:buFontTx/>
              </a:pPr>
              <a:r>
                <a:rPr lang="zh-CN" altLang="en-US" b="1">
                  <a:solidFill>
                    <a:schemeClr val="bg1"/>
                  </a:solidFill>
                  <a:latin typeface="汉仪正圆-45W" panose="00020600040101010101" charset="-122"/>
                  <a:ea typeface="汉仪正圆-45W" panose="00020600040101010101" charset="-122"/>
                  <a:cs typeface="MV Boli" panose="02000500030200090000" charset="0"/>
                  <a:sym typeface="+mn-ea"/>
                </a:rPr>
                <a:t>点击此处添加标题</a:t>
              </a:r>
              <a:endParaRPr lang="zh-CN" altLang="en-US" b="1">
                <a:solidFill>
                  <a:schemeClr val="bg1"/>
                </a:solidFill>
                <a:latin typeface="汉仪正圆-45W" panose="00020600040101010101" charset="-122"/>
                <a:ea typeface="汉仪正圆-45W" panose="00020600040101010101" charset="-122"/>
                <a:cs typeface="MV Boli" panose="02000500030200090000" charset="0"/>
                <a:sym typeface="+mn-ea"/>
              </a:endParaRPr>
            </a:p>
          </p:txBody>
        </p:sp>
      </p:grpSp>
      <p:sp>
        <p:nvSpPr>
          <p:cNvPr id="31" name="矩形 30"/>
          <p:cNvSpPr/>
          <p:nvPr/>
        </p:nvSpPr>
        <p:spPr>
          <a:xfrm>
            <a:off x="6322695" y="2120265"/>
            <a:ext cx="2339975" cy="3671570"/>
          </a:xfrm>
          <a:prstGeom prst="rect">
            <a:avLst/>
          </a:prstGeom>
          <a:solidFill>
            <a:srgbClr val="E5E7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汉仪正圆-45W" panose="00020600040101010101" charset="-122"/>
              <a:ea typeface="汉仪正圆-45W" panose="00020600040101010101" charset="-122"/>
            </a:endParaRPr>
          </a:p>
        </p:txBody>
      </p:sp>
      <p:pic>
        <p:nvPicPr>
          <p:cNvPr id="8" name="图片 7" descr="32303230323036383b32303231303232373bcad6b5e3bbf7"/>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23125" y="2528570"/>
            <a:ext cx="539750" cy="539750"/>
          </a:xfrm>
          <a:prstGeom prst="rect">
            <a:avLst/>
          </a:prstGeom>
        </p:spPr>
      </p:pic>
      <p:grpSp>
        <p:nvGrpSpPr>
          <p:cNvPr id="13" name="组合 12"/>
          <p:cNvGrpSpPr/>
          <p:nvPr/>
        </p:nvGrpSpPr>
        <p:grpSpPr>
          <a:xfrm>
            <a:off x="6463665" y="3480435"/>
            <a:ext cx="2057400" cy="1659255"/>
            <a:chOff x="10179" y="5481"/>
            <a:chExt cx="3240" cy="2613"/>
          </a:xfrm>
        </p:grpSpPr>
        <p:sp>
          <p:nvSpPr>
            <p:cNvPr id="18" name="文本框 17"/>
            <p:cNvSpPr txBox="1"/>
            <p:nvPr/>
          </p:nvSpPr>
          <p:spPr>
            <a:xfrm>
              <a:off x="10179" y="6206"/>
              <a:ext cx="3241" cy="1888"/>
            </a:xfrm>
            <a:prstGeom prst="rect">
              <a:avLst/>
            </a:prstGeom>
            <a:noFill/>
          </p:spPr>
          <p:txBody>
            <a:bodyPr wrap="square" rtlCol="0">
              <a:spAutoFit/>
            </a:bodyPr>
            <a:p>
              <a:pPr algn="just" fontAlgn="auto">
                <a:lnSpc>
                  <a:spcPct val="150000"/>
                </a:lnSpc>
                <a:buClrTx/>
                <a:buSzTx/>
              </a:pPr>
              <a:r>
                <a:rPr lang="zh-CN" altLang="en-US" sz="1200">
                  <a:latin typeface="汉仪正圆-45W" panose="00020600040101010101" charset="-122"/>
                  <a:ea typeface="汉仪正圆-45W" panose="00020600040101010101" charset="-122"/>
                  <a:cs typeface="汉仪长美黑简" panose="02010600000101010101" charset="-122"/>
                  <a:sym typeface="+mn-ea"/>
                </a:rPr>
                <a:t>点击此处添加你的文本内容点击此处添加你的文本内容点击此处添加你的文本内容点击此处添加你的文本内容</a:t>
              </a:r>
              <a:endParaRPr lang="en-US" altLang="zh-CN" sz="1200">
                <a:latin typeface="汉仪正圆-45W" panose="00020600040101010101" charset="-122"/>
                <a:ea typeface="汉仪正圆-45W" panose="00020600040101010101" charset="-122"/>
                <a:sym typeface="+mn-ea"/>
              </a:endParaRPr>
            </a:p>
          </p:txBody>
        </p:sp>
        <p:sp>
          <p:nvSpPr>
            <p:cNvPr id="19" name="文本框 18"/>
            <p:cNvSpPr txBox="1"/>
            <p:nvPr/>
          </p:nvSpPr>
          <p:spPr>
            <a:xfrm>
              <a:off x="10179" y="5481"/>
              <a:ext cx="3241" cy="580"/>
            </a:xfrm>
            <a:prstGeom prst="rect">
              <a:avLst/>
            </a:prstGeom>
            <a:noFill/>
          </p:spPr>
          <p:txBody>
            <a:bodyPr wrap="square" rtlCol="0">
              <a:spAutoFit/>
            </a:bodyPr>
            <a:p>
              <a:pPr lvl="0" algn="l">
                <a:buClrTx/>
                <a:buSzTx/>
                <a:buFontTx/>
              </a:pPr>
              <a:r>
                <a:rPr lang="zh-CN" altLang="en-US" b="1">
                  <a:solidFill>
                    <a:schemeClr val="tx1"/>
                  </a:solidFill>
                  <a:latin typeface="汉仪正圆-45W" panose="00020600040101010101" charset="-122"/>
                  <a:ea typeface="汉仪正圆-45W" panose="00020600040101010101" charset="-122"/>
                  <a:cs typeface="MV Boli" panose="02000500030200090000" charset="0"/>
                  <a:sym typeface="+mn-ea"/>
                </a:rPr>
                <a:t>点击此处添加</a:t>
              </a:r>
              <a:r>
                <a:rPr lang="zh-CN" altLang="en-US" b="1">
                  <a:solidFill>
                    <a:schemeClr val="tx1"/>
                  </a:solidFill>
                  <a:latin typeface="汉仪正圆-45W" panose="00020600040101010101" charset="-122"/>
                  <a:ea typeface="汉仪正圆-45W" panose="00020600040101010101" charset="-122"/>
                  <a:cs typeface="MV Boli" panose="02000500030200090000" charset="0"/>
                  <a:sym typeface="+mn-ea"/>
                </a:rPr>
                <a:t>标题</a:t>
              </a:r>
              <a:endParaRPr lang="zh-CN" altLang="en-US" b="1">
                <a:solidFill>
                  <a:schemeClr val="tx1"/>
                </a:solidFill>
                <a:latin typeface="汉仪正圆-45W" panose="00020600040101010101" charset="-122"/>
                <a:ea typeface="汉仪正圆-45W" panose="00020600040101010101" charset="-122"/>
                <a:cs typeface="MV Boli" panose="02000500030200090000" charset="0"/>
                <a:sym typeface="+mn-ea"/>
              </a:endParaRPr>
            </a:p>
          </p:txBody>
        </p:sp>
      </p:grpSp>
      <p:sp>
        <p:nvSpPr>
          <p:cNvPr id="32" name="矩形 31"/>
          <p:cNvSpPr/>
          <p:nvPr/>
        </p:nvSpPr>
        <p:spPr>
          <a:xfrm>
            <a:off x="9115425" y="2120900"/>
            <a:ext cx="2339975" cy="3671570"/>
          </a:xfrm>
          <a:prstGeom prst="rect">
            <a:avLst/>
          </a:prstGeom>
          <a:solidFill>
            <a:srgbClr val="E5E7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汉仪正圆-45W" panose="00020600040101010101" charset="-122"/>
              <a:ea typeface="汉仪正圆-45W" panose="00020600040101010101" charset="-122"/>
            </a:endParaRPr>
          </a:p>
        </p:txBody>
      </p:sp>
      <p:pic>
        <p:nvPicPr>
          <p:cNvPr id="10" name="图片 9" descr="303b32313537323632363bcafdbedd"/>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015855" y="2529840"/>
            <a:ext cx="539750" cy="539750"/>
          </a:xfrm>
          <a:prstGeom prst="rect">
            <a:avLst/>
          </a:prstGeom>
        </p:spPr>
      </p:pic>
      <p:grpSp>
        <p:nvGrpSpPr>
          <p:cNvPr id="3" name="组合 2"/>
          <p:cNvGrpSpPr/>
          <p:nvPr/>
        </p:nvGrpSpPr>
        <p:grpSpPr>
          <a:xfrm rot="0">
            <a:off x="9257030" y="3481070"/>
            <a:ext cx="2057400" cy="1659255"/>
            <a:chOff x="14262" y="5479"/>
            <a:chExt cx="3240" cy="2613"/>
          </a:xfrm>
        </p:grpSpPr>
        <p:sp>
          <p:nvSpPr>
            <p:cNvPr id="21" name="文本框 20"/>
            <p:cNvSpPr txBox="1"/>
            <p:nvPr/>
          </p:nvSpPr>
          <p:spPr>
            <a:xfrm>
              <a:off x="14262" y="6204"/>
              <a:ext cx="3241" cy="1888"/>
            </a:xfrm>
            <a:prstGeom prst="rect">
              <a:avLst/>
            </a:prstGeom>
            <a:noFill/>
          </p:spPr>
          <p:txBody>
            <a:bodyPr wrap="square" rtlCol="0">
              <a:spAutoFit/>
            </a:bodyPr>
            <a:p>
              <a:pPr algn="just" fontAlgn="auto">
                <a:lnSpc>
                  <a:spcPct val="150000"/>
                </a:lnSpc>
                <a:buClrTx/>
                <a:buSzTx/>
              </a:pPr>
              <a:r>
                <a:rPr lang="zh-CN" altLang="en-US" sz="1200">
                  <a:latin typeface="汉仪正圆-45W" panose="00020600040101010101" charset="-122"/>
                  <a:ea typeface="汉仪正圆-45W" panose="00020600040101010101" charset="-122"/>
                  <a:cs typeface="汉仪长美黑简" panose="02010600000101010101" charset="-122"/>
                  <a:sym typeface="+mn-ea"/>
                </a:rPr>
                <a:t>点击此处添加你的文本内容点击此处添加你的文本内容点击此处添加你的文本内容点击此处添加你的文本内容</a:t>
              </a:r>
              <a:endParaRPr lang="en-US" altLang="zh-CN" sz="1200">
                <a:latin typeface="汉仪正圆-45W" panose="00020600040101010101" charset="-122"/>
                <a:ea typeface="汉仪正圆-45W" panose="00020600040101010101" charset="-122"/>
                <a:sym typeface="+mn-ea"/>
              </a:endParaRPr>
            </a:p>
          </p:txBody>
        </p:sp>
        <p:sp>
          <p:nvSpPr>
            <p:cNvPr id="22" name="文本框 21"/>
            <p:cNvSpPr txBox="1"/>
            <p:nvPr/>
          </p:nvSpPr>
          <p:spPr>
            <a:xfrm>
              <a:off x="14262" y="5479"/>
              <a:ext cx="3241" cy="580"/>
            </a:xfrm>
            <a:prstGeom prst="rect">
              <a:avLst/>
            </a:prstGeom>
            <a:noFill/>
          </p:spPr>
          <p:txBody>
            <a:bodyPr wrap="square" rtlCol="0">
              <a:spAutoFit/>
            </a:bodyPr>
            <a:p>
              <a:pPr lvl="0" algn="l">
                <a:buClrTx/>
                <a:buSzTx/>
                <a:buFontTx/>
              </a:pPr>
              <a:r>
                <a:rPr lang="zh-CN" altLang="en-US" b="1">
                  <a:solidFill>
                    <a:schemeClr val="tx1"/>
                  </a:solidFill>
                  <a:latin typeface="汉仪正圆-45W" panose="00020600040101010101" charset="-122"/>
                  <a:ea typeface="汉仪正圆-45W" panose="00020600040101010101" charset="-122"/>
                  <a:cs typeface="MV Boli" panose="02000500030200090000" charset="0"/>
                  <a:sym typeface="+mn-ea"/>
                </a:rPr>
                <a:t>点击此处添加</a:t>
              </a:r>
              <a:r>
                <a:rPr lang="zh-CN" altLang="en-US" b="1">
                  <a:solidFill>
                    <a:schemeClr val="tx1"/>
                  </a:solidFill>
                  <a:latin typeface="汉仪正圆-45W" panose="00020600040101010101" charset="-122"/>
                  <a:ea typeface="汉仪正圆-45W" panose="00020600040101010101" charset="-122"/>
                  <a:cs typeface="MV Boli" panose="02000500030200090000" charset="0"/>
                  <a:sym typeface="+mn-ea"/>
                </a:rPr>
                <a:t>标题</a:t>
              </a:r>
              <a:endParaRPr lang="zh-CN" altLang="en-US" b="1">
                <a:solidFill>
                  <a:schemeClr val="tx1"/>
                </a:solidFill>
                <a:latin typeface="汉仪正圆-45W" panose="00020600040101010101" charset="-122"/>
                <a:ea typeface="汉仪正圆-45W" panose="00020600040101010101" charset="-122"/>
                <a:cs typeface="MV Boli" panose="02000500030200090000" charset="0"/>
                <a:sym typeface="+mn-ea"/>
              </a:endParaRPr>
            </a:p>
          </p:txBody>
        </p:sp>
      </p:grpSp>
    </p:spTree>
    <p:custDataLst>
      <p:tags r:id="rId12"/>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2" name="矩形 21"/>
          <p:cNvSpPr/>
          <p:nvPr/>
        </p:nvSpPr>
        <p:spPr>
          <a:xfrm>
            <a:off x="0" y="0"/>
            <a:ext cx="12191365"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标题 14"/>
          <p:cNvSpPr>
            <a:spLocks noGrp="1"/>
          </p:cNvSpPr>
          <p:nvPr>
            <p:ph type="ctrTitle"/>
            <p:custDataLst>
              <p:tags r:id="rId2"/>
            </p:custDataLst>
          </p:nvPr>
        </p:nvSpPr>
        <p:spPr>
          <a:xfrm>
            <a:off x="2181225" y="2638425"/>
            <a:ext cx="3021965" cy="1142365"/>
          </a:xfrm>
        </p:spPr>
        <p:txBody>
          <a:bodyPr>
            <a:noAutofit/>
          </a:bodyPr>
          <a:p>
            <a:r>
              <a:rPr lang="en-US" altLang="zh-CN" sz="4400">
                <a:latin typeface="汉仪正圆-45W" panose="00020600040101010101" charset="-122"/>
                <a:ea typeface="汉仪正圆-45W" panose="00020600040101010101" charset="-122"/>
                <a:sym typeface="汉仪长美黑简" panose="02010600000101010101" charset="-122"/>
              </a:rPr>
              <a:t>PART</a:t>
            </a:r>
            <a:r>
              <a:rPr lang="en-US" altLang="zh-CN" sz="4400">
                <a:latin typeface="汉仪正圆-45W" panose="00020600040101010101" charset="-122"/>
                <a:ea typeface="汉仪正圆-45W" panose="00020600040101010101" charset="-122"/>
              </a:rPr>
              <a:t> </a:t>
            </a:r>
            <a:r>
              <a:rPr lang="en-US" altLang="zh-CN" sz="6600">
                <a:latin typeface="汉仪正圆-45W" panose="00020600040101010101" charset="-122"/>
                <a:ea typeface="汉仪正圆-45W" panose="00020600040101010101" charset="-122"/>
              </a:rPr>
              <a:t>03</a:t>
            </a:r>
            <a:endParaRPr lang="en-US" altLang="zh-CN" sz="6600">
              <a:latin typeface="汉仪正圆-45W" panose="00020600040101010101" charset="-122"/>
              <a:ea typeface="汉仪正圆-45W" panose="00020600040101010101" charset="-122"/>
            </a:endParaRPr>
          </a:p>
        </p:txBody>
      </p:sp>
      <p:sp>
        <p:nvSpPr>
          <p:cNvPr id="20" name="副标题 19"/>
          <p:cNvSpPr>
            <a:spLocks noGrp="1"/>
          </p:cNvSpPr>
          <p:nvPr>
            <p:ph type="subTitle" idx="1"/>
            <p:custDataLst>
              <p:tags r:id="rId3"/>
            </p:custDataLst>
          </p:nvPr>
        </p:nvSpPr>
        <p:spPr>
          <a:xfrm>
            <a:off x="5692775" y="2635250"/>
            <a:ext cx="4318635" cy="1148715"/>
          </a:xfrm>
        </p:spPr>
        <p:txBody>
          <a:bodyPr vert="horz" lIns="90000" tIns="46800" rIns="90000" bIns="46800" rtlCol="0">
            <a:noAutofit/>
          </a:bodyPr>
          <a:p>
            <a:pPr lvl="0" algn="ctr">
              <a:buClrTx/>
              <a:buSzTx/>
            </a:pPr>
            <a:r>
              <a:rPr lang="zh-CN" altLang="en-US" sz="6000" b="1">
                <a:latin typeface="汉仪正圆-45W" panose="00020600040101010101" charset="-122"/>
                <a:ea typeface="汉仪正圆-45W" panose="00020600040101010101" charset="-122"/>
                <a:sym typeface="+mn-ea"/>
              </a:rPr>
              <a:t>问题与</a:t>
            </a:r>
            <a:r>
              <a:rPr lang="zh-CN" altLang="en-US" sz="6000" b="1">
                <a:latin typeface="汉仪正圆-45W" panose="00020600040101010101" charset="-122"/>
                <a:ea typeface="汉仪正圆-45W" panose="00020600040101010101" charset="-122"/>
                <a:sym typeface="+mn-ea"/>
              </a:rPr>
              <a:t>反思</a:t>
            </a:r>
            <a:endParaRPr lang="zh-CN" altLang="en-US" sz="6000" b="1">
              <a:latin typeface="汉仪正圆-45W" panose="00020600040101010101" charset="-122"/>
              <a:ea typeface="汉仪正圆-45W" panose="00020600040101010101" charset="-122"/>
              <a:sym typeface="+mn-ea"/>
            </a:endParaRPr>
          </a:p>
        </p:txBody>
      </p:sp>
      <p:sp>
        <p:nvSpPr>
          <p:cNvPr id="23" name="文本框 22"/>
          <p:cNvSpPr txBox="1"/>
          <p:nvPr/>
        </p:nvSpPr>
        <p:spPr>
          <a:xfrm>
            <a:off x="2180908" y="4041775"/>
            <a:ext cx="7830185" cy="321945"/>
          </a:xfrm>
          <a:prstGeom prst="rect">
            <a:avLst/>
          </a:prstGeom>
          <a:noFill/>
        </p:spPr>
        <p:txBody>
          <a:bodyPr wrap="square" rtlCol="0" anchor="t">
            <a:spAutoFit/>
          </a:bodyPr>
          <a:p>
            <a:pPr lvl="0" algn="ctr" fontAlgn="auto">
              <a:lnSpc>
                <a:spcPct val="150000"/>
              </a:lnSpc>
              <a:buClrTx/>
              <a:buSzTx/>
              <a:buFontTx/>
            </a:pPr>
            <a:r>
              <a:rPr lang="en-US" altLang="zh-CN" sz="1000">
                <a:latin typeface="汉仪正圆-45W" panose="00020600040101010101" charset="-122"/>
                <a:ea typeface="汉仪正圆-45W" panose="00020600040101010101" charset="-122"/>
                <a:cs typeface="汉仪正圆-45W" panose="00020600040101010101" charset="-122"/>
                <a:sym typeface="+mn-ea"/>
              </a:rPr>
              <a:t>点击此处添加你的文本内容点击此处添加你的文本内容点击此处添加你的文本内容点击此处添加你的文本内容点击此处添加你的文本内容</a:t>
            </a:r>
            <a:endParaRPr lang="en-US" altLang="zh-CN" sz="1000">
              <a:latin typeface="汉仪正圆-45W" panose="00020600040101010101" charset="-122"/>
              <a:ea typeface="汉仪正圆-45W" panose="00020600040101010101" charset="-122"/>
              <a:cs typeface="汉仪正圆-45W" panose="00020600040101010101" charset="-122"/>
              <a:sym typeface="+mn-ea"/>
            </a:endParaRPr>
          </a:p>
        </p:txBody>
      </p:sp>
      <p:cxnSp>
        <p:nvCxnSpPr>
          <p:cNvPr id="24" name="直接连接符 23"/>
          <p:cNvCxnSpPr/>
          <p:nvPr/>
        </p:nvCxnSpPr>
        <p:spPr>
          <a:xfrm flipV="1">
            <a:off x="2181225" y="3912870"/>
            <a:ext cx="7866000" cy="0"/>
          </a:xfrm>
          <a:prstGeom prst="line">
            <a:avLst/>
          </a:prstGeom>
          <a:ln w="31750">
            <a:solidFill>
              <a:srgbClr val="7F8CB2"/>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4728845" y="1168400"/>
            <a:ext cx="2734310" cy="1208405"/>
            <a:chOff x="7447" y="1840"/>
            <a:chExt cx="4306" cy="1903"/>
          </a:xfrm>
        </p:grpSpPr>
        <p:sp>
          <p:nvSpPr>
            <p:cNvPr id="17" name="任意多边形 16"/>
            <p:cNvSpPr/>
            <p:nvPr/>
          </p:nvSpPr>
          <p:spPr>
            <a:xfrm>
              <a:off x="7843" y="1840"/>
              <a:ext cx="3515" cy="175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3515" h="1757">
                  <a:moveTo>
                    <a:pt x="1757" y="0"/>
                  </a:moveTo>
                  <a:cubicBezTo>
                    <a:pt x="2728" y="0"/>
                    <a:pt x="3515" y="787"/>
                    <a:pt x="3515" y="1757"/>
                  </a:cubicBezTo>
                  <a:lnTo>
                    <a:pt x="0" y="1757"/>
                  </a:lnTo>
                  <a:cubicBezTo>
                    <a:pt x="0" y="787"/>
                    <a:pt x="787" y="0"/>
                    <a:pt x="1757" y="0"/>
                  </a:cubicBezTo>
                  <a:close/>
                </a:path>
              </a:pathLst>
            </a:custGeom>
            <a:solidFill>
              <a:srgbClr val="7F8CB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2" name="图片 1" descr="interface-3614766_128011"/>
            <p:cNvPicPr>
              <a:picLocks noChangeAspect="1"/>
            </p:cNvPicPr>
            <p:nvPr/>
          </p:nvPicPr>
          <p:blipFill>
            <a:blip r:embed="rId4"/>
            <a:stretch>
              <a:fillRect/>
            </a:stretch>
          </p:blipFill>
          <p:spPr>
            <a:xfrm>
              <a:off x="7447" y="2067"/>
              <a:ext cx="4306" cy="1677"/>
            </a:xfrm>
            <a:prstGeom prst="rect">
              <a:avLst/>
            </a:prstGeom>
          </p:spPr>
        </p:pic>
      </p:grpSp>
    </p:spTree>
    <p:custDataLst>
      <p:tags r:id="rId5"/>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45000"/>
          </a:schemeClr>
        </a:solidFill>
        <a:effectLst/>
      </p:bgPr>
    </p:bg>
    <p:spTree>
      <p:nvGrpSpPr>
        <p:cNvPr id="1" name=""/>
        <p:cNvGrpSpPr/>
        <p:nvPr/>
      </p:nvGrpSpPr>
      <p:grpSpPr>
        <a:xfrm>
          <a:off x="0" y="0"/>
          <a:ext cx="0" cy="0"/>
          <a:chOff x="0" y="0"/>
          <a:chExt cx="0" cy="0"/>
        </a:xfrm>
      </p:grpSpPr>
      <p:sp>
        <p:nvSpPr>
          <p:cNvPr id="5" name="矩形 4"/>
          <p:cNvSpPr/>
          <p:nvPr/>
        </p:nvSpPr>
        <p:spPr>
          <a:xfrm>
            <a:off x="0" y="3963035"/>
            <a:ext cx="12191365" cy="2894965"/>
          </a:xfrm>
          <a:prstGeom prst="rect">
            <a:avLst/>
          </a:prstGeom>
          <a:solidFill>
            <a:srgbClr val="7F8CB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8" name="组合 7"/>
          <p:cNvGrpSpPr/>
          <p:nvPr/>
        </p:nvGrpSpPr>
        <p:grpSpPr>
          <a:xfrm>
            <a:off x="894715" y="4381500"/>
            <a:ext cx="2760980" cy="1642745"/>
            <a:chOff x="1409" y="6900"/>
            <a:chExt cx="4348" cy="2587"/>
          </a:xfrm>
        </p:grpSpPr>
        <p:sp>
          <p:nvSpPr>
            <p:cNvPr id="9" name="文本框 8"/>
            <p:cNvSpPr txBox="1"/>
            <p:nvPr/>
          </p:nvSpPr>
          <p:spPr>
            <a:xfrm>
              <a:off x="1409" y="7599"/>
              <a:ext cx="4349" cy="1888"/>
            </a:xfrm>
            <a:prstGeom prst="rect">
              <a:avLst/>
            </a:prstGeom>
            <a:noFill/>
          </p:spPr>
          <p:txBody>
            <a:bodyPr wrap="square" rtlCol="0">
              <a:spAutoFit/>
            </a:bodyPr>
            <a:p>
              <a:pPr algn="just" fontAlgn="auto">
                <a:lnSpc>
                  <a:spcPct val="150000"/>
                </a:lnSpc>
                <a:buClrTx/>
                <a:buSzTx/>
              </a:pPr>
              <a:r>
                <a:rPr lang="zh-CN" altLang="en-US" sz="1200">
                  <a:solidFill>
                    <a:schemeClr val="bg1"/>
                  </a:solidFill>
                  <a:latin typeface="汉仪正圆-45W" panose="00020600040101010101" charset="-122"/>
                  <a:ea typeface="汉仪正圆-45W" panose="00020600040101010101" charset="-122"/>
                  <a:cs typeface="汉仪长美黑简" panose="02010600000101010101" charset="-122"/>
                  <a:sym typeface="+mn-ea"/>
                </a:rPr>
                <a:t>点击此处添加你的文本内容点击此处添加你的文本内容点击此处添加你的文本内容点击此处添加你的文本内容点击此处添加你的文本内容</a:t>
              </a:r>
              <a:endParaRPr lang="zh-CN" altLang="en-US" sz="1200">
                <a:solidFill>
                  <a:schemeClr val="bg1"/>
                </a:solidFill>
                <a:latin typeface="汉仪正圆-45W" panose="00020600040101010101" charset="-122"/>
                <a:ea typeface="汉仪正圆-45W" panose="00020600040101010101" charset="-122"/>
                <a:cs typeface="汉仪长美黑简" panose="02010600000101010101" charset="-122"/>
                <a:sym typeface="+mn-ea"/>
              </a:endParaRPr>
            </a:p>
          </p:txBody>
        </p:sp>
        <p:sp>
          <p:nvSpPr>
            <p:cNvPr id="10" name="文本框 9"/>
            <p:cNvSpPr txBox="1"/>
            <p:nvPr/>
          </p:nvSpPr>
          <p:spPr>
            <a:xfrm>
              <a:off x="1409" y="6900"/>
              <a:ext cx="1607" cy="580"/>
            </a:xfrm>
            <a:prstGeom prst="rect">
              <a:avLst/>
            </a:prstGeom>
            <a:noFill/>
          </p:spPr>
          <p:txBody>
            <a:bodyPr wrap="square" rtlCol="0">
              <a:spAutoFit/>
            </a:bodyPr>
            <a:p>
              <a:pPr lvl="0" algn="l">
                <a:buClrTx/>
                <a:buSzTx/>
                <a:buFontTx/>
              </a:pPr>
              <a:r>
                <a:rPr lang="zh-CN" altLang="en-US" b="1">
                  <a:solidFill>
                    <a:schemeClr val="bg1"/>
                  </a:solidFill>
                  <a:latin typeface="汉仪正圆-45W" panose="00020600040101010101" charset="-122"/>
                  <a:ea typeface="汉仪正圆-45W" panose="00020600040101010101" charset="-122"/>
                  <a:cs typeface="MV Boli" panose="02000500030200090000" charset="0"/>
                  <a:sym typeface="+mn-ea"/>
                </a:rPr>
                <a:t>问题一</a:t>
              </a:r>
              <a:endParaRPr lang="zh-CN" altLang="en-US" b="1">
                <a:solidFill>
                  <a:schemeClr val="bg1"/>
                </a:solidFill>
                <a:latin typeface="汉仪正圆-45W" panose="00020600040101010101" charset="-122"/>
                <a:ea typeface="汉仪正圆-45W" panose="00020600040101010101" charset="-122"/>
                <a:cs typeface="MV Boli" panose="02000500030200090000" charset="0"/>
                <a:sym typeface="+mn-ea"/>
              </a:endParaRPr>
            </a:p>
          </p:txBody>
        </p:sp>
      </p:grpSp>
      <p:grpSp>
        <p:nvGrpSpPr>
          <p:cNvPr id="7" name="组合 6"/>
          <p:cNvGrpSpPr/>
          <p:nvPr/>
        </p:nvGrpSpPr>
        <p:grpSpPr>
          <a:xfrm>
            <a:off x="4577715" y="4381500"/>
            <a:ext cx="2760980" cy="1642745"/>
            <a:chOff x="7209" y="6900"/>
            <a:chExt cx="4348" cy="2587"/>
          </a:xfrm>
        </p:grpSpPr>
        <p:sp>
          <p:nvSpPr>
            <p:cNvPr id="12" name="文本框 11"/>
            <p:cNvSpPr txBox="1"/>
            <p:nvPr/>
          </p:nvSpPr>
          <p:spPr>
            <a:xfrm>
              <a:off x="7209" y="7599"/>
              <a:ext cx="4348" cy="1888"/>
            </a:xfrm>
            <a:prstGeom prst="rect">
              <a:avLst/>
            </a:prstGeom>
            <a:noFill/>
          </p:spPr>
          <p:txBody>
            <a:bodyPr wrap="square" rtlCol="0">
              <a:spAutoFit/>
            </a:bodyPr>
            <a:p>
              <a:pPr algn="just" fontAlgn="auto">
                <a:lnSpc>
                  <a:spcPct val="150000"/>
                </a:lnSpc>
                <a:buClrTx/>
                <a:buSzTx/>
              </a:pPr>
              <a:r>
                <a:rPr lang="zh-CN" altLang="en-US" sz="1200">
                  <a:solidFill>
                    <a:schemeClr val="bg1"/>
                  </a:solidFill>
                  <a:latin typeface="汉仪正圆-45W" panose="00020600040101010101" charset="-122"/>
                  <a:ea typeface="汉仪正圆-45W" panose="00020600040101010101" charset="-122"/>
                  <a:cs typeface="汉仪长美黑简" panose="02010600000101010101" charset="-122"/>
                  <a:sym typeface="+mn-ea"/>
                </a:rPr>
                <a:t>点击此处添加你的文本内容点击此处添加你的文本内容点击此处添加你的文本内容点击此处添加你的文本内容点击此处添加你的文本内容</a:t>
              </a:r>
              <a:endParaRPr lang="zh-CN" altLang="en-US" sz="1200">
                <a:solidFill>
                  <a:schemeClr val="bg1"/>
                </a:solidFill>
                <a:latin typeface="汉仪正圆-45W" panose="00020600040101010101" charset="-122"/>
                <a:ea typeface="汉仪正圆-45W" panose="00020600040101010101" charset="-122"/>
                <a:cs typeface="汉仪长美黑简" panose="02010600000101010101" charset="-122"/>
                <a:sym typeface="+mn-ea"/>
              </a:endParaRPr>
            </a:p>
          </p:txBody>
        </p:sp>
        <p:sp>
          <p:nvSpPr>
            <p:cNvPr id="13" name="文本框 12"/>
            <p:cNvSpPr txBox="1"/>
            <p:nvPr/>
          </p:nvSpPr>
          <p:spPr>
            <a:xfrm>
              <a:off x="7209" y="6900"/>
              <a:ext cx="1607" cy="580"/>
            </a:xfrm>
            <a:prstGeom prst="rect">
              <a:avLst/>
            </a:prstGeom>
            <a:noFill/>
          </p:spPr>
          <p:txBody>
            <a:bodyPr wrap="square" rtlCol="0">
              <a:spAutoFit/>
            </a:bodyPr>
            <a:p>
              <a:pPr lvl="0" algn="l">
                <a:buClrTx/>
                <a:buSzTx/>
                <a:buFontTx/>
              </a:pPr>
              <a:r>
                <a:rPr lang="zh-CN" altLang="en-US" b="1">
                  <a:solidFill>
                    <a:schemeClr val="bg1"/>
                  </a:solidFill>
                  <a:latin typeface="汉仪正圆-45W" panose="00020600040101010101" charset="-122"/>
                  <a:ea typeface="汉仪正圆-45W" panose="00020600040101010101" charset="-122"/>
                  <a:cs typeface="MV Boli" panose="02000500030200090000" charset="0"/>
                  <a:sym typeface="+mn-ea"/>
                </a:rPr>
                <a:t>问题二</a:t>
              </a:r>
              <a:endParaRPr lang="zh-CN" altLang="en-US" b="1">
                <a:solidFill>
                  <a:schemeClr val="bg1"/>
                </a:solidFill>
                <a:latin typeface="汉仪正圆-45W" panose="00020600040101010101" charset="-122"/>
                <a:ea typeface="汉仪正圆-45W" panose="00020600040101010101" charset="-122"/>
                <a:cs typeface="MV Boli" panose="02000500030200090000" charset="0"/>
                <a:sym typeface="+mn-ea"/>
              </a:endParaRPr>
            </a:p>
          </p:txBody>
        </p:sp>
      </p:grpSp>
      <p:sp>
        <p:nvSpPr>
          <p:cNvPr id="14" name="矩形 13"/>
          <p:cNvSpPr/>
          <p:nvPr/>
        </p:nvSpPr>
        <p:spPr>
          <a:xfrm>
            <a:off x="0" y="1647190"/>
            <a:ext cx="127000" cy="1368000"/>
          </a:xfrm>
          <a:prstGeom prst="rect">
            <a:avLst/>
          </a:prstGeom>
          <a:solidFill>
            <a:srgbClr val="153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1045845" y="372110"/>
            <a:ext cx="3119755" cy="645160"/>
          </a:xfrm>
          <a:prstGeom prst="rect">
            <a:avLst/>
          </a:prstGeom>
          <a:noFill/>
        </p:spPr>
        <p:txBody>
          <a:bodyPr wrap="square" rtlCol="0">
            <a:spAutoFit/>
          </a:bodyPr>
          <a:p>
            <a:pPr algn="l"/>
            <a:r>
              <a:rPr lang="zh-CN" altLang="en-US" sz="3600" b="1">
                <a:latin typeface="汉仪正圆-45W" panose="00020600040101010101" charset="-122"/>
                <a:ea typeface="汉仪正圆-45W" panose="00020600040101010101" charset="-122"/>
                <a:sym typeface="+mn-ea"/>
              </a:rPr>
              <a:t>问题与</a:t>
            </a:r>
            <a:r>
              <a:rPr lang="zh-CN" altLang="en-US" sz="3600" b="1">
                <a:latin typeface="汉仪正圆-45W" panose="00020600040101010101" charset="-122"/>
                <a:ea typeface="汉仪正圆-45W" panose="00020600040101010101" charset="-122"/>
                <a:sym typeface="+mn-ea"/>
              </a:rPr>
              <a:t>反思</a:t>
            </a:r>
            <a:endParaRPr lang="zh-CN" altLang="en-US" sz="3600" b="1">
              <a:latin typeface="汉仪正圆-45W" panose="00020600040101010101" charset="-122"/>
              <a:ea typeface="汉仪正圆-45W" panose="00020600040101010101" charset="-122"/>
              <a:sym typeface="+mn-ea"/>
            </a:endParaRPr>
          </a:p>
        </p:txBody>
      </p:sp>
      <p:cxnSp>
        <p:nvCxnSpPr>
          <p:cNvPr id="18" name="直接连接符 17"/>
          <p:cNvCxnSpPr/>
          <p:nvPr/>
        </p:nvCxnSpPr>
        <p:spPr>
          <a:xfrm flipH="1">
            <a:off x="360045" y="1017270"/>
            <a:ext cx="11344910" cy="0"/>
          </a:xfrm>
          <a:prstGeom prst="line">
            <a:avLst/>
          </a:prstGeom>
          <a:ln>
            <a:solidFill>
              <a:srgbClr val="153165"/>
            </a:solidFill>
            <a:tailEnd type="none" w="lg" len="lg"/>
          </a:ln>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rot="2700000">
            <a:off x="8291638" y="2427633"/>
            <a:ext cx="3096000" cy="3096000"/>
          </a:xfrm>
          <a:prstGeom prst="rect">
            <a:avLst/>
          </a:prstGeom>
          <a:blipFill rotWithShape="0">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4" name="组合 3"/>
          <p:cNvGrpSpPr/>
          <p:nvPr/>
        </p:nvGrpSpPr>
        <p:grpSpPr>
          <a:xfrm>
            <a:off x="660400" y="1859280"/>
            <a:ext cx="4839970" cy="1017270"/>
            <a:chOff x="1040" y="2928"/>
            <a:chExt cx="7622" cy="1602"/>
          </a:xfrm>
        </p:grpSpPr>
        <p:sp>
          <p:nvSpPr>
            <p:cNvPr id="29" name="文本框 28"/>
            <p:cNvSpPr txBox="1"/>
            <p:nvPr/>
          </p:nvSpPr>
          <p:spPr>
            <a:xfrm>
              <a:off x="1040" y="3514"/>
              <a:ext cx="7623" cy="1016"/>
            </a:xfrm>
            <a:prstGeom prst="rect">
              <a:avLst/>
            </a:prstGeom>
            <a:noFill/>
          </p:spPr>
          <p:txBody>
            <a:bodyPr wrap="square" rtlCol="0">
              <a:spAutoFit/>
            </a:bodyPr>
            <a:p>
              <a:pPr algn="just" fontAlgn="auto">
                <a:lnSpc>
                  <a:spcPct val="150000"/>
                </a:lnSpc>
                <a:buClrTx/>
                <a:buSzTx/>
              </a:pPr>
              <a:r>
                <a:rPr lang="zh-CN" altLang="en-US" sz="1200">
                  <a:latin typeface="汉仪正圆-45W" panose="00020600040101010101" charset="-122"/>
                  <a:ea typeface="汉仪正圆-45W" panose="00020600040101010101" charset="-122"/>
                  <a:cs typeface="汉仪长美黑简" panose="02010600000101010101" charset="-122"/>
                  <a:sym typeface="+mn-ea"/>
                </a:rPr>
                <a:t>点击此处添加你的文本内容点击此处添加你的文本内容点击此处添加你的文本内容点击此处添加你的文本内容</a:t>
              </a:r>
              <a:endParaRPr lang="en-US" altLang="zh-CN" sz="1200">
                <a:latin typeface="汉仪正圆-45W" panose="00020600040101010101" charset="-122"/>
                <a:ea typeface="汉仪正圆-45W" panose="00020600040101010101" charset="-122"/>
                <a:sym typeface="+mn-ea"/>
              </a:endParaRPr>
            </a:p>
          </p:txBody>
        </p:sp>
        <p:sp>
          <p:nvSpPr>
            <p:cNvPr id="30" name="文本框 29"/>
            <p:cNvSpPr txBox="1"/>
            <p:nvPr/>
          </p:nvSpPr>
          <p:spPr>
            <a:xfrm>
              <a:off x="1040" y="2928"/>
              <a:ext cx="3286" cy="580"/>
            </a:xfrm>
            <a:prstGeom prst="rect">
              <a:avLst/>
            </a:prstGeom>
            <a:noFill/>
          </p:spPr>
          <p:txBody>
            <a:bodyPr wrap="square" rtlCol="0">
              <a:spAutoFit/>
            </a:bodyPr>
            <a:p>
              <a:pPr lvl="0" algn="l">
                <a:buClrTx/>
                <a:buSzTx/>
                <a:buFontTx/>
              </a:pPr>
              <a:r>
                <a:rPr lang="zh-CN" altLang="en-US" b="1">
                  <a:solidFill>
                    <a:schemeClr val="tx1"/>
                  </a:solidFill>
                  <a:latin typeface="汉仪正圆-45W" panose="00020600040101010101" charset="-122"/>
                  <a:ea typeface="汉仪正圆-45W" panose="00020600040101010101" charset="-122"/>
                  <a:cs typeface="MV Boli" panose="02000500030200090000" charset="0"/>
                  <a:sym typeface="+mn-ea"/>
                </a:rPr>
                <a:t>点击此处添加</a:t>
              </a:r>
              <a:r>
                <a:rPr lang="zh-CN" altLang="en-US" b="1">
                  <a:solidFill>
                    <a:schemeClr val="tx1"/>
                  </a:solidFill>
                  <a:latin typeface="汉仪正圆-45W" panose="00020600040101010101" charset="-122"/>
                  <a:ea typeface="汉仪正圆-45W" panose="00020600040101010101" charset="-122"/>
                  <a:cs typeface="MV Boli" panose="02000500030200090000" charset="0"/>
                  <a:sym typeface="+mn-ea"/>
                </a:rPr>
                <a:t>标题</a:t>
              </a:r>
              <a:endParaRPr lang="zh-CN" altLang="en-US" b="1">
                <a:solidFill>
                  <a:schemeClr val="tx1"/>
                </a:solidFill>
                <a:latin typeface="汉仪正圆-45W" panose="00020600040101010101" charset="-122"/>
                <a:ea typeface="汉仪正圆-45W" panose="00020600040101010101" charset="-122"/>
                <a:cs typeface="MV Boli" panose="02000500030200090000" charset="0"/>
                <a:sym typeface="+mn-ea"/>
              </a:endParaRPr>
            </a:p>
          </p:txBody>
        </p:sp>
      </p:grpSp>
      <p:sp>
        <p:nvSpPr>
          <p:cNvPr id="31" name="矩形 30"/>
          <p:cNvSpPr>
            <a:spLocks noChangeAspect="1"/>
          </p:cNvSpPr>
          <p:nvPr/>
        </p:nvSpPr>
        <p:spPr>
          <a:xfrm rot="2700000">
            <a:off x="8335645" y="2164080"/>
            <a:ext cx="334010" cy="334010"/>
          </a:xfrm>
          <a:prstGeom prst="rect">
            <a:avLst/>
          </a:prstGeom>
          <a:solidFill>
            <a:srgbClr val="E5E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汉仪正圆-45W" panose="00020600040101010101" charset="-122"/>
              <a:ea typeface="汉仪正圆-45W" panose="00020600040101010101" charset="-122"/>
            </a:endParaRPr>
          </a:p>
        </p:txBody>
      </p:sp>
      <p:sp>
        <p:nvSpPr>
          <p:cNvPr id="33" name="矩形 32"/>
          <p:cNvSpPr>
            <a:spLocks noChangeAspect="1"/>
          </p:cNvSpPr>
          <p:nvPr/>
        </p:nvSpPr>
        <p:spPr>
          <a:xfrm rot="2700000">
            <a:off x="6783070" y="1895475"/>
            <a:ext cx="872490" cy="872490"/>
          </a:xfrm>
          <a:prstGeom prst="rect">
            <a:avLst/>
          </a:prstGeom>
          <a:solidFill>
            <a:srgbClr val="E5E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汉仪正圆-45W" panose="00020600040101010101" charset="-122"/>
              <a:ea typeface="汉仪正圆-45W" panose="00020600040101010101" charset="-122"/>
            </a:endParaRPr>
          </a:p>
        </p:txBody>
      </p:sp>
      <p:sp>
        <p:nvSpPr>
          <p:cNvPr id="2" name="文本框 1"/>
          <p:cNvSpPr txBox="1"/>
          <p:nvPr/>
        </p:nvSpPr>
        <p:spPr>
          <a:xfrm>
            <a:off x="10027920" y="1101090"/>
            <a:ext cx="1659890" cy="1957070"/>
          </a:xfrm>
          <a:prstGeom prst="rect">
            <a:avLst/>
          </a:prstGeom>
          <a:noFill/>
        </p:spPr>
        <p:txBody>
          <a:bodyPr vert="eaVert" wrap="square" rtlCol="0">
            <a:spAutoFit/>
          </a:bodyPr>
          <a:p>
            <a:r>
              <a:rPr lang="en-US" altLang="zh-CN" sz="3200" b="1">
                <a:solidFill>
                  <a:srgbClr val="192172">
                    <a:alpha val="10000"/>
                  </a:srgbClr>
                </a:solidFill>
                <a:latin typeface="汉仪张乃仁行书W" panose="00020600040101010101" charset="-122"/>
                <a:ea typeface="汉仪张乃仁行书W" panose="00020600040101010101" charset="-122"/>
                <a:cs typeface="汉仪张乃仁行书W" panose="00020600040101010101" charset="-122"/>
              </a:rPr>
              <a:t>   </a:t>
            </a:r>
            <a:r>
              <a:rPr lang="zh-CN" altLang="en-US" sz="3200" b="1">
                <a:solidFill>
                  <a:srgbClr val="192172">
                    <a:alpha val="10000"/>
                  </a:srgbClr>
                </a:solidFill>
                <a:latin typeface="汉仪张乃仁行书W" panose="00020600040101010101" charset="-122"/>
                <a:ea typeface="汉仪张乃仁行书W" panose="00020600040101010101" charset="-122"/>
                <a:cs typeface="汉仪张乃仁行书W" panose="00020600040101010101" charset="-122"/>
              </a:rPr>
              <a:t>新使命 </a:t>
            </a:r>
            <a:endParaRPr lang="zh-CN" altLang="en-US" sz="3200" b="1">
              <a:solidFill>
                <a:srgbClr val="192172">
                  <a:alpha val="10000"/>
                </a:srgbClr>
              </a:solidFill>
              <a:latin typeface="汉仪张乃仁行书W" panose="00020600040101010101" charset="-122"/>
              <a:ea typeface="汉仪张乃仁行书W" panose="00020600040101010101" charset="-122"/>
              <a:cs typeface="汉仪张乃仁行书W" panose="00020600040101010101" charset="-122"/>
            </a:endParaRPr>
          </a:p>
          <a:p>
            <a:endParaRPr lang="zh-CN" altLang="en-US" sz="3200" b="1">
              <a:solidFill>
                <a:srgbClr val="192172">
                  <a:alpha val="10000"/>
                </a:srgbClr>
              </a:solidFill>
              <a:latin typeface="汉仪张乃仁行书W" panose="00020600040101010101" charset="-122"/>
              <a:ea typeface="汉仪张乃仁行书W" panose="00020600040101010101" charset="-122"/>
              <a:cs typeface="汉仪张乃仁行书W" panose="00020600040101010101" charset="-122"/>
            </a:endParaRPr>
          </a:p>
          <a:p>
            <a:r>
              <a:rPr lang="zh-CN" altLang="en-US" sz="3200" b="1">
                <a:solidFill>
                  <a:srgbClr val="192172">
                    <a:alpha val="10000"/>
                  </a:srgbClr>
                </a:solidFill>
                <a:latin typeface="汉仪张乃仁行书W" panose="00020600040101010101" charset="-122"/>
                <a:ea typeface="汉仪张乃仁行书W" panose="00020600040101010101" charset="-122"/>
                <a:cs typeface="汉仪张乃仁行书W" panose="00020600040101010101" charset="-122"/>
              </a:rPr>
              <a:t>新征程</a:t>
            </a:r>
            <a:endParaRPr lang="zh-CN" altLang="en-US" sz="3200" b="1">
              <a:solidFill>
                <a:srgbClr val="192172">
                  <a:alpha val="10000"/>
                </a:srgbClr>
              </a:solidFill>
              <a:latin typeface="汉仪张乃仁行书W" panose="00020600040101010101" charset="-122"/>
              <a:ea typeface="汉仪张乃仁行书W" panose="00020600040101010101" charset="-122"/>
              <a:cs typeface="汉仪张乃仁行书W" panose="00020600040101010101" charset="-122"/>
            </a:endParaRPr>
          </a:p>
        </p:txBody>
      </p:sp>
      <p:sp>
        <p:nvSpPr>
          <p:cNvPr id="24" name="文本框 23"/>
          <p:cNvSpPr txBox="1"/>
          <p:nvPr/>
        </p:nvSpPr>
        <p:spPr>
          <a:xfrm>
            <a:off x="10826750" y="510540"/>
            <a:ext cx="810260" cy="368300"/>
          </a:xfrm>
          <a:prstGeom prst="rect">
            <a:avLst/>
          </a:prstGeom>
          <a:noFill/>
        </p:spPr>
        <p:txBody>
          <a:bodyPr wrap="square" rtlCol="0" anchor="t">
            <a:spAutoFit/>
          </a:bodyPr>
          <a:p>
            <a:pPr lvl="0" algn="ctr">
              <a:buClrTx/>
              <a:buSzTx/>
              <a:buFontTx/>
            </a:pPr>
            <a:r>
              <a:rPr lang="en-US" altLang="zh-CN" b="1">
                <a:solidFill>
                  <a:srgbClr val="153165"/>
                </a:solidFill>
                <a:latin typeface="汉仪正圆-45W" panose="00020600040101010101" charset="-122"/>
                <a:ea typeface="汉仪正圆-45W" panose="00020600040101010101" charset="-122"/>
                <a:cs typeface="汉仪劲楷简" panose="00020600040101010101" charset="-122"/>
                <a:sym typeface="汉仪楷体简" panose="02010600000101010101" charset="-128"/>
              </a:rPr>
              <a:t>LOGO</a:t>
            </a:r>
            <a:endParaRPr lang="en-US" altLang="zh-CN" b="1">
              <a:solidFill>
                <a:srgbClr val="153165"/>
              </a:solidFill>
              <a:latin typeface="汉仪正圆-45W" panose="00020600040101010101" charset="-122"/>
              <a:ea typeface="汉仪正圆-45W" panose="00020600040101010101" charset="-122"/>
              <a:cs typeface="汉仪劲楷简" panose="00020600040101010101" charset="-122"/>
              <a:sym typeface="汉仪楷体简" panose="02010600000101010101" charset="-128"/>
            </a:endParaRPr>
          </a:p>
        </p:txBody>
      </p:sp>
      <p:pic>
        <p:nvPicPr>
          <p:cNvPr id="3" name="图片 2" descr="303b32313537333833393bd2fdbac5"/>
          <p:cNvPicPr>
            <a:picLocks noChangeAspect="1"/>
          </p:cNvPicPr>
          <p:nvPr/>
        </p:nvPicPr>
        <p:blipFill>
          <a:blip r:embed="rId2"/>
          <a:stretch>
            <a:fillRect/>
          </a:stretch>
        </p:blipFill>
        <p:spPr>
          <a:xfrm rot="10800000">
            <a:off x="360045" y="442595"/>
            <a:ext cx="504000" cy="504000"/>
          </a:xfrm>
          <a:prstGeom prst="rect">
            <a:avLst/>
          </a:prstGeom>
        </p:spPr>
      </p:pic>
    </p:spTree>
    <p:custDataLst>
      <p:tags r:id="rId3"/>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alpha val="45000"/>
          </a:schemeClr>
        </a:solidFill>
        <a:effectLst/>
      </p:bgPr>
    </p:bg>
    <p:spTree>
      <p:nvGrpSpPr>
        <p:cNvPr id="1" name=""/>
        <p:cNvGrpSpPr/>
        <p:nvPr/>
      </p:nvGrpSpPr>
      <p:grpSpPr>
        <a:xfrm>
          <a:off x="0" y="0"/>
          <a:ext cx="0" cy="0"/>
          <a:chOff x="0" y="0"/>
          <a:chExt cx="0" cy="0"/>
        </a:xfrm>
      </p:grpSpPr>
      <p:sp>
        <p:nvSpPr>
          <p:cNvPr id="4" name="文本框 3"/>
          <p:cNvSpPr txBox="1"/>
          <p:nvPr/>
        </p:nvSpPr>
        <p:spPr>
          <a:xfrm>
            <a:off x="152400" y="3703955"/>
            <a:ext cx="2398395" cy="3154680"/>
          </a:xfrm>
          <a:prstGeom prst="rect">
            <a:avLst/>
          </a:prstGeom>
          <a:noFill/>
        </p:spPr>
        <p:txBody>
          <a:bodyPr vert="eaVert" wrap="square" rtlCol="0">
            <a:spAutoFit/>
          </a:bodyPr>
          <a:p>
            <a:r>
              <a:rPr lang="en-US" altLang="zh-CN" sz="4800" b="1">
                <a:solidFill>
                  <a:srgbClr val="192172">
                    <a:alpha val="10000"/>
                  </a:srgbClr>
                </a:solidFill>
                <a:latin typeface="汉仪张乃仁行书W" panose="00020600040101010101" charset="-122"/>
                <a:ea typeface="汉仪张乃仁行书W" panose="00020600040101010101" charset="-122"/>
                <a:cs typeface="汉仪张乃仁行书W" panose="00020600040101010101" charset="-122"/>
              </a:rPr>
              <a:t>   </a:t>
            </a:r>
            <a:r>
              <a:rPr lang="zh-CN" altLang="en-US" sz="4800" b="1">
                <a:solidFill>
                  <a:srgbClr val="192172">
                    <a:alpha val="10000"/>
                  </a:srgbClr>
                </a:solidFill>
                <a:latin typeface="汉仪张乃仁行书W" panose="00020600040101010101" charset="-122"/>
                <a:ea typeface="汉仪张乃仁行书W" panose="00020600040101010101" charset="-122"/>
                <a:cs typeface="汉仪张乃仁行书W" panose="00020600040101010101" charset="-122"/>
              </a:rPr>
              <a:t>新使命 </a:t>
            </a:r>
            <a:endParaRPr lang="zh-CN" altLang="en-US" sz="4800" b="1">
              <a:solidFill>
                <a:srgbClr val="192172">
                  <a:alpha val="10000"/>
                </a:srgbClr>
              </a:solidFill>
              <a:latin typeface="汉仪张乃仁行书W" panose="00020600040101010101" charset="-122"/>
              <a:ea typeface="汉仪张乃仁行书W" panose="00020600040101010101" charset="-122"/>
              <a:cs typeface="汉仪张乃仁行书W" panose="00020600040101010101" charset="-122"/>
            </a:endParaRPr>
          </a:p>
          <a:p>
            <a:endParaRPr lang="zh-CN" altLang="en-US" sz="4800" b="1">
              <a:solidFill>
                <a:srgbClr val="192172">
                  <a:alpha val="10000"/>
                </a:srgbClr>
              </a:solidFill>
              <a:latin typeface="汉仪张乃仁行书W" panose="00020600040101010101" charset="-122"/>
              <a:ea typeface="汉仪张乃仁行书W" panose="00020600040101010101" charset="-122"/>
              <a:cs typeface="汉仪张乃仁行书W" panose="00020600040101010101" charset="-122"/>
            </a:endParaRPr>
          </a:p>
          <a:p>
            <a:r>
              <a:rPr lang="zh-CN" altLang="en-US" sz="4800" b="1">
                <a:solidFill>
                  <a:srgbClr val="192172">
                    <a:alpha val="10000"/>
                  </a:srgbClr>
                </a:solidFill>
                <a:latin typeface="汉仪张乃仁行书W" panose="00020600040101010101" charset="-122"/>
                <a:ea typeface="汉仪张乃仁行书W" panose="00020600040101010101" charset="-122"/>
                <a:cs typeface="汉仪张乃仁行书W" panose="00020600040101010101" charset="-122"/>
              </a:rPr>
              <a:t>新征程</a:t>
            </a:r>
            <a:endParaRPr lang="zh-CN" altLang="en-US" sz="4800" b="1">
              <a:solidFill>
                <a:srgbClr val="192172">
                  <a:alpha val="10000"/>
                </a:srgbClr>
              </a:solidFill>
              <a:latin typeface="汉仪张乃仁行书W" panose="00020600040101010101" charset="-122"/>
              <a:ea typeface="汉仪张乃仁行书W" panose="00020600040101010101" charset="-122"/>
              <a:cs typeface="汉仪张乃仁行书W" panose="00020600040101010101" charset="-122"/>
            </a:endParaRPr>
          </a:p>
        </p:txBody>
      </p:sp>
      <p:sp>
        <p:nvSpPr>
          <p:cNvPr id="2" name="文本框 1"/>
          <p:cNvSpPr txBox="1"/>
          <p:nvPr/>
        </p:nvSpPr>
        <p:spPr>
          <a:xfrm>
            <a:off x="1213485" y="4016375"/>
            <a:ext cx="2067560" cy="521970"/>
          </a:xfrm>
          <a:prstGeom prst="rect">
            <a:avLst/>
          </a:prstGeom>
          <a:noFill/>
        </p:spPr>
        <p:txBody>
          <a:bodyPr wrap="square" rtlCol="0">
            <a:spAutoFit/>
          </a:bodyPr>
          <a:p>
            <a:pPr algn="l"/>
            <a:r>
              <a:rPr lang="zh-CN" altLang="en-US" sz="2800" b="1">
                <a:latin typeface="汉仪正圆-45W" panose="00020600040101010101" charset="-122"/>
                <a:ea typeface="汉仪正圆-45W" panose="00020600040101010101" charset="-122"/>
                <a:sym typeface="+mn-ea"/>
              </a:rPr>
              <a:t>问题所在？</a:t>
            </a:r>
            <a:endParaRPr lang="zh-CN" altLang="en-US" sz="2800" b="1">
              <a:latin typeface="汉仪正圆-45W" panose="00020600040101010101" charset="-122"/>
              <a:ea typeface="汉仪正圆-45W" panose="00020600040101010101" charset="-122"/>
              <a:sym typeface="+mn-ea"/>
            </a:endParaRPr>
          </a:p>
        </p:txBody>
      </p:sp>
      <p:sp>
        <p:nvSpPr>
          <p:cNvPr id="3" name="文本框 2"/>
          <p:cNvSpPr txBox="1"/>
          <p:nvPr/>
        </p:nvSpPr>
        <p:spPr>
          <a:xfrm>
            <a:off x="10826750" y="510540"/>
            <a:ext cx="810260" cy="368300"/>
          </a:xfrm>
          <a:prstGeom prst="rect">
            <a:avLst/>
          </a:prstGeom>
          <a:noFill/>
        </p:spPr>
        <p:txBody>
          <a:bodyPr wrap="square" rtlCol="0" anchor="t">
            <a:spAutoFit/>
          </a:bodyPr>
          <a:p>
            <a:pPr algn="ctr"/>
            <a:r>
              <a:rPr lang="en-US" altLang="zh-CN" b="1">
                <a:solidFill>
                  <a:srgbClr val="153165"/>
                </a:solidFill>
                <a:latin typeface="汉仪楷体简" panose="02010600000101010101" charset="-128"/>
                <a:ea typeface="汉仪楷体简" panose="02010600000101010101" charset="-128"/>
                <a:cs typeface="汉仪劲楷简" panose="00020600040101010101" charset="-122"/>
                <a:sym typeface="汉仪楷体简" panose="02010600000101010101" charset="-128"/>
              </a:rPr>
              <a:t>LOGO</a:t>
            </a:r>
            <a:endParaRPr lang="en-US" altLang="zh-CN" b="1">
              <a:solidFill>
                <a:srgbClr val="153165"/>
              </a:solidFill>
              <a:latin typeface="汉仪楷体简" panose="02010600000101010101" charset="-128"/>
              <a:ea typeface="汉仪楷体简" panose="02010600000101010101" charset="-128"/>
              <a:cs typeface="汉仪劲楷简" panose="00020600040101010101" charset="-122"/>
              <a:sym typeface="汉仪楷体简" panose="02010600000101010101" charset="-128"/>
            </a:endParaRPr>
          </a:p>
        </p:txBody>
      </p:sp>
      <p:pic>
        <p:nvPicPr>
          <p:cNvPr id="7" name="图片 6" descr="C:\Users\win10\Desktop\PPT\图片\城市\pexels-scott-webb-1364191.jpgpexels-scott-webb-1364191"/>
          <p:cNvPicPr>
            <a:picLocks noChangeAspect="1"/>
          </p:cNvPicPr>
          <p:nvPr/>
        </p:nvPicPr>
        <p:blipFill>
          <a:blip r:embed="rId1"/>
          <a:srcRect/>
          <a:stretch>
            <a:fillRect/>
          </a:stretch>
        </p:blipFill>
        <p:spPr>
          <a:xfrm>
            <a:off x="635" y="318"/>
            <a:ext cx="12190095" cy="3703320"/>
          </a:xfrm>
          <a:prstGeom prst="rect">
            <a:avLst/>
          </a:prstGeom>
          <a:noFill/>
        </p:spPr>
      </p:pic>
      <p:sp>
        <p:nvSpPr>
          <p:cNvPr id="22" name="矩形 21"/>
          <p:cNvSpPr/>
          <p:nvPr/>
        </p:nvSpPr>
        <p:spPr>
          <a:xfrm>
            <a:off x="635" y="0"/>
            <a:ext cx="6108700" cy="3703955"/>
          </a:xfrm>
          <a:prstGeom prst="rect">
            <a:avLst/>
          </a:prstGeom>
          <a:solidFill>
            <a:srgbClr val="7F8CB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5" name="组合 4"/>
          <p:cNvGrpSpPr/>
          <p:nvPr/>
        </p:nvGrpSpPr>
        <p:grpSpPr>
          <a:xfrm>
            <a:off x="466725" y="848360"/>
            <a:ext cx="5123815" cy="1567180"/>
            <a:chOff x="735" y="1336"/>
            <a:chExt cx="8069" cy="2468"/>
          </a:xfrm>
        </p:grpSpPr>
        <p:sp>
          <p:nvSpPr>
            <p:cNvPr id="8" name="文本框 7"/>
            <p:cNvSpPr txBox="1"/>
            <p:nvPr/>
          </p:nvSpPr>
          <p:spPr>
            <a:xfrm>
              <a:off x="735" y="1336"/>
              <a:ext cx="3951" cy="1016"/>
            </a:xfrm>
            <a:prstGeom prst="rect">
              <a:avLst/>
            </a:prstGeom>
            <a:noFill/>
          </p:spPr>
          <p:txBody>
            <a:bodyPr wrap="square" rtlCol="0">
              <a:spAutoFit/>
            </a:bodyPr>
            <a:p>
              <a:pPr algn="l"/>
              <a:r>
                <a:rPr lang="zh-CN" altLang="en-US" sz="3600" b="1">
                  <a:solidFill>
                    <a:schemeClr val="bg1"/>
                  </a:solidFill>
                  <a:latin typeface="汉仪正圆-45W" panose="00020600040101010101" charset="-122"/>
                  <a:ea typeface="汉仪正圆-45W" panose="00020600040101010101" charset="-122"/>
                  <a:sym typeface="+mn-ea"/>
                </a:rPr>
                <a:t>问题与反思</a:t>
              </a:r>
              <a:endParaRPr lang="zh-CN" altLang="en-US" sz="3600" b="1">
                <a:solidFill>
                  <a:schemeClr val="bg1"/>
                </a:solidFill>
                <a:latin typeface="汉仪正圆-45W" panose="00020600040101010101" charset="-122"/>
                <a:ea typeface="汉仪正圆-45W" panose="00020600040101010101" charset="-122"/>
                <a:sym typeface="+mn-ea"/>
              </a:endParaRPr>
            </a:p>
          </p:txBody>
        </p:sp>
        <p:sp>
          <p:nvSpPr>
            <p:cNvPr id="40" name="文本框 39"/>
            <p:cNvSpPr txBox="1"/>
            <p:nvPr/>
          </p:nvSpPr>
          <p:spPr>
            <a:xfrm>
              <a:off x="746" y="2352"/>
              <a:ext cx="8059" cy="1452"/>
            </a:xfrm>
            <a:prstGeom prst="rect">
              <a:avLst/>
            </a:prstGeom>
            <a:noFill/>
          </p:spPr>
          <p:txBody>
            <a:bodyPr wrap="square" rtlCol="0">
              <a:spAutoFit/>
            </a:bodyPr>
            <a:p>
              <a:pPr algn="just" fontAlgn="auto">
                <a:lnSpc>
                  <a:spcPct val="150000"/>
                </a:lnSpc>
                <a:buClrTx/>
                <a:buSzTx/>
              </a:pPr>
              <a:r>
                <a:rPr lang="zh-CN" altLang="en-US" sz="1200">
                  <a:solidFill>
                    <a:schemeClr val="bg1"/>
                  </a:solidFill>
                  <a:latin typeface="汉仪正圆-45W" panose="00020600040101010101" charset="-122"/>
                  <a:ea typeface="汉仪正圆-45W" panose="00020600040101010101" charset="-122"/>
                  <a:cs typeface="汉仪长美黑简" panose="02010600000101010101" charset="-122"/>
                  <a:sym typeface="+mn-ea"/>
                </a:rPr>
                <a:t>点击此处添加你的文本内容点击此处添加你的文本内容点击此处添加你的文本内容点击此处添加你的文本内容点击此处添加你的文本内容点击此处添加你的文本内容点击此处添加你的文本内容</a:t>
              </a:r>
              <a:endParaRPr lang="zh-CN" altLang="en-US" sz="1200">
                <a:solidFill>
                  <a:schemeClr val="bg1"/>
                </a:solidFill>
                <a:latin typeface="汉仪正圆-45W" panose="00020600040101010101" charset="-122"/>
                <a:ea typeface="汉仪正圆-45W" panose="00020600040101010101" charset="-122"/>
                <a:cs typeface="汉仪长美黑简" panose="02010600000101010101" charset="-122"/>
                <a:sym typeface="+mn-ea"/>
              </a:endParaRPr>
            </a:p>
          </p:txBody>
        </p:sp>
      </p:grpSp>
      <p:sp>
        <p:nvSpPr>
          <p:cNvPr id="9" name="文本框 8"/>
          <p:cNvSpPr txBox="1"/>
          <p:nvPr/>
        </p:nvSpPr>
        <p:spPr>
          <a:xfrm>
            <a:off x="4570730" y="4839335"/>
            <a:ext cx="2808000" cy="1198880"/>
          </a:xfrm>
          <a:prstGeom prst="rect">
            <a:avLst/>
          </a:prstGeom>
          <a:noFill/>
        </p:spPr>
        <p:txBody>
          <a:bodyPr wrap="square" rtlCol="0">
            <a:spAutoFit/>
          </a:bodyPr>
          <a:p>
            <a:pPr algn="just" fontAlgn="auto">
              <a:lnSpc>
                <a:spcPct val="150000"/>
              </a:lnSpc>
              <a:buClrTx/>
              <a:buSzTx/>
            </a:pPr>
            <a:r>
              <a:rPr lang="zh-CN" altLang="en-US" sz="1200">
                <a:latin typeface="汉仪正圆-45W" panose="00020600040101010101" charset="-122"/>
                <a:ea typeface="汉仪正圆-45W" panose="00020600040101010101" charset="-122"/>
                <a:cs typeface="汉仪长美黑简" panose="02010600000101010101" charset="-122"/>
                <a:sym typeface="+mn-ea"/>
              </a:rPr>
              <a:t>点击此处添加你的文本内容点击此处添加你的文本内容点击此处添加你的文本内容点击此处添加你的文本内容点击此处添加你的文本内容</a:t>
            </a:r>
            <a:endParaRPr lang="en-US" altLang="zh-CN" sz="1200">
              <a:latin typeface="汉仪正圆-45W" panose="00020600040101010101" charset="-122"/>
              <a:ea typeface="汉仪正圆-45W" panose="00020600040101010101" charset="-122"/>
              <a:sym typeface="+mn-ea"/>
            </a:endParaRPr>
          </a:p>
        </p:txBody>
      </p:sp>
      <p:sp>
        <p:nvSpPr>
          <p:cNvPr id="10" name="文本框 9"/>
          <p:cNvSpPr txBox="1"/>
          <p:nvPr/>
        </p:nvSpPr>
        <p:spPr>
          <a:xfrm>
            <a:off x="4570730" y="4171950"/>
            <a:ext cx="1020445" cy="368300"/>
          </a:xfrm>
          <a:prstGeom prst="rect">
            <a:avLst/>
          </a:prstGeom>
          <a:noFill/>
        </p:spPr>
        <p:txBody>
          <a:bodyPr wrap="square" rtlCol="0">
            <a:spAutoFit/>
          </a:bodyPr>
          <a:p>
            <a:pPr lvl="0" algn="l">
              <a:buClrTx/>
              <a:buSzTx/>
              <a:buFontTx/>
            </a:pPr>
            <a:r>
              <a:rPr lang="zh-CN" altLang="en-US" b="1">
                <a:solidFill>
                  <a:schemeClr val="tx1"/>
                </a:solidFill>
                <a:latin typeface="汉仪正圆-45W" panose="00020600040101010101" charset="-122"/>
                <a:ea typeface="汉仪正圆-45W" panose="00020600040101010101" charset="-122"/>
                <a:cs typeface="MV Boli" panose="02000500030200090000" charset="0"/>
                <a:sym typeface="+mn-ea"/>
              </a:rPr>
              <a:t>问题一</a:t>
            </a:r>
            <a:endParaRPr lang="zh-CN" altLang="en-US" b="1">
              <a:solidFill>
                <a:schemeClr val="tx1"/>
              </a:solidFill>
              <a:latin typeface="汉仪正圆-45W" panose="00020600040101010101" charset="-122"/>
              <a:ea typeface="汉仪正圆-45W" panose="00020600040101010101" charset="-122"/>
              <a:cs typeface="MV Boli" panose="02000500030200090000" charset="0"/>
              <a:sym typeface="+mn-ea"/>
            </a:endParaRPr>
          </a:p>
        </p:txBody>
      </p:sp>
      <p:sp>
        <p:nvSpPr>
          <p:cNvPr id="12" name="文本框 11"/>
          <p:cNvSpPr txBox="1"/>
          <p:nvPr/>
        </p:nvSpPr>
        <p:spPr>
          <a:xfrm>
            <a:off x="8589010" y="4839335"/>
            <a:ext cx="2808000" cy="1198880"/>
          </a:xfrm>
          <a:prstGeom prst="rect">
            <a:avLst/>
          </a:prstGeom>
          <a:noFill/>
        </p:spPr>
        <p:txBody>
          <a:bodyPr wrap="square" rtlCol="0">
            <a:spAutoFit/>
          </a:bodyPr>
          <a:p>
            <a:pPr algn="just" fontAlgn="auto">
              <a:lnSpc>
                <a:spcPct val="150000"/>
              </a:lnSpc>
              <a:buClrTx/>
              <a:buSzTx/>
            </a:pPr>
            <a:r>
              <a:rPr lang="zh-CN" altLang="en-US" sz="1200">
                <a:latin typeface="汉仪正圆-45W" panose="00020600040101010101" charset="-122"/>
                <a:ea typeface="汉仪正圆-45W" panose="00020600040101010101" charset="-122"/>
                <a:cs typeface="汉仪长美黑简" panose="02010600000101010101" charset="-122"/>
                <a:sym typeface="+mn-ea"/>
              </a:rPr>
              <a:t>点击此处添加你的文本内容点击此处添加你的文本内容点击此处添加你的文本内容点击此处添加你的文本内容点击此处添加你的文本内容</a:t>
            </a:r>
            <a:endParaRPr lang="en-US" altLang="zh-CN" sz="1200">
              <a:latin typeface="汉仪正圆-45W" panose="00020600040101010101" charset="-122"/>
              <a:ea typeface="汉仪正圆-45W" panose="00020600040101010101" charset="-122"/>
              <a:sym typeface="+mn-ea"/>
            </a:endParaRPr>
          </a:p>
        </p:txBody>
      </p:sp>
      <p:sp>
        <p:nvSpPr>
          <p:cNvPr id="13" name="文本框 12"/>
          <p:cNvSpPr txBox="1"/>
          <p:nvPr/>
        </p:nvSpPr>
        <p:spPr>
          <a:xfrm>
            <a:off x="8589010" y="4171950"/>
            <a:ext cx="1020445" cy="368300"/>
          </a:xfrm>
          <a:prstGeom prst="rect">
            <a:avLst/>
          </a:prstGeom>
          <a:noFill/>
        </p:spPr>
        <p:txBody>
          <a:bodyPr wrap="square" rtlCol="0">
            <a:spAutoFit/>
          </a:bodyPr>
          <a:p>
            <a:pPr lvl="0" algn="l">
              <a:buClrTx/>
              <a:buSzTx/>
              <a:buFontTx/>
            </a:pPr>
            <a:r>
              <a:rPr lang="zh-CN" altLang="en-US" b="1">
                <a:solidFill>
                  <a:schemeClr val="tx1"/>
                </a:solidFill>
                <a:latin typeface="汉仪正圆-45W" panose="00020600040101010101" charset="-122"/>
                <a:ea typeface="汉仪正圆-45W" panose="00020600040101010101" charset="-122"/>
                <a:cs typeface="MV Boli" panose="02000500030200090000" charset="0"/>
                <a:sym typeface="+mn-ea"/>
              </a:rPr>
              <a:t>问题</a:t>
            </a:r>
            <a:r>
              <a:rPr lang="zh-CN" altLang="en-US" b="1">
                <a:solidFill>
                  <a:schemeClr val="tx1"/>
                </a:solidFill>
                <a:latin typeface="汉仪正圆-45W" panose="00020600040101010101" charset="-122"/>
                <a:ea typeface="汉仪正圆-45W" panose="00020600040101010101" charset="-122"/>
                <a:cs typeface="MV Boli" panose="02000500030200090000" charset="0"/>
                <a:sym typeface="+mn-ea"/>
              </a:rPr>
              <a:t>二</a:t>
            </a:r>
            <a:endParaRPr lang="zh-CN" altLang="en-US" b="1">
              <a:solidFill>
                <a:schemeClr val="tx1"/>
              </a:solidFill>
              <a:latin typeface="汉仪正圆-45W" panose="00020600040101010101" charset="-122"/>
              <a:ea typeface="汉仪正圆-45W" panose="00020600040101010101" charset="-122"/>
              <a:cs typeface="MV Boli" panose="02000500030200090000" charset="0"/>
              <a:sym typeface="+mn-ea"/>
            </a:endParaRPr>
          </a:p>
        </p:txBody>
      </p:sp>
      <p:sp>
        <p:nvSpPr>
          <p:cNvPr id="14" name="矩形 13"/>
          <p:cNvSpPr/>
          <p:nvPr/>
        </p:nvSpPr>
        <p:spPr>
          <a:xfrm>
            <a:off x="635" y="4629150"/>
            <a:ext cx="127000" cy="1368000"/>
          </a:xfrm>
          <a:prstGeom prst="rect">
            <a:avLst/>
          </a:prstGeom>
          <a:solidFill>
            <a:srgbClr val="153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文本框 14"/>
          <p:cNvSpPr txBox="1"/>
          <p:nvPr/>
        </p:nvSpPr>
        <p:spPr>
          <a:xfrm>
            <a:off x="466725" y="4850765"/>
            <a:ext cx="2703195" cy="783590"/>
          </a:xfrm>
          <a:prstGeom prst="rect">
            <a:avLst/>
          </a:prstGeom>
          <a:noFill/>
        </p:spPr>
        <p:txBody>
          <a:bodyPr wrap="square" rtlCol="0">
            <a:spAutoFit/>
          </a:bodyPr>
          <a:p>
            <a:pPr lvl="0" algn="just">
              <a:lnSpc>
                <a:spcPct val="125000"/>
              </a:lnSpc>
              <a:buClrTx/>
              <a:buSzTx/>
              <a:buFontTx/>
            </a:pPr>
            <a:r>
              <a:rPr lang="zh-CN" altLang="en-US" sz="1200">
                <a:latin typeface="汉仪正圆-45W" panose="00020600040101010101" charset="-122"/>
                <a:ea typeface="汉仪正圆-45W" panose="00020600040101010101" charset="-122"/>
                <a:cs typeface="汉仪长美黑简" panose="02010600000101010101" charset="-122"/>
                <a:sym typeface="+mn-ea"/>
              </a:rPr>
              <a:t>点击此处添加你的文本内容点击此处添加你的文本内容点击此处添加你的文本内容点击此处添加你的文本内容</a:t>
            </a:r>
            <a:endParaRPr lang="en-US" altLang="zh-CN" sz="1200">
              <a:latin typeface="汉仪正圆-45W" panose="00020600040101010101" charset="-122"/>
              <a:ea typeface="汉仪正圆-45W" panose="00020600040101010101" charset="-122"/>
              <a:sym typeface="+mn-ea"/>
            </a:endParaRPr>
          </a:p>
        </p:txBody>
      </p:sp>
      <p:cxnSp>
        <p:nvCxnSpPr>
          <p:cNvPr id="16" name="直接连接符 15"/>
          <p:cNvCxnSpPr/>
          <p:nvPr/>
        </p:nvCxnSpPr>
        <p:spPr>
          <a:xfrm flipV="1">
            <a:off x="4570730" y="4690110"/>
            <a:ext cx="702310" cy="0"/>
          </a:xfrm>
          <a:prstGeom prst="line">
            <a:avLst/>
          </a:prstGeom>
          <a:ln w="44450">
            <a:solidFill>
              <a:srgbClr val="153165"/>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V="1">
            <a:off x="5273040" y="4690110"/>
            <a:ext cx="701675" cy="0"/>
          </a:xfrm>
          <a:prstGeom prst="line">
            <a:avLst/>
          </a:prstGeom>
          <a:ln w="44450">
            <a:solidFill>
              <a:srgbClr val="556189"/>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5974715" y="4690110"/>
            <a:ext cx="701675" cy="0"/>
          </a:xfrm>
          <a:prstGeom prst="line">
            <a:avLst/>
          </a:prstGeom>
          <a:ln w="44450">
            <a:solidFill>
              <a:srgbClr val="7F8CB2"/>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V="1">
            <a:off x="6676390" y="4690110"/>
            <a:ext cx="701675" cy="0"/>
          </a:xfrm>
          <a:prstGeom prst="line">
            <a:avLst/>
          </a:prstGeom>
          <a:ln w="44450">
            <a:solidFill>
              <a:srgbClr val="E5E7EB"/>
            </a:solidFill>
          </a:ln>
        </p:spPr>
        <p:style>
          <a:lnRef idx="1">
            <a:schemeClr val="accent1"/>
          </a:lnRef>
          <a:fillRef idx="0">
            <a:schemeClr val="accent1"/>
          </a:fillRef>
          <a:effectRef idx="0">
            <a:schemeClr val="accent1"/>
          </a:effectRef>
          <a:fontRef idx="minor">
            <a:schemeClr val="tx1"/>
          </a:fontRef>
        </p:style>
      </p:cxnSp>
      <p:pic>
        <p:nvPicPr>
          <p:cNvPr id="6" name="图片 5" descr="303b32313537333833393bd2fdbac5"/>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585470" y="4006850"/>
            <a:ext cx="504000" cy="504000"/>
          </a:xfrm>
          <a:prstGeom prst="rect">
            <a:avLst/>
          </a:prstGeom>
        </p:spPr>
      </p:pic>
      <p:cxnSp>
        <p:nvCxnSpPr>
          <p:cNvPr id="18" name="直接连接符 17"/>
          <p:cNvCxnSpPr/>
          <p:nvPr/>
        </p:nvCxnSpPr>
        <p:spPr>
          <a:xfrm flipV="1">
            <a:off x="8590280" y="4690110"/>
            <a:ext cx="702310" cy="0"/>
          </a:xfrm>
          <a:prstGeom prst="line">
            <a:avLst/>
          </a:prstGeom>
          <a:ln w="44450">
            <a:solidFill>
              <a:srgbClr val="153165"/>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V="1">
            <a:off x="9292590" y="4690110"/>
            <a:ext cx="701675" cy="0"/>
          </a:xfrm>
          <a:prstGeom prst="line">
            <a:avLst/>
          </a:prstGeom>
          <a:ln w="44450">
            <a:solidFill>
              <a:srgbClr val="556189"/>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V="1">
            <a:off x="9994265" y="4690110"/>
            <a:ext cx="701675" cy="0"/>
          </a:xfrm>
          <a:prstGeom prst="line">
            <a:avLst/>
          </a:prstGeom>
          <a:ln w="44450">
            <a:solidFill>
              <a:srgbClr val="7F8CB2"/>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V="1">
            <a:off x="10695940" y="4690110"/>
            <a:ext cx="701675" cy="0"/>
          </a:xfrm>
          <a:prstGeom prst="line">
            <a:avLst/>
          </a:prstGeom>
          <a:ln w="44450">
            <a:solidFill>
              <a:srgbClr val="E5E7EB"/>
            </a:solidFill>
          </a:ln>
        </p:spPr>
        <p:style>
          <a:lnRef idx="1">
            <a:schemeClr val="accent1"/>
          </a:lnRef>
          <a:fillRef idx="0">
            <a:schemeClr val="accent1"/>
          </a:fillRef>
          <a:effectRef idx="0">
            <a:schemeClr val="accent1"/>
          </a:effectRef>
          <a:fontRef idx="minor">
            <a:schemeClr val="tx1"/>
          </a:fontRef>
        </p:style>
      </p:cxnSp>
    </p:spTree>
    <p:custDataLst>
      <p:tags r:id="rId4"/>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alpha val="45000"/>
          </a:schemeClr>
        </a:solidFill>
        <a:effectLst/>
      </p:bgPr>
    </p:bg>
    <p:spTree>
      <p:nvGrpSpPr>
        <p:cNvPr id="1" name=""/>
        <p:cNvGrpSpPr/>
        <p:nvPr/>
      </p:nvGrpSpPr>
      <p:grpSpPr>
        <a:xfrm>
          <a:off x="0" y="0"/>
          <a:ext cx="0" cy="0"/>
          <a:chOff x="0" y="0"/>
          <a:chExt cx="0" cy="0"/>
        </a:xfrm>
      </p:grpSpPr>
      <p:sp>
        <p:nvSpPr>
          <p:cNvPr id="4" name="文本框 3"/>
          <p:cNvSpPr txBox="1"/>
          <p:nvPr/>
        </p:nvSpPr>
        <p:spPr>
          <a:xfrm>
            <a:off x="10027920" y="1101090"/>
            <a:ext cx="1659890" cy="1957070"/>
          </a:xfrm>
          <a:prstGeom prst="rect">
            <a:avLst/>
          </a:prstGeom>
          <a:noFill/>
        </p:spPr>
        <p:txBody>
          <a:bodyPr vert="eaVert" wrap="square" rtlCol="0">
            <a:spAutoFit/>
          </a:bodyPr>
          <a:p>
            <a:r>
              <a:rPr lang="en-US" altLang="zh-CN" sz="3200" b="1">
                <a:solidFill>
                  <a:srgbClr val="192172">
                    <a:alpha val="10000"/>
                  </a:srgbClr>
                </a:solidFill>
                <a:latin typeface="汉仪张乃仁行书W" panose="00020600040101010101" charset="-122"/>
                <a:ea typeface="汉仪张乃仁行书W" panose="00020600040101010101" charset="-122"/>
                <a:cs typeface="汉仪张乃仁行书W" panose="00020600040101010101" charset="-122"/>
              </a:rPr>
              <a:t>   </a:t>
            </a:r>
            <a:r>
              <a:rPr lang="zh-CN" altLang="en-US" sz="3200" b="1">
                <a:solidFill>
                  <a:srgbClr val="192172">
                    <a:alpha val="10000"/>
                  </a:srgbClr>
                </a:solidFill>
                <a:latin typeface="汉仪张乃仁行书W" panose="00020600040101010101" charset="-122"/>
                <a:ea typeface="汉仪张乃仁行书W" panose="00020600040101010101" charset="-122"/>
                <a:cs typeface="汉仪张乃仁行书W" panose="00020600040101010101" charset="-122"/>
              </a:rPr>
              <a:t>新使命 </a:t>
            </a:r>
            <a:endParaRPr lang="zh-CN" altLang="en-US" sz="3200" b="1">
              <a:solidFill>
                <a:srgbClr val="192172">
                  <a:alpha val="10000"/>
                </a:srgbClr>
              </a:solidFill>
              <a:latin typeface="汉仪张乃仁行书W" panose="00020600040101010101" charset="-122"/>
              <a:ea typeface="汉仪张乃仁行书W" panose="00020600040101010101" charset="-122"/>
              <a:cs typeface="汉仪张乃仁行书W" panose="00020600040101010101" charset="-122"/>
            </a:endParaRPr>
          </a:p>
          <a:p>
            <a:endParaRPr lang="zh-CN" altLang="en-US" sz="3200" b="1">
              <a:solidFill>
                <a:srgbClr val="192172">
                  <a:alpha val="10000"/>
                </a:srgbClr>
              </a:solidFill>
              <a:latin typeface="汉仪张乃仁行书W" panose="00020600040101010101" charset="-122"/>
              <a:ea typeface="汉仪张乃仁行书W" panose="00020600040101010101" charset="-122"/>
              <a:cs typeface="汉仪张乃仁行书W" panose="00020600040101010101" charset="-122"/>
            </a:endParaRPr>
          </a:p>
          <a:p>
            <a:r>
              <a:rPr lang="zh-CN" altLang="en-US" sz="3200" b="1">
                <a:solidFill>
                  <a:srgbClr val="192172">
                    <a:alpha val="10000"/>
                  </a:srgbClr>
                </a:solidFill>
                <a:latin typeface="汉仪张乃仁行书W" panose="00020600040101010101" charset="-122"/>
                <a:ea typeface="汉仪张乃仁行书W" panose="00020600040101010101" charset="-122"/>
                <a:cs typeface="汉仪张乃仁行书W" panose="00020600040101010101" charset="-122"/>
              </a:rPr>
              <a:t>新征程</a:t>
            </a:r>
            <a:endParaRPr lang="zh-CN" altLang="en-US" sz="3200" b="1">
              <a:solidFill>
                <a:srgbClr val="192172">
                  <a:alpha val="10000"/>
                </a:srgbClr>
              </a:solidFill>
              <a:latin typeface="汉仪张乃仁行书W" panose="00020600040101010101" charset="-122"/>
              <a:ea typeface="汉仪张乃仁行书W" panose="00020600040101010101" charset="-122"/>
              <a:cs typeface="汉仪张乃仁行书W" panose="00020600040101010101" charset="-122"/>
            </a:endParaRPr>
          </a:p>
        </p:txBody>
      </p:sp>
      <p:sp>
        <p:nvSpPr>
          <p:cNvPr id="2" name="文本框 1"/>
          <p:cNvSpPr txBox="1"/>
          <p:nvPr/>
        </p:nvSpPr>
        <p:spPr>
          <a:xfrm>
            <a:off x="1045845" y="372110"/>
            <a:ext cx="3119755" cy="645160"/>
          </a:xfrm>
          <a:prstGeom prst="rect">
            <a:avLst/>
          </a:prstGeom>
          <a:noFill/>
        </p:spPr>
        <p:txBody>
          <a:bodyPr wrap="square" rtlCol="0">
            <a:spAutoFit/>
          </a:bodyPr>
          <a:p>
            <a:pPr algn="l"/>
            <a:r>
              <a:rPr lang="zh-CN" altLang="en-US" sz="3600" b="1">
                <a:latin typeface="汉仪正圆-45W" panose="00020600040101010101" charset="-122"/>
                <a:ea typeface="汉仪正圆-45W" panose="00020600040101010101" charset="-122"/>
                <a:sym typeface="+mn-ea"/>
              </a:rPr>
              <a:t>问题与</a:t>
            </a:r>
            <a:r>
              <a:rPr lang="zh-CN" altLang="en-US" sz="3600" b="1">
                <a:latin typeface="汉仪正圆-45W" panose="00020600040101010101" charset="-122"/>
                <a:ea typeface="汉仪正圆-45W" panose="00020600040101010101" charset="-122"/>
                <a:sym typeface="+mn-ea"/>
              </a:rPr>
              <a:t>反思</a:t>
            </a:r>
            <a:endParaRPr lang="zh-CN" altLang="en-US" sz="3600" b="1">
              <a:latin typeface="汉仪正圆-45W" panose="00020600040101010101" charset="-122"/>
              <a:ea typeface="汉仪正圆-45W" panose="00020600040101010101" charset="-122"/>
              <a:sym typeface="+mn-ea"/>
            </a:endParaRPr>
          </a:p>
        </p:txBody>
      </p:sp>
      <p:cxnSp>
        <p:nvCxnSpPr>
          <p:cNvPr id="18" name="直接连接符 17"/>
          <p:cNvCxnSpPr/>
          <p:nvPr/>
        </p:nvCxnSpPr>
        <p:spPr>
          <a:xfrm flipH="1">
            <a:off x="360045" y="1017270"/>
            <a:ext cx="11344910" cy="0"/>
          </a:xfrm>
          <a:prstGeom prst="line">
            <a:avLst/>
          </a:prstGeom>
          <a:ln>
            <a:solidFill>
              <a:srgbClr val="153165"/>
            </a:solidFill>
            <a:tailEnd type="none" w="lg" len="lg"/>
          </a:ln>
        </p:spPr>
        <p:style>
          <a:lnRef idx="1">
            <a:schemeClr val="accent1"/>
          </a:lnRef>
          <a:fillRef idx="0">
            <a:schemeClr val="accent1"/>
          </a:fillRef>
          <a:effectRef idx="0">
            <a:schemeClr val="accent1"/>
          </a:effectRef>
          <a:fontRef idx="minor">
            <a:schemeClr val="tx1"/>
          </a:fontRef>
        </p:style>
      </p:cxnSp>
      <p:sp>
        <p:nvSpPr>
          <p:cNvPr id="8" name="任意多边形 7"/>
          <p:cNvSpPr>
            <a:spLocks noChangeAspect="1"/>
          </p:cNvSpPr>
          <p:nvPr/>
        </p:nvSpPr>
        <p:spPr>
          <a:xfrm>
            <a:off x="0" y="3159760"/>
            <a:ext cx="3698240" cy="3698240"/>
          </a:xfrm>
          <a:custGeom>
            <a:avLst/>
            <a:gdLst/>
            <a:ahLst/>
            <a:cxnLst>
              <a:cxn ang="3">
                <a:pos x="hc" y="t"/>
              </a:cxn>
              <a:cxn ang="cd2">
                <a:pos x="l" y="vc"/>
              </a:cxn>
              <a:cxn ang="cd4">
                <a:pos x="hc" y="b"/>
              </a:cxn>
              <a:cxn ang="0">
                <a:pos x="r" y="vc"/>
              </a:cxn>
            </a:cxnLst>
            <a:rect l="l" t="t" r="r" b="b"/>
            <a:pathLst>
              <a:path w="3855" h="3855">
                <a:moveTo>
                  <a:pt x="0" y="0"/>
                </a:moveTo>
                <a:cubicBezTo>
                  <a:pt x="2113" y="0"/>
                  <a:pt x="3828" y="1700"/>
                  <a:pt x="3855" y="3807"/>
                </a:cubicBezTo>
                <a:lnTo>
                  <a:pt x="3855" y="3819"/>
                </a:lnTo>
                <a:lnTo>
                  <a:pt x="3855" y="3855"/>
                </a:lnTo>
                <a:lnTo>
                  <a:pt x="0" y="3855"/>
                </a:lnTo>
                <a:lnTo>
                  <a:pt x="0" y="0"/>
                </a:lnTo>
                <a:lnTo>
                  <a:pt x="0" y="0"/>
                </a:lnTo>
                <a:close/>
              </a:path>
            </a:pathLst>
          </a:custGeom>
          <a:solidFill>
            <a:srgbClr val="7F8CB2">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2" name="文本框 11"/>
          <p:cNvSpPr txBox="1"/>
          <p:nvPr/>
        </p:nvSpPr>
        <p:spPr>
          <a:xfrm>
            <a:off x="6303645" y="1799590"/>
            <a:ext cx="2693670" cy="1198880"/>
          </a:xfrm>
          <a:prstGeom prst="rect">
            <a:avLst/>
          </a:prstGeom>
          <a:noFill/>
        </p:spPr>
        <p:txBody>
          <a:bodyPr wrap="square" rtlCol="0">
            <a:spAutoFit/>
          </a:bodyPr>
          <a:p>
            <a:pPr algn="l"/>
            <a:r>
              <a:rPr lang="zh-CN" altLang="en-US" sz="3600" b="1">
                <a:latin typeface="汉仪正圆-45W" panose="00020600040101010101" charset="-122"/>
                <a:ea typeface="汉仪正圆-45W" panose="00020600040101010101" charset="-122"/>
                <a:sym typeface="+mn-ea"/>
              </a:rPr>
              <a:t>改进的方向和</a:t>
            </a:r>
            <a:r>
              <a:rPr lang="zh-CN" altLang="en-US" sz="3600" b="1">
                <a:latin typeface="汉仪正圆-45W" panose="00020600040101010101" charset="-122"/>
                <a:ea typeface="汉仪正圆-45W" panose="00020600040101010101" charset="-122"/>
                <a:sym typeface="+mn-ea"/>
              </a:rPr>
              <a:t>路径</a:t>
            </a:r>
            <a:endParaRPr lang="zh-CN" altLang="en-US" sz="3600" b="1">
              <a:latin typeface="汉仪正圆-45W" panose="00020600040101010101" charset="-122"/>
              <a:ea typeface="汉仪正圆-45W" panose="00020600040101010101" charset="-122"/>
              <a:sym typeface="+mn-ea"/>
            </a:endParaRPr>
          </a:p>
        </p:txBody>
      </p:sp>
      <p:cxnSp>
        <p:nvCxnSpPr>
          <p:cNvPr id="23" name="直接连接符 22"/>
          <p:cNvCxnSpPr/>
          <p:nvPr/>
        </p:nvCxnSpPr>
        <p:spPr>
          <a:xfrm flipV="1">
            <a:off x="6303645" y="3159760"/>
            <a:ext cx="673200" cy="0"/>
          </a:xfrm>
          <a:prstGeom prst="line">
            <a:avLst/>
          </a:prstGeom>
          <a:ln w="44450">
            <a:solidFill>
              <a:srgbClr val="153165"/>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V="1">
            <a:off x="6976745" y="3159760"/>
            <a:ext cx="673200" cy="0"/>
          </a:xfrm>
          <a:prstGeom prst="line">
            <a:avLst/>
          </a:prstGeom>
          <a:ln w="44450">
            <a:solidFill>
              <a:srgbClr val="556189"/>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V="1">
            <a:off x="7642860" y="3159760"/>
            <a:ext cx="673200" cy="0"/>
          </a:xfrm>
          <a:prstGeom prst="line">
            <a:avLst/>
          </a:prstGeom>
          <a:ln w="44450">
            <a:solidFill>
              <a:srgbClr val="7F8CB2"/>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8308975" y="3159760"/>
            <a:ext cx="673200" cy="0"/>
          </a:xfrm>
          <a:prstGeom prst="line">
            <a:avLst/>
          </a:prstGeom>
          <a:ln w="44450">
            <a:solidFill>
              <a:srgbClr val="E5E7EB"/>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6303645" y="3321050"/>
            <a:ext cx="4850765" cy="645160"/>
          </a:xfrm>
          <a:prstGeom prst="rect">
            <a:avLst/>
          </a:prstGeom>
          <a:noFill/>
        </p:spPr>
        <p:txBody>
          <a:bodyPr wrap="square" rtlCol="0">
            <a:spAutoFit/>
          </a:bodyPr>
          <a:p>
            <a:pPr algn="just" fontAlgn="auto">
              <a:lnSpc>
                <a:spcPct val="150000"/>
              </a:lnSpc>
              <a:buClrTx/>
              <a:buSzTx/>
            </a:pPr>
            <a:r>
              <a:rPr lang="zh-CN" altLang="en-US" sz="1200">
                <a:latin typeface="汉仪正圆-45W" panose="00020600040101010101" charset="-122"/>
                <a:ea typeface="汉仪正圆-45W" panose="00020600040101010101" charset="-122"/>
                <a:cs typeface="汉仪长美黑简" panose="02010600000101010101" charset="-122"/>
                <a:sym typeface="+mn-ea"/>
              </a:rPr>
              <a:t>点击此处添加你的文本内容点击此处添加你的文本内容点击此处添加你的文本内容点击此处添加你的文本内容点击此处添加你的文本内容</a:t>
            </a:r>
            <a:endParaRPr lang="en-US" altLang="zh-CN" sz="1200">
              <a:latin typeface="汉仪正圆-45W" panose="00020600040101010101" charset="-122"/>
              <a:ea typeface="汉仪正圆-45W" panose="00020600040101010101" charset="-122"/>
              <a:sym typeface="+mn-ea"/>
            </a:endParaRPr>
          </a:p>
        </p:txBody>
      </p:sp>
      <p:cxnSp>
        <p:nvCxnSpPr>
          <p:cNvPr id="16" name="直接连接符 15"/>
          <p:cNvCxnSpPr/>
          <p:nvPr/>
        </p:nvCxnSpPr>
        <p:spPr>
          <a:xfrm rot="16200000" flipV="1">
            <a:off x="6766680" y="4579740"/>
            <a:ext cx="612000" cy="0"/>
          </a:xfrm>
          <a:prstGeom prst="line">
            <a:avLst/>
          </a:prstGeom>
          <a:ln w="44450">
            <a:solidFill>
              <a:srgbClr val="153165">
                <a:alpha val="90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16200000" flipV="1">
            <a:off x="6766680" y="5791320"/>
            <a:ext cx="612000" cy="0"/>
          </a:xfrm>
          <a:prstGeom prst="line">
            <a:avLst/>
          </a:prstGeom>
          <a:ln w="44450">
            <a:solidFill>
              <a:srgbClr val="153165">
                <a:alpha val="90000"/>
              </a:srgbClr>
            </a:solidFill>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7275195" y="4112260"/>
            <a:ext cx="4032250" cy="944245"/>
          </a:xfrm>
          <a:prstGeom prst="rect">
            <a:avLst/>
          </a:prstGeom>
          <a:solidFill>
            <a:srgbClr val="E5E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latin typeface="汉仪正圆-45W" panose="00020600040101010101" charset="-122"/>
              <a:ea typeface="汉仪正圆-45W" panose="00020600040101010101" charset="-122"/>
            </a:endParaRPr>
          </a:p>
        </p:txBody>
      </p:sp>
      <p:sp>
        <p:nvSpPr>
          <p:cNvPr id="20" name="矩形 19"/>
          <p:cNvSpPr/>
          <p:nvPr/>
        </p:nvSpPr>
        <p:spPr>
          <a:xfrm>
            <a:off x="7288530" y="5317490"/>
            <a:ext cx="4032250" cy="944245"/>
          </a:xfrm>
          <a:prstGeom prst="rect">
            <a:avLst/>
          </a:prstGeom>
          <a:solidFill>
            <a:srgbClr val="E5E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p>
        </p:txBody>
      </p:sp>
      <p:sp>
        <p:nvSpPr>
          <p:cNvPr id="21" name="文本框 20"/>
          <p:cNvSpPr txBox="1"/>
          <p:nvPr/>
        </p:nvSpPr>
        <p:spPr>
          <a:xfrm>
            <a:off x="7321550" y="4265295"/>
            <a:ext cx="3919855" cy="645160"/>
          </a:xfrm>
          <a:prstGeom prst="rect">
            <a:avLst/>
          </a:prstGeom>
          <a:noFill/>
        </p:spPr>
        <p:txBody>
          <a:bodyPr wrap="square" rtlCol="0">
            <a:spAutoFit/>
          </a:bodyPr>
          <a:p>
            <a:pPr algn="just" fontAlgn="auto">
              <a:lnSpc>
                <a:spcPct val="150000"/>
              </a:lnSpc>
              <a:buClrTx/>
              <a:buSzTx/>
            </a:pPr>
            <a:r>
              <a:rPr lang="zh-CN" altLang="en-US" sz="1200">
                <a:latin typeface="汉仪正圆-45W" panose="00020600040101010101" charset="-122"/>
                <a:ea typeface="汉仪正圆-45W" panose="00020600040101010101" charset="-122"/>
                <a:cs typeface="汉仪长美黑简" panose="02010600000101010101" charset="-122"/>
                <a:sym typeface="+mn-ea"/>
              </a:rPr>
              <a:t>点击此处添加你的文本内容点击此处添加你的文本内容点击此处添加你的文本内容点击此处添加你的文本内容</a:t>
            </a:r>
            <a:endParaRPr lang="en-US" altLang="zh-CN" sz="1200">
              <a:latin typeface="汉仪正圆-45W" panose="00020600040101010101" charset="-122"/>
              <a:ea typeface="汉仪正圆-45W" panose="00020600040101010101" charset="-122"/>
              <a:sym typeface="+mn-ea"/>
            </a:endParaRPr>
          </a:p>
        </p:txBody>
      </p:sp>
      <p:sp>
        <p:nvSpPr>
          <p:cNvPr id="27" name="文本框 26"/>
          <p:cNvSpPr txBox="1"/>
          <p:nvPr/>
        </p:nvSpPr>
        <p:spPr>
          <a:xfrm>
            <a:off x="7345045" y="5466715"/>
            <a:ext cx="3919855" cy="645160"/>
          </a:xfrm>
          <a:prstGeom prst="rect">
            <a:avLst/>
          </a:prstGeom>
          <a:noFill/>
        </p:spPr>
        <p:txBody>
          <a:bodyPr wrap="square" rtlCol="0">
            <a:spAutoFit/>
          </a:bodyPr>
          <a:p>
            <a:pPr algn="just" fontAlgn="auto">
              <a:lnSpc>
                <a:spcPct val="150000"/>
              </a:lnSpc>
              <a:buClrTx/>
              <a:buSzTx/>
            </a:pPr>
            <a:r>
              <a:rPr lang="zh-CN" altLang="en-US" sz="1200">
                <a:latin typeface="汉仪正圆-45W" panose="00020600040101010101" charset="-122"/>
                <a:ea typeface="汉仪正圆-45W" panose="00020600040101010101" charset="-122"/>
                <a:cs typeface="汉仪长美黑简" panose="02010600000101010101" charset="-122"/>
                <a:sym typeface="+mn-ea"/>
              </a:rPr>
              <a:t>点击此处添加你的文本内容点击此处添加你的文本内容点击此处添加你的文本内容点击此处添加你的文本内容</a:t>
            </a:r>
            <a:endParaRPr lang="en-US" altLang="zh-CN" sz="1200">
              <a:latin typeface="汉仪正圆-45W" panose="00020600040101010101" charset="-122"/>
              <a:ea typeface="汉仪正圆-45W" panose="00020600040101010101" charset="-122"/>
              <a:sym typeface="+mn-ea"/>
            </a:endParaRPr>
          </a:p>
        </p:txBody>
      </p:sp>
      <p:sp>
        <p:nvSpPr>
          <p:cNvPr id="5" name="文本框 4"/>
          <p:cNvSpPr txBox="1"/>
          <p:nvPr/>
        </p:nvSpPr>
        <p:spPr>
          <a:xfrm>
            <a:off x="10826750" y="510540"/>
            <a:ext cx="810260" cy="368300"/>
          </a:xfrm>
          <a:prstGeom prst="rect">
            <a:avLst/>
          </a:prstGeom>
          <a:noFill/>
        </p:spPr>
        <p:txBody>
          <a:bodyPr wrap="square" rtlCol="0" anchor="t">
            <a:spAutoFit/>
          </a:bodyPr>
          <a:p>
            <a:pPr lvl="0" algn="ctr">
              <a:buClrTx/>
              <a:buSzTx/>
              <a:buFontTx/>
            </a:pPr>
            <a:r>
              <a:rPr lang="en-US" altLang="zh-CN" b="1">
                <a:solidFill>
                  <a:srgbClr val="153165"/>
                </a:solidFill>
                <a:latin typeface="汉仪正圆-45W" panose="00020600040101010101" charset="-122"/>
                <a:ea typeface="汉仪正圆-45W" panose="00020600040101010101" charset="-122"/>
                <a:cs typeface="汉仪劲楷简" panose="00020600040101010101" charset="-122"/>
                <a:sym typeface="汉仪楷体简" panose="02010600000101010101" charset="-128"/>
              </a:rPr>
              <a:t>LOGO</a:t>
            </a:r>
            <a:endParaRPr lang="en-US" altLang="zh-CN" b="1">
              <a:solidFill>
                <a:srgbClr val="153165"/>
              </a:solidFill>
              <a:latin typeface="汉仪正圆-45W" panose="00020600040101010101" charset="-122"/>
              <a:ea typeface="汉仪正圆-45W" panose="00020600040101010101" charset="-122"/>
              <a:cs typeface="汉仪劲楷简" panose="00020600040101010101" charset="-122"/>
              <a:sym typeface="汉仪楷体简" panose="02010600000101010101" charset="-128"/>
            </a:endParaRPr>
          </a:p>
        </p:txBody>
      </p:sp>
      <p:pic>
        <p:nvPicPr>
          <p:cNvPr id="6" name="图片 5" descr="343435383231393b333633323438363bc8cb"/>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367145" y="5521325"/>
            <a:ext cx="540000" cy="540000"/>
          </a:xfrm>
          <a:prstGeom prst="rect">
            <a:avLst/>
          </a:prstGeom>
        </p:spPr>
      </p:pic>
      <p:pic>
        <p:nvPicPr>
          <p:cNvPr id="22" name="图片 21" descr="303b333633323434313bc8cb"/>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67145" y="4317365"/>
            <a:ext cx="540000" cy="540000"/>
          </a:xfrm>
          <a:prstGeom prst="rect">
            <a:avLst/>
          </a:prstGeom>
        </p:spPr>
      </p:pic>
      <p:pic>
        <p:nvPicPr>
          <p:cNvPr id="28" name="图片 27" descr="303b32313537333833393bd2fdbac5"/>
          <p:cNvPicPr>
            <a:picLocks noChangeAspect="1"/>
          </p:cNvPicPr>
          <p:nvPr/>
        </p:nvPicPr>
        <p:blipFill>
          <a:blip r:embed="rId5"/>
          <a:stretch>
            <a:fillRect/>
          </a:stretch>
        </p:blipFill>
        <p:spPr>
          <a:xfrm rot="10800000">
            <a:off x="360045" y="442595"/>
            <a:ext cx="504000" cy="504000"/>
          </a:xfrm>
          <a:prstGeom prst="rect">
            <a:avLst/>
          </a:prstGeom>
        </p:spPr>
      </p:pic>
      <p:pic>
        <p:nvPicPr>
          <p:cNvPr id="3" name="图片 2" descr="screen-1315650"/>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7385" y="2150745"/>
            <a:ext cx="4838700" cy="4110990"/>
          </a:xfrm>
          <a:prstGeom prst="rect">
            <a:avLst/>
          </a:prstGeom>
        </p:spPr>
      </p:pic>
      <p:pic>
        <p:nvPicPr>
          <p:cNvPr id="7" name="图片 6" descr="architecture-2256489_1920"/>
          <p:cNvPicPr>
            <a:picLocks noChangeAspect="1"/>
          </p:cNvPicPr>
          <p:nvPr/>
        </p:nvPicPr>
        <p:blipFill>
          <a:blip r:embed="rId8"/>
          <a:stretch>
            <a:fillRect/>
          </a:stretch>
        </p:blipFill>
        <p:spPr>
          <a:xfrm>
            <a:off x="1045210" y="2336800"/>
            <a:ext cx="4072255" cy="2629535"/>
          </a:xfrm>
          <a:prstGeom prst="rect">
            <a:avLst/>
          </a:prstGeom>
        </p:spPr>
      </p:pic>
    </p:spTree>
    <p:custDataLst>
      <p:tags r:id="rId9"/>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alpha val="45000"/>
          </a:schemeClr>
        </a:solidFill>
        <a:effectLst/>
      </p:bgPr>
    </p:bg>
    <p:spTree>
      <p:nvGrpSpPr>
        <p:cNvPr id="1" name=""/>
        <p:cNvGrpSpPr/>
        <p:nvPr/>
      </p:nvGrpSpPr>
      <p:grpSpPr>
        <a:xfrm>
          <a:off x="0" y="0"/>
          <a:ext cx="0" cy="0"/>
          <a:chOff x="0" y="0"/>
          <a:chExt cx="0" cy="0"/>
        </a:xfrm>
      </p:grpSpPr>
      <p:sp>
        <p:nvSpPr>
          <p:cNvPr id="2" name="文本框 1"/>
          <p:cNvSpPr txBox="1"/>
          <p:nvPr/>
        </p:nvSpPr>
        <p:spPr>
          <a:xfrm>
            <a:off x="1045845" y="372110"/>
            <a:ext cx="3119755" cy="645160"/>
          </a:xfrm>
          <a:prstGeom prst="rect">
            <a:avLst/>
          </a:prstGeom>
          <a:noFill/>
        </p:spPr>
        <p:txBody>
          <a:bodyPr wrap="square" rtlCol="0">
            <a:spAutoFit/>
          </a:bodyPr>
          <a:p>
            <a:pPr algn="l"/>
            <a:r>
              <a:rPr lang="zh-CN" altLang="en-US" sz="3600" b="1">
                <a:latin typeface="汉仪正圆-45W" panose="00020600040101010101" charset="-122"/>
                <a:ea typeface="汉仪正圆-45W" panose="00020600040101010101" charset="-122"/>
                <a:sym typeface="+mn-ea"/>
              </a:rPr>
              <a:t>问题与</a:t>
            </a:r>
            <a:r>
              <a:rPr lang="zh-CN" altLang="en-US" sz="3600" b="1">
                <a:latin typeface="汉仪正圆-45W" panose="00020600040101010101" charset="-122"/>
                <a:ea typeface="汉仪正圆-45W" panose="00020600040101010101" charset="-122"/>
                <a:sym typeface="+mn-ea"/>
              </a:rPr>
              <a:t>反思</a:t>
            </a:r>
            <a:endParaRPr lang="zh-CN" altLang="en-US" sz="3600" b="1">
              <a:latin typeface="汉仪正圆-45W" panose="00020600040101010101" charset="-122"/>
              <a:ea typeface="汉仪正圆-45W" panose="00020600040101010101" charset="-122"/>
              <a:sym typeface="+mn-ea"/>
            </a:endParaRPr>
          </a:p>
        </p:txBody>
      </p:sp>
      <p:cxnSp>
        <p:nvCxnSpPr>
          <p:cNvPr id="14" name="直接连接符 13"/>
          <p:cNvCxnSpPr/>
          <p:nvPr/>
        </p:nvCxnSpPr>
        <p:spPr>
          <a:xfrm flipH="1">
            <a:off x="360045" y="1017270"/>
            <a:ext cx="11344910" cy="0"/>
          </a:xfrm>
          <a:prstGeom prst="line">
            <a:avLst/>
          </a:prstGeom>
          <a:ln>
            <a:solidFill>
              <a:srgbClr val="153165"/>
            </a:solidFill>
            <a:tailEnd type="none" w="lg" len="lg"/>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343535" y="1744345"/>
            <a:ext cx="11504930" cy="4408805"/>
          </a:xfrm>
          <a:prstGeom prst="rect">
            <a:avLst/>
          </a:prstGeom>
          <a:solidFill>
            <a:srgbClr val="E5E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2" name="图片 11" descr="pexels-brett-sayles-10813067"/>
          <p:cNvPicPr>
            <a:picLocks noChangeAspect="1"/>
          </p:cNvPicPr>
          <p:nvPr/>
        </p:nvPicPr>
        <p:blipFill>
          <a:blip r:embed="rId1">
            <a:lum bright="-6000"/>
          </a:blip>
          <a:stretch>
            <a:fillRect/>
          </a:stretch>
        </p:blipFill>
        <p:spPr>
          <a:xfrm>
            <a:off x="6378575" y="1981835"/>
            <a:ext cx="5274310" cy="3911600"/>
          </a:xfrm>
          <a:prstGeom prst="rect">
            <a:avLst/>
          </a:prstGeom>
        </p:spPr>
      </p:pic>
      <p:grpSp>
        <p:nvGrpSpPr>
          <p:cNvPr id="20" name="组合 19"/>
          <p:cNvGrpSpPr/>
          <p:nvPr/>
        </p:nvGrpSpPr>
        <p:grpSpPr>
          <a:xfrm>
            <a:off x="1283335" y="2312670"/>
            <a:ext cx="4740910" cy="1017270"/>
            <a:chOff x="2021" y="3642"/>
            <a:chExt cx="7466" cy="1602"/>
          </a:xfrm>
        </p:grpSpPr>
        <p:sp>
          <p:nvSpPr>
            <p:cNvPr id="43" name="文本框 42"/>
            <p:cNvSpPr txBox="1"/>
            <p:nvPr/>
          </p:nvSpPr>
          <p:spPr>
            <a:xfrm>
              <a:off x="2021" y="4228"/>
              <a:ext cx="7467" cy="1016"/>
            </a:xfrm>
            <a:prstGeom prst="rect">
              <a:avLst/>
            </a:prstGeom>
            <a:noFill/>
          </p:spPr>
          <p:txBody>
            <a:bodyPr wrap="square" rtlCol="0">
              <a:spAutoFit/>
            </a:bodyPr>
            <a:p>
              <a:pPr algn="just" fontAlgn="auto">
                <a:lnSpc>
                  <a:spcPct val="150000"/>
                </a:lnSpc>
                <a:buClrTx/>
                <a:buSzTx/>
              </a:pPr>
              <a:r>
                <a:rPr lang="zh-CN" altLang="en-US" sz="1200">
                  <a:latin typeface="汉仪正圆-45W" panose="00020600040101010101" charset="-122"/>
                  <a:ea typeface="汉仪正圆-45W" panose="00020600040101010101" charset="-122"/>
                  <a:cs typeface="汉仪长美黑简" panose="02010600000101010101" charset="-122"/>
                  <a:sym typeface="+mn-ea"/>
                </a:rPr>
                <a:t>点击此处添加你的文本内容点击此处添加你的文本内容点击此处添加你的文本内容点击此处添加你的文本内容</a:t>
              </a:r>
              <a:endParaRPr lang="en-US" altLang="zh-CN" sz="1200">
                <a:latin typeface="汉仪正圆-45W" panose="00020600040101010101" charset="-122"/>
                <a:ea typeface="汉仪正圆-45W" panose="00020600040101010101" charset="-122"/>
                <a:sym typeface="+mn-ea"/>
              </a:endParaRPr>
            </a:p>
          </p:txBody>
        </p:sp>
        <p:sp>
          <p:nvSpPr>
            <p:cNvPr id="44" name="文本框 43"/>
            <p:cNvSpPr txBox="1"/>
            <p:nvPr/>
          </p:nvSpPr>
          <p:spPr>
            <a:xfrm>
              <a:off x="2021" y="3642"/>
              <a:ext cx="3286" cy="580"/>
            </a:xfrm>
            <a:prstGeom prst="rect">
              <a:avLst/>
            </a:prstGeom>
            <a:noFill/>
          </p:spPr>
          <p:txBody>
            <a:bodyPr wrap="square" rtlCol="0">
              <a:spAutoFit/>
            </a:bodyPr>
            <a:p>
              <a:pPr lvl="0" algn="l">
                <a:buClrTx/>
                <a:buSzTx/>
                <a:buFontTx/>
              </a:pPr>
              <a:r>
                <a:rPr lang="zh-CN" altLang="en-US" b="1">
                  <a:solidFill>
                    <a:schemeClr val="tx1"/>
                  </a:solidFill>
                  <a:latin typeface="汉仪正圆-45W" panose="00020600040101010101" charset="-122"/>
                  <a:ea typeface="汉仪正圆-45W" panose="00020600040101010101" charset="-122"/>
                  <a:cs typeface="MV Boli" panose="02000500030200090000" charset="0"/>
                  <a:sym typeface="+mn-ea"/>
                </a:rPr>
                <a:t>点击此处添加</a:t>
              </a:r>
              <a:r>
                <a:rPr lang="zh-CN" altLang="en-US" b="1">
                  <a:solidFill>
                    <a:schemeClr val="tx1"/>
                  </a:solidFill>
                  <a:latin typeface="汉仪正圆-45W" panose="00020600040101010101" charset="-122"/>
                  <a:ea typeface="汉仪正圆-45W" panose="00020600040101010101" charset="-122"/>
                  <a:cs typeface="MV Boli" panose="02000500030200090000" charset="0"/>
                  <a:sym typeface="+mn-ea"/>
                </a:rPr>
                <a:t>标题</a:t>
              </a:r>
              <a:endParaRPr lang="zh-CN" altLang="en-US" b="1">
                <a:solidFill>
                  <a:schemeClr val="tx1"/>
                </a:solidFill>
                <a:latin typeface="汉仪正圆-45W" panose="00020600040101010101" charset="-122"/>
                <a:ea typeface="汉仪正圆-45W" panose="00020600040101010101" charset="-122"/>
                <a:cs typeface="MV Boli" panose="02000500030200090000" charset="0"/>
                <a:sym typeface="+mn-ea"/>
              </a:endParaRPr>
            </a:p>
          </p:txBody>
        </p:sp>
      </p:grpSp>
      <p:grpSp>
        <p:nvGrpSpPr>
          <p:cNvPr id="18" name="组合 17"/>
          <p:cNvGrpSpPr/>
          <p:nvPr/>
        </p:nvGrpSpPr>
        <p:grpSpPr>
          <a:xfrm>
            <a:off x="1283335" y="3536315"/>
            <a:ext cx="4740910" cy="1016635"/>
            <a:chOff x="2021" y="5503"/>
            <a:chExt cx="7466" cy="1601"/>
          </a:xfrm>
        </p:grpSpPr>
        <p:sp>
          <p:nvSpPr>
            <p:cNvPr id="4" name="文本框 3"/>
            <p:cNvSpPr txBox="1"/>
            <p:nvPr/>
          </p:nvSpPr>
          <p:spPr>
            <a:xfrm>
              <a:off x="2021" y="6088"/>
              <a:ext cx="7466" cy="1016"/>
            </a:xfrm>
            <a:prstGeom prst="rect">
              <a:avLst/>
            </a:prstGeom>
            <a:noFill/>
          </p:spPr>
          <p:txBody>
            <a:bodyPr wrap="square" rtlCol="0">
              <a:spAutoFit/>
            </a:bodyPr>
            <a:p>
              <a:pPr algn="just" fontAlgn="auto">
                <a:lnSpc>
                  <a:spcPct val="150000"/>
                </a:lnSpc>
                <a:buClrTx/>
                <a:buSzTx/>
              </a:pPr>
              <a:r>
                <a:rPr lang="zh-CN" altLang="en-US" sz="1200">
                  <a:latin typeface="汉仪正圆-45W" panose="00020600040101010101" charset="-122"/>
                  <a:ea typeface="汉仪正圆-45W" panose="00020600040101010101" charset="-122"/>
                  <a:cs typeface="汉仪长美黑简" panose="02010600000101010101" charset="-122"/>
                  <a:sym typeface="+mn-ea"/>
                </a:rPr>
                <a:t>点击此处添加你的文本内容点击此处添加你的文本内容点击此处添加你的文本内容点击此处添加你的文本内容</a:t>
              </a:r>
              <a:endParaRPr lang="en-US" altLang="zh-CN" sz="1200">
                <a:latin typeface="汉仪正圆-45W" panose="00020600040101010101" charset="-122"/>
                <a:ea typeface="汉仪正圆-45W" panose="00020600040101010101" charset="-122"/>
                <a:sym typeface="+mn-ea"/>
              </a:endParaRPr>
            </a:p>
          </p:txBody>
        </p:sp>
        <p:sp>
          <p:nvSpPr>
            <p:cNvPr id="5" name="文本框 4"/>
            <p:cNvSpPr txBox="1"/>
            <p:nvPr/>
          </p:nvSpPr>
          <p:spPr>
            <a:xfrm>
              <a:off x="2022" y="5503"/>
              <a:ext cx="3286" cy="580"/>
            </a:xfrm>
            <a:prstGeom prst="rect">
              <a:avLst/>
            </a:prstGeom>
            <a:noFill/>
          </p:spPr>
          <p:txBody>
            <a:bodyPr wrap="square" rtlCol="0">
              <a:spAutoFit/>
            </a:bodyPr>
            <a:p>
              <a:pPr lvl="0" algn="l">
                <a:buClrTx/>
                <a:buSzTx/>
                <a:buFontTx/>
              </a:pPr>
              <a:r>
                <a:rPr lang="zh-CN" altLang="en-US" b="1">
                  <a:solidFill>
                    <a:schemeClr val="tx1"/>
                  </a:solidFill>
                  <a:latin typeface="汉仪正圆-45W" panose="00020600040101010101" charset="-122"/>
                  <a:ea typeface="汉仪正圆-45W" panose="00020600040101010101" charset="-122"/>
                  <a:cs typeface="MV Boli" panose="02000500030200090000" charset="0"/>
                  <a:sym typeface="+mn-ea"/>
                </a:rPr>
                <a:t>点击此处添加</a:t>
              </a:r>
              <a:r>
                <a:rPr lang="zh-CN" altLang="en-US" b="1">
                  <a:solidFill>
                    <a:schemeClr val="tx1"/>
                  </a:solidFill>
                  <a:latin typeface="汉仪正圆-45W" panose="00020600040101010101" charset="-122"/>
                  <a:ea typeface="汉仪正圆-45W" panose="00020600040101010101" charset="-122"/>
                  <a:cs typeface="MV Boli" panose="02000500030200090000" charset="0"/>
                  <a:sym typeface="+mn-ea"/>
                </a:rPr>
                <a:t>标题</a:t>
              </a:r>
              <a:endParaRPr lang="zh-CN" altLang="en-US" b="1">
                <a:solidFill>
                  <a:schemeClr val="tx1"/>
                </a:solidFill>
                <a:latin typeface="汉仪正圆-45W" panose="00020600040101010101" charset="-122"/>
                <a:ea typeface="汉仪正圆-45W" panose="00020600040101010101" charset="-122"/>
                <a:cs typeface="MV Boli" panose="02000500030200090000" charset="0"/>
                <a:sym typeface="+mn-ea"/>
              </a:endParaRPr>
            </a:p>
          </p:txBody>
        </p:sp>
      </p:grpSp>
      <p:cxnSp>
        <p:nvCxnSpPr>
          <p:cNvPr id="6" name="直接连接符 5"/>
          <p:cNvCxnSpPr/>
          <p:nvPr/>
        </p:nvCxnSpPr>
        <p:spPr>
          <a:xfrm flipH="1">
            <a:off x="1283970" y="3397250"/>
            <a:ext cx="4751705" cy="0"/>
          </a:xfrm>
          <a:prstGeom prst="line">
            <a:avLst/>
          </a:prstGeom>
          <a:ln>
            <a:solidFill>
              <a:srgbClr val="153165"/>
            </a:solidFill>
            <a:tailEnd type="none" w="lg" len="lg"/>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H="1">
            <a:off x="1283970" y="4627880"/>
            <a:ext cx="4751705" cy="0"/>
          </a:xfrm>
          <a:prstGeom prst="line">
            <a:avLst/>
          </a:prstGeom>
          <a:ln>
            <a:solidFill>
              <a:srgbClr val="153165"/>
            </a:solidFill>
            <a:tailEnd type="none" w="lg" len="lg"/>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1283335" y="4759960"/>
            <a:ext cx="4742180" cy="1016000"/>
            <a:chOff x="2021" y="7364"/>
            <a:chExt cx="7468" cy="1600"/>
          </a:xfrm>
        </p:grpSpPr>
        <p:sp>
          <p:nvSpPr>
            <p:cNvPr id="8" name="文本框 7"/>
            <p:cNvSpPr txBox="1"/>
            <p:nvPr/>
          </p:nvSpPr>
          <p:spPr>
            <a:xfrm>
              <a:off x="2021" y="7948"/>
              <a:ext cx="7468" cy="1016"/>
            </a:xfrm>
            <a:prstGeom prst="rect">
              <a:avLst/>
            </a:prstGeom>
            <a:noFill/>
          </p:spPr>
          <p:txBody>
            <a:bodyPr wrap="square" rtlCol="0">
              <a:spAutoFit/>
            </a:bodyPr>
            <a:p>
              <a:pPr algn="just" fontAlgn="auto">
                <a:lnSpc>
                  <a:spcPct val="150000"/>
                </a:lnSpc>
                <a:buClrTx/>
                <a:buSzTx/>
              </a:pPr>
              <a:r>
                <a:rPr lang="zh-CN" altLang="en-US" sz="1200">
                  <a:latin typeface="汉仪正圆-45W" panose="00020600040101010101" charset="-122"/>
                  <a:ea typeface="汉仪正圆-45W" panose="00020600040101010101" charset="-122"/>
                  <a:cs typeface="汉仪长美黑简" panose="02010600000101010101" charset="-122"/>
                  <a:sym typeface="+mn-ea"/>
                </a:rPr>
                <a:t>点击此处添加你的文本内容点击此处添加你的文本内容点击此处添加你的文本内容点击此处添加你的文本内容</a:t>
              </a:r>
              <a:endParaRPr lang="en-US" altLang="zh-CN" sz="1200">
                <a:latin typeface="汉仪正圆-45W" panose="00020600040101010101" charset="-122"/>
                <a:ea typeface="汉仪正圆-45W" panose="00020600040101010101" charset="-122"/>
                <a:sym typeface="+mn-ea"/>
              </a:endParaRPr>
            </a:p>
          </p:txBody>
        </p:sp>
        <p:sp>
          <p:nvSpPr>
            <p:cNvPr id="9" name="文本框 8"/>
            <p:cNvSpPr txBox="1"/>
            <p:nvPr/>
          </p:nvSpPr>
          <p:spPr>
            <a:xfrm>
              <a:off x="2021" y="7364"/>
              <a:ext cx="3286" cy="580"/>
            </a:xfrm>
            <a:prstGeom prst="rect">
              <a:avLst/>
            </a:prstGeom>
            <a:noFill/>
          </p:spPr>
          <p:txBody>
            <a:bodyPr wrap="square" rtlCol="0">
              <a:spAutoFit/>
            </a:bodyPr>
            <a:p>
              <a:pPr lvl="0" algn="l">
                <a:buClrTx/>
                <a:buSzTx/>
                <a:buFontTx/>
              </a:pPr>
              <a:r>
                <a:rPr lang="zh-CN" altLang="en-US" b="1">
                  <a:solidFill>
                    <a:schemeClr val="tx1"/>
                  </a:solidFill>
                  <a:latin typeface="汉仪正圆-45W" panose="00020600040101010101" charset="-122"/>
                  <a:ea typeface="汉仪正圆-45W" panose="00020600040101010101" charset="-122"/>
                  <a:cs typeface="MV Boli" panose="02000500030200090000" charset="0"/>
                  <a:sym typeface="+mn-ea"/>
                </a:rPr>
                <a:t>点击此处添加</a:t>
              </a:r>
              <a:r>
                <a:rPr lang="zh-CN" altLang="en-US" b="1">
                  <a:solidFill>
                    <a:schemeClr val="tx1"/>
                  </a:solidFill>
                  <a:latin typeface="汉仪正圆-45W" panose="00020600040101010101" charset="-122"/>
                  <a:ea typeface="汉仪正圆-45W" panose="00020600040101010101" charset="-122"/>
                  <a:cs typeface="MV Boli" panose="02000500030200090000" charset="0"/>
                  <a:sym typeface="+mn-ea"/>
                </a:rPr>
                <a:t>标题</a:t>
              </a:r>
              <a:endParaRPr lang="zh-CN" altLang="en-US" b="1">
                <a:solidFill>
                  <a:schemeClr val="tx1"/>
                </a:solidFill>
                <a:latin typeface="汉仪正圆-45W" panose="00020600040101010101" charset="-122"/>
                <a:ea typeface="汉仪正圆-45W" panose="00020600040101010101" charset="-122"/>
                <a:cs typeface="MV Boli" panose="02000500030200090000" charset="0"/>
                <a:sym typeface="+mn-ea"/>
              </a:endParaRPr>
            </a:p>
          </p:txBody>
        </p:sp>
      </p:grpSp>
      <p:cxnSp>
        <p:nvCxnSpPr>
          <p:cNvPr id="10" name="直接连接符 9"/>
          <p:cNvCxnSpPr/>
          <p:nvPr/>
        </p:nvCxnSpPr>
        <p:spPr>
          <a:xfrm flipH="1">
            <a:off x="1283335" y="5858510"/>
            <a:ext cx="4751705" cy="0"/>
          </a:xfrm>
          <a:prstGeom prst="line">
            <a:avLst/>
          </a:prstGeom>
          <a:ln>
            <a:solidFill>
              <a:srgbClr val="153165"/>
            </a:solidFill>
            <a:tailEnd type="none" w="lg" len="lg"/>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7816850" y="2465070"/>
            <a:ext cx="2398395" cy="2945130"/>
          </a:xfrm>
          <a:prstGeom prst="rect">
            <a:avLst/>
          </a:prstGeom>
          <a:noFill/>
        </p:spPr>
        <p:txBody>
          <a:bodyPr vert="eaVert" wrap="square" rtlCol="0">
            <a:spAutoFit/>
          </a:bodyPr>
          <a:p>
            <a:r>
              <a:rPr lang="en-US" altLang="zh-CN" sz="4800" b="1">
                <a:solidFill>
                  <a:schemeClr val="bg1">
                    <a:alpha val="65000"/>
                  </a:schemeClr>
                </a:solidFill>
                <a:latin typeface="汉仪张乃仁行书W" panose="00020600040101010101" charset="-122"/>
                <a:ea typeface="汉仪张乃仁行书W" panose="00020600040101010101" charset="-122"/>
                <a:cs typeface="汉仪张乃仁行书W" panose="00020600040101010101" charset="-122"/>
              </a:rPr>
              <a:t>   </a:t>
            </a:r>
            <a:r>
              <a:rPr lang="zh-CN" altLang="en-US" sz="4800" b="1">
                <a:solidFill>
                  <a:schemeClr val="bg1">
                    <a:alpha val="65000"/>
                  </a:schemeClr>
                </a:solidFill>
                <a:latin typeface="汉仪张乃仁行书W" panose="00020600040101010101" charset="-122"/>
                <a:ea typeface="汉仪张乃仁行书W" panose="00020600040101010101" charset="-122"/>
                <a:cs typeface="汉仪张乃仁行书W" panose="00020600040101010101" charset="-122"/>
              </a:rPr>
              <a:t>新使命 </a:t>
            </a:r>
            <a:endParaRPr lang="zh-CN" altLang="en-US" sz="4800" b="1">
              <a:solidFill>
                <a:schemeClr val="bg1">
                  <a:alpha val="65000"/>
                </a:schemeClr>
              </a:solidFill>
              <a:latin typeface="汉仪张乃仁行书W" panose="00020600040101010101" charset="-122"/>
              <a:ea typeface="汉仪张乃仁行书W" panose="00020600040101010101" charset="-122"/>
              <a:cs typeface="汉仪张乃仁行书W" panose="00020600040101010101" charset="-122"/>
            </a:endParaRPr>
          </a:p>
          <a:p>
            <a:endParaRPr lang="zh-CN" altLang="en-US" sz="4800" b="1">
              <a:solidFill>
                <a:schemeClr val="bg1">
                  <a:alpha val="65000"/>
                </a:schemeClr>
              </a:solidFill>
              <a:latin typeface="汉仪张乃仁行书W" panose="00020600040101010101" charset="-122"/>
              <a:ea typeface="汉仪张乃仁行书W" panose="00020600040101010101" charset="-122"/>
              <a:cs typeface="汉仪张乃仁行书W" panose="00020600040101010101" charset="-122"/>
            </a:endParaRPr>
          </a:p>
          <a:p>
            <a:r>
              <a:rPr lang="zh-CN" altLang="en-US" sz="4800" b="1">
                <a:solidFill>
                  <a:schemeClr val="bg1">
                    <a:alpha val="65000"/>
                  </a:schemeClr>
                </a:solidFill>
                <a:latin typeface="汉仪张乃仁行书W" panose="00020600040101010101" charset="-122"/>
                <a:ea typeface="汉仪张乃仁行书W" panose="00020600040101010101" charset="-122"/>
                <a:cs typeface="汉仪张乃仁行书W" panose="00020600040101010101" charset="-122"/>
              </a:rPr>
              <a:t>新征程</a:t>
            </a:r>
            <a:endParaRPr lang="zh-CN" altLang="en-US" sz="4800" b="1">
              <a:solidFill>
                <a:schemeClr val="bg1">
                  <a:alpha val="65000"/>
                </a:schemeClr>
              </a:solidFill>
              <a:latin typeface="汉仪张乃仁行书W" panose="00020600040101010101" charset="-122"/>
              <a:ea typeface="汉仪张乃仁行书W" panose="00020600040101010101" charset="-122"/>
              <a:cs typeface="汉仪张乃仁行书W" panose="00020600040101010101" charset="-122"/>
            </a:endParaRPr>
          </a:p>
        </p:txBody>
      </p:sp>
      <p:sp>
        <p:nvSpPr>
          <p:cNvPr id="24" name="文本框 23"/>
          <p:cNvSpPr txBox="1"/>
          <p:nvPr/>
        </p:nvSpPr>
        <p:spPr>
          <a:xfrm>
            <a:off x="10826750" y="510540"/>
            <a:ext cx="810260" cy="368300"/>
          </a:xfrm>
          <a:prstGeom prst="rect">
            <a:avLst/>
          </a:prstGeom>
          <a:noFill/>
        </p:spPr>
        <p:txBody>
          <a:bodyPr wrap="square" rtlCol="0" anchor="t">
            <a:spAutoFit/>
          </a:bodyPr>
          <a:p>
            <a:pPr lvl="0" algn="ctr">
              <a:buClrTx/>
              <a:buSzTx/>
              <a:buFontTx/>
            </a:pPr>
            <a:r>
              <a:rPr lang="en-US" altLang="zh-CN" b="1">
                <a:solidFill>
                  <a:srgbClr val="153165"/>
                </a:solidFill>
                <a:latin typeface="汉仪正圆-45W" panose="00020600040101010101" charset="-122"/>
                <a:ea typeface="汉仪正圆-45W" panose="00020600040101010101" charset="-122"/>
                <a:cs typeface="汉仪劲楷简" panose="00020600040101010101" charset="-122"/>
                <a:sym typeface="汉仪楷体简" panose="02010600000101010101" charset="-128"/>
              </a:rPr>
              <a:t>LOGO</a:t>
            </a:r>
            <a:endParaRPr lang="en-US" altLang="zh-CN" b="1">
              <a:solidFill>
                <a:srgbClr val="153165"/>
              </a:solidFill>
              <a:latin typeface="汉仪正圆-45W" panose="00020600040101010101" charset="-122"/>
              <a:ea typeface="汉仪正圆-45W" panose="00020600040101010101" charset="-122"/>
              <a:cs typeface="汉仪劲楷简" panose="00020600040101010101" charset="-122"/>
              <a:sym typeface="汉仪楷体简" panose="02010600000101010101" charset="-128"/>
            </a:endParaRPr>
          </a:p>
        </p:txBody>
      </p:sp>
      <p:pic>
        <p:nvPicPr>
          <p:cNvPr id="11" name="图片 10" descr="303b32313538313039303bd6bdb7c9bbfa"/>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9605" y="2298700"/>
            <a:ext cx="396000" cy="396000"/>
          </a:xfrm>
          <a:prstGeom prst="rect">
            <a:avLst/>
          </a:prstGeom>
        </p:spPr>
      </p:pic>
      <p:pic>
        <p:nvPicPr>
          <p:cNvPr id="16" name="图片 15" descr="343435383139353b333634343139373b77696669d0c5bac5"/>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9605" y="3522740"/>
            <a:ext cx="396000" cy="395605"/>
          </a:xfrm>
          <a:prstGeom prst="rect">
            <a:avLst/>
          </a:prstGeom>
        </p:spPr>
      </p:pic>
      <p:pic>
        <p:nvPicPr>
          <p:cNvPr id="17" name="图片 16" descr="343435383231333b333635353735313bb6a8cebb"/>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9605" y="4746385"/>
            <a:ext cx="396000" cy="395605"/>
          </a:xfrm>
          <a:prstGeom prst="rect">
            <a:avLst/>
          </a:prstGeom>
        </p:spPr>
      </p:pic>
      <p:pic>
        <p:nvPicPr>
          <p:cNvPr id="19" name="图片 18" descr="303b32313537333833393bd2fdbac5"/>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04815" y="1955165"/>
            <a:ext cx="504000" cy="504000"/>
          </a:xfrm>
          <a:prstGeom prst="rect">
            <a:avLst/>
          </a:prstGeom>
        </p:spPr>
      </p:pic>
      <p:pic>
        <p:nvPicPr>
          <p:cNvPr id="28" name="图片 27" descr="303b32313537333833393bd2fdbac5"/>
          <p:cNvPicPr>
            <a:picLocks noChangeAspect="1"/>
          </p:cNvPicPr>
          <p:nvPr/>
        </p:nvPicPr>
        <p:blipFill>
          <a:blip r:embed="rId10"/>
          <a:stretch>
            <a:fillRect/>
          </a:stretch>
        </p:blipFill>
        <p:spPr>
          <a:xfrm rot="10800000">
            <a:off x="360045" y="442595"/>
            <a:ext cx="504000" cy="504000"/>
          </a:xfrm>
          <a:prstGeom prst="rect">
            <a:avLst/>
          </a:prstGeom>
        </p:spPr>
      </p:pic>
    </p:spTree>
    <p:custDataLst>
      <p:tags r:id="rId1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2" name="矩形 21"/>
          <p:cNvSpPr/>
          <p:nvPr/>
        </p:nvSpPr>
        <p:spPr>
          <a:xfrm>
            <a:off x="0" y="0"/>
            <a:ext cx="12191365"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标题 14"/>
          <p:cNvSpPr>
            <a:spLocks noGrp="1"/>
          </p:cNvSpPr>
          <p:nvPr>
            <p:ph type="ctrTitle"/>
            <p:custDataLst>
              <p:tags r:id="rId2"/>
            </p:custDataLst>
          </p:nvPr>
        </p:nvSpPr>
        <p:spPr>
          <a:xfrm>
            <a:off x="2181225" y="2638425"/>
            <a:ext cx="3021965" cy="1142365"/>
          </a:xfrm>
        </p:spPr>
        <p:txBody>
          <a:bodyPr>
            <a:noAutofit/>
          </a:bodyPr>
          <a:p>
            <a:r>
              <a:rPr lang="en-US" altLang="zh-CN" sz="4400">
                <a:latin typeface="汉仪正圆-45W" panose="00020600040101010101" charset="-122"/>
                <a:ea typeface="汉仪正圆-45W" panose="00020600040101010101" charset="-122"/>
                <a:sym typeface="汉仪长美黑简" panose="02010600000101010101" charset="-122"/>
              </a:rPr>
              <a:t>PART</a:t>
            </a:r>
            <a:r>
              <a:rPr lang="en-US" altLang="zh-CN" sz="4400">
                <a:latin typeface="汉仪正圆-45W" panose="00020600040101010101" charset="-122"/>
                <a:ea typeface="汉仪正圆-45W" panose="00020600040101010101" charset="-122"/>
              </a:rPr>
              <a:t> </a:t>
            </a:r>
            <a:r>
              <a:rPr lang="en-US" altLang="zh-CN" sz="6600">
                <a:latin typeface="汉仪正圆-45W" panose="00020600040101010101" charset="-122"/>
                <a:ea typeface="汉仪正圆-45W" panose="00020600040101010101" charset="-122"/>
              </a:rPr>
              <a:t>04</a:t>
            </a:r>
            <a:endParaRPr lang="en-US" altLang="zh-CN" sz="6600">
              <a:latin typeface="汉仪正圆-45W" panose="00020600040101010101" charset="-122"/>
              <a:ea typeface="汉仪正圆-45W" panose="00020600040101010101" charset="-122"/>
            </a:endParaRPr>
          </a:p>
        </p:txBody>
      </p:sp>
      <p:grpSp>
        <p:nvGrpSpPr>
          <p:cNvPr id="2" name="组合 1"/>
          <p:cNvGrpSpPr/>
          <p:nvPr/>
        </p:nvGrpSpPr>
        <p:grpSpPr>
          <a:xfrm>
            <a:off x="4728845" y="1168400"/>
            <a:ext cx="2734310" cy="1208405"/>
            <a:chOff x="7447" y="1840"/>
            <a:chExt cx="4306" cy="1903"/>
          </a:xfrm>
        </p:grpSpPr>
        <p:sp>
          <p:nvSpPr>
            <p:cNvPr id="17" name="任意多边形 16"/>
            <p:cNvSpPr/>
            <p:nvPr/>
          </p:nvSpPr>
          <p:spPr>
            <a:xfrm>
              <a:off x="7843" y="1840"/>
              <a:ext cx="3515" cy="175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3515" h="1757">
                  <a:moveTo>
                    <a:pt x="1757" y="0"/>
                  </a:moveTo>
                  <a:cubicBezTo>
                    <a:pt x="2728" y="0"/>
                    <a:pt x="3515" y="787"/>
                    <a:pt x="3515" y="1757"/>
                  </a:cubicBezTo>
                  <a:lnTo>
                    <a:pt x="0" y="1757"/>
                  </a:lnTo>
                  <a:cubicBezTo>
                    <a:pt x="0" y="787"/>
                    <a:pt x="787" y="0"/>
                    <a:pt x="1757" y="0"/>
                  </a:cubicBezTo>
                  <a:close/>
                </a:path>
              </a:pathLst>
            </a:custGeom>
            <a:solidFill>
              <a:srgbClr val="7F8CB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18" name="图片 17" descr="interface-3614766_128011"/>
            <p:cNvPicPr>
              <a:picLocks noChangeAspect="1"/>
            </p:cNvPicPr>
            <p:nvPr/>
          </p:nvPicPr>
          <p:blipFill>
            <a:blip r:embed="rId3"/>
            <a:stretch>
              <a:fillRect/>
            </a:stretch>
          </p:blipFill>
          <p:spPr>
            <a:xfrm>
              <a:off x="7447" y="2067"/>
              <a:ext cx="4306" cy="1677"/>
            </a:xfrm>
            <a:prstGeom prst="rect">
              <a:avLst/>
            </a:prstGeom>
          </p:spPr>
        </p:pic>
      </p:grpSp>
      <p:sp>
        <p:nvSpPr>
          <p:cNvPr id="20" name="副标题 19"/>
          <p:cNvSpPr>
            <a:spLocks noGrp="1"/>
          </p:cNvSpPr>
          <p:nvPr>
            <p:ph type="subTitle" idx="1"/>
            <p:custDataLst>
              <p:tags r:id="rId4"/>
            </p:custDataLst>
          </p:nvPr>
        </p:nvSpPr>
        <p:spPr>
          <a:xfrm>
            <a:off x="6574790" y="2635250"/>
            <a:ext cx="3436620" cy="1148715"/>
          </a:xfrm>
        </p:spPr>
        <p:txBody>
          <a:bodyPr vert="horz" lIns="90000" tIns="46800" rIns="90000" bIns="46800" rtlCol="0">
            <a:noAutofit/>
          </a:bodyPr>
          <a:p>
            <a:pPr lvl="0" algn="ctr">
              <a:buClrTx/>
              <a:buSzTx/>
            </a:pPr>
            <a:r>
              <a:rPr lang="zh-CN" altLang="en-US" sz="6000" b="1">
                <a:latin typeface="汉仪正圆-45W" panose="00020600040101010101" charset="-122"/>
                <a:ea typeface="汉仪正圆-45W" panose="00020600040101010101" charset="-122"/>
                <a:sym typeface="+mn-ea"/>
              </a:rPr>
              <a:t>下年</a:t>
            </a:r>
            <a:r>
              <a:rPr lang="zh-CN" altLang="en-US" sz="6000" b="1">
                <a:latin typeface="汉仪正圆-45W" panose="00020600040101010101" charset="-122"/>
                <a:ea typeface="汉仪正圆-45W" panose="00020600040101010101" charset="-122"/>
                <a:sym typeface="+mn-ea"/>
              </a:rPr>
              <a:t>计划</a:t>
            </a:r>
            <a:endParaRPr lang="zh-CN" altLang="en-US" sz="6000" b="1">
              <a:latin typeface="汉仪正圆-45W" panose="00020600040101010101" charset="-122"/>
              <a:ea typeface="汉仪正圆-45W" panose="00020600040101010101" charset="-122"/>
              <a:sym typeface="+mn-ea"/>
            </a:endParaRPr>
          </a:p>
        </p:txBody>
      </p:sp>
      <p:sp>
        <p:nvSpPr>
          <p:cNvPr id="23" name="文本框 22"/>
          <p:cNvSpPr txBox="1"/>
          <p:nvPr/>
        </p:nvSpPr>
        <p:spPr>
          <a:xfrm>
            <a:off x="2180908" y="4041775"/>
            <a:ext cx="7830185" cy="321945"/>
          </a:xfrm>
          <a:prstGeom prst="rect">
            <a:avLst/>
          </a:prstGeom>
          <a:noFill/>
        </p:spPr>
        <p:txBody>
          <a:bodyPr wrap="square" rtlCol="0" anchor="t">
            <a:spAutoFit/>
          </a:bodyPr>
          <a:p>
            <a:pPr lvl="0" algn="ctr" fontAlgn="auto">
              <a:lnSpc>
                <a:spcPct val="150000"/>
              </a:lnSpc>
              <a:buClrTx/>
              <a:buSzTx/>
              <a:buFontTx/>
            </a:pPr>
            <a:r>
              <a:rPr lang="en-US" altLang="zh-CN" sz="1000">
                <a:latin typeface="汉仪正圆-45W" panose="00020600040101010101" charset="-122"/>
                <a:ea typeface="汉仪正圆-45W" panose="00020600040101010101" charset="-122"/>
                <a:cs typeface="汉仪正圆-45W" panose="00020600040101010101" charset="-122"/>
                <a:sym typeface="+mn-ea"/>
              </a:rPr>
              <a:t>点击此处添加你的文本内容点击此处添加你的文本内容点击此处添加你的文本内容点击此处添加你的文本内容点击此处添加你的文本内容</a:t>
            </a:r>
            <a:endParaRPr lang="en-US" altLang="zh-CN" sz="1000">
              <a:latin typeface="汉仪正圆-45W" panose="00020600040101010101" charset="-122"/>
              <a:ea typeface="汉仪正圆-45W" panose="00020600040101010101" charset="-122"/>
              <a:cs typeface="汉仪正圆-45W" panose="00020600040101010101" charset="-122"/>
              <a:sym typeface="+mn-ea"/>
            </a:endParaRPr>
          </a:p>
        </p:txBody>
      </p:sp>
      <p:cxnSp>
        <p:nvCxnSpPr>
          <p:cNvPr id="24" name="直接连接符 23"/>
          <p:cNvCxnSpPr/>
          <p:nvPr/>
        </p:nvCxnSpPr>
        <p:spPr>
          <a:xfrm flipV="1">
            <a:off x="2181225" y="3912870"/>
            <a:ext cx="7866000" cy="0"/>
          </a:xfrm>
          <a:prstGeom prst="line">
            <a:avLst/>
          </a:prstGeom>
          <a:ln w="31750">
            <a:solidFill>
              <a:srgbClr val="7F8CB2"/>
            </a:solidFill>
          </a:ln>
        </p:spPr>
        <p:style>
          <a:lnRef idx="1">
            <a:schemeClr val="accent1"/>
          </a:lnRef>
          <a:fillRef idx="0">
            <a:schemeClr val="accent1"/>
          </a:fillRef>
          <a:effectRef idx="0">
            <a:schemeClr val="accent1"/>
          </a:effectRef>
          <a:fontRef idx="minor">
            <a:schemeClr val="tx1"/>
          </a:fontRef>
        </p:style>
      </p:cxnSp>
    </p:spTree>
    <p:custDataLst>
      <p:tags r:id="rId5"/>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2" name="矩形 21"/>
          <p:cNvSpPr/>
          <p:nvPr/>
        </p:nvSpPr>
        <p:spPr>
          <a:xfrm>
            <a:off x="0" y="0"/>
            <a:ext cx="12191365"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椭圆 14"/>
          <p:cNvSpPr/>
          <p:nvPr/>
        </p:nvSpPr>
        <p:spPr>
          <a:xfrm>
            <a:off x="3747145" y="4058920"/>
            <a:ext cx="4697730" cy="1321435"/>
          </a:xfrm>
          <a:prstGeom prst="ellipse">
            <a:avLst/>
          </a:prstGeom>
          <a:gradFill>
            <a:gsLst>
              <a:gs pos="0">
                <a:srgbClr val="E5E7EB">
                  <a:alpha val="50000"/>
                </a:srgbClr>
              </a:gs>
              <a:gs pos="99000">
                <a:schemeClr val="bg1">
                  <a:alpha val="100000"/>
                </a:schemeClr>
              </a:gs>
            </a:gsLst>
            <a:lin ang="16200000" scaled="0"/>
          </a:gradFill>
          <a:ln>
            <a:noFill/>
          </a:ln>
          <a:effectLst>
            <a:outerShdw blurRad="50800" dist="38100" dir="2700000" algn="tl" rotWithShape="0">
              <a:prstClr val="black">
                <a:alpha val="40000"/>
              </a:prstClr>
            </a:outerShdw>
          </a:effectLst>
          <a:scene3d>
            <a:camera prst="obliqueBottom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汉仪正圆-45W" panose="00020600040101010101" charset="-122"/>
              <a:ea typeface="汉仪正圆-45W" panose="00020600040101010101" charset="-122"/>
            </a:endParaRPr>
          </a:p>
        </p:txBody>
      </p:sp>
      <p:sp>
        <p:nvSpPr>
          <p:cNvPr id="14" name="椭圆 13"/>
          <p:cNvSpPr/>
          <p:nvPr/>
        </p:nvSpPr>
        <p:spPr>
          <a:xfrm>
            <a:off x="4181802" y="4058920"/>
            <a:ext cx="3828415" cy="871855"/>
          </a:xfrm>
          <a:prstGeom prst="ellipse">
            <a:avLst/>
          </a:prstGeom>
          <a:gradFill>
            <a:gsLst>
              <a:gs pos="0">
                <a:srgbClr val="E5E7EB">
                  <a:alpha val="50000"/>
                </a:srgbClr>
              </a:gs>
              <a:gs pos="99000">
                <a:schemeClr val="bg1">
                  <a:alpha val="100000"/>
                </a:schemeClr>
              </a:gs>
            </a:gsLst>
            <a:lin ang="16200000" scaled="0"/>
          </a:gradFill>
          <a:ln>
            <a:noFill/>
          </a:ln>
          <a:effectLst>
            <a:outerShdw blurRad="50800" dist="38100" dir="2700000" algn="tl" rotWithShape="0">
              <a:prstClr val="black">
                <a:alpha val="40000"/>
              </a:prstClr>
            </a:outerShdw>
          </a:effectLst>
          <a:scene3d>
            <a:camera prst="obliqueBottom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汉仪正圆-45W" panose="00020600040101010101" charset="-122"/>
              <a:ea typeface="汉仪正圆-45W" panose="00020600040101010101" charset="-122"/>
            </a:endParaRPr>
          </a:p>
        </p:txBody>
      </p:sp>
      <p:sp>
        <p:nvSpPr>
          <p:cNvPr id="2" name="文本框 1"/>
          <p:cNvSpPr txBox="1"/>
          <p:nvPr/>
        </p:nvSpPr>
        <p:spPr>
          <a:xfrm>
            <a:off x="1045845" y="372110"/>
            <a:ext cx="3119755" cy="645160"/>
          </a:xfrm>
          <a:prstGeom prst="rect">
            <a:avLst/>
          </a:prstGeom>
          <a:noFill/>
        </p:spPr>
        <p:txBody>
          <a:bodyPr wrap="square" rtlCol="0">
            <a:spAutoFit/>
          </a:bodyPr>
          <a:p>
            <a:pPr algn="l"/>
            <a:r>
              <a:rPr lang="zh-CN" altLang="en-US" sz="3600" b="1">
                <a:latin typeface="汉仪正圆-45W" panose="00020600040101010101" charset="-122"/>
                <a:ea typeface="汉仪正圆-45W" panose="00020600040101010101" charset="-122"/>
                <a:sym typeface="+mn-ea"/>
              </a:rPr>
              <a:t>下年工作计划</a:t>
            </a:r>
            <a:endParaRPr lang="zh-CN" altLang="en-US" sz="3600" b="1">
              <a:latin typeface="汉仪正圆-45W" panose="00020600040101010101" charset="-122"/>
              <a:ea typeface="汉仪正圆-45W" panose="00020600040101010101" charset="-122"/>
              <a:sym typeface="+mn-ea"/>
            </a:endParaRPr>
          </a:p>
        </p:txBody>
      </p:sp>
      <p:cxnSp>
        <p:nvCxnSpPr>
          <p:cNvPr id="4" name="直接连接符 3"/>
          <p:cNvCxnSpPr/>
          <p:nvPr/>
        </p:nvCxnSpPr>
        <p:spPr>
          <a:xfrm flipH="1">
            <a:off x="360045" y="1017270"/>
            <a:ext cx="11344910" cy="0"/>
          </a:xfrm>
          <a:prstGeom prst="line">
            <a:avLst/>
          </a:prstGeom>
          <a:ln>
            <a:solidFill>
              <a:srgbClr val="153165"/>
            </a:solidFill>
            <a:tailEnd type="none" w="lg" len="lg"/>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5124230" y="2508885"/>
            <a:ext cx="1944000" cy="1944000"/>
          </a:xfrm>
          <a:prstGeom prst="ellipse">
            <a:avLst/>
          </a:prstGeom>
          <a:solidFill>
            <a:srgbClr val="153165">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汉仪正圆-45W" panose="00020600040101010101" charset="-122"/>
              <a:ea typeface="汉仪正圆-45W" panose="00020600040101010101" charset="-122"/>
            </a:endParaRPr>
          </a:p>
        </p:txBody>
      </p:sp>
      <p:sp>
        <p:nvSpPr>
          <p:cNvPr id="13" name="椭圆 12"/>
          <p:cNvSpPr/>
          <p:nvPr/>
        </p:nvSpPr>
        <p:spPr>
          <a:xfrm>
            <a:off x="5160010" y="2544445"/>
            <a:ext cx="1872000" cy="1872000"/>
          </a:xfrm>
          <a:prstGeom prst="ellipse">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汉仪正圆-45W" panose="00020600040101010101" charset="-122"/>
              <a:ea typeface="汉仪正圆-45W" panose="00020600040101010101" charset="-122"/>
            </a:endParaRPr>
          </a:p>
        </p:txBody>
      </p:sp>
      <p:sp>
        <p:nvSpPr>
          <p:cNvPr id="20" name="弧形 19"/>
          <p:cNvSpPr/>
          <p:nvPr/>
        </p:nvSpPr>
        <p:spPr>
          <a:xfrm rot="2880000">
            <a:off x="4728210" y="2071370"/>
            <a:ext cx="2952115" cy="2827655"/>
          </a:xfrm>
          <a:prstGeom prst="arc">
            <a:avLst/>
          </a:prstGeom>
          <a:ln>
            <a:solidFill>
              <a:srgbClr val="153165"/>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latin typeface="汉仪正圆-45W" panose="00020600040101010101" charset="-122"/>
              <a:ea typeface="汉仪正圆-45W" panose="00020600040101010101" charset="-122"/>
            </a:endParaRPr>
          </a:p>
        </p:txBody>
      </p:sp>
      <p:sp>
        <p:nvSpPr>
          <p:cNvPr id="19" name="弧形 18"/>
          <p:cNvSpPr/>
          <p:nvPr/>
        </p:nvSpPr>
        <p:spPr>
          <a:xfrm rot="18720000" flipH="1">
            <a:off x="4496435" y="2066290"/>
            <a:ext cx="2952115" cy="2827655"/>
          </a:xfrm>
          <a:prstGeom prst="arc">
            <a:avLst/>
          </a:prstGeom>
          <a:ln>
            <a:solidFill>
              <a:srgbClr val="153165"/>
            </a:solidFill>
            <a:headEnd type="stealth" w="lg" len="lg"/>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latin typeface="汉仪正圆-45W" panose="00020600040101010101" charset="-122"/>
              <a:ea typeface="汉仪正圆-45W" panose="00020600040101010101" charset="-122"/>
            </a:endParaRPr>
          </a:p>
        </p:txBody>
      </p:sp>
      <p:sp>
        <p:nvSpPr>
          <p:cNvPr id="21" name="S7MgEnX1CvWibCL椭圆 20"/>
          <p:cNvSpPr/>
          <p:nvPr/>
        </p:nvSpPr>
        <p:spPr>
          <a:xfrm>
            <a:off x="3740785" y="2386330"/>
            <a:ext cx="504825" cy="504190"/>
          </a:xfrm>
          <a:prstGeom prst="ellipse">
            <a:avLst/>
          </a:prstGeom>
          <a:noFill/>
          <a:ln w="25400">
            <a:solidFill>
              <a:srgbClr val="153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汉仪正圆-45W" panose="00020600040101010101" charset="-122"/>
              <a:ea typeface="汉仪正圆-45W" panose="00020600040101010101" charset="-122"/>
            </a:endParaRPr>
          </a:p>
        </p:txBody>
      </p:sp>
      <p:sp>
        <p:nvSpPr>
          <p:cNvPr id="30" name="S7MgEnX1CvWibCL椭圆 20"/>
          <p:cNvSpPr/>
          <p:nvPr/>
        </p:nvSpPr>
        <p:spPr>
          <a:xfrm>
            <a:off x="3740785" y="4324985"/>
            <a:ext cx="504825" cy="504190"/>
          </a:xfrm>
          <a:prstGeom prst="ellipse">
            <a:avLst/>
          </a:prstGeom>
          <a:noFill/>
          <a:ln w="25400">
            <a:solidFill>
              <a:srgbClr val="153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汉仪正圆-45W" panose="00020600040101010101" charset="-122"/>
              <a:ea typeface="汉仪正圆-45W" panose="00020600040101010101" charset="-122"/>
            </a:endParaRPr>
          </a:p>
        </p:txBody>
      </p:sp>
      <p:sp>
        <p:nvSpPr>
          <p:cNvPr id="31" name="S7MgEnX1CvWibCL椭圆 20"/>
          <p:cNvSpPr/>
          <p:nvPr/>
        </p:nvSpPr>
        <p:spPr>
          <a:xfrm>
            <a:off x="7947025" y="2386330"/>
            <a:ext cx="504825" cy="504190"/>
          </a:xfrm>
          <a:prstGeom prst="ellipse">
            <a:avLst/>
          </a:prstGeom>
          <a:noFill/>
          <a:ln w="25400">
            <a:solidFill>
              <a:srgbClr val="153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汉仪正圆-45W" panose="00020600040101010101" charset="-122"/>
              <a:ea typeface="汉仪正圆-45W" panose="00020600040101010101" charset="-122"/>
            </a:endParaRPr>
          </a:p>
        </p:txBody>
      </p:sp>
      <p:sp>
        <p:nvSpPr>
          <p:cNvPr id="32" name="S7MgEnX1CvWibCL椭圆 20"/>
          <p:cNvSpPr/>
          <p:nvPr/>
        </p:nvSpPr>
        <p:spPr>
          <a:xfrm>
            <a:off x="7947025" y="4324985"/>
            <a:ext cx="504825" cy="504190"/>
          </a:xfrm>
          <a:prstGeom prst="ellipse">
            <a:avLst/>
          </a:prstGeom>
          <a:noFill/>
          <a:ln w="25400">
            <a:solidFill>
              <a:srgbClr val="153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汉仪正圆-45W" panose="00020600040101010101" charset="-122"/>
              <a:ea typeface="汉仪正圆-45W" panose="00020600040101010101" charset="-122"/>
            </a:endParaRPr>
          </a:p>
        </p:txBody>
      </p:sp>
      <p:grpSp>
        <p:nvGrpSpPr>
          <p:cNvPr id="11" name="组合 10"/>
          <p:cNvGrpSpPr/>
          <p:nvPr/>
        </p:nvGrpSpPr>
        <p:grpSpPr>
          <a:xfrm>
            <a:off x="8852535" y="2176145"/>
            <a:ext cx="2086610" cy="1567180"/>
            <a:chOff x="13941" y="3427"/>
            <a:chExt cx="3286" cy="2468"/>
          </a:xfrm>
        </p:grpSpPr>
        <p:sp>
          <p:nvSpPr>
            <p:cNvPr id="40" name="文本框 39"/>
            <p:cNvSpPr txBox="1"/>
            <p:nvPr/>
          </p:nvSpPr>
          <p:spPr>
            <a:xfrm>
              <a:off x="13941" y="4007"/>
              <a:ext cx="3286" cy="1888"/>
            </a:xfrm>
            <a:prstGeom prst="rect">
              <a:avLst/>
            </a:prstGeom>
            <a:noFill/>
          </p:spPr>
          <p:txBody>
            <a:bodyPr wrap="square" rtlCol="0">
              <a:spAutoFit/>
            </a:bodyPr>
            <a:p>
              <a:pPr algn="just" fontAlgn="auto">
                <a:lnSpc>
                  <a:spcPct val="150000"/>
                </a:lnSpc>
                <a:buClrTx/>
                <a:buSzTx/>
              </a:pPr>
              <a:r>
                <a:rPr lang="zh-CN" altLang="en-US" sz="1200">
                  <a:latin typeface="汉仪正圆-45W" panose="00020600040101010101" charset="-122"/>
                  <a:ea typeface="汉仪正圆-45W" panose="00020600040101010101" charset="-122"/>
                  <a:cs typeface="汉仪长美黑简" panose="02010600000101010101" charset="-122"/>
                  <a:sym typeface="+mn-ea"/>
                </a:rPr>
                <a:t>点击此处添加你的文本内容点击此处添加你的文本内容点击此处添加你的文本内容点击此处添加你的文本内容</a:t>
              </a:r>
              <a:endParaRPr lang="en-US" altLang="zh-CN" sz="1200">
                <a:latin typeface="汉仪正圆-45W" panose="00020600040101010101" charset="-122"/>
                <a:ea typeface="汉仪正圆-45W" panose="00020600040101010101" charset="-122"/>
                <a:sym typeface="+mn-ea"/>
              </a:endParaRPr>
            </a:p>
          </p:txBody>
        </p:sp>
        <p:sp>
          <p:nvSpPr>
            <p:cNvPr id="41" name="文本框 40"/>
            <p:cNvSpPr txBox="1"/>
            <p:nvPr/>
          </p:nvSpPr>
          <p:spPr>
            <a:xfrm>
              <a:off x="13941" y="3427"/>
              <a:ext cx="3286" cy="580"/>
            </a:xfrm>
            <a:prstGeom prst="rect">
              <a:avLst/>
            </a:prstGeom>
            <a:noFill/>
          </p:spPr>
          <p:txBody>
            <a:bodyPr wrap="square" rtlCol="0">
              <a:spAutoFit/>
            </a:bodyPr>
            <a:p>
              <a:pPr lvl="0" algn="l">
                <a:buClrTx/>
                <a:buSzTx/>
                <a:buFontTx/>
              </a:pPr>
              <a:r>
                <a:rPr lang="zh-CN" altLang="en-US" b="1">
                  <a:solidFill>
                    <a:schemeClr val="tx1"/>
                  </a:solidFill>
                  <a:latin typeface="汉仪正圆-45W" panose="00020600040101010101" charset="-122"/>
                  <a:ea typeface="汉仪正圆-45W" panose="00020600040101010101" charset="-122"/>
                  <a:cs typeface="MV Boli" panose="02000500030200090000" charset="0"/>
                  <a:sym typeface="+mn-ea"/>
                </a:rPr>
                <a:t>点击此处添加</a:t>
              </a:r>
              <a:r>
                <a:rPr lang="zh-CN" altLang="en-US" b="1">
                  <a:solidFill>
                    <a:schemeClr val="tx1"/>
                  </a:solidFill>
                  <a:latin typeface="汉仪正圆-45W" panose="00020600040101010101" charset="-122"/>
                  <a:ea typeface="汉仪正圆-45W" panose="00020600040101010101" charset="-122"/>
                  <a:cs typeface="MV Boli" panose="02000500030200090000" charset="0"/>
                  <a:sym typeface="+mn-ea"/>
                </a:rPr>
                <a:t>标题</a:t>
              </a:r>
              <a:endParaRPr lang="zh-CN" altLang="en-US" b="1">
                <a:solidFill>
                  <a:schemeClr val="tx1"/>
                </a:solidFill>
                <a:latin typeface="汉仪正圆-45W" panose="00020600040101010101" charset="-122"/>
                <a:ea typeface="汉仪正圆-45W" panose="00020600040101010101" charset="-122"/>
                <a:cs typeface="MV Boli" panose="02000500030200090000" charset="0"/>
                <a:sym typeface="+mn-ea"/>
              </a:endParaRPr>
            </a:p>
          </p:txBody>
        </p:sp>
      </p:grpSp>
      <p:grpSp>
        <p:nvGrpSpPr>
          <p:cNvPr id="10" name="组合 9"/>
          <p:cNvGrpSpPr/>
          <p:nvPr/>
        </p:nvGrpSpPr>
        <p:grpSpPr>
          <a:xfrm>
            <a:off x="8852535" y="4313555"/>
            <a:ext cx="2086610" cy="1567180"/>
            <a:chOff x="13941" y="6793"/>
            <a:chExt cx="3286" cy="2468"/>
          </a:xfrm>
        </p:grpSpPr>
        <p:sp>
          <p:nvSpPr>
            <p:cNvPr id="39" name="文本框 38"/>
            <p:cNvSpPr txBox="1"/>
            <p:nvPr/>
          </p:nvSpPr>
          <p:spPr>
            <a:xfrm>
              <a:off x="13941" y="7373"/>
              <a:ext cx="3286" cy="1888"/>
            </a:xfrm>
            <a:prstGeom prst="rect">
              <a:avLst/>
            </a:prstGeom>
            <a:noFill/>
          </p:spPr>
          <p:txBody>
            <a:bodyPr wrap="square" rtlCol="0">
              <a:spAutoFit/>
            </a:bodyPr>
            <a:p>
              <a:pPr algn="just" fontAlgn="auto">
                <a:lnSpc>
                  <a:spcPct val="150000"/>
                </a:lnSpc>
                <a:buClrTx/>
                <a:buSzTx/>
              </a:pPr>
              <a:r>
                <a:rPr lang="zh-CN" altLang="en-US" sz="1200">
                  <a:latin typeface="汉仪正圆-45W" panose="00020600040101010101" charset="-122"/>
                  <a:ea typeface="汉仪正圆-45W" panose="00020600040101010101" charset="-122"/>
                  <a:cs typeface="汉仪长美黑简" panose="02010600000101010101" charset="-122"/>
                  <a:sym typeface="+mn-ea"/>
                </a:rPr>
                <a:t>点击此处添加你的文本内容点击此处添加你的文本内容点击此处添加你的文本内容点击此处添加你的文本内容</a:t>
              </a:r>
              <a:endParaRPr lang="en-US" altLang="zh-CN" sz="1200">
                <a:latin typeface="汉仪正圆-45W" panose="00020600040101010101" charset="-122"/>
                <a:ea typeface="汉仪正圆-45W" panose="00020600040101010101" charset="-122"/>
                <a:sym typeface="+mn-ea"/>
              </a:endParaRPr>
            </a:p>
          </p:txBody>
        </p:sp>
        <p:sp>
          <p:nvSpPr>
            <p:cNvPr id="42" name="文本框 41"/>
            <p:cNvSpPr txBox="1"/>
            <p:nvPr/>
          </p:nvSpPr>
          <p:spPr>
            <a:xfrm>
              <a:off x="13941" y="6793"/>
              <a:ext cx="3286" cy="580"/>
            </a:xfrm>
            <a:prstGeom prst="rect">
              <a:avLst/>
            </a:prstGeom>
            <a:noFill/>
          </p:spPr>
          <p:txBody>
            <a:bodyPr wrap="square" rtlCol="0">
              <a:spAutoFit/>
            </a:bodyPr>
            <a:p>
              <a:pPr lvl="0" algn="l">
                <a:buClrTx/>
                <a:buSzTx/>
                <a:buFontTx/>
              </a:pPr>
              <a:r>
                <a:rPr lang="zh-CN" altLang="en-US" b="1">
                  <a:solidFill>
                    <a:schemeClr val="tx1"/>
                  </a:solidFill>
                  <a:latin typeface="汉仪正圆-45W" panose="00020600040101010101" charset="-122"/>
                  <a:ea typeface="汉仪正圆-45W" panose="00020600040101010101" charset="-122"/>
                  <a:cs typeface="MV Boli" panose="02000500030200090000" charset="0"/>
                  <a:sym typeface="+mn-ea"/>
                </a:rPr>
                <a:t>点击此处添加</a:t>
              </a:r>
              <a:r>
                <a:rPr lang="zh-CN" altLang="en-US" b="1">
                  <a:solidFill>
                    <a:schemeClr val="tx1"/>
                  </a:solidFill>
                  <a:latin typeface="汉仪正圆-45W" panose="00020600040101010101" charset="-122"/>
                  <a:ea typeface="汉仪正圆-45W" panose="00020600040101010101" charset="-122"/>
                  <a:cs typeface="MV Boli" panose="02000500030200090000" charset="0"/>
                  <a:sym typeface="+mn-ea"/>
                </a:rPr>
                <a:t>标题</a:t>
              </a:r>
              <a:endParaRPr lang="zh-CN" altLang="en-US" b="1">
                <a:solidFill>
                  <a:schemeClr val="tx1"/>
                </a:solidFill>
                <a:latin typeface="汉仪正圆-45W" panose="00020600040101010101" charset="-122"/>
                <a:ea typeface="汉仪正圆-45W" panose="00020600040101010101" charset="-122"/>
                <a:cs typeface="MV Boli" panose="02000500030200090000" charset="0"/>
                <a:sym typeface="+mn-ea"/>
              </a:endParaRPr>
            </a:p>
          </p:txBody>
        </p:sp>
      </p:grpSp>
      <p:grpSp>
        <p:nvGrpSpPr>
          <p:cNvPr id="17" name="组合 16"/>
          <p:cNvGrpSpPr/>
          <p:nvPr/>
        </p:nvGrpSpPr>
        <p:grpSpPr>
          <a:xfrm>
            <a:off x="1253490" y="2176145"/>
            <a:ext cx="2086610" cy="1567180"/>
            <a:chOff x="1974" y="3427"/>
            <a:chExt cx="3286" cy="2468"/>
          </a:xfrm>
        </p:grpSpPr>
        <p:sp>
          <p:nvSpPr>
            <p:cNvPr id="43" name="文本框 42"/>
            <p:cNvSpPr txBox="1"/>
            <p:nvPr/>
          </p:nvSpPr>
          <p:spPr>
            <a:xfrm>
              <a:off x="1974" y="4007"/>
              <a:ext cx="3286" cy="1888"/>
            </a:xfrm>
            <a:prstGeom prst="rect">
              <a:avLst/>
            </a:prstGeom>
            <a:noFill/>
          </p:spPr>
          <p:txBody>
            <a:bodyPr wrap="square" rtlCol="0">
              <a:spAutoFit/>
            </a:bodyPr>
            <a:p>
              <a:pPr algn="just" fontAlgn="auto">
                <a:lnSpc>
                  <a:spcPct val="150000"/>
                </a:lnSpc>
                <a:buClrTx/>
                <a:buSzTx/>
              </a:pPr>
              <a:r>
                <a:rPr lang="zh-CN" altLang="en-US" sz="1200">
                  <a:latin typeface="汉仪正圆-45W" panose="00020600040101010101" charset="-122"/>
                  <a:ea typeface="汉仪正圆-45W" panose="00020600040101010101" charset="-122"/>
                  <a:cs typeface="汉仪长美黑简" panose="02010600000101010101" charset="-122"/>
                  <a:sym typeface="+mn-ea"/>
                </a:rPr>
                <a:t>点击此处添加你的文本内容点击此处添加你的文本内容点击此处添加你的文本内容点击此处添加你的文本内容</a:t>
              </a:r>
              <a:endParaRPr lang="zh-CN" altLang="en-US" sz="1200">
                <a:latin typeface="汉仪正圆-45W" panose="00020600040101010101" charset="-122"/>
                <a:ea typeface="汉仪正圆-45W" panose="00020600040101010101" charset="-122"/>
                <a:cs typeface="汉仪长美黑简" panose="02010600000101010101" charset="-122"/>
                <a:sym typeface="+mn-ea"/>
              </a:endParaRPr>
            </a:p>
          </p:txBody>
        </p:sp>
        <p:sp>
          <p:nvSpPr>
            <p:cNvPr id="44" name="文本框 43"/>
            <p:cNvSpPr txBox="1"/>
            <p:nvPr/>
          </p:nvSpPr>
          <p:spPr>
            <a:xfrm>
              <a:off x="1974" y="3427"/>
              <a:ext cx="3286" cy="580"/>
            </a:xfrm>
            <a:prstGeom prst="rect">
              <a:avLst/>
            </a:prstGeom>
            <a:noFill/>
          </p:spPr>
          <p:txBody>
            <a:bodyPr wrap="square" rtlCol="0">
              <a:spAutoFit/>
            </a:bodyPr>
            <a:p>
              <a:pPr lvl="0" algn="l">
                <a:buClrTx/>
                <a:buSzTx/>
                <a:buFontTx/>
              </a:pPr>
              <a:r>
                <a:rPr lang="zh-CN" altLang="en-US" b="1">
                  <a:solidFill>
                    <a:schemeClr val="tx1"/>
                  </a:solidFill>
                  <a:latin typeface="汉仪正圆-45W" panose="00020600040101010101" charset="-122"/>
                  <a:ea typeface="汉仪正圆-45W" panose="00020600040101010101" charset="-122"/>
                  <a:cs typeface="MV Boli" panose="02000500030200090000" charset="0"/>
                  <a:sym typeface="+mn-ea"/>
                </a:rPr>
                <a:t>点击此处添加</a:t>
              </a:r>
              <a:r>
                <a:rPr lang="zh-CN" altLang="en-US" b="1">
                  <a:solidFill>
                    <a:schemeClr val="tx1"/>
                  </a:solidFill>
                  <a:latin typeface="汉仪正圆-45W" panose="00020600040101010101" charset="-122"/>
                  <a:ea typeface="汉仪正圆-45W" panose="00020600040101010101" charset="-122"/>
                  <a:cs typeface="MV Boli" panose="02000500030200090000" charset="0"/>
                  <a:sym typeface="+mn-ea"/>
                </a:rPr>
                <a:t>标题</a:t>
              </a:r>
              <a:endParaRPr lang="zh-CN" altLang="en-US" b="1">
                <a:solidFill>
                  <a:schemeClr val="tx1"/>
                </a:solidFill>
                <a:latin typeface="汉仪正圆-45W" panose="00020600040101010101" charset="-122"/>
                <a:ea typeface="汉仪正圆-45W" panose="00020600040101010101" charset="-122"/>
                <a:cs typeface="MV Boli" panose="02000500030200090000" charset="0"/>
                <a:sym typeface="+mn-ea"/>
              </a:endParaRPr>
            </a:p>
          </p:txBody>
        </p:sp>
      </p:grpSp>
      <p:grpSp>
        <p:nvGrpSpPr>
          <p:cNvPr id="16" name="组合 15"/>
          <p:cNvGrpSpPr/>
          <p:nvPr/>
        </p:nvGrpSpPr>
        <p:grpSpPr>
          <a:xfrm>
            <a:off x="1253490" y="4313555"/>
            <a:ext cx="2086610" cy="1567180"/>
            <a:chOff x="1974" y="6793"/>
            <a:chExt cx="3286" cy="2468"/>
          </a:xfrm>
        </p:grpSpPr>
        <p:sp>
          <p:nvSpPr>
            <p:cNvPr id="45" name="文本框 44"/>
            <p:cNvSpPr txBox="1"/>
            <p:nvPr/>
          </p:nvSpPr>
          <p:spPr>
            <a:xfrm>
              <a:off x="1974" y="7373"/>
              <a:ext cx="3286" cy="1888"/>
            </a:xfrm>
            <a:prstGeom prst="rect">
              <a:avLst/>
            </a:prstGeom>
            <a:noFill/>
          </p:spPr>
          <p:txBody>
            <a:bodyPr wrap="square" rtlCol="0">
              <a:spAutoFit/>
            </a:bodyPr>
            <a:p>
              <a:pPr algn="just" fontAlgn="auto">
                <a:lnSpc>
                  <a:spcPct val="150000"/>
                </a:lnSpc>
                <a:buClrTx/>
                <a:buSzTx/>
              </a:pPr>
              <a:r>
                <a:rPr lang="zh-CN" altLang="en-US" sz="1200">
                  <a:latin typeface="汉仪正圆-45W" panose="00020600040101010101" charset="-122"/>
                  <a:ea typeface="汉仪正圆-45W" panose="00020600040101010101" charset="-122"/>
                  <a:cs typeface="汉仪长美黑简" panose="02010600000101010101" charset="-122"/>
                  <a:sym typeface="+mn-ea"/>
                </a:rPr>
                <a:t>点击此处添加你的文本内容点击此处添加你的文本内容点击此处添加你的文本内容点击此处添加你的文本内容</a:t>
              </a:r>
              <a:endParaRPr lang="en-US" altLang="zh-CN" sz="1200">
                <a:latin typeface="汉仪正圆-45W" panose="00020600040101010101" charset="-122"/>
                <a:ea typeface="汉仪正圆-45W" panose="00020600040101010101" charset="-122"/>
                <a:sym typeface="+mn-ea"/>
              </a:endParaRPr>
            </a:p>
          </p:txBody>
        </p:sp>
        <p:sp>
          <p:nvSpPr>
            <p:cNvPr id="46" name="文本框 45"/>
            <p:cNvSpPr txBox="1"/>
            <p:nvPr/>
          </p:nvSpPr>
          <p:spPr>
            <a:xfrm>
              <a:off x="1974" y="6793"/>
              <a:ext cx="3286" cy="580"/>
            </a:xfrm>
            <a:prstGeom prst="rect">
              <a:avLst/>
            </a:prstGeom>
            <a:noFill/>
          </p:spPr>
          <p:txBody>
            <a:bodyPr wrap="square" rtlCol="0">
              <a:spAutoFit/>
            </a:bodyPr>
            <a:p>
              <a:pPr lvl="0" algn="l">
                <a:buClrTx/>
                <a:buSzTx/>
                <a:buFontTx/>
              </a:pPr>
              <a:r>
                <a:rPr lang="zh-CN" altLang="en-US" b="1">
                  <a:solidFill>
                    <a:schemeClr val="tx1"/>
                  </a:solidFill>
                  <a:latin typeface="汉仪正圆-45W" panose="00020600040101010101" charset="-122"/>
                  <a:ea typeface="汉仪正圆-45W" panose="00020600040101010101" charset="-122"/>
                  <a:cs typeface="MV Boli" panose="02000500030200090000" charset="0"/>
                  <a:sym typeface="+mn-ea"/>
                </a:rPr>
                <a:t>点击此处添加</a:t>
              </a:r>
              <a:r>
                <a:rPr lang="zh-CN" altLang="en-US" b="1">
                  <a:solidFill>
                    <a:schemeClr val="tx1"/>
                  </a:solidFill>
                  <a:latin typeface="汉仪正圆-45W" panose="00020600040101010101" charset="-122"/>
                  <a:ea typeface="汉仪正圆-45W" panose="00020600040101010101" charset="-122"/>
                  <a:cs typeface="MV Boli" panose="02000500030200090000" charset="0"/>
                  <a:sym typeface="+mn-ea"/>
                </a:rPr>
                <a:t>标题</a:t>
              </a:r>
              <a:endParaRPr lang="zh-CN" altLang="en-US" b="1">
                <a:solidFill>
                  <a:schemeClr val="tx1"/>
                </a:solidFill>
                <a:latin typeface="汉仪正圆-45W" panose="00020600040101010101" charset="-122"/>
                <a:ea typeface="汉仪正圆-45W" panose="00020600040101010101" charset="-122"/>
                <a:cs typeface="MV Boli" panose="02000500030200090000" charset="0"/>
                <a:sym typeface="+mn-ea"/>
              </a:endParaRPr>
            </a:p>
          </p:txBody>
        </p:sp>
      </p:grpSp>
      <p:sp>
        <p:nvSpPr>
          <p:cNvPr id="49" name="任意多边形 48"/>
          <p:cNvSpPr/>
          <p:nvPr/>
        </p:nvSpPr>
        <p:spPr>
          <a:xfrm>
            <a:off x="0" y="6170295"/>
            <a:ext cx="12191365" cy="687705"/>
          </a:xfrm>
          <a:custGeom>
            <a:avLst/>
            <a:gdLst/>
            <a:ahLst/>
            <a:cxnLst>
              <a:cxn ang="3">
                <a:pos x="hc" y="t"/>
              </a:cxn>
              <a:cxn ang="cd2">
                <a:pos x="l" y="vc"/>
              </a:cxn>
              <a:cxn ang="cd4">
                <a:pos x="hc" y="b"/>
              </a:cxn>
              <a:cxn ang="0">
                <a:pos x="r" y="vc"/>
              </a:cxn>
            </a:cxnLst>
            <a:rect l="l" t="t" r="r" b="b"/>
            <a:pathLst>
              <a:path w="19199" h="1195">
                <a:moveTo>
                  <a:pt x="19199" y="0"/>
                </a:moveTo>
                <a:lnTo>
                  <a:pt x="19199" y="1195"/>
                </a:lnTo>
                <a:lnTo>
                  <a:pt x="0" y="1195"/>
                </a:lnTo>
                <a:lnTo>
                  <a:pt x="0" y="395"/>
                </a:lnTo>
                <a:lnTo>
                  <a:pt x="42" y="397"/>
                </a:lnTo>
                <a:cubicBezTo>
                  <a:pt x="2721" y="526"/>
                  <a:pt x="9012" y="1030"/>
                  <a:pt x="12865" y="946"/>
                </a:cubicBezTo>
                <a:cubicBezTo>
                  <a:pt x="16506" y="868"/>
                  <a:pt x="17875" y="204"/>
                  <a:pt x="19145" y="8"/>
                </a:cubicBezTo>
                <a:lnTo>
                  <a:pt x="19199" y="0"/>
                </a:lnTo>
                <a:close/>
              </a:path>
            </a:pathLst>
          </a:custGeom>
          <a:solidFill>
            <a:srgbClr val="153165">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5" name="文本框 4"/>
          <p:cNvSpPr txBox="1"/>
          <p:nvPr/>
        </p:nvSpPr>
        <p:spPr>
          <a:xfrm>
            <a:off x="10826750" y="510540"/>
            <a:ext cx="810260" cy="368300"/>
          </a:xfrm>
          <a:prstGeom prst="rect">
            <a:avLst/>
          </a:prstGeom>
          <a:noFill/>
        </p:spPr>
        <p:txBody>
          <a:bodyPr wrap="square" rtlCol="0" anchor="t">
            <a:spAutoFit/>
          </a:bodyPr>
          <a:p>
            <a:pPr lvl="0" algn="ctr">
              <a:buClrTx/>
              <a:buSzTx/>
              <a:buFontTx/>
            </a:pPr>
            <a:r>
              <a:rPr lang="en-US" altLang="zh-CN" b="1">
                <a:solidFill>
                  <a:srgbClr val="153165"/>
                </a:solidFill>
                <a:latin typeface="汉仪正圆-45W" panose="00020600040101010101" charset="-122"/>
                <a:ea typeface="汉仪正圆-45W" panose="00020600040101010101" charset="-122"/>
                <a:cs typeface="汉仪劲楷简" panose="00020600040101010101" charset="-122"/>
                <a:sym typeface="汉仪楷体简" panose="02010600000101010101" charset="-128"/>
              </a:rPr>
              <a:t>LOGO</a:t>
            </a:r>
            <a:endParaRPr lang="en-US" altLang="zh-CN" b="1">
              <a:solidFill>
                <a:srgbClr val="153165"/>
              </a:solidFill>
              <a:latin typeface="汉仪正圆-45W" panose="00020600040101010101" charset="-122"/>
              <a:ea typeface="汉仪正圆-45W" panose="00020600040101010101" charset="-122"/>
              <a:cs typeface="汉仪劲楷简" panose="00020600040101010101" charset="-122"/>
              <a:sym typeface="汉仪楷体简" panose="02010600000101010101" charset="-128"/>
            </a:endParaRPr>
          </a:p>
        </p:txBody>
      </p:sp>
      <p:pic>
        <p:nvPicPr>
          <p:cNvPr id="3" name="图片 2" descr="343538343039383b343538393137303bced5cad6"/>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97300" y="2423160"/>
            <a:ext cx="396000" cy="396000"/>
          </a:xfrm>
          <a:prstGeom prst="rect">
            <a:avLst/>
          </a:prstGeom>
        </p:spPr>
      </p:pic>
      <p:pic>
        <p:nvPicPr>
          <p:cNvPr id="6" name="图片 5" descr="32313534333532353b32313534333530343bc9e8d6c3b3ddc2d6"/>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17510" y="2437130"/>
            <a:ext cx="396000" cy="396000"/>
          </a:xfrm>
          <a:prstGeom prst="rect">
            <a:avLst/>
          </a:prstGeom>
        </p:spPr>
      </p:pic>
      <p:pic>
        <p:nvPicPr>
          <p:cNvPr id="7" name="图片 6" descr="343435383139383b333634343838383bcad6bbfa"/>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99095" y="4371340"/>
            <a:ext cx="396000" cy="396000"/>
          </a:xfrm>
          <a:prstGeom prst="rect">
            <a:avLst/>
          </a:prstGeom>
        </p:spPr>
      </p:pic>
      <p:pic>
        <p:nvPicPr>
          <p:cNvPr id="8" name="图片 7" descr="303b32313537383333393bb7c5b4f3beb5"/>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3796665" y="4378960"/>
            <a:ext cx="396000" cy="396000"/>
          </a:xfrm>
          <a:prstGeom prst="rect">
            <a:avLst/>
          </a:prstGeom>
        </p:spPr>
      </p:pic>
      <p:pic>
        <p:nvPicPr>
          <p:cNvPr id="9" name="图片 8" descr="303b32313537333833393bd2fdbac5"/>
          <p:cNvPicPr>
            <a:picLocks noChangeAspect="1"/>
          </p:cNvPicPr>
          <p:nvPr/>
        </p:nvPicPr>
        <p:blipFill>
          <a:blip r:embed="rId11"/>
          <a:stretch>
            <a:fillRect/>
          </a:stretch>
        </p:blipFill>
        <p:spPr>
          <a:xfrm rot="10800000">
            <a:off x="360045" y="442595"/>
            <a:ext cx="504000" cy="504000"/>
          </a:xfrm>
          <a:prstGeom prst="rect">
            <a:avLst/>
          </a:prstGeom>
        </p:spPr>
      </p:pic>
    </p:spTree>
    <p:custDataLst>
      <p:tags r:id="rId1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2" name="矩形 21"/>
          <p:cNvSpPr/>
          <p:nvPr/>
        </p:nvSpPr>
        <p:spPr>
          <a:xfrm>
            <a:off x="0" y="0"/>
            <a:ext cx="12191365"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文本框 1"/>
          <p:cNvSpPr txBox="1"/>
          <p:nvPr/>
        </p:nvSpPr>
        <p:spPr>
          <a:xfrm>
            <a:off x="1045845" y="372110"/>
            <a:ext cx="3217545" cy="645160"/>
          </a:xfrm>
          <a:prstGeom prst="rect">
            <a:avLst/>
          </a:prstGeom>
          <a:noFill/>
        </p:spPr>
        <p:txBody>
          <a:bodyPr wrap="square" rtlCol="0">
            <a:spAutoFit/>
          </a:bodyPr>
          <a:p>
            <a:pPr algn="l"/>
            <a:r>
              <a:rPr lang="zh-CN" altLang="en-US" sz="3600" b="1">
                <a:latin typeface="汉仪正圆-45W" panose="00020600040101010101" charset="-122"/>
                <a:ea typeface="汉仪正圆-45W" panose="00020600040101010101" charset="-122"/>
                <a:sym typeface="+mn-ea"/>
              </a:rPr>
              <a:t>下年工作计划</a:t>
            </a:r>
            <a:endParaRPr lang="zh-CN" altLang="en-US" sz="3600" b="1">
              <a:latin typeface="汉仪正圆-45W" panose="00020600040101010101" charset="-122"/>
              <a:ea typeface="汉仪正圆-45W" panose="00020600040101010101" charset="-122"/>
              <a:sym typeface="+mn-ea"/>
            </a:endParaRPr>
          </a:p>
        </p:txBody>
      </p:sp>
      <p:cxnSp>
        <p:nvCxnSpPr>
          <p:cNvPr id="4" name="直接连接符 3"/>
          <p:cNvCxnSpPr/>
          <p:nvPr/>
        </p:nvCxnSpPr>
        <p:spPr>
          <a:xfrm flipH="1">
            <a:off x="360045" y="1017270"/>
            <a:ext cx="11344910" cy="0"/>
          </a:xfrm>
          <a:prstGeom prst="line">
            <a:avLst/>
          </a:prstGeom>
          <a:ln>
            <a:solidFill>
              <a:srgbClr val="153165"/>
            </a:solidFill>
            <a:tailEnd type="none" w="lg" len="lg"/>
          </a:ln>
        </p:spPr>
        <p:style>
          <a:lnRef idx="1">
            <a:schemeClr val="accent1"/>
          </a:lnRef>
          <a:fillRef idx="0">
            <a:schemeClr val="accent1"/>
          </a:fillRef>
          <a:effectRef idx="0">
            <a:schemeClr val="accent1"/>
          </a:effectRef>
          <a:fontRef idx="minor">
            <a:schemeClr val="tx1"/>
          </a:fontRef>
        </p:style>
      </p:cxnSp>
      <p:sp>
        <p:nvSpPr>
          <p:cNvPr id="49" name="任意多边形 48"/>
          <p:cNvSpPr/>
          <p:nvPr/>
        </p:nvSpPr>
        <p:spPr>
          <a:xfrm>
            <a:off x="0" y="6170295"/>
            <a:ext cx="12191365" cy="687705"/>
          </a:xfrm>
          <a:custGeom>
            <a:avLst/>
            <a:gdLst/>
            <a:ahLst/>
            <a:cxnLst>
              <a:cxn ang="3">
                <a:pos x="hc" y="t"/>
              </a:cxn>
              <a:cxn ang="cd2">
                <a:pos x="l" y="vc"/>
              </a:cxn>
              <a:cxn ang="cd4">
                <a:pos x="hc" y="b"/>
              </a:cxn>
              <a:cxn ang="0">
                <a:pos x="r" y="vc"/>
              </a:cxn>
            </a:cxnLst>
            <a:rect l="l" t="t" r="r" b="b"/>
            <a:pathLst>
              <a:path w="19199" h="1195">
                <a:moveTo>
                  <a:pt x="19199" y="0"/>
                </a:moveTo>
                <a:lnTo>
                  <a:pt x="19199" y="1195"/>
                </a:lnTo>
                <a:lnTo>
                  <a:pt x="0" y="1195"/>
                </a:lnTo>
                <a:lnTo>
                  <a:pt x="0" y="395"/>
                </a:lnTo>
                <a:lnTo>
                  <a:pt x="42" y="397"/>
                </a:lnTo>
                <a:cubicBezTo>
                  <a:pt x="2721" y="526"/>
                  <a:pt x="9012" y="1030"/>
                  <a:pt x="12865" y="946"/>
                </a:cubicBezTo>
                <a:cubicBezTo>
                  <a:pt x="16506" y="868"/>
                  <a:pt x="17875" y="204"/>
                  <a:pt x="19145" y="8"/>
                </a:cubicBezTo>
                <a:lnTo>
                  <a:pt x="19199" y="0"/>
                </a:lnTo>
                <a:close/>
              </a:path>
            </a:pathLst>
          </a:custGeom>
          <a:solidFill>
            <a:srgbClr val="153165">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pic>
        <p:nvPicPr>
          <p:cNvPr id="5" name="图片 4" descr="pexels-longxiang-qian-1984527"/>
          <p:cNvPicPr>
            <a:picLocks noChangeAspect="1"/>
          </p:cNvPicPr>
          <p:nvPr/>
        </p:nvPicPr>
        <p:blipFill>
          <a:blip r:embed="rId2"/>
          <a:stretch>
            <a:fillRect/>
          </a:stretch>
        </p:blipFill>
        <p:spPr>
          <a:xfrm>
            <a:off x="8224520" y="1442720"/>
            <a:ext cx="3412490" cy="4489450"/>
          </a:xfrm>
          <a:prstGeom prst="rect">
            <a:avLst/>
          </a:prstGeom>
        </p:spPr>
      </p:pic>
      <p:grpSp>
        <p:nvGrpSpPr>
          <p:cNvPr id="16" name="组合 15"/>
          <p:cNvGrpSpPr/>
          <p:nvPr/>
        </p:nvGrpSpPr>
        <p:grpSpPr>
          <a:xfrm>
            <a:off x="1452245" y="1863090"/>
            <a:ext cx="3851910" cy="1013460"/>
            <a:chOff x="2287" y="2934"/>
            <a:chExt cx="6066" cy="1596"/>
          </a:xfrm>
        </p:grpSpPr>
        <p:sp>
          <p:nvSpPr>
            <p:cNvPr id="9" name="文本框 8"/>
            <p:cNvSpPr txBox="1"/>
            <p:nvPr/>
          </p:nvSpPr>
          <p:spPr>
            <a:xfrm>
              <a:off x="2287" y="3514"/>
              <a:ext cx="6066" cy="1016"/>
            </a:xfrm>
            <a:prstGeom prst="rect">
              <a:avLst/>
            </a:prstGeom>
            <a:noFill/>
          </p:spPr>
          <p:txBody>
            <a:bodyPr wrap="square" rtlCol="0">
              <a:spAutoFit/>
            </a:bodyPr>
            <a:p>
              <a:pPr algn="just" fontAlgn="auto">
                <a:lnSpc>
                  <a:spcPct val="150000"/>
                </a:lnSpc>
                <a:buClrTx/>
                <a:buSzTx/>
              </a:pPr>
              <a:r>
                <a:rPr lang="zh-CN" altLang="en-US" sz="1200">
                  <a:latin typeface="汉仪正圆-45W" panose="00020600040101010101" charset="-122"/>
                  <a:ea typeface="汉仪正圆-45W" panose="00020600040101010101" charset="-122"/>
                  <a:cs typeface="汉仪长美黑简" panose="02010600000101010101" charset="-122"/>
                  <a:sym typeface="+mn-ea"/>
                </a:rPr>
                <a:t>点击此处添加你的文本内容点击此处添加你的文本内容点击此处添加你的文本内容点击此处添加你的文本内容</a:t>
              </a:r>
              <a:endParaRPr lang="en-US" altLang="zh-CN" sz="1200">
                <a:latin typeface="汉仪正圆-45W" panose="00020600040101010101" charset="-122"/>
                <a:ea typeface="汉仪正圆-45W" panose="00020600040101010101" charset="-122"/>
                <a:sym typeface="+mn-ea"/>
              </a:endParaRPr>
            </a:p>
          </p:txBody>
        </p:sp>
        <p:sp>
          <p:nvSpPr>
            <p:cNvPr id="10" name="文本框 9"/>
            <p:cNvSpPr txBox="1"/>
            <p:nvPr/>
          </p:nvSpPr>
          <p:spPr>
            <a:xfrm>
              <a:off x="2287" y="2934"/>
              <a:ext cx="3286" cy="580"/>
            </a:xfrm>
            <a:prstGeom prst="rect">
              <a:avLst/>
            </a:prstGeom>
            <a:noFill/>
          </p:spPr>
          <p:txBody>
            <a:bodyPr wrap="square" rtlCol="0">
              <a:spAutoFit/>
            </a:bodyPr>
            <a:p>
              <a:pPr lvl="0" algn="l">
                <a:buClrTx/>
                <a:buSzTx/>
                <a:buFontTx/>
              </a:pPr>
              <a:r>
                <a:rPr lang="zh-CN" altLang="en-US" b="1">
                  <a:solidFill>
                    <a:schemeClr val="tx1"/>
                  </a:solidFill>
                  <a:latin typeface="汉仪正圆-45W" panose="00020600040101010101" charset="-122"/>
                  <a:ea typeface="汉仪正圆-45W" panose="00020600040101010101" charset="-122"/>
                  <a:cs typeface="MV Boli" panose="02000500030200090000" charset="0"/>
                  <a:sym typeface="+mn-ea"/>
                </a:rPr>
                <a:t>点击此处添加</a:t>
              </a:r>
              <a:r>
                <a:rPr lang="zh-CN" altLang="en-US" b="1">
                  <a:solidFill>
                    <a:schemeClr val="tx1"/>
                  </a:solidFill>
                  <a:latin typeface="汉仪正圆-45W" panose="00020600040101010101" charset="-122"/>
                  <a:ea typeface="汉仪正圆-45W" panose="00020600040101010101" charset="-122"/>
                  <a:cs typeface="MV Boli" panose="02000500030200090000" charset="0"/>
                  <a:sym typeface="+mn-ea"/>
                </a:rPr>
                <a:t>标题</a:t>
              </a:r>
              <a:endParaRPr lang="zh-CN" altLang="en-US" b="1">
                <a:solidFill>
                  <a:schemeClr val="tx1"/>
                </a:solidFill>
                <a:latin typeface="汉仪正圆-45W" panose="00020600040101010101" charset="-122"/>
                <a:ea typeface="汉仪正圆-45W" panose="00020600040101010101" charset="-122"/>
                <a:cs typeface="MV Boli" panose="02000500030200090000" charset="0"/>
                <a:sym typeface="+mn-ea"/>
              </a:endParaRPr>
            </a:p>
          </p:txBody>
        </p:sp>
      </p:grpSp>
      <p:sp>
        <p:nvSpPr>
          <p:cNvPr id="11" name="文本框 10"/>
          <p:cNvSpPr txBox="1"/>
          <p:nvPr/>
        </p:nvSpPr>
        <p:spPr>
          <a:xfrm>
            <a:off x="891540" y="1863090"/>
            <a:ext cx="470535" cy="645160"/>
          </a:xfrm>
          <a:prstGeom prst="rect">
            <a:avLst/>
          </a:prstGeom>
          <a:noFill/>
        </p:spPr>
        <p:txBody>
          <a:bodyPr wrap="square" rtlCol="0">
            <a:spAutoFit/>
          </a:bodyPr>
          <a:p>
            <a:pPr algn="ctr"/>
            <a:r>
              <a:rPr lang="en-US" sz="3600" b="1">
                <a:latin typeface="汉仪正圆-45W" panose="00020600040101010101" charset="-122"/>
                <a:ea typeface="汉仪正圆-45W" panose="00020600040101010101" charset="-122"/>
                <a:sym typeface="+mn-ea"/>
              </a:rPr>
              <a:t>1</a:t>
            </a:r>
            <a:endParaRPr lang="en-US" sz="3600" b="1">
              <a:latin typeface="汉仪正圆-45W" panose="00020600040101010101" charset="-122"/>
              <a:ea typeface="汉仪正圆-45W" panose="00020600040101010101" charset="-122"/>
              <a:sym typeface="+mn-ea"/>
            </a:endParaRPr>
          </a:p>
        </p:txBody>
      </p:sp>
      <p:grpSp>
        <p:nvGrpSpPr>
          <p:cNvPr id="17" name="组合 16"/>
          <p:cNvGrpSpPr/>
          <p:nvPr/>
        </p:nvGrpSpPr>
        <p:grpSpPr>
          <a:xfrm>
            <a:off x="1452245" y="3300730"/>
            <a:ext cx="3851910" cy="1010285"/>
            <a:chOff x="2287" y="5198"/>
            <a:chExt cx="6066" cy="1591"/>
          </a:xfrm>
        </p:grpSpPr>
        <p:sp>
          <p:nvSpPr>
            <p:cNvPr id="18" name="文本框 17"/>
            <p:cNvSpPr txBox="1"/>
            <p:nvPr/>
          </p:nvSpPr>
          <p:spPr>
            <a:xfrm>
              <a:off x="2287" y="5773"/>
              <a:ext cx="6067" cy="1016"/>
            </a:xfrm>
            <a:prstGeom prst="rect">
              <a:avLst/>
            </a:prstGeom>
            <a:noFill/>
          </p:spPr>
          <p:txBody>
            <a:bodyPr wrap="square" rtlCol="0">
              <a:spAutoFit/>
            </a:bodyPr>
            <a:p>
              <a:pPr algn="just" fontAlgn="auto">
                <a:lnSpc>
                  <a:spcPct val="150000"/>
                </a:lnSpc>
                <a:buClrTx/>
                <a:buSzTx/>
              </a:pPr>
              <a:r>
                <a:rPr lang="zh-CN" altLang="en-US" sz="1200">
                  <a:latin typeface="汉仪正圆-45W" panose="00020600040101010101" charset="-122"/>
                  <a:ea typeface="汉仪正圆-45W" panose="00020600040101010101" charset="-122"/>
                  <a:cs typeface="汉仪长美黑简" panose="02010600000101010101" charset="-122"/>
                  <a:sym typeface="+mn-ea"/>
                </a:rPr>
                <a:t>点击此处添加你的文本内容点击此处添加你的文本内容点击此处添加你的文本内容点击此处添加你的文本内容</a:t>
              </a:r>
              <a:endParaRPr lang="en-US" altLang="zh-CN" sz="1200">
                <a:latin typeface="汉仪正圆-45W" panose="00020600040101010101" charset="-122"/>
                <a:ea typeface="汉仪正圆-45W" panose="00020600040101010101" charset="-122"/>
                <a:sym typeface="+mn-ea"/>
              </a:endParaRPr>
            </a:p>
          </p:txBody>
        </p:sp>
        <p:sp>
          <p:nvSpPr>
            <p:cNvPr id="23" name="文本框 22"/>
            <p:cNvSpPr txBox="1"/>
            <p:nvPr/>
          </p:nvSpPr>
          <p:spPr>
            <a:xfrm>
              <a:off x="2287" y="5198"/>
              <a:ext cx="3286" cy="580"/>
            </a:xfrm>
            <a:prstGeom prst="rect">
              <a:avLst/>
            </a:prstGeom>
            <a:noFill/>
          </p:spPr>
          <p:txBody>
            <a:bodyPr wrap="square" rtlCol="0">
              <a:spAutoFit/>
            </a:bodyPr>
            <a:p>
              <a:pPr lvl="0" algn="l">
                <a:buClrTx/>
                <a:buSzTx/>
                <a:buFontTx/>
              </a:pPr>
              <a:r>
                <a:rPr lang="zh-CN" altLang="en-US" b="1">
                  <a:solidFill>
                    <a:schemeClr val="tx1"/>
                  </a:solidFill>
                  <a:latin typeface="汉仪正圆-45W" panose="00020600040101010101" charset="-122"/>
                  <a:ea typeface="汉仪正圆-45W" panose="00020600040101010101" charset="-122"/>
                  <a:cs typeface="MV Boli" panose="02000500030200090000" charset="0"/>
                  <a:sym typeface="+mn-ea"/>
                </a:rPr>
                <a:t>点击此处添加</a:t>
              </a:r>
              <a:r>
                <a:rPr lang="zh-CN" altLang="en-US" b="1">
                  <a:solidFill>
                    <a:schemeClr val="tx1"/>
                  </a:solidFill>
                  <a:latin typeface="汉仪正圆-45W" panose="00020600040101010101" charset="-122"/>
                  <a:ea typeface="汉仪正圆-45W" panose="00020600040101010101" charset="-122"/>
                  <a:cs typeface="MV Boli" panose="02000500030200090000" charset="0"/>
                  <a:sym typeface="+mn-ea"/>
                </a:rPr>
                <a:t>标题</a:t>
              </a:r>
              <a:endParaRPr lang="zh-CN" altLang="en-US" b="1">
                <a:solidFill>
                  <a:schemeClr val="tx1"/>
                </a:solidFill>
                <a:latin typeface="汉仪正圆-45W" panose="00020600040101010101" charset="-122"/>
                <a:ea typeface="汉仪正圆-45W" panose="00020600040101010101" charset="-122"/>
                <a:cs typeface="MV Boli" panose="02000500030200090000" charset="0"/>
                <a:sym typeface="+mn-ea"/>
              </a:endParaRPr>
            </a:p>
          </p:txBody>
        </p:sp>
      </p:grpSp>
      <p:sp>
        <p:nvSpPr>
          <p:cNvPr id="29" name="文本框 28"/>
          <p:cNvSpPr txBox="1"/>
          <p:nvPr/>
        </p:nvSpPr>
        <p:spPr>
          <a:xfrm>
            <a:off x="891540" y="3300730"/>
            <a:ext cx="470535" cy="645160"/>
          </a:xfrm>
          <a:prstGeom prst="rect">
            <a:avLst/>
          </a:prstGeom>
          <a:noFill/>
        </p:spPr>
        <p:txBody>
          <a:bodyPr wrap="square" rtlCol="0">
            <a:spAutoFit/>
          </a:bodyPr>
          <a:p>
            <a:pPr algn="ctr"/>
            <a:r>
              <a:rPr lang="en-US" sz="3600" b="1">
                <a:latin typeface="汉仪正圆-45W" panose="00020600040101010101" charset="-122"/>
                <a:ea typeface="汉仪正圆-45W" panose="00020600040101010101" charset="-122"/>
                <a:sym typeface="+mn-ea"/>
              </a:rPr>
              <a:t>2</a:t>
            </a:r>
            <a:endParaRPr lang="en-US" sz="3600" b="1">
              <a:latin typeface="汉仪正圆-45W" panose="00020600040101010101" charset="-122"/>
              <a:ea typeface="汉仪正圆-45W" panose="00020600040101010101" charset="-122"/>
              <a:sym typeface="+mn-ea"/>
            </a:endParaRPr>
          </a:p>
        </p:txBody>
      </p:sp>
      <p:sp>
        <p:nvSpPr>
          <p:cNvPr id="24" name="文本框 23"/>
          <p:cNvSpPr txBox="1"/>
          <p:nvPr/>
        </p:nvSpPr>
        <p:spPr>
          <a:xfrm>
            <a:off x="10826750" y="510540"/>
            <a:ext cx="810260" cy="368300"/>
          </a:xfrm>
          <a:prstGeom prst="rect">
            <a:avLst/>
          </a:prstGeom>
          <a:noFill/>
        </p:spPr>
        <p:txBody>
          <a:bodyPr wrap="square" rtlCol="0" anchor="t">
            <a:spAutoFit/>
          </a:bodyPr>
          <a:p>
            <a:pPr lvl="0" algn="ctr">
              <a:buClrTx/>
              <a:buSzTx/>
              <a:buFontTx/>
            </a:pPr>
            <a:r>
              <a:rPr lang="en-US" altLang="zh-CN" b="1">
                <a:solidFill>
                  <a:srgbClr val="153165"/>
                </a:solidFill>
                <a:latin typeface="汉仪正圆-45W" panose="00020600040101010101" charset="-122"/>
                <a:ea typeface="汉仪正圆-45W" panose="00020600040101010101" charset="-122"/>
                <a:cs typeface="汉仪劲楷简" panose="00020600040101010101" charset="-122"/>
                <a:sym typeface="汉仪楷体简" panose="02010600000101010101" charset="-128"/>
              </a:rPr>
              <a:t>LOGO</a:t>
            </a:r>
            <a:endParaRPr lang="en-US" altLang="zh-CN" b="1">
              <a:solidFill>
                <a:srgbClr val="153165"/>
              </a:solidFill>
              <a:latin typeface="汉仪正圆-45W" panose="00020600040101010101" charset="-122"/>
              <a:ea typeface="汉仪正圆-45W" panose="00020600040101010101" charset="-122"/>
              <a:cs typeface="汉仪劲楷简" panose="00020600040101010101" charset="-122"/>
              <a:sym typeface="汉仪楷体简" panose="02010600000101010101" charset="-128"/>
            </a:endParaRPr>
          </a:p>
        </p:txBody>
      </p:sp>
      <p:pic>
        <p:nvPicPr>
          <p:cNvPr id="28" name="图片 27" descr="303b32313537333833393bd2fdbac5"/>
          <p:cNvPicPr>
            <a:picLocks noChangeAspect="1"/>
          </p:cNvPicPr>
          <p:nvPr/>
        </p:nvPicPr>
        <p:blipFill>
          <a:blip r:embed="rId3"/>
          <a:stretch>
            <a:fillRect/>
          </a:stretch>
        </p:blipFill>
        <p:spPr>
          <a:xfrm rot="10800000">
            <a:off x="360045" y="442595"/>
            <a:ext cx="504000" cy="504000"/>
          </a:xfrm>
          <a:prstGeom prst="rect">
            <a:avLst/>
          </a:prstGeom>
        </p:spPr>
      </p:pic>
      <p:sp>
        <p:nvSpPr>
          <p:cNvPr id="36" name="文本框 35"/>
          <p:cNvSpPr txBox="1"/>
          <p:nvPr/>
        </p:nvSpPr>
        <p:spPr>
          <a:xfrm>
            <a:off x="891540" y="4738370"/>
            <a:ext cx="470535" cy="645160"/>
          </a:xfrm>
          <a:prstGeom prst="rect">
            <a:avLst/>
          </a:prstGeom>
          <a:noFill/>
        </p:spPr>
        <p:txBody>
          <a:bodyPr wrap="square" rtlCol="0">
            <a:spAutoFit/>
          </a:bodyPr>
          <a:p>
            <a:pPr algn="ctr"/>
            <a:r>
              <a:rPr lang="en-US" sz="3600" b="1">
                <a:latin typeface="汉仪正圆-45W" panose="00020600040101010101" charset="-122"/>
                <a:ea typeface="汉仪正圆-45W" panose="00020600040101010101" charset="-122"/>
                <a:sym typeface="+mn-ea"/>
              </a:rPr>
              <a:t>3</a:t>
            </a:r>
            <a:endParaRPr lang="en-US" sz="3600" b="1">
              <a:latin typeface="汉仪正圆-45W" panose="00020600040101010101" charset="-122"/>
              <a:ea typeface="汉仪正圆-45W" panose="00020600040101010101" charset="-122"/>
              <a:sym typeface="+mn-ea"/>
            </a:endParaRPr>
          </a:p>
        </p:txBody>
      </p:sp>
      <p:grpSp>
        <p:nvGrpSpPr>
          <p:cNvPr id="15" name="组合 14"/>
          <p:cNvGrpSpPr/>
          <p:nvPr/>
        </p:nvGrpSpPr>
        <p:grpSpPr>
          <a:xfrm>
            <a:off x="1452245" y="4735830"/>
            <a:ext cx="3851910" cy="1010285"/>
            <a:chOff x="2287" y="7458"/>
            <a:chExt cx="6066" cy="1591"/>
          </a:xfrm>
        </p:grpSpPr>
        <p:sp>
          <p:nvSpPr>
            <p:cNvPr id="12" name="文本框 11"/>
            <p:cNvSpPr txBox="1"/>
            <p:nvPr/>
          </p:nvSpPr>
          <p:spPr>
            <a:xfrm>
              <a:off x="2287" y="8033"/>
              <a:ext cx="6067" cy="1016"/>
            </a:xfrm>
            <a:prstGeom prst="rect">
              <a:avLst/>
            </a:prstGeom>
            <a:noFill/>
          </p:spPr>
          <p:txBody>
            <a:bodyPr wrap="square" rtlCol="0">
              <a:spAutoFit/>
            </a:bodyPr>
            <a:p>
              <a:pPr algn="just" fontAlgn="auto">
                <a:lnSpc>
                  <a:spcPct val="150000"/>
                </a:lnSpc>
                <a:buClrTx/>
                <a:buSzTx/>
              </a:pPr>
              <a:r>
                <a:rPr lang="zh-CN" altLang="en-US" sz="1200">
                  <a:latin typeface="汉仪正圆-45W" panose="00020600040101010101" charset="-122"/>
                  <a:ea typeface="汉仪正圆-45W" panose="00020600040101010101" charset="-122"/>
                  <a:cs typeface="汉仪长美黑简" panose="02010600000101010101" charset="-122"/>
                  <a:sym typeface="+mn-ea"/>
                </a:rPr>
                <a:t>点击此处添加你的文本内容点击此处添加你的文本内容点击此处添加你的文本内容点击此处添加你的文本内容</a:t>
              </a:r>
              <a:endParaRPr lang="en-US" altLang="zh-CN" sz="1200">
                <a:latin typeface="汉仪正圆-45W" panose="00020600040101010101" charset="-122"/>
                <a:ea typeface="汉仪正圆-45W" panose="00020600040101010101" charset="-122"/>
                <a:sym typeface="+mn-ea"/>
              </a:endParaRPr>
            </a:p>
          </p:txBody>
        </p:sp>
        <p:sp>
          <p:nvSpPr>
            <p:cNvPr id="13" name="文本框 12"/>
            <p:cNvSpPr txBox="1"/>
            <p:nvPr/>
          </p:nvSpPr>
          <p:spPr>
            <a:xfrm>
              <a:off x="2287" y="7458"/>
              <a:ext cx="3286" cy="580"/>
            </a:xfrm>
            <a:prstGeom prst="rect">
              <a:avLst/>
            </a:prstGeom>
            <a:noFill/>
          </p:spPr>
          <p:txBody>
            <a:bodyPr wrap="square" rtlCol="0">
              <a:spAutoFit/>
            </a:bodyPr>
            <a:p>
              <a:pPr lvl="0" algn="l">
                <a:buClrTx/>
                <a:buSzTx/>
                <a:buFontTx/>
              </a:pPr>
              <a:r>
                <a:rPr lang="zh-CN" altLang="en-US" b="1">
                  <a:solidFill>
                    <a:schemeClr val="tx1"/>
                  </a:solidFill>
                  <a:latin typeface="汉仪正圆-45W" panose="00020600040101010101" charset="-122"/>
                  <a:ea typeface="汉仪正圆-45W" panose="00020600040101010101" charset="-122"/>
                  <a:cs typeface="MV Boli" panose="02000500030200090000" charset="0"/>
                  <a:sym typeface="+mn-ea"/>
                </a:rPr>
                <a:t>点击此处添加</a:t>
              </a:r>
              <a:r>
                <a:rPr lang="zh-CN" altLang="en-US" b="1">
                  <a:solidFill>
                    <a:schemeClr val="tx1"/>
                  </a:solidFill>
                  <a:latin typeface="汉仪正圆-45W" panose="00020600040101010101" charset="-122"/>
                  <a:ea typeface="汉仪正圆-45W" panose="00020600040101010101" charset="-122"/>
                  <a:cs typeface="MV Boli" panose="02000500030200090000" charset="0"/>
                  <a:sym typeface="+mn-ea"/>
                </a:rPr>
                <a:t>标题</a:t>
              </a:r>
              <a:endParaRPr lang="zh-CN" altLang="en-US" b="1">
                <a:solidFill>
                  <a:schemeClr val="tx1"/>
                </a:solidFill>
                <a:latin typeface="汉仪正圆-45W" panose="00020600040101010101" charset="-122"/>
                <a:ea typeface="汉仪正圆-45W" panose="00020600040101010101" charset="-122"/>
                <a:cs typeface="MV Boli" panose="02000500030200090000" charset="0"/>
                <a:sym typeface="+mn-ea"/>
              </a:endParaRPr>
            </a:p>
          </p:txBody>
        </p:sp>
      </p:grpSp>
      <p:grpSp>
        <p:nvGrpSpPr>
          <p:cNvPr id="7" name="组合 6"/>
          <p:cNvGrpSpPr/>
          <p:nvPr/>
        </p:nvGrpSpPr>
        <p:grpSpPr>
          <a:xfrm>
            <a:off x="6907530" y="1907540"/>
            <a:ext cx="2642870" cy="3531870"/>
            <a:chOff x="10878" y="3004"/>
            <a:chExt cx="4162" cy="5562"/>
          </a:xfrm>
        </p:grpSpPr>
        <p:pic>
          <p:nvPicPr>
            <p:cNvPr id="3" name="图片 2" descr="the-tablet-1362851"/>
            <p:cNvPicPr>
              <a:picLocks noChangeAspect="1"/>
            </p:cNvPicPr>
            <p:nvPr/>
          </p:nvPicPr>
          <p:blipFill>
            <a:blip r:embed="rId4">
              <a:extLst>
                <a:ext uri="{96DAC541-7B7A-43D3-8B79-37D633B846F1}">
                  <asvg:svgBlip xmlns:asvg="http://schemas.microsoft.com/office/drawing/2016/SVG/main" r:embed="rId5"/>
                </a:ext>
              </a:extLst>
            </a:blip>
            <a:srcRect l="20112" t="9903" r="20139" b="10282"/>
            <a:stretch>
              <a:fillRect/>
            </a:stretch>
          </p:blipFill>
          <p:spPr>
            <a:xfrm>
              <a:off x="10878" y="3004"/>
              <a:ext cx="4163" cy="5562"/>
            </a:xfrm>
            <a:prstGeom prst="rect">
              <a:avLst/>
            </a:prstGeom>
          </p:spPr>
        </p:pic>
        <p:pic>
          <p:nvPicPr>
            <p:cNvPr id="6" name="图片 5" descr="architecture-g9402b05a5_19201"/>
            <p:cNvPicPr>
              <a:picLocks noChangeAspect="1"/>
            </p:cNvPicPr>
            <p:nvPr/>
          </p:nvPicPr>
          <p:blipFill>
            <a:blip r:embed="rId6"/>
            <a:stretch>
              <a:fillRect/>
            </a:stretch>
          </p:blipFill>
          <p:spPr>
            <a:xfrm>
              <a:off x="11211" y="3404"/>
              <a:ext cx="3531" cy="4680"/>
            </a:xfrm>
            <a:prstGeom prst="rect">
              <a:avLst/>
            </a:prstGeom>
          </p:spPr>
        </p:pic>
      </p:grpSp>
    </p:spTree>
    <p:custDataLst>
      <p:tags r:id="rId7"/>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2" name="矩形 21"/>
          <p:cNvSpPr/>
          <p:nvPr/>
        </p:nvSpPr>
        <p:spPr>
          <a:xfrm>
            <a:off x="0" y="0"/>
            <a:ext cx="12191365"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文本框 1"/>
          <p:cNvSpPr txBox="1"/>
          <p:nvPr/>
        </p:nvSpPr>
        <p:spPr>
          <a:xfrm>
            <a:off x="1045845" y="372110"/>
            <a:ext cx="3217545" cy="645160"/>
          </a:xfrm>
          <a:prstGeom prst="rect">
            <a:avLst/>
          </a:prstGeom>
          <a:noFill/>
        </p:spPr>
        <p:txBody>
          <a:bodyPr wrap="square" rtlCol="0">
            <a:spAutoFit/>
          </a:bodyPr>
          <a:p>
            <a:pPr algn="l"/>
            <a:r>
              <a:rPr lang="zh-CN" altLang="en-US" sz="3600" b="1">
                <a:latin typeface="汉仪正圆-45W" panose="00020600040101010101" charset="-122"/>
                <a:ea typeface="汉仪正圆-45W" panose="00020600040101010101" charset="-122"/>
                <a:sym typeface="+mn-ea"/>
              </a:rPr>
              <a:t>下年工作计划</a:t>
            </a:r>
            <a:endParaRPr lang="zh-CN" altLang="en-US" sz="3600" b="1">
              <a:latin typeface="汉仪正圆-45W" panose="00020600040101010101" charset="-122"/>
              <a:ea typeface="汉仪正圆-45W" panose="00020600040101010101" charset="-122"/>
              <a:sym typeface="+mn-ea"/>
            </a:endParaRPr>
          </a:p>
        </p:txBody>
      </p:sp>
      <p:cxnSp>
        <p:nvCxnSpPr>
          <p:cNvPr id="4" name="直接连接符 3"/>
          <p:cNvCxnSpPr/>
          <p:nvPr/>
        </p:nvCxnSpPr>
        <p:spPr>
          <a:xfrm flipH="1">
            <a:off x="360045" y="1017270"/>
            <a:ext cx="11344910" cy="0"/>
          </a:xfrm>
          <a:prstGeom prst="line">
            <a:avLst/>
          </a:prstGeom>
          <a:ln>
            <a:solidFill>
              <a:srgbClr val="153165"/>
            </a:solidFill>
            <a:tailEnd type="none" w="lg" len="lg"/>
          </a:ln>
        </p:spPr>
        <p:style>
          <a:lnRef idx="1">
            <a:schemeClr val="accent1"/>
          </a:lnRef>
          <a:fillRef idx="0">
            <a:schemeClr val="accent1"/>
          </a:fillRef>
          <a:effectRef idx="0">
            <a:schemeClr val="accent1"/>
          </a:effectRef>
          <a:fontRef idx="minor">
            <a:schemeClr val="tx1"/>
          </a:fontRef>
        </p:style>
      </p:cxnSp>
      <p:sp>
        <p:nvSpPr>
          <p:cNvPr id="49" name="任意多边形 48"/>
          <p:cNvSpPr/>
          <p:nvPr/>
        </p:nvSpPr>
        <p:spPr>
          <a:xfrm>
            <a:off x="0" y="6170295"/>
            <a:ext cx="12191365" cy="687705"/>
          </a:xfrm>
          <a:custGeom>
            <a:avLst/>
            <a:gdLst/>
            <a:ahLst/>
            <a:cxnLst>
              <a:cxn ang="3">
                <a:pos x="hc" y="t"/>
              </a:cxn>
              <a:cxn ang="cd2">
                <a:pos x="l" y="vc"/>
              </a:cxn>
              <a:cxn ang="cd4">
                <a:pos x="hc" y="b"/>
              </a:cxn>
              <a:cxn ang="0">
                <a:pos x="r" y="vc"/>
              </a:cxn>
            </a:cxnLst>
            <a:rect l="l" t="t" r="r" b="b"/>
            <a:pathLst>
              <a:path w="19199" h="1195">
                <a:moveTo>
                  <a:pt x="19199" y="0"/>
                </a:moveTo>
                <a:lnTo>
                  <a:pt x="19199" y="1195"/>
                </a:lnTo>
                <a:lnTo>
                  <a:pt x="0" y="1195"/>
                </a:lnTo>
                <a:lnTo>
                  <a:pt x="0" y="395"/>
                </a:lnTo>
                <a:lnTo>
                  <a:pt x="42" y="397"/>
                </a:lnTo>
                <a:cubicBezTo>
                  <a:pt x="2721" y="526"/>
                  <a:pt x="9012" y="1030"/>
                  <a:pt x="12865" y="946"/>
                </a:cubicBezTo>
                <a:cubicBezTo>
                  <a:pt x="16506" y="868"/>
                  <a:pt x="17875" y="204"/>
                  <a:pt x="19145" y="8"/>
                </a:cubicBezTo>
                <a:lnTo>
                  <a:pt x="19199" y="0"/>
                </a:lnTo>
                <a:close/>
              </a:path>
            </a:pathLst>
          </a:custGeom>
          <a:solidFill>
            <a:srgbClr val="153165">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cxnSp>
        <p:nvCxnSpPr>
          <p:cNvPr id="12" name="直接连接符 11"/>
          <p:cNvCxnSpPr/>
          <p:nvPr/>
        </p:nvCxnSpPr>
        <p:spPr>
          <a:xfrm flipH="1">
            <a:off x="4309110" y="3382645"/>
            <a:ext cx="0" cy="1007745"/>
          </a:xfrm>
          <a:prstGeom prst="line">
            <a:avLst/>
          </a:prstGeom>
          <a:ln w="63500">
            <a:gradFill>
              <a:gsLst>
                <a:gs pos="66000">
                  <a:srgbClr val="7F8CB2"/>
                </a:gs>
                <a:gs pos="6000">
                  <a:srgbClr val="E8EEF1"/>
                </a:gs>
                <a:gs pos="96000">
                  <a:srgbClr val="153165"/>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3085465" y="1753870"/>
            <a:ext cx="2447925" cy="1382395"/>
            <a:chOff x="4858" y="2762"/>
            <a:chExt cx="3855" cy="2177"/>
          </a:xfrm>
        </p:grpSpPr>
        <p:sp>
          <p:nvSpPr>
            <p:cNvPr id="14" name="文本框 13"/>
            <p:cNvSpPr txBox="1"/>
            <p:nvPr/>
          </p:nvSpPr>
          <p:spPr>
            <a:xfrm>
              <a:off x="4858" y="3487"/>
              <a:ext cx="3855" cy="1452"/>
            </a:xfrm>
            <a:prstGeom prst="rect">
              <a:avLst/>
            </a:prstGeom>
            <a:noFill/>
          </p:spPr>
          <p:txBody>
            <a:bodyPr wrap="square" rtlCol="0">
              <a:spAutoFit/>
            </a:bodyPr>
            <a:p>
              <a:pPr algn="just" fontAlgn="auto">
                <a:lnSpc>
                  <a:spcPct val="150000"/>
                </a:lnSpc>
                <a:buClrTx/>
                <a:buSzTx/>
              </a:pPr>
              <a:r>
                <a:rPr lang="zh-CN" altLang="en-US" sz="1200">
                  <a:latin typeface="汉仪正圆-45W" panose="00020600040101010101" charset="-122"/>
                  <a:ea typeface="汉仪正圆-45W" panose="00020600040101010101" charset="-122"/>
                  <a:cs typeface="汉仪长美黑简" panose="02010600000101010101" charset="-122"/>
                  <a:sym typeface="+mn-ea"/>
                </a:rPr>
                <a:t>点击此处添加你的文本内容点击此处添加你的文本内容点击此处添加你的文本内容</a:t>
              </a:r>
              <a:endParaRPr lang="en-US" altLang="zh-CN" sz="1200">
                <a:latin typeface="汉仪正圆-45W" panose="00020600040101010101" charset="-122"/>
                <a:ea typeface="汉仪正圆-45W" panose="00020600040101010101" charset="-122"/>
                <a:sym typeface="+mn-ea"/>
              </a:endParaRPr>
            </a:p>
          </p:txBody>
        </p:sp>
        <p:sp>
          <p:nvSpPr>
            <p:cNvPr id="15" name="文本框 14"/>
            <p:cNvSpPr txBox="1"/>
            <p:nvPr/>
          </p:nvSpPr>
          <p:spPr>
            <a:xfrm>
              <a:off x="5143" y="2762"/>
              <a:ext cx="3286" cy="580"/>
            </a:xfrm>
            <a:prstGeom prst="rect">
              <a:avLst/>
            </a:prstGeom>
            <a:noFill/>
          </p:spPr>
          <p:txBody>
            <a:bodyPr wrap="square" rtlCol="0">
              <a:spAutoFit/>
            </a:bodyPr>
            <a:p>
              <a:pPr lvl="0" algn="l">
                <a:buClrTx/>
                <a:buSzTx/>
                <a:buFontTx/>
              </a:pPr>
              <a:r>
                <a:rPr lang="zh-CN" altLang="en-US" b="1">
                  <a:solidFill>
                    <a:schemeClr val="tx1"/>
                  </a:solidFill>
                  <a:latin typeface="汉仪正圆-45W" panose="00020600040101010101" charset="-122"/>
                  <a:ea typeface="汉仪正圆-45W" panose="00020600040101010101" charset="-122"/>
                  <a:cs typeface="MV Boli" panose="02000500030200090000" charset="0"/>
                  <a:sym typeface="+mn-ea"/>
                </a:rPr>
                <a:t>点击此处添加</a:t>
              </a:r>
              <a:r>
                <a:rPr lang="zh-CN" altLang="en-US" b="1">
                  <a:solidFill>
                    <a:schemeClr val="tx1"/>
                  </a:solidFill>
                  <a:latin typeface="汉仪正圆-45W" panose="00020600040101010101" charset="-122"/>
                  <a:ea typeface="汉仪正圆-45W" panose="00020600040101010101" charset="-122"/>
                  <a:cs typeface="MV Boli" panose="02000500030200090000" charset="0"/>
                  <a:sym typeface="+mn-ea"/>
                </a:rPr>
                <a:t>标题</a:t>
              </a:r>
              <a:endParaRPr lang="zh-CN" altLang="en-US" b="1">
                <a:solidFill>
                  <a:schemeClr val="tx1"/>
                </a:solidFill>
                <a:latin typeface="汉仪正圆-45W" panose="00020600040101010101" charset="-122"/>
                <a:ea typeface="汉仪正圆-45W" panose="00020600040101010101" charset="-122"/>
                <a:cs typeface="MV Boli" panose="02000500030200090000" charset="0"/>
                <a:sym typeface="+mn-ea"/>
              </a:endParaRPr>
            </a:p>
          </p:txBody>
        </p:sp>
      </p:grpSp>
      <p:cxnSp>
        <p:nvCxnSpPr>
          <p:cNvPr id="16" name="直接连接符 15"/>
          <p:cNvCxnSpPr/>
          <p:nvPr/>
        </p:nvCxnSpPr>
        <p:spPr>
          <a:xfrm flipH="1">
            <a:off x="7967345" y="3382645"/>
            <a:ext cx="0" cy="1007745"/>
          </a:xfrm>
          <a:prstGeom prst="line">
            <a:avLst/>
          </a:prstGeom>
          <a:ln w="63500">
            <a:gradFill>
              <a:gsLst>
                <a:gs pos="66000">
                  <a:srgbClr val="7F8CB2"/>
                </a:gs>
                <a:gs pos="6000">
                  <a:srgbClr val="E8EEF1"/>
                </a:gs>
                <a:gs pos="96000">
                  <a:srgbClr val="153165"/>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9" name="组合 38"/>
          <p:cNvGrpSpPr/>
          <p:nvPr/>
        </p:nvGrpSpPr>
        <p:grpSpPr>
          <a:xfrm>
            <a:off x="4349750" y="4620260"/>
            <a:ext cx="3492500" cy="1971675"/>
            <a:chOff x="6850" y="7276"/>
            <a:chExt cx="5500" cy="3105"/>
          </a:xfrm>
        </p:grpSpPr>
        <p:pic>
          <p:nvPicPr>
            <p:cNvPr id="28" name="图片 27" descr="C:\Users\win10\Desktop\PPT\图片\城市\email-3249062_12801蓝.pngemail-3249062_12801蓝"/>
            <p:cNvPicPr>
              <a:picLocks noChangeAspect="1"/>
            </p:cNvPicPr>
            <p:nvPr/>
          </p:nvPicPr>
          <p:blipFill>
            <a:blip r:embed="rId2"/>
            <a:srcRect/>
            <a:stretch>
              <a:fillRect/>
            </a:stretch>
          </p:blipFill>
          <p:spPr>
            <a:xfrm>
              <a:off x="6850" y="7276"/>
              <a:ext cx="5500" cy="3105"/>
            </a:xfrm>
            <a:prstGeom prst="rect">
              <a:avLst/>
            </a:prstGeom>
          </p:spPr>
        </p:pic>
        <p:sp>
          <p:nvSpPr>
            <p:cNvPr id="30" name="文本框 29"/>
            <p:cNvSpPr txBox="1"/>
            <p:nvPr/>
          </p:nvSpPr>
          <p:spPr>
            <a:xfrm rot="20160000">
              <a:off x="10295" y="8463"/>
              <a:ext cx="1117" cy="483"/>
            </a:xfrm>
            <a:prstGeom prst="rect">
              <a:avLst/>
            </a:prstGeom>
            <a:noFill/>
          </p:spPr>
          <p:txBody>
            <a:bodyPr wrap="none" rtlCol="0" anchor="t">
              <a:spAutoFit/>
            </a:bodyPr>
            <a:p>
              <a:pPr algn="ctr"/>
              <a:r>
                <a:rPr lang="en-US" altLang="zh-CN" sz="1400" b="1">
                  <a:solidFill>
                    <a:schemeClr val="tx1"/>
                  </a:solidFill>
                  <a:uFillTx/>
                  <a:latin typeface="汉仪正圆-45W" panose="00020600040101010101" charset="-122"/>
                  <a:ea typeface="汉仪正圆-45W" panose="00020600040101010101" charset="-122"/>
                  <a:sym typeface="+mn-ea"/>
                </a:rPr>
                <a:t>Future</a:t>
              </a:r>
              <a:endParaRPr lang="en-US" altLang="zh-CN" sz="1400" b="1">
                <a:solidFill>
                  <a:schemeClr val="tx1"/>
                </a:solidFill>
                <a:uFillTx/>
                <a:latin typeface="汉仪正圆-45W" panose="00020600040101010101" charset="-122"/>
                <a:ea typeface="汉仪正圆-45W" panose="00020600040101010101" charset="-122"/>
                <a:sym typeface="+mn-ea"/>
              </a:endParaRPr>
            </a:p>
          </p:txBody>
        </p:sp>
        <p:sp>
          <p:nvSpPr>
            <p:cNvPr id="31" name="文本框 30"/>
            <p:cNvSpPr txBox="1"/>
            <p:nvPr/>
          </p:nvSpPr>
          <p:spPr>
            <a:xfrm rot="20340000">
              <a:off x="11404" y="7613"/>
              <a:ext cx="748" cy="483"/>
            </a:xfrm>
            <a:prstGeom prst="rect">
              <a:avLst/>
            </a:prstGeom>
            <a:noFill/>
          </p:spPr>
          <p:txBody>
            <a:bodyPr wrap="none" rtlCol="0" anchor="t">
              <a:spAutoFit/>
            </a:bodyPr>
            <a:p>
              <a:pPr algn="ctr"/>
              <a:r>
                <a:rPr lang="en-US" altLang="zh-CN" sz="1400" b="1">
                  <a:solidFill>
                    <a:schemeClr val="tx1"/>
                  </a:solidFill>
                  <a:uFillTx/>
                  <a:latin typeface="汉仪正圆-45W" panose="00020600040101010101" charset="-122"/>
                  <a:ea typeface="汉仪正圆-45W" panose="00020600040101010101" charset="-122"/>
                  <a:sym typeface="+mn-ea"/>
                </a:rPr>
                <a:t>Plan</a:t>
              </a:r>
              <a:endParaRPr lang="en-US" altLang="zh-CN" sz="1400" b="1">
                <a:solidFill>
                  <a:schemeClr val="tx1"/>
                </a:solidFill>
                <a:uFillTx/>
                <a:latin typeface="汉仪正圆-45W" panose="00020600040101010101" charset="-122"/>
                <a:ea typeface="汉仪正圆-45W" panose="00020600040101010101" charset="-122"/>
                <a:sym typeface="+mn-ea"/>
              </a:endParaRPr>
            </a:p>
          </p:txBody>
        </p:sp>
      </p:grpSp>
      <p:sp>
        <p:nvSpPr>
          <p:cNvPr id="5" name="文本框 4"/>
          <p:cNvSpPr txBox="1"/>
          <p:nvPr/>
        </p:nvSpPr>
        <p:spPr>
          <a:xfrm>
            <a:off x="10826750" y="510540"/>
            <a:ext cx="810260" cy="368300"/>
          </a:xfrm>
          <a:prstGeom prst="rect">
            <a:avLst/>
          </a:prstGeom>
          <a:noFill/>
        </p:spPr>
        <p:txBody>
          <a:bodyPr wrap="square" rtlCol="0" anchor="t">
            <a:spAutoFit/>
          </a:bodyPr>
          <a:p>
            <a:pPr algn="ctr"/>
            <a:r>
              <a:rPr lang="en-US" altLang="zh-CN" b="1">
                <a:solidFill>
                  <a:srgbClr val="153165"/>
                </a:solidFill>
                <a:latin typeface="汉仪正圆-45W" panose="00020600040101010101" charset="-122"/>
                <a:ea typeface="汉仪正圆-45W" panose="00020600040101010101" charset="-122"/>
                <a:cs typeface="汉仪劲楷简" panose="00020600040101010101" charset="-122"/>
                <a:sym typeface="汉仪楷体简" panose="02010600000101010101" charset="-128"/>
              </a:rPr>
              <a:t>LOGO</a:t>
            </a:r>
            <a:endParaRPr lang="en-US" altLang="zh-CN" b="1">
              <a:solidFill>
                <a:srgbClr val="153165"/>
              </a:solidFill>
              <a:latin typeface="汉仪正圆-45W" panose="00020600040101010101" charset="-122"/>
              <a:ea typeface="汉仪正圆-45W" panose="00020600040101010101" charset="-122"/>
              <a:cs typeface="汉仪劲楷简" panose="00020600040101010101" charset="-122"/>
              <a:sym typeface="汉仪楷体简" panose="02010600000101010101" charset="-128"/>
            </a:endParaRPr>
          </a:p>
        </p:txBody>
      </p:sp>
      <p:pic>
        <p:nvPicPr>
          <p:cNvPr id="3" name="图片 2" descr="303b32313537333833393bd2fdbac5"/>
          <p:cNvPicPr>
            <a:picLocks noChangeAspect="1"/>
          </p:cNvPicPr>
          <p:nvPr/>
        </p:nvPicPr>
        <p:blipFill>
          <a:blip r:embed="rId3"/>
          <a:stretch>
            <a:fillRect/>
          </a:stretch>
        </p:blipFill>
        <p:spPr>
          <a:xfrm rot="10800000">
            <a:off x="360045" y="442595"/>
            <a:ext cx="504000" cy="504000"/>
          </a:xfrm>
          <a:prstGeom prst="rect">
            <a:avLst/>
          </a:prstGeom>
        </p:spPr>
      </p:pic>
      <p:grpSp>
        <p:nvGrpSpPr>
          <p:cNvPr id="8" name="组合 7"/>
          <p:cNvGrpSpPr/>
          <p:nvPr/>
        </p:nvGrpSpPr>
        <p:grpSpPr>
          <a:xfrm>
            <a:off x="6743700" y="1753870"/>
            <a:ext cx="2447925" cy="1382395"/>
            <a:chOff x="4858" y="2762"/>
            <a:chExt cx="3855" cy="2177"/>
          </a:xfrm>
        </p:grpSpPr>
        <p:sp>
          <p:nvSpPr>
            <p:cNvPr id="9" name="文本框 8"/>
            <p:cNvSpPr txBox="1"/>
            <p:nvPr/>
          </p:nvSpPr>
          <p:spPr>
            <a:xfrm>
              <a:off x="4858" y="3487"/>
              <a:ext cx="3855" cy="1452"/>
            </a:xfrm>
            <a:prstGeom prst="rect">
              <a:avLst/>
            </a:prstGeom>
            <a:noFill/>
          </p:spPr>
          <p:txBody>
            <a:bodyPr wrap="square" rtlCol="0">
              <a:spAutoFit/>
            </a:bodyPr>
            <a:p>
              <a:pPr algn="just" fontAlgn="auto">
                <a:lnSpc>
                  <a:spcPct val="150000"/>
                </a:lnSpc>
                <a:buClrTx/>
                <a:buSzTx/>
              </a:pPr>
              <a:r>
                <a:rPr lang="zh-CN" altLang="en-US" sz="1200">
                  <a:latin typeface="汉仪正圆-45W" panose="00020600040101010101" charset="-122"/>
                  <a:ea typeface="汉仪正圆-45W" panose="00020600040101010101" charset="-122"/>
                  <a:cs typeface="汉仪长美黑简" panose="02010600000101010101" charset="-122"/>
                  <a:sym typeface="+mn-ea"/>
                </a:rPr>
                <a:t>点击此处添加你的文本内容点击此处添加你的文本内容点击此处添加你的文本内容</a:t>
              </a:r>
              <a:endParaRPr lang="en-US" altLang="zh-CN" sz="1200">
                <a:latin typeface="汉仪正圆-45W" panose="00020600040101010101" charset="-122"/>
                <a:ea typeface="汉仪正圆-45W" panose="00020600040101010101" charset="-122"/>
                <a:sym typeface="+mn-ea"/>
              </a:endParaRPr>
            </a:p>
          </p:txBody>
        </p:sp>
        <p:sp>
          <p:nvSpPr>
            <p:cNvPr id="10" name="文本框 9"/>
            <p:cNvSpPr txBox="1"/>
            <p:nvPr/>
          </p:nvSpPr>
          <p:spPr>
            <a:xfrm>
              <a:off x="5143" y="2762"/>
              <a:ext cx="3286" cy="580"/>
            </a:xfrm>
            <a:prstGeom prst="rect">
              <a:avLst/>
            </a:prstGeom>
            <a:noFill/>
          </p:spPr>
          <p:txBody>
            <a:bodyPr wrap="square" rtlCol="0">
              <a:spAutoFit/>
            </a:bodyPr>
            <a:p>
              <a:pPr lvl="0" algn="l">
                <a:buClrTx/>
                <a:buSzTx/>
                <a:buFontTx/>
              </a:pPr>
              <a:r>
                <a:rPr lang="zh-CN" altLang="en-US" b="1">
                  <a:solidFill>
                    <a:schemeClr val="tx1"/>
                  </a:solidFill>
                  <a:latin typeface="汉仪正圆-45W" panose="00020600040101010101" charset="-122"/>
                  <a:ea typeface="汉仪正圆-45W" panose="00020600040101010101" charset="-122"/>
                  <a:cs typeface="MV Boli" panose="02000500030200090000" charset="0"/>
                  <a:sym typeface="+mn-ea"/>
                </a:rPr>
                <a:t>点击此处添加</a:t>
              </a:r>
              <a:r>
                <a:rPr lang="zh-CN" altLang="en-US" b="1">
                  <a:solidFill>
                    <a:schemeClr val="tx1"/>
                  </a:solidFill>
                  <a:latin typeface="汉仪正圆-45W" panose="00020600040101010101" charset="-122"/>
                  <a:ea typeface="汉仪正圆-45W" panose="00020600040101010101" charset="-122"/>
                  <a:cs typeface="MV Boli" panose="02000500030200090000" charset="0"/>
                  <a:sym typeface="+mn-ea"/>
                </a:rPr>
                <a:t>标题</a:t>
              </a:r>
              <a:endParaRPr lang="zh-CN" altLang="en-US" b="1">
                <a:solidFill>
                  <a:schemeClr val="tx1"/>
                </a:solidFill>
                <a:latin typeface="汉仪正圆-45W" panose="00020600040101010101" charset="-122"/>
                <a:ea typeface="汉仪正圆-45W" panose="00020600040101010101" charset="-122"/>
                <a:cs typeface="MV Boli" panose="02000500030200090000" charset="0"/>
                <a:sym typeface="+mn-ea"/>
              </a:endParaRPr>
            </a:p>
          </p:txBody>
        </p:sp>
      </p:grpSp>
      <p:cxnSp>
        <p:nvCxnSpPr>
          <p:cNvPr id="25" name="直接连接符 24"/>
          <p:cNvCxnSpPr/>
          <p:nvPr/>
        </p:nvCxnSpPr>
        <p:spPr>
          <a:xfrm flipH="1">
            <a:off x="9941560" y="5331460"/>
            <a:ext cx="0" cy="1007745"/>
          </a:xfrm>
          <a:prstGeom prst="line">
            <a:avLst/>
          </a:prstGeom>
          <a:ln w="63500">
            <a:gradFill>
              <a:gsLst>
                <a:gs pos="66000">
                  <a:srgbClr val="7F8CB2"/>
                </a:gs>
                <a:gs pos="6000">
                  <a:srgbClr val="E8EEF1"/>
                </a:gs>
                <a:gs pos="96000">
                  <a:srgbClr val="153165"/>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26" name="组合 25"/>
          <p:cNvGrpSpPr/>
          <p:nvPr/>
        </p:nvGrpSpPr>
        <p:grpSpPr>
          <a:xfrm>
            <a:off x="8717915" y="3702685"/>
            <a:ext cx="2447925" cy="1382395"/>
            <a:chOff x="4858" y="2762"/>
            <a:chExt cx="3855" cy="2177"/>
          </a:xfrm>
        </p:grpSpPr>
        <p:sp>
          <p:nvSpPr>
            <p:cNvPr id="27" name="文本框 26"/>
            <p:cNvSpPr txBox="1"/>
            <p:nvPr/>
          </p:nvSpPr>
          <p:spPr>
            <a:xfrm>
              <a:off x="4858" y="3487"/>
              <a:ext cx="3855" cy="1452"/>
            </a:xfrm>
            <a:prstGeom prst="rect">
              <a:avLst/>
            </a:prstGeom>
            <a:noFill/>
          </p:spPr>
          <p:txBody>
            <a:bodyPr wrap="square" rtlCol="0">
              <a:spAutoFit/>
            </a:bodyPr>
            <a:p>
              <a:pPr algn="just" fontAlgn="auto">
                <a:lnSpc>
                  <a:spcPct val="150000"/>
                </a:lnSpc>
                <a:buClrTx/>
                <a:buSzTx/>
              </a:pPr>
              <a:r>
                <a:rPr lang="zh-CN" altLang="en-US" sz="1200">
                  <a:latin typeface="汉仪正圆-45W" panose="00020600040101010101" charset="-122"/>
                  <a:ea typeface="汉仪正圆-45W" panose="00020600040101010101" charset="-122"/>
                  <a:cs typeface="汉仪长美黑简" panose="02010600000101010101" charset="-122"/>
                  <a:sym typeface="+mn-ea"/>
                </a:rPr>
                <a:t>点击此处添加你的文本内容点击此处添加你的文本内容点击此处添加你的文本内容</a:t>
              </a:r>
              <a:endParaRPr lang="en-US" altLang="zh-CN" sz="1200">
                <a:latin typeface="汉仪正圆-45W" panose="00020600040101010101" charset="-122"/>
                <a:ea typeface="汉仪正圆-45W" panose="00020600040101010101" charset="-122"/>
                <a:sym typeface="+mn-ea"/>
              </a:endParaRPr>
            </a:p>
          </p:txBody>
        </p:sp>
        <p:sp>
          <p:nvSpPr>
            <p:cNvPr id="29" name="文本框 28"/>
            <p:cNvSpPr txBox="1"/>
            <p:nvPr/>
          </p:nvSpPr>
          <p:spPr>
            <a:xfrm>
              <a:off x="5143" y="2762"/>
              <a:ext cx="3286" cy="580"/>
            </a:xfrm>
            <a:prstGeom prst="rect">
              <a:avLst/>
            </a:prstGeom>
            <a:noFill/>
          </p:spPr>
          <p:txBody>
            <a:bodyPr wrap="square" rtlCol="0">
              <a:spAutoFit/>
            </a:bodyPr>
            <a:p>
              <a:pPr lvl="0" algn="l">
                <a:buClrTx/>
                <a:buSzTx/>
                <a:buFontTx/>
              </a:pPr>
              <a:r>
                <a:rPr lang="zh-CN" altLang="en-US" b="1">
                  <a:solidFill>
                    <a:schemeClr val="tx1"/>
                  </a:solidFill>
                  <a:latin typeface="汉仪正圆-45W" panose="00020600040101010101" charset="-122"/>
                  <a:ea typeface="汉仪正圆-45W" panose="00020600040101010101" charset="-122"/>
                  <a:cs typeface="MV Boli" panose="02000500030200090000" charset="0"/>
                  <a:sym typeface="+mn-ea"/>
                </a:rPr>
                <a:t>点击此处添加</a:t>
              </a:r>
              <a:r>
                <a:rPr lang="zh-CN" altLang="en-US" b="1">
                  <a:solidFill>
                    <a:schemeClr val="tx1"/>
                  </a:solidFill>
                  <a:latin typeface="汉仪正圆-45W" panose="00020600040101010101" charset="-122"/>
                  <a:ea typeface="汉仪正圆-45W" panose="00020600040101010101" charset="-122"/>
                  <a:cs typeface="MV Boli" panose="02000500030200090000" charset="0"/>
                  <a:sym typeface="+mn-ea"/>
                </a:rPr>
                <a:t>标题</a:t>
              </a:r>
              <a:endParaRPr lang="zh-CN" altLang="en-US" b="1">
                <a:solidFill>
                  <a:schemeClr val="tx1"/>
                </a:solidFill>
                <a:latin typeface="汉仪正圆-45W" panose="00020600040101010101" charset="-122"/>
                <a:ea typeface="汉仪正圆-45W" panose="00020600040101010101" charset="-122"/>
                <a:cs typeface="MV Boli" panose="02000500030200090000" charset="0"/>
                <a:sym typeface="+mn-ea"/>
              </a:endParaRPr>
            </a:p>
          </p:txBody>
        </p:sp>
      </p:grpSp>
      <p:cxnSp>
        <p:nvCxnSpPr>
          <p:cNvPr id="36" name="直接连接符 35"/>
          <p:cNvCxnSpPr/>
          <p:nvPr/>
        </p:nvCxnSpPr>
        <p:spPr>
          <a:xfrm flipH="1">
            <a:off x="2206625" y="5331460"/>
            <a:ext cx="0" cy="1007745"/>
          </a:xfrm>
          <a:prstGeom prst="line">
            <a:avLst/>
          </a:prstGeom>
          <a:ln w="63500">
            <a:gradFill>
              <a:gsLst>
                <a:gs pos="66000">
                  <a:srgbClr val="7F8CB2"/>
                </a:gs>
                <a:gs pos="6000">
                  <a:srgbClr val="E8EEF1"/>
                </a:gs>
                <a:gs pos="96000">
                  <a:srgbClr val="153165"/>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7" name="组合 36"/>
          <p:cNvGrpSpPr/>
          <p:nvPr/>
        </p:nvGrpSpPr>
        <p:grpSpPr>
          <a:xfrm>
            <a:off x="982980" y="3702685"/>
            <a:ext cx="2447925" cy="1382395"/>
            <a:chOff x="4858" y="2762"/>
            <a:chExt cx="3855" cy="2177"/>
          </a:xfrm>
        </p:grpSpPr>
        <p:sp>
          <p:nvSpPr>
            <p:cNvPr id="38" name="文本框 37"/>
            <p:cNvSpPr txBox="1"/>
            <p:nvPr/>
          </p:nvSpPr>
          <p:spPr>
            <a:xfrm>
              <a:off x="4858" y="3487"/>
              <a:ext cx="3855" cy="1452"/>
            </a:xfrm>
            <a:prstGeom prst="rect">
              <a:avLst/>
            </a:prstGeom>
            <a:noFill/>
          </p:spPr>
          <p:txBody>
            <a:bodyPr wrap="square" rtlCol="0">
              <a:spAutoFit/>
            </a:bodyPr>
            <a:p>
              <a:pPr algn="just" fontAlgn="auto">
                <a:lnSpc>
                  <a:spcPct val="150000"/>
                </a:lnSpc>
                <a:buClrTx/>
                <a:buSzTx/>
              </a:pPr>
              <a:r>
                <a:rPr lang="zh-CN" altLang="en-US" sz="1200">
                  <a:latin typeface="汉仪正圆-45W" panose="00020600040101010101" charset="-122"/>
                  <a:ea typeface="汉仪正圆-45W" panose="00020600040101010101" charset="-122"/>
                  <a:cs typeface="汉仪长美黑简" panose="02010600000101010101" charset="-122"/>
                  <a:sym typeface="+mn-ea"/>
                </a:rPr>
                <a:t>点击此处添加你的文本内容点击此处添加你的文本内容点击此处添加你的文本内容</a:t>
              </a:r>
              <a:endParaRPr lang="en-US" altLang="zh-CN" sz="1200">
                <a:latin typeface="汉仪正圆-45W" panose="00020600040101010101" charset="-122"/>
                <a:ea typeface="汉仪正圆-45W" panose="00020600040101010101" charset="-122"/>
                <a:sym typeface="+mn-ea"/>
              </a:endParaRPr>
            </a:p>
          </p:txBody>
        </p:sp>
        <p:sp>
          <p:nvSpPr>
            <p:cNvPr id="40" name="文本框 39"/>
            <p:cNvSpPr txBox="1"/>
            <p:nvPr/>
          </p:nvSpPr>
          <p:spPr>
            <a:xfrm>
              <a:off x="5143" y="2762"/>
              <a:ext cx="3286" cy="580"/>
            </a:xfrm>
            <a:prstGeom prst="rect">
              <a:avLst/>
            </a:prstGeom>
            <a:noFill/>
          </p:spPr>
          <p:txBody>
            <a:bodyPr wrap="square" rtlCol="0">
              <a:spAutoFit/>
            </a:bodyPr>
            <a:p>
              <a:pPr lvl="0" algn="l">
                <a:buClrTx/>
                <a:buSzTx/>
                <a:buFontTx/>
              </a:pPr>
              <a:r>
                <a:rPr lang="zh-CN" altLang="en-US" b="1">
                  <a:solidFill>
                    <a:schemeClr val="tx1"/>
                  </a:solidFill>
                  <a:latin typeface="汉仪正圆-45W" panose="00020600040101010101" charset="-122"/>
                  <a:ea typeface="汉仪正圆-45W" panose="00020600040101010101" charset="-122"/>
                  <a:cs typeface="MV Boli" panose="02000500030200090000" charset="0"/>
                  <a:sym typeface="+mn-ea"/>
                </a:rPr>
                <a:t>点击此处添加</a:t>
              </a:r>
              <a:r>
                <a:rPr lang="zh-CN" altLang="en-US" b="1">
                  <a:solidFill>
                    <a:schemeClr val="tx1"/>
                  </a:solidFill>
                  <a:latin typeface="汉仪正圆-45W" panose="00020600040101010101" charset="-122"/>
                  <a:ea typeface="汉仪正圆-45W" panose="00020600040101010101" charset="-122"/>
                  <a:cs typeface="MV Boli" panose="02000500030200090000" charset="0"/>
                  <a:sym typeface="+mn-ea"/>
                </a:rPr>
                <a:t>标题</a:t>
              </a:r>
              <a:endParaRPr lang="zh-CN" altLang="en-US" b="1">
                <a:solidFill>
                  <a:schemeClr val="tx1"/>
                </a:solidFill>
                <a:latin typeface="汉仪正圆-45W" panose="00020600040101010101" charset="-122"/>
                <a:ea typeface="汉仪正圆-45W" panose="00020600040101010101" charset="-122"/>
                <a:cs typeface="MV Boli" panose="02000500030200090000" charset="0"/>
                <a:sym typeface="+mn-ea"/>
              </a:endParaRPr>
            </a:p>
          </p:txBody>
        </p:sp>
      </p:grpSp>
    </p:spTree>
    <p:custDataLst>
      <p:tags r:id="rId4"/>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6" name="矩形 5"/>
          <p:cNvSpPr/>
          <p:nvPr/>
        </p:nvSpPr>
        <p:spPr>
          <a:xfrm>
            <a:off x="0" y="0"/>
            <a:ext cx="12191365" cy="6858000"/>
          </a:xfrm>
          <a:prstGeom prst="rect">
            <a:avLst/>
          </a:prstGeom>
          <a:solidFill>
            <a:srgbClr val="7F8CB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2" name="组合 11"/>
          <p:cNvGrpSpPr/>
          <p:nvPr/>
        </p:nvGrpSpPr>
        <p:grpSpPr>
          <a:xfrm>
            <a:off x="6379845" y="1136650"/>
            <a:ext cx="654050" cy="641350"/>
            <a:chOff x="10047" y="1790"/>
            <a:chExt cx="1030" cy="1010"/>
          </a:xfrm>
        </p:grpSpPr>
        <p:sp>
          <p:nvSpPr>
            <p:cNvPr id="7" name="流程图: 延期 6"/>
            <p:cNvSpPr/>
            <p:nvPr/>
          </p:nvSpPr>
          <p:spPr>
            <a:xfrm>
              <a:off x="10047" y="1790"/>
              <a:ext cx="1030" cy="1011"/>
            </a:xfrm>
            <a:prstGeom prst="flowChartDelay">
              <a:avLst/>
            </a:prstGeom>
            <a:solidFill>
              <a:srgbClr val="153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汉仪正圆-45W" panose="00020600040101010101" charset="-122"/>
                <a:ea typeface="汉仪正圆-45W" panose="00020600040101010101" charset="-122"/>
              </a:endParaRPr>
            </a:p>
          </p:txBody>
        </p:sp>
        <p:sp>
          <p:nvSpPr>
            <p:cNvPr id="8" name="文本框 7"/>
            <p:cNvSpPr txBox="1"/>
            <p:nvPr/>
          </p:nvSpPr>
          <p:spPr>
            <a:xfrm>
              <a:off x="10047" y="1836"/>
              <a:ext cx="1031" cy="919"/>
            </a:xfrm>
            <a:prstGeom prst="rect">
              <a:avLst/>
            </a:prstGeom>
            <a:noFill/>
          </p:spPr>
          <p:txBody>
            <a:bodyPr wrap="square" rtlCol="0">
              <a:spAutoFit/>
            </a:bodyPr>
            <a:p>
              <a:pPr algn="ctr"/>
              <a:r>
                <a:rPr lang="en-US" altLang="zh-CN" sz="3200">
                  <a:solidFill>
                    <a:schemeClr val="bg1"/>
                  </a:solidFill>
                  <a:latin typeface="汉仪正圆-45W" panose="00020600040101010101" charset="-122"/>
                  <a:ea typeface="汉仪正圆-45W" panose="00020600040101010101" charset="-122"/>
                </a:rPr>
                <a:t>01</a:t>
              </a:r>
              <a:endParaRPr lang="en-US" altLang="zh-CN" sz="3200">
                <a:solidFill>
                  <a:schemeClr val="bg1"/>
                </a:solidFill>
                <a:latin typeface="汉仪正圆-45W" panose="00020600040101010101" charset="-122"/>
                <a:ea typeface="汉仪正圆-45W" panose="00020600040101010101" charset="-122"/>
              </a:endParaRPr>
            </a:p>
          </p:txBody>
        </p:sp>
      </p:grpSp>
      <p:grpSp>
        <p:nvGrpSpPr>
          <p:cNvPr id="20" name="组合 19"/>
          <p:cNvGrpSpPr/>
          <p:nvPr/>
        </p:nvGrpSpPr>
        <p:grpSpPr>
          <a:xfrm>
            <a:off x="6382385" y="2451100"/>
            <a:ext cx="654050" cy="641350"/>
            <a:chOff x="10048" y="3860"/>
            <a:chExt cx="1030" cy="1010"/>
          </a:xfrm>
        </p:grpSpPr>
        <p:sp>
          <p:nvSpPr>
            <p:cNvPr id="9" name="流程图: 延期 8"/>
            <p:cNvSpPr/>
            <p:nvPr/>
          </p:nvSpPr>
          <p:spPr>
            <a:xfrm>
              <a:off x="10048" y="3860"/>
              <a:ext cx="1030" cy="1011"/>
            </a:xfrm>
            <a:prstGeom prst="flowChartDelay">
              <a:avLst/>
            </a:prstGeom>
            <a:solidFill>
              <a:srgbClr val="153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汉仪正圆-45W" panose="00020600040101010101" charset="-122"/>
                <a:ea typeface="汉仪正圆-45W" panose="00020600040101010101" charset="-122"/>
              </a:endParaRPr>
            </a:p>
          </p:txBody>
        </p:sp>
        <p:sp>
          <p:nvSpPr>
            <p:cNvPr id="11" name="文本框 10"/>
            <p:cNvSpPr txBox="1"/>
            <p:nvPr/>
          </p:nvSpPr>
          <p:spPr>
            <a:xfrm>
              <a:off x="10048" y="3906"/>
              <a:ext cx="1031" cy="919"/>
            </a:xfrm>
            <a:prstGeom prst="rect">
              <a:avLst/>
            </a:prstGeom>
            <a:noFill/>
          </p:spPr>
          <p:txBody>
            <a:bodyPr wrap="square" rtlCol="0">
              <a:spAutoFit/>
            </a:bodyPr>
            <a:p>
              <a:pPr algn="ctr"/>
              <a:r>
                <a:rPr lang="en-US" altLang="zh-CN" sz="3200">
                  <a:solidFill>
                    <a:schemeClr val="bg1"/>
                  </a:solidFill>
                  <a:latin typeface="汉仪正圆-45W" panose="00020600040101010101" charset="-122"/>
                  <a:ea typeface="汉仪正圆-45W" panose="00020600040101010101" charset="-122"/>
                </a:rPr>
                <a:t>02</a:t>
              </a:r>
              <a:endParaRPr lang="en-US" altLang="zh-CN" sz="3200">
                <a:solidFill>
                  <a:schemeClr val="bg1"/>
                </a:solidFill>
                <a:latin typeface="汉仪正圆-45W" panose="00020600040101010101" charset="-122"/>
                <a:ea typeface="汉仪正圆-45W" panose="00020600040101010101" charset="-122"/>
              </a:endParaRPr>
            </a:p>
          </p:txBody>
        </p:sp>
      </p:grpSp>
      <p:grpSp>
        <p:nvGrpSpPr>
          <p:cNvPr id="18" name="组合 17"/>
          <p:cNvGrpSpPr/>
          <p:nvPr/>
        </p:nvGrpSpPr>
        <p:grpSpPr>
          <a:xfrm>
            <a:off x="6383655" y="3765550"/>
            <a:ext cx="654050" cy="641350"/>
            <a:chOff x="10049" y="5930"/>
            <a:chExt cx="1030" cy="1010"/>
          </a:xfrm>
        </p:grpSpPr>
        <p:sp>
          <p:nvSpPr>
            <p:cNvPr id="19" name="流程图: 延期 18"/>
            <p:cNvSpPr/>
            <p:nvPr/>
          </p:nvSpPr>
          <p:spPr>
            <a:xfrm>
              <a:off x="10049" y="5930"/>
              <a:ext cx="1030" cy="1011"/>
            </a:xfrm>
            <a:prstGeom prst="flowChartDelay">
              <a:avLst/>
            </a:prstGeom>
            <a:solidFill>
              <a:srgbClr val="153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汉仪正圆-45W" panose="00020600040101010101" charset="-122"/>
                <a:ea typeface="汉仪正圆-45W" panose="00020600040101010101" charset="-122"/>
              </a:endParaRPr>
            </a:p>
          </p:txBody>
        </p:sp>
        <p:sp>
          <p:nvSpPr>
            <p:cNvPr id="26" name="文本框 25"/>
            <p:cNvSpPr txBox="1"/>
            <p:nvPr/>
          </p:nvSpPr>
          <p:spPr>
            <a:xfrm>
              <a:off x="10049" y="5976"/>
              <a:ext cx="1031" cy="919"/>
            </a:xfrm>
            <a:prstGeom prst="rect">
              <a:avLst/>
            </a:prstGeom>
            <a:noFill/>
          </p:spPr>
          <p:txBody>
            <a:bodyPr wrap="square" rtlCol="0">
              <a:spAutoFit/>
            </a:bodyPr>
            <a:p>
              <a:pPr algn="ctr"/>
              <a:r>
                <a:rPr lang="en-US" altLang="zh-CN" sz="3200">
                  <a:solidFill>
                    <a:schemeClr val="bg1"/>
                  </a:solidFill>
                  <a:latin typeface="汉仪正圆-45W" panose="00020600040101010101" charset="-122"/>
                  <a:ea typeface="汉仪正圆-45W" panose="00020600040101010101" charset="-122"/>
                </a:rPr>
                <a:t>03</a:t>
              </a:r>
              <a:endParaRPr lang="en-US" altLang="zh-CN" sz="3200">
                <a:solidFill>
                  <a:schemeClr val="bg1"/>
                </a:solidFill>
                <a:latin typeface="汉仪正圆-45W" panose="00020600040101010101" charset="-122"/>
                <a:ea typeface="汉仪正圆-45W" panose="00020600040101010101" charset="-122"/>
              </a:endParaRPr>
            </a:p>
          </p:txBody>
        </p:sp>
      </p:grpSp>
      <p:grpSp>
        <p:nvGrpSpPr>
          <p:cNvPr id="13" name="组合 12"/>
          <p:cNvGrpSpPr/>
          <p:nvPr/>
        </p:nvGrpSpPr>
        <p:grpSpPr>
          <a:xfrm>
            <a:off x="6381115" y="5080000"/>
            <a:ext cx="654050" cy="641350"/>
            <a:chOff x="10047" y="8001"/>
            <a:chExt cx="1030" cy="1010"/>
          </a:xfrm>
        </p:grpSpPr>
        <p:sp>
          <p:nvSpPr>
            <p:cNvPr id="28" name="流程图: 延期 27"/>
            <p:cNvSpPr/>
            <p:nvPr/>
          </p:nvSpPr>
          <p:spPr>
            <a:xfrm>
              <a:off x="10047" y="8001"/>
              <a:ext cx="1030" cy="1011"/>
            </a:xfrm>
            <a:prstGeom prst="flowChartDelay">
              <a:avLst/>
            </a:prstGeom>
            <a:solidFill>
              <a:srgbClr val="153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汉仪正圆-45W" panose="00020600040101010101" charset="-122"/>
                <a:ea typeface="汉仪正圆-45W" panose="00020600040101010101" charset="-122"/>
              </a:endParaRPr>
            </a:p>
          </p:txBody>
        </p:sp>
        <p:sp>
          <p:nvSpPr>
            <p:cNvPr id="29" name="文本框 28"/>
            <p:cNvSpPr txBox="1"/>
            <p:nvPr/>
          </p:nvSpPr>
          <p:spPr>
            <a:xfrm>
              <a:off x="10047" y="8047"/>
              <a:ext cx="1031" cy="919"/>
            </a:xfrm>
            <a:prstGeom prst="rect">
              <a:avLst/>
            </a:prstGeom>
            <a:noFill/>
          </p:spPr>
          <p:txBody>
            <a:bodyPr wrap="square" rtlCol="0">
              <a:spAutoFit/>
            </a:bodyPr>
            <a:p>
              <a:pPr algn="ctr"/>
              <a:r>
                <a:rPr lang="en-US" altLang="zh-CN" sz="3200">
                  <a:solidFill>
                    <a:schemeClr val="bg1"/>
                  </a:solidFill>
                  <a:latin typeface="汉仪正圆-45W" panose="00020600040101010101" charset="-122"/>
                  <a:ea typeface="汉仪正圆-45W" panose="00020600040101010101" charset="-122"/>
                </a:rPr>
                <a:t>04</a:t>
              </a:r>
              <a:endParaRPr lang="en-US" altLang="zh-CN" sz="3200">
                <a:solidFill>
                  <a:schemeClr val="bg1"/>
                </a:solidFill>
                <a:latin typeface="汉仪正圆-45W" panose="00020600040101010101" charset="-122"/>
                <a:ea typeface="汉仪正圆-45W" panose="00020600040101010101" charset="-122"/>
              </a:endParaRPr>
            </a:p>
          </p:txBody>
        </p:sp>
      </p:grpSp>
      <p:grpSp>
        <p:nvGrpSpPr>
          <p:cNvPr id="3" name="组合 2"/>
          <p:cNvGrpSpPr/>
          <p:nvPr/>
        </p:nvGrpSpPr>
        <p:grpSpPr>
          <a:xfrm>
            <a:off x="7455535" y="1136650"/>
            <a:ext cx="3074670" cy="1012825"/>
            <a:chOff x="11741" y="1790"/>
            <a:chExt cx="4842" cy="1595"/>
          </a:xfrm>
        </p:grpSpPr>
        <p:sp>
          <p:nvSpPr>
            <p:cNvPr id="33" name="文本框 32"/>
            <p:cNvSpPr txBox="1"/>
            <p:nvPr/>
          </p:nvSpPr>
          <p:spPr>
            <a:xfrm>
              <a:off x="11741" y="1790"/>
              <a:ext cx="2424" cy="725"/>
            </a:xfrm>
            <a:prstGeom prst="rect">
              <a:avLst/>
            </a:prstGeom>
            <a:noFill/>
          </p:spPr>
          <p:txBody>
            <a:bodyPr wrap="square" rtlCol="0">
              <a:spAutoFit/>
            </a:bodyPr>
            <a:p>
              <a:pPr algn="l"/>
              <a:r>
                <a:rPr lang="zh-CN" altLang="en-US" sz="2400" b="1">
                  <a:latin typeface="汉仪正圆-45W" panose="00020600040101010101" charset="-122"/>
                  <a:ea typeface="汉仪正圆-45W" panose="00020600040101010101" charset="-122"/>
                  <a:sym typeface="+mn-ea"/>
                </a:rPr>
                <a:t>工作</a:t>
              </a:r>
              <a:r>
                <a:rPr lang="zh-CN" altLang="en-US" sz="2400" b="1">
                  <a:latin typeface="汉仪正圆-45W" panose="00020600040101010101" charset="-122"/>
                  <a:ea typeface="汉仪正圆-45W" panose="00020600040101010101" charset="-122"/>
                  <a:sym typeface="+mn-ea"/>
                </a:rPr>
                <a:t>概述</a:t>
              </a:r>
              <a:endParaRPr lang="zh-CN" altLang="en-US" sz="2400" b="1">
                <a:latin typeface="汉仪正圆-45W" panose="00020600040101010101" charset="-122"/>
                <a:ea typeface="汉仪正圆-45W" panose="00020600040101010101" charset="-122"/>
                <a:sym typeface="+mn-ea"/>
              </a:endParaRPr>
            </a:p>
          </p:txBody>
        </p:sp>
        <p:sp>
          <p:nvSpPr>
            <p:cNvPr id="34" name="文本框 33"/>
            <p:cNvSpPr txBox="1"/>
            <p:nvPr/>
          </p:nvSpPr>
          <p:spPr>
            <a:xfrm>
              <a:off x="11741" y="2515"/>
              <a:ext cx="4842" cy="871"/>
            </a:xfrm>
            <a:prstGeom prst="rect">
              <a:avLst/>
            </a:prstGeom>
            <a:noFill/>
          </p:spPr>
          <p:txBody>
            <a:bodyPr wrap="square" rtlCol="0">
              <a:spAutoFit/>
            </a:bodyPr>
            <a:p>
              <a:pPr algn="just" fontAlgn="auto">
                <a:lnSpc>
                  <a:spcPct val="125000"/>
                </a:lnSpc>
                <a:buClrTx/>
                <a:buSzTx/>
              </a:pPr>
              <a:r>
                <a:rPr lang="zh-CN" altLang="en-US" sz="1200">
                  <a:latin typeface="汉仪正圆-45W" panose="00020600040101010101" charset="-122"/>
                  <a:ea typeface="汉仪正圆-45W" panose="00020600040101010101" charset="-122"/>
                  <a:cs typeface="汉仪长美黑简" panose="02010600000101010101" charset="-122"/>
                  <a:sym typeface="+mn-ea"/>
                </a:rPr>
                <a:t>点击此处添加你的文本内容点击此处添加你的文本内容点击此处添加你的文本内容</a:t>
              </a:r>
              <a:endParaRPr lang="zh-CN" altLang="en-US" sz="1200">
                <a:latin typeface="汉仪正圆-45W" panose="00020600040101010101" charset="-122"/>
                <a:ea typeface="汉仪正圆-45W" panose="00020600040101010101" charset="-122"/>
                <a:cs typeface="汉仪长美黑简" panose="02010600000101010101" charset="-122"/>
                <a:sym typeface="+mn-ea"/>
              </a:endParaRPr>
            </a:p>
          </p:txBody>
        </p:sp>
      </p:grpSp>
      <p:grpSp>
        <p:nvGrpSpPr>
          <p:cNvPr id="4" name="组合 3"/>
          <p:cNvGrpSpPr/>
          <p:nvPr/>
        </p:nvGrpSpPr>
        <p:grpSpPr>
          <a:xfrm>
            <a:off x="7455535" y="2448560"/>
            <a:ext cx="3074670" cy="1012825"/>
            <a:chOff x="11741" y="3784"/>
            <a:chExt cx="4842" cy="1595"/>
          </a:xfrm>
        </p:grpSpPr>
        <p:sp>
          <p:nvSpPr>
            <p:cNvPr id="35" name="文本框 34"/>
            <p:cNvSpPr txBox="1"/>
            <p:nvPr/>
          </p:nvSpPr>
          <p:spPr>
            <a:xfrm>
              <a:off x="11741" y="3784"/>
              <a:ext cx="2424" cy="725"/>
            </a:xfrm>
            <a:prstGeom prst="rect">
              <a:avLst/>
            </a:prstGeom>
            <a:noFill/>
          </p:spPr>
          <p:txBody>
            <a:bodyPr wrap="square" rtlCol="0">
              <a:spAutoFit/>
            </a:bodyPr>
            <a:p>
              <a:pPr algn="l"/>
              <a:r>
                <a:rPr lang="zh-CN" altLang="en-US" sz="2400" b="1">
                  <a:latin typeface="汉仪正圆-45W" panose="00020600040101010101" charset="-122"/>
                  <a:ea typeface="汉仪正圆-45W" panose="00020600040101010101" charset="-122"/>
                  <a:sym typeface="+mn-ea"/>
                </a:rPr>
                <a:t>成果</a:t>
              </a:r>
              <a:r>
                <a:rPr lang="zh-CN" altLang="en-US" sz="2400" b="1">
                  <a:latin typeface="汉仪正圆-45W" panose="00020600040101010101" charset="-122"/>
                  <a:ea typeface="汉仪正圆-45W" panose="00020600040101010101" charset="-122"/>
                  <a:sym typeface="+mn-ea"/>
                </a:rPr>
                <a:t>展示</a:t>
              </a:r>
              <a:endParaRPr lang="zh-CN" altLang="en-US" sz="2400" b="1">
                <a:latin typeface="汉仪正圆-45W" panose="00020600040101010101" charset="-122"/>
                <a:ea typeface="汉仪正圆-45W" panose="00020600040101010101" charset="-122"/>
                <a:sym typeface="+mn-ea"/>
              </a:endParaRPr>
            </a:p>
          </p:txBody>
        </p:sp>
        <p:sp>
          <p:nvSpPr>
            <p:cNvPr id="36" name="文本框 35"/>
            <p:cNvSpPr txBox="1"/>
            <p:nvPr/>
          </p:nvSpPr>
          <p:spPr>
            <a:xfrm>
              <a:off x="11741" y="4509"/>
              <a:ext cx="4842" cy="871"/>
            </a:xfrm>
            <a:prstGeom prst="rect">
              <a:avLst/>
            </a:prstGeom>
            <a:noFill/>
          </p:spPr>
          <p:txBody>
            <a:bodyPr wrap="square" rtlCol="0">
              <a:spAutoFit/>
            </a:bodyPr>
            <a:p>
              <a:pPr algn="just" fontAlgn="auto">
                <a:lnSpc>
                  <a:spcPct val="125000"/>
                </a:lnSpc>
                <a:buClrTx/>
                <a:buSzTx/>
              </a:pPr>
              <a:r>
                <a:rPr lang="zh-CN" altLang="en-US" sz="1200">
                  <a:latin typeface="汉仪正圆-45W" panose="00020600040101010101" charset="-122"/>
                  <a:ea typeface="汉仪正圆-45W" panose="00020600040101010101" charset="-122"/>
                  <a:cs typeface="汉仪长美黑简" panose="02010600000101010101" charset="-122"/>
                  <a:sym typeface="+mn-ea"/>
                </a:rPr>
                <a:t>点击此处添加你的文本内容点击此处添加你的文本内容点击此处添加你的文本内容</a:t>
              </a:r>
              <a:endParaRPr lang="zh-CN" altLang="en-US" sz="1200">
                <a:latin typeface="汉仪正圆-45W" panose="00020600040101010101" charset="-122"/>
                <a:ea typeface="汉仪正圆-45W" panose="00020600040101010101" charset="-122"/>
                <a:cs typeface="汉仪长美黑简" panose="02010600000101010101" charset="-122"/>
                <a:sym typeface="+mn-ea"/>
              </a:endParaRPr>
            </a:p>
          </p:txBody>
        </p:sp>
      </p:grpSp>
      <p:grpSp>
        <p:nvGrpSpPr>
          <p:cNvPr id="5" name="组合 4"/>
          <p:cNvGrpSpPr/>
          <p:nvPr/>
        </p:nvGrpSpPr>
        <p:grpSpPr>
          <a:xfrm>
            <a:off x="7455535" y="3760470"/>
            <a:ext cx="3075940" cy="1012825"/>
            <a:chOff x="11741" y="5930"/>
            <a:chExt cx="4844" cy="1595"/>
          </a:xfrm>
        </p:grpSpPr>
        <p:sp>
          <p:nvSpPr>
            <p:cNvPr id="37" name="文本框 36"/>
            <p:cNvSpPr txBox="1"/>
            <p:nvPr/>
          </p:nvSpPr>
          <p:spPr>
            <a:xfrm>
              <a:off x="11741" y="5930"/>
              <a:ext cx="3769" cy="725"/>
            </a:xfrm>
            <a:prstGeom prst="rect">
              <a:avLst/>
            </a:prstGeom>
            <a:noFill/>
          </p:spPr>
          <p:txBody>
            <a:bodyPr wrap="square" rtlCol="0">
              <a:spAutoFit/>
            </a:bodyPr>
            <a:p>
              <a:pPr algn="l"/>
              <a:r>
                <a:rPr lang="zh-CN" altLang="en-US" sz="2400" b="1">
                  <a:latin typeface="汉仪正圆-45W" panose="00020600040101010101" charset="-122"/>
                  <a:ea typeface="汉仪正圆-45W" panose="00020600040101010101" charset="-122"/>
                  <a:sym typeface="+mn-ea"/>
                </a:rPr>
                <a:t>问题与总结</a:t>
              </a:r>
              <a:r>
                <a:rPr lang="zh-CN" altLang="en-US" sz="2400" b="1">
                  <a:latin typeface="汉仪正圆-45W" panose="00020600040101010101" charset="-122"/>
                  <a:ea typeface="汉仪正圆-45W" panose="00020600040101010101" charset="-122"/>
                  <a:sym typeface="+mn-ea"/>
                </a:rPr>
                <a:t>反思</a:t>
              </a:r>
              <a:endParaRPr lang="zh-CN" altLang="en-US" sz="2400" b="1">
                <a:latin typeface="汉仪正圆-45W" panose="00020600040101010101" charset="-122"/>
                <a:ea typeface="汉仪正圆-45W" panose="00020600040101010101" charset="-122"/>
                <a:sym typeface="+mn-ea"/>
              </a:endParaRPr>
            </a:p>
          </p:txBody>
        </p:sp>
        <p:sp>
          <p:nvSpPr>
            <p:cNvPr id="38" name="文本框 37"/>
            <p:cNvSpPr txBox="1"/>
            <p:nvPr/>
          </p:nvSpPr>
          <p:spPr>
            <a:xfrm>
              <a:off x="11741" y="6655"/>
              <a:ext cx="4844" cy="871"/>
            </a:xfrm>
            <a:prstGeom prst="rect">
              <a:avLst/>
            </a:prstGeom>
            <a:noFill/>
          </p:spPr>
          <p:txBody>
            <a:bodyPr wrap="square" rtlCol="0">
              <a:spAutoFit/>
            </a:bodyPr>
            <a:p>
              <a:pPr algn="just" fontAlgn="auto">
                <a:lnSpc>
                  <a:spcPct val="125000"/>
                </a:lnSpc>
                <a:buClrTx/>
                <a:buSzTx/>
              </a:pPr>
              <a:r>
                <a:rPr lang="zh-CN" altLang="en-US" sz="1200">
                  <a:latin typeface="汉仪正圆-45W" panose="00020600040101010101" charset="-122"/>
                  <a:ea typeface="汉仪正圆-45W" panose="00020600040101010101" charset="-122"/>
                  <a:cs typeface="汉仪长美黑简" panose="02010600000101010101" charset="-122"/>
                  <a:sym typeface="+mn-ea"/>
                </a:rPr>
                <a:t>点击此处添加你的文本内容点击此处添加你的文本内容点击此处添加你的文本内容</a:t>
              </a:r>
              <a:endParaRPr lang="zh-CN" altLang="en-US" sz="1200">
                <a:latin typeface="汉仪正圆-45W" panose="00020600040101010101" charset="-122"/>
                <a:ea typeface="汉仪正圆-45W" panose="00020600040101010101" charset="-122"/>
                <a:cs typeface="汉仪长美黑简" panose="02010600000101010101" charset="-122"/>
                <a:sym typeface="+mn-ea"/>
              </a:endParaRPr>
            </a:p>
          </p:txBody>
        </p:sp>
      </p:grpSp>
      <p:grpSp>
        <p:nvGrpSpPr>
          <p:cNvPr id="10" name="组合 9"/>
          <p:cNvGrpSpPr/>
          <p:nvPr/>
        </p:nvGrpSpPr>
        <p:grpSpPr>
          <a:xfrm>
            <a:off x="7456805" y="5072380"/>
            <a:ext cx="3075940" cy="1012825"/>
            <a:chOff x="11741" y="7988"/>
            <a:chExt cx="4844" cy="1595"/>
          </a:xfrm>
        </p:grpSpPr>
        <p:sp>
          <p:nvSpPr>
            <p:cNvPr id="39" name="文本框 38"/>
            <p:cNvSpPr txBox="1"/>
            <p:nvPr/>
          </p:nvSpPr>
          <p:spPr>
            <a:xfrm>
              <a:off x="11741" y="7988"/>
              <a:ext cx="2424" cy="725"/>
            </a:xfrm>
            <a:prstGeom prst="rect">
              <a:avLst/>
            </a:prstGeom>
            <a:noFill/>
          </p:spPr>
          <p:txBody>
            <a:bodyPr wrap="square" rtlCol="0">
              <a:spAutoFit/>
            </a:bodyPr>
            <a:p>
              <a:pPr algn="l"/>
              <a:r>
                <a:rPr lang="zh-CN" altLang="en-US" sz="2400" b="1">
                  <a:latin typeface="汉仪正圆-45W" panose="00020600040101010101" charset="-122"/>
                  <a:ea typeface="汉仪正圆-45W" panose="00020600040101010101" charset="-122"/>
                  <a:sym typeface="+mn-ea"/>
                </a:rPr>
                <a:t>下年计划</a:t>
              </a:r>
              <a:endParaRPr lang="zh-CN" altLang="en-US" sz="2400" b="1">
                <a:latin typeface="汉仪正圆-45W" panose="00020600040101010101" charset="-122"/>
                <a:ea typeface="汉仪正圆-45W" panose="00020600040101010101" charset="-122"/>
                <a:sym typeface="+mn-ea"/>
              </a:endParaRPr>
            </a:p>
          </p:txBody>
        </p:sp>
        <p:sp>
          <p:nvSpPr>
            <p:cNvPr id="40" name="文本框 39"/>
            <p:cNvSpPr txBox="1"/>
            <p:nvPr/>
          </p:nvSpPr>
          <p:spPr>
            <a:xfrm>
              <a:off x="11741" y="8713"/>
              <a:ext cx="4844" cy="871"/>
            </a:xfrm>
            <a:prstGeom prst="rect">
              <a:avLst/>
            </a:prstGeom>
            <a:noFill/>
          </p:spPr>
          <p:txBody>
            <a:bodyPr wrap="square" rtlCol="0">
              <a:spAutoFit/>
            </a:bodyPr>
            <a:p>
              <a:pPr algn="just" fontAlgn="auto">
                <a:lnSpc>
                  <a:spcPct val="125000"/>
                </a:lnSpc>
                <a:buClrTx/>
                <a:buSzTx/>
              </a:pPr>
              <a:r>
                <a:rPr lang="zh-CN" altLang="en-US" sz="1200">
                  <a:latin typeface="汉仪正圆-45W" panose="00020600040101010101" charset="-122"/>
                  <a:ea typeface="汉仪正圆-45W" panose="00020600040101010101" charset="-122"/>
                  <a:cs typeface="汉仪长美黑简" panose="02010600000101010101" charset="-122"/>
                  <a:sym typeface="+mn-ea"/>
                </a:rPr>
                <a:t>点击此处添加你的文本内容点击此处添加你的文本内容点击此处添加你的文本内容</a:t>
              </a:r>
              <a:endParaRPr lang="zh-CN" altLang="en-US" sz="1200">
                <a:latin typeface="汉仪正圆-45W" panose="00020600040101010101" charset="-122"/>
                <a:ea typeface="汉仪正圆-45W" panose="00020600040101010101" charset="-122"/>
                <a:cs typeface="汉仪长美黑简" panose="02010600000101010101" charset="-122"/>
                <a:sym typeface="+mn-ea"/>
              </a:endParaRPr>
            </a:p>
          </p:txBody>
        </p:sp>
      </p:grpSp>
      <p:sp useBgFill="1">
        <p:nvSpPr>
          <p:cNvPr id="47" name="任意多边形 46"/>
          <p:cNvSpPr/>
          <p:nvPr/>
        </p:nvSpPr>
        <p:spPr>
          <a:xfrm rot="5400000">
            <a:off x="1406735" y="1528235"/>
            <a:ext cx="4584700" cy="3802800"/>
          </a:xfrm>
          <a:custGeom>
            <a:avLst/>
            <a:gdLst>
              <a:gd name="adj" fmla="val 72709"/>
              <a:gd name="a" fmla="pin 0 adj 100000"/>
              <a:gd name="x1" fmla="*/ w a 200000"/>
              <a:gd name="x2" fmla="*/ w a 100000"/>
              <a:gd name="x3" fmla="+- x1 wd2 0"/>
            </a:gdLst>
            <a:ahLst/>
            <a:cxnLst>
              <a:cxn ang="3">
                <a:pos x="x2" y="t"/>
              </a:cxn>
              <a:cxn ang="cd2">
                <a:pos x="x1" y="vc"/>
              </a:cxn>
              <a:cxn ang="cd4">
                <a:pos x="l" y="b"/>
              </a:cxn>
              <a:cxn ang="cd4">
                <a:pos x="x2" y="b"/>
              </a:cxn>
              <a:cxn ang="cd4">
                <a:pos x="r" y="b"/>
              </a:cxn>
              <a:cxn ang="0">
                <a:pos x="x3" y="vc"/>
              </a:cxn>
            </a:cxnLst>
            <a:rect l="l" t="t" r="r" b="b"/>
            <a:pathLst>
              <a:path w="7220" h="5989">
                <a:moveTo>
                  <a:pt x="825" y="0"/>
                </a:moveTo>
                <a:lnTo>
                  <a:pt x="1011" y="737"/>
                </a:lnTo>
                <a:lnTo>
                  <a:pt x="7220" y="737"/>
                </a:lnTo>
                <a:lnTo>
                  <a:pt x="7220" y="5989"/>
                </a:lnTo>
                <a:lnTo>
                  <a:pt x="0" y="5989"/>
                </a:lnTo>
                <a:lnTo>
                  <a:pt x="0" y="737"/>
                </a:lnTo>
                <a:lnTo>
                  <a:pt x="331" y="737"/>
                </a:lnTo>
                <a:lnTo>
                  <a:pt x="825" y="0"/>
                </a:lnTo>
                <a:close/>
              </a:path>
            </a:pathLst>
          </a:cu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latin typeface="汉仪正圆-45W" panose="00020600040101010101" charset="-122"/>
              <a:ea typeface="汉仪正圆-45W" panose="00020600040101010101" charset="-122"/>
            </a:endParaRPr>
          </a:p>
        </p:txBody>
      </p:sp>
      <p:sp>
        <p:nvSpPr>
          <p:cNvPr id="45" name="矩形 44"/>
          <p:cNvSpPr/>
          <p:nvPr/>
        </p:nvSpPr>
        <p:spPr>
          <a:xfrm>
            <a:off x="1797685" y="2784475"/>
            <a:ext cx="3335020" cy="128905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汉仪正圆-45W" panose="00020600040101010101" charset="-122"/>
              <a:ea typeface="汉仪正圆-45W" panose="00020600040101010101" charset="-122"/>
            </a:endParaRPr>
          </a:p>
        </p:txBody>
      </p:sp>
      <p:sp>
        <p:nvSpPr>
          <p:cNvPr id="2" name="文本框 1"/>
          <p:cNvSpPr txBox="1"/>
          <p:nvPr/>
        </p:nvSpPr>
        <p:spPr>
          <a:xfrm rot="16200000">
            <a:off x="3003550" y="1873885"/>
            <a:ext cx="921385" cy="3111500"/>
          </a:xfrm>
          <a:prstGeom prst="rect">
            <a:avLst/>
          </a:prstGeom>
          <a:noFill/>
        </p:spPr>
        <p:txBody>
          <a:bodyPr vert="eaVert" wrap="square" rtlCol="0">
            <a:spAutoFit/>
          </a:bodyPr>
          <a:p>
            <a:pPr algn="ctr"/>
            <a:r>
              <a:rPr lang="en-US" altLang="zh-CN" sz="4800" b="1">
                <a:solidFill>
                  <a:schemeClr val="bg1">
                    <a:alpha val="50000"/>
                  </a:schemeClr>
                </a:solidFill>
                <a:latin typeface="汉仪正圆-45W" panose="00020600040101010101" charset="-122"/>
                <a:ea typeface="汉仪正圆-45W" panose="00020600040101010101" charset="-122"/>
                <a:cs typeface="MV Boli" panose="02000500030200090000" charset="0"/>
              </a:rPr>
              <a:t>CONTENT</a:t>
            </a:r>
            <a:endParaRPr lang="en-US" altLang="zh-CN" sz="4800" b="1">
              <a:solidFill>
                <a:schemeClr val="bg1">
                  <a:alpha val="50000"/>
                </a:schemeClr>
              </a:solidFill>
              <a:latin typeface="汉仪正圆-45W" panose="00020600040101010101" charset="-122"/>
              <a:ea typeface="汉仪正圆-45W" panose="00020600040101010101" charset="-122"/>
              <a:cs typeface="MV Boli" panose="02000500030200090000" charset="0"/>
            </a:endParaRPr>
          </a:p>
        </p:txBody>
      </p:sp>
      <p:sp>
        <p:nvSpPr>
          <p:cNvPr id="46" name="文本框 45"/>
          <p:cNvSpPr txBox="1"/>
          <p:nvPr/>
        </p:nvSpPr>
        <p:spPr>
          <a:xfrm>
            <a:off x="2500630" y="2921635"/>
            <a:ext cx="1928495" cy="1014730"/>
          </a:xfrm>
          <a:prstGeom prst="rect">
            <a:avLst/>
          </a:prstGeom>
          <a:noFill/>
        </p:spPr>
        <p:txBody>
          <a:bodyPr wrap="square" rtlCol="0">
            <a:spAutoFit/>
          </a:bodyPr>
          <a:p>
            <a:pPr algn="ctr"/>
            <a:r>
              <a:rPr lang="zh-CN" altLang="en-US" sz="6000" b="1">
                <a:solidFill>
                  <a:schemeClr val="tx1"/>
                </a:solidFill>
                <a:latin typeface="汉仪正圆-45W" panose="00020600040101010101" charset="-122"/>
                <a:ea typeface="汉仪正圆-45W" panose="00020600040101010101" charset="-122"/>
              </a:rPr>
              <a:t>目录</a:t>
            </a:r>
            <a:endParaRPr lang="zh-CN" altLang="en-US" sz="6000" b="1">
              <a:solidFill>
                <a:schemeClr val="tx1"/>
              </a:solidFill>
              <a:latin typeface="汉仪正圆-45W" panose="00020600040101010101" charset="-122"/>
              <a:ea typeface="汉仪正圆-45W" panose="00020600040101010101" charset="-122"/>
            </a:endParaRPr>
          </a:p>
        </p:txBody>
      </p:sp>
    </p:spTree>
    <p:custDataLst>
      <p:tags r:id="rId2"/>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6" name="矩形 5"/>
          <p:cNvSpPr/>
          <p:nvPr/>
        </p:nvSpPr>
        <p:spPr>
          <a:xfrm>
            <a:off x="0" y="0"/>
            <a:ext cx="12191365" cy="6858000"/>
          </a:xfrm>
          <a:prstGeom prst="rect">
            <a:avLst/>
          </a:prstGeom>
          <a:gradFill>
            <a:gsLst>
              <a:gs pos="0">
                <a:srgbClr val="153165">
                  <a:alpha val="90000"/>
                </a:srgbClr>
              </a:gs>
              <a:gs pos="45000">
                <a:srgbClr val="7F8CB2">
                  <a:alpha val="70000"/>
                </a:srgbClr>
              </a:gs>
              <a:gs pos="100000">
                <a:srgbClr val="153165">
                  <a:alpha val="90000"/>
                </a:srgbClr>
              </a:gs>
            </a:gsLst>
            <a:lin ang="188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文本框 1" descr="7b0a20202020227461726765744d6f64756c65223a202270726f636573734f6e6c696e65466f6e7473220a7d0a"/>
          <p:cNvSpPr txBox="1"/>
          <p:nvPr/>
        </p:nvSpPr>
        <p:spPr>
          <a:xfrm>
            <a:off x="1756410" y="1384300"/>
            <a:ext cx="1276985" cy="2646045"/>
          </a:xfrm>
          <a:prstGeom prst="rect">
            <a:avLst/>
          </a:prstGeom>
          <a:noFill/>
        </p:spPr>
        <p:txBody>
          <a:bodyPr wrap="square" rtlCol="0">
            <a:spAutoFit/>
          </a:bodyPr>
          <a:p>
            <a:pPr algn="ctr"/>
            <a:r>
              <a:rPr lang="zh-CN" altLang="en-US" sz="16600" b="1">
                <a:solidFill>
                  <a:srgbClr val="E5E7EB"/>
                </a:solidFill>
                <a:latin typeface="汉仪张乃仁行书W" panose="00020600040101010101" charset="-122"/>
                <a:ea typeface="汉仪张乃仁行书W" panose="00020600040101010101" charset="-122"/>
                <a:cs typeface="汉仪张乃仁行书W" panose="00020600040101010101" charset="-122"/>
                <a:sym typeface="汉仪楷体简" panose="02010600000101010101" charset="-128"/>
              </a:rPr>
              <a:t>新</a:t>
            </a:r>
            <a:endParaRPr lang="zh-CN" altLang="en-US" sz="16600" b="1">
              <a:solidFill>
                <a:srgbClr val="E5E7EB"/>
              </a:solidFill>
              <a:latin typeface="汉仪张乃仁行书W" panose="00020600040101010101" charset="-122"/>
              <a:ea typeface="汉仪张乃仁行书W" panose="00020600040101010101" charset="-122"/>
              <a:cs typeface="汉仪张乃仁行书W" panose="00020600040101010101" charset="-122"/>
              <a:sym typeface="汉仪楷体简" panose="02010600000101010101" charset="-128"/>
            </a:endParaRPr>
          </a:p>
        </p:txBody>
      </p:sp>
      <p:sp>
        <p:nvSpPr>
          <p:cNvPr id="3" name="文本框 2" descr="7b0a20202020227461726765744d6f64756c65223a202270726f636573734f6e6c696e65466f6e7473220a7d0a"/>
          <p:cNvSpPr txBox="1"/>
          <p:nvPr/>
        </p:nvSpPr>
        <p:spPr>
          <a:xfrm>
            <a:off x="3249930" y="1922780"/>
            <a:ext cx="1276985" cy="1568450"/>
          </a:xfrm>
          <a:prstGeom prst="rect">
            <a:avLst/>
          </a:prstGeom>
          <a:noFill/>
        </p:spPr>
        <p:txBody>
          <a:bodyPr wrap="square" rtlCol="0">
            <a:spAutoFit/>
          </a:bodyPr>
          <a:p>
            <a:pPr algn="ctr"/>
            <a:r>
              <a:rPr lang="zh-CN" altLang="en-US" sz="9600" b="1">
                <a:solidFill>
                  <a:srgbClr val="E5E7EB"/>
                </a:solidFill>
                <a:latin typeface="汉仪张乃仁行书W" panose="00020600040101010101" charset="-122"/>
                <a:ea typeface="汉仪张乃仁行书W" panose="00020600040101010101" charset="-122"/>
                <a:cs typeface="汉仪张乃仁行书W" panose="00020600040101010101" charset="-122"/>
                <a:sym typeface="汉仪楷体简" panose="02010600000101010101" charset="-128"/>
              </a:rPr>
              <a:t>征</a:t>
            </a:r>
            <a:endParaRPr lang="zh-CN" altLang="en-US" sz="9600" b="1">
              <a:solidFill>
                <a:srgbClr val="E5E7EB"/>
              </a:solidFill>
              <a:latin typeface="汉仪张乃仁行书W" panose="00020600040101010101" charset="-122"/>
              <a:ea typeface="汉仪张乃仁行书W" panose="00020600040101010101" charset="-122"/>
              <a:cs typeface="汉仪张乃仁行书W" panose="00020600040101010101" charset="-122"/>
              <a:sym typeface="汉仪楷体简" panose="02010600000101010101" charset="-128"/>
            </a:endParaRPr>
          </a:p>
        </p:txBody>
      </p:sp>
      <p:sp>
        <p:nvSpPr>
          <p:cNvPr id="11" name="文本框 10" descr="7b0a20202020227461726765744d6f64756c65223a202270726f636573734f6e6c696e65466f6e7473220a7d0a"/>
          <p:cNvSpPr txBox="1"/>
          <p:nvPr/>
        </p:nvSpPr>
        <p:spPr>
          <a:xfrm>
            <a:off x="4300855" y="1922780"/>
            <a:ext cx="1276985" cy="1568450"/>
          </a:xfrm>
          <a:prstGeom prst="rect">
            <a:avLst/>
          </a:prstGeom>
          <a:noFill/>
        </p:spPr>
        <p:txBody>
          <a:bodyPr wrap="square" rtlCol="0">
            <a:spAutoFit/>
          </a:bodyPr>
          <a:p>
            <a:pPr algn="ctr"/>
            <a:r>
              <a:rPr lang="zh-CN" altLang="en-US" sz="9600" b="1">
                <a:solidFill>
                  <a:srgbClr val="E5E7EB"/>
                </a:solidFill>
                <a:latin typeface="汉仪张乃仁行书W" panose="00020600040101010101" charset="-122"/>
                <a:ea typeface="汉仪张乃仁行书W" panose="00020600040101010101" charset="-122"/>
                <a:cs typeface="汉仪张乃仁行书W" panose="00020600040101010101" charset="-122"/>
                <a:sym typeface="汉仪楷体简" panose="02010600000101010101" charset="-128"/>
              </a:rPr>
              <a:t>程</a:t>
            </a:r>
            <a:endParaRPr lang="zh-CN" altLang="en-US" sz="9600" b="1">
              <a:solidFill>
                <a:srgbClr val="E5E7EB"/>
              </a:solidFill>
              <a:latin typeface="汉仪张乃仁行书W" panose="00020600040101010101" charset="-122"/>
              <a:ea typeface="汉仪张乃仁行书W" panose="00020600040101010101" charset="-122"/>
              <a:cs typeface="汉仪张乃仁行书W" panose="00020600040101010101" charset="-122"/>
              <a:sym typeface="汉仪楷体简" panose="02010600000101010101" charset="-128"/>
            </a:endParaRPr>
          </a:p>
        </p:txBody>
      </p:sp>
      <p:sp>
        <p:nvSpPr>
          <p:cNvPr id="12" name="文本框 11" descr="7b0a20202020227461726765744d6f64756c65223a202270726f636573734f6e6c696e65466f6e7473220a7d0a"/>
          <p:cNvSpPr txBox="1"/>
          <p:nvPr/>
        </p:nvSpPr>
        <p:spPr>
          <a:xfrm>
            <a:off x="6315710" y="822325"/>
            <a:ext cx="1276985" cy="3769360"/>
          </a:xfrm>
          <a:prstGeom prst="rect">
            <a:avLst/>
          </a:prstGeom>
          <a:noFill/>
        </p:spPr>
        <p:txBody>
          <a:bodyPr wrap="square" rtlCol="0">
            <a:spAutoFit/>
          </a:bodyPr>
          <a:p>
            <a:pPr algn="ctr"/>
            <a:r>
              <a:rPr lang="zh-CN" altLang="en-US" sz="23900" b="1">
                <a:solidFill>
                  <a:srgbClr val="E5E7EB"/>
                </a:solidFill>
                <a:latin typeface="汉仪张乃仁行书W" panose="00020600040101010101" charset="-122"/>
                <a:ea typeface="汉仪张乃仁行书W" panose="00020600040101010101" charset="-122"/>
                <a:cs typeface="汉仪张乃仁行书W" panose="00020600040101010101" charset="-122"/>
                <a:sym typeface="汉仪楷体简" panose="02010600000101010101" charset="-128"/>
              </a:rPr>
              <a:t>新</a:t>
            </a:r>
            <a:endParaRPr lang="zh-CN" altLang="en-US" sz="23900" b="1">
              <a:solidFill>
                <a:srgbClr val="E5E7EB"/>
              </a:solidFill>
              <a:latin typeface="汉仪张乃仁行书W" panose="00020600040101010101" charset="-122"/>
              <a:ea typeface="汉仪张乃仁行书W" panose="00020600040101010101" charset="-122"/>
              <a:cs typeface="汉仪张乃仁行书W" panose="00020600040101010101" charset="-122"/>
              <a:sym typeface="汉仪楷体简" panose="02010600000101010101" charset="-128"/>
            </a:endParaRPr>
          </a:p>
        </p:txBody>
      </p:sp>
      <p:sp>
        <p:nvSpPr>
          <p:cNvPr id="13" name="文本框 12" descr="7b0a20202020227461726765744d6f64756c65223a202270726f636573734f6e6c696e65466f6e7473220a7d0a"/>
          <p:cNvSpPr txBox="1"/>
          <p:nvPr/>
        </p:nvSpPr>
        <p:spPr>
          <a:xfrm>
            <a:off x="8220075" y="1922780"/>
            <a:ext cx="1276985" cy="1568450"/>
          </a:xfrm>
          <a:prstGeom prst="rect">
            <a:avLst/>
          </a:prstGeom>
          <a:noFill/>
        </p:spPr>
        <p:txBody>
          <a:bodyPr wrap="square" rtlCol="0">
            <a:spAutoFit/>
          </a:bodyPr>
          <a:p>
            <a:pPr algn="ctr"/>
            <a:r>
              <a:rPr lang="zh-CN" altLang="en-US" sz="9600" b="1">
                <a:solidFill>
                  <a:srgbClr val="E5E7EB"/>
                </a:solidFill>
                <a:latin typeface="汉仪张乃仁行书W" panose="00020600040101010101" charset="-122"/>
                <a:ea typeface="汉仪张乃仁行书W" panose="00020600040101010101" charset="-122"/>
                <a:cs typeface="汉仪张乃仁行书W" panose="00020600040101010101" charset="-122"/>
                <a:sym typeface="汉仪楷体简" panose="02010600000101010101" charset="-128"/>
              </a:rPr>
              <a:t>使</a:t>
            </a:r>
            <a:endParaRPr lang="zh-CN" altLang="en-US" sz="9600" b="1">
              <a:solidFill>
                <a:srgbClr val="E5E7EB"/>
              </a:solidFill>
              <a:latin typeface="汉仪张乃仁行书W" panose="00020600040101010101" charset="-122"/>
              <a:ea typeface="汉仪张乃仁行书W" panose="00020600040101010101" charset="-122"/>
              <a:cs typeface="汉仪张乃仁行书W" panose="00020600040101010101" charset="-122"/>
              <a:sym typeface="汉仪楷体简" panose="02010600000101010101" charset="-128"/>
            </a:endParaRPr>
          </a:p>
        </p:txBody>
      </p:sp>
      <p:sp>
        <p:nvSpPr>
          <p:cNvPr id="14" name="文本框 13" descr="7b0a20202020227461726765744d6f64756c65223a202270726f636573734f6e6c696e65466f6e7473220a7d0a"/>
          <p:cNvSpPr txBox="1"/>
          <p:nvPr/>
        </p:nvSpPr>
        <p:spPr>
          <a:xfrm>
            <a:off x="9159240" y="1922780"/>
            <a:ext cx="1276985" cy="1568450"/>
          </a:xfrm>
          <a:prstGeom prst="rect">
            <a:avLst/>
          </a:prstGeom>
          <a:noFill/>
        </p:spPr>
        <p:txBody>
          <a:bodyPr wrap="square" rtlCol="0">
            <a:spAutoFit/>
          </a:bodyPr>
          <a:p>
            <a:pPr algn="ctr"/>
            <a:r>
              <a:rPr lang="zh-CN" altLang="en-US" sz="9600" b="1">
                <a:solidFill>
                  <a:srgbClr val="E5E7EB"/>
                </a:solidFill>
                <a:latin typeface="汉仪张乃仁行书W" panose="00020600040101010101" charset="-122"/>
                <a:ea typeface="汉仪张乃仁行书W" panose="00020600040101010101" charset="-122"/>
                <a:cs typeface="汉仪张乃仁行书W" panose="00020600040101010101" charset="-122"/>
                <a:sym typeface="汉仪楷体简" panose="02010600000101010101" charset="-128"/>
              </a:rPr>
              <a:t>命</a:t>
            </a:r>
            <a:endParaRPr lang="zh-CN" altLang="en-US" sz="9600" b="1">
              <a:solidFill>
                <a:srgbClr val="E5E7EB"/>
              </a:solidFill>
              <a:latin typeface="汉仪张乃仁行书W" panose="00020600040101010101" charset="-122"/>
              <a:ea typeface="汉仪张乃仁行书W" panose="00020600040101010101" charset="-122"/>
              <a:cs typeface="汉仪张乃仁行书W" panose="00020600040101010101" charset="-122"/>
              <a:sym typeface="汉仪楷体简" panose="02010600000101010101" charset="-128"/>
            </a:endParaRPr>
          </a:p>
        </p:txBody>
      </p:sp>
      <p:sp>
        <p:nvSpPr>
          <p:cNvPr id="19" name="文本框 18"/>
          <p:cNvSpPr txBox="1"/>
          <p:nvPr/>
        </p:nvSpPr>
        <p:spPr>
          <a:xfrm>
            <a:off x="1210310" y="441960"/>
            <a:ext cx="810260" cy="368300"/>
          </a:xfrm>
          <a:prstGeom prst="rect">
            <a:avLst/>
          </a:prstGeom>
          <a:noFill/>
        </p:spPr>
        <p:txBody>
          <a:bodyPr wrap="square" rtlCol="0" anchor="t">
            <a:spAutoFit/>
          </a:bodyPr>
          <a:p>
            <a:pPr algn="ctr"/>
            <a:r>
              <a:rPr lang="en-US" altLang="zh-CN" b="1">
                <a:solidFill>
                  <a:srgbClr val="E5E7EB"/>
                </a:solidFill>
                <a:latin typeface="汉仪正圆-45W" panose="00020600040101010101" charset="-122"/>
                <a:ea typeface="汉仪正圆-45W" panose="00020600040101010101" charset="-122"/>
                <a:cs typeface="汉仪劲楷简" panose="00020600040101010101" charset="-122"/>
                <a:sym typeface="汉仪楷体简" panose="02010600000101010101" charset="-128"/>
              </a:rPr>
              <a:t>LOGO</a:t>
            </a:r>
            <a:endParaRPr lang="en-US" altLang="zh-CN" b="1">
              <a:solidFill>
                <a:srgbClr val="E5E7EB"/>
              </a:solidFill>
              <a:latin typeface="汉仪正圆-45W" panose="00020600040101010101" charset="-122"/>
              <a:ea typeface="汉仪正圆-45W" panose="00020600040101010101" charset="-122"/>
              <a:cs typeface="汉仪劲楷简" panose="00020600040101010101" charset="-122"/>
              <a:sym typeface="汉仪楷体简" panose="02010600000101010101" charset="-128"/>
            </a:endParaRPr>
          </a:p>
        </p:txBody>
      </p:sp>
      <p:sp>
        <p:nvSpPr>
          <p:cNvPr id="7" name="文本框 6" descr="7b0a20202020227461726765744d6f64756c65223a202270726f636573734f6e6c696e65466f6e7473220a7d0a"/>
          <p:cNvSpPr txBox="1"/>
          <p:nvPr/>
        </p:nvSpPr>
        <p:spPr>
          <a:xfrm>
            <a:off x="3680460" y="4878705"/>
            <a:ext cx="4831080" cy="368300"/>
          </a:xfrm>
          <a:prstGeom prst="rect">
            <a:avLst/>
          </a:prstGeom>
          <a:noFill/>
        </p:spPr>
        <p:txBody>
          <a:bodyPr wrap="square" rtlCol="0">
            <a:spAutoFit/>
          </a:bodyPr>
          <a:p>
            <a:pPr algn="ctr"/>
            <a:r>
              <a:rPr lang="zh-CN" altLang="en-US" b="1">
                <a:solidFill>
                  <a:srgbClr val="E5E7EB"/>
                </a:solidFill>
                <a:latin typeface="汉仪正圆-45W" panose="00020600040101010101" charset="-122"/>
                <a:ea typeface="汉仪正圆-45W" panose="00020600040101010101" charset="-122"/>
                <a:cs typeface="汉仪正圆-45W" panose="00020600040101010101" charset="-122"/>
                <a:sym typeface="汉仪楷体简" panose="02010600000101010101" charset="-128"/>
              </a:rPr>
              <a:t>汇报人：</a:t>
            </a:r>
            <a:r>
              <a:rPr lang="en-US" altLang="zh-CN" b="1">
                <a:solidFill>
                  <a:srgbClr val="E5E7EB"/>
                </a:solidFill>
                <a:latin typeface="汉仪正圆-45W" panose="00020600040101010101" charset="-122"/>
                <a:ea typeface="汉仪正圆-45W" panose="00020600040101010101" charset="-122"/>
                <a:cs typeface="汉仪正圆-45W" panose="00020600040101010101" charset="-122"/>
                <a:sym typeface="汉仪楷体简" panose="02010600000101010101" charset="-128"/>
              </a:rPr>
              <a:t>Hanke      </a:t>
            </a:r>
            <a:r>
              <a:rPr lang="en-US" b="1">
                <a:solidFill>
                  <a:srgbClr val="E5E7EB"/>
                </a:solidFill>
                <a:latin typeface="汉仪正圆-45W" panose="00020600040101010101" charset="-122"/>
                <a:ea typeface="汉仪正圆-45W" panose="00020600040101010101" charset="-122"/>
                <a:cs typeface="汉仪正圆-45W" panose="00020600040101010101" charset="-122"/>
                <a:sym typeface="汉仪楷体简" panose="02010600000101010101" charset="-128"/>
              </a:rPr>
              <a:t>20XX</a:t>
            </a:r>
            <a:r>
              <a:rPr lang="zh-CN" altLang="en-US" b="1">
                <a:solidFill>
                  <a:srgbClr val="E5E7EB"/>
                </a:solidFill>
                <a:latin typeface="汉仪正圆-45W" panose="00020600040101010101" charset="-122"/>
                <a:ea typeface="汉仪正圆-45W" panose="00020600040101010101" charset="-122"/>
                <a:cs typeface="汉仪正圆-45W" panose="00020600040101010101" charset="-122"/>
                <a:sym typeface="汉仪楷体简" panose="02010600000101010101" charset="-128"/>
              </a:rPr>
              <a:t>年</a:t>
            </a:r>
            <a:r>
              <a:rPr lang="en-US" altLang="zh-CN" b="1">
                <a:solidFill>
                  <a:srgbClr val="E5E7EB"/>
                </a:solidFill>
                <a:latin typeface="汉仪正圆-45W" panose="00020600040101010101" charset="-122"/>
                <a:ea typeface="汉仪正圆-45W" panose="00020600040101010101" charset="-122"/>
                <a:cs typeface="汉仪正圆-45W" panose="00020600040101010101" charset="-122"/>
                <a:sym typeface="汉仪楷体简" panose="02010600000101010101" charset="-128"/>
              </a:rPr>
              <a:t>XX</a:t>
            </a:r>
            <a:r>
              <a:rPr lang="zh-CN" altLang="en-US" b="1">
                <a:solidFill>
                  <a:srgbClr val="E5E7EB"/>
                </a:solidFill>
                <a:latin typeface="汉仪正圆-45W" panose="00020600040101010101" charset="-122"/>
                <a:ea typeface="汉仪正圆-45W" panose="00020600040101010101" charset="-122"/>
                <a:cs typeface="汉仪正圆-45W" panose="00020600040101010101" charset="-122"/>
                <a:sym typeface="汉仪楷体简" panose="02010600000101010101" charset="-128"/>
              </a:rPr>
              <a:t>月</a:t>
            </a:r>
            <a:r>
              <a:rPr lang="en-US" altLang="zh-CN" b="1">
                <a:solidFill>
                  <a:srgbClr val="E5E7EB"/>
                </a:solidFill>
                <a:latin typeface="汉仪正圆-45W" panose="00020600040101010101" charset="-122"/>
                <a:ea typeface="汉仪正圆-45W" panose="00020600040101010101" charset="-122"/>
                <a:cs typeface="汉仪正圆-45W" panose="00020600040101010101" charset="-122"/>
                <a:sym typeface="汉仪楷体简" panose="02010600000101010101" charset="-128"/>
              </a:rPr>
              <a:t>XX</a:t>
            </a:r>
            <a:r>
              <a:rPr lang="zh-CN" altLang="en-US" b="1">
                <a:solidFill>
                  <a:srgbClr val="E5E7EB"/>
                </a:solidFill>
                <a:latin typeface="汉仪正圆-45W" panose="00020600040101010101" charset="-122"/>
                <a:ea typeface="汉仪正圆-45W" panose="00020600040101010101" charset="-122"/>
                <a:cs typeface="汉仪正圆-45W" panose="00020600040101010101" charset="-122"/>
                <a:sym typeface="汉仪楷体简" panose="02010600000101010101" charset="-128"/>
              </a:rPr>
              <a:t>日</a:t>
            </a:r>
            <a:endParaRPr lang="zh-CN" altLang="en-US" b="1">
              <a:solidFill>
                <a:srgbClr val="E5E7EB"/>
              </a:solidFill>
              <a:latin typeface="汉仪正圆-45W" panose="00020600040101010101" charset="-122"/>
              <a:ea typeface="汉仪正圆-45W" panose="00020600040101010101" charset="-122"/>
              <a:cs typeface="汉仪正圆-45W" panose="00020600040101010101" charset="-122"/>
              <a:sym typeface="汉仪楷体简" panose="02010600000101010101" charset="-128"/>
            </a:endParaRPr>
          </a:p>
        </p:txBody>
      </p:sp>
      <p:sp>
        <p:nvSpPr>
          <p:cNvPr id="17" name="文本框 16" descr="7b0a20202020227461726765744d6f64756c65223a202270726f636573734f6e6c696e65466f6e7473220a7d0a"/>
          <p:cNvSpPr txBox="1"/>
          <p:nvPr/>
        </p:nvSpPr>
        <p:spPr>
          <a:xfrm>
            <a:off x="4300538" y="3921760"/>
            <a:ext cx="3590925" cy="829945"/>
          </a:xfrm>
          <a:prstGeom prst="rect">
            <a:avLst/>
          </a:prstGeom>
          <a:noFill/>
        </p:spPr>
        <p:txBody>
          <a:bodyPr wrap="square" rtlCol="0">
            <a:spAutoFit/>
          </a:bodyPr>
          <a:p>
            <a:pPr algn="ctr"/>
            <a:r>
              <a:rPr lang="zh-CN" altLang="en-US" sz="4800" b="1" u="sng">
                <a:solidFill>
                  <a:srgbClr val="E5E7EB"/>
                </a:solidFill>
                <a:latin typeface="汉仪张乃仁行书W" panose="00020600040101010101" charset="-122"/>
                <a:ea typeface="汉仪张乃仁行书W" panose="00020600040101010101" charset="-122"/>
                <a:cs typeface="汉仪魏碑简" panose="02010600000101010101" charset="-128"/>
                <a:sym typeface="汉仪楷体简" panose="02010600000101010101" charset="-128"/>
              </a:rPr>
              <a:t>感谢观看！</a:t>
            </a:r>
            <a:endParaRPr lang="zh-CN" altLang="en-US" sz="4800" b="1" u="sng">
              <a:solidFill>
                <a:srgbClr val="E5E7EB"/>
              </a:solidFill>
              <a:latin typeface="汉仪张乃仁行书W" panose="00020600040101010101" charset="-122"/>
              <a:ea typeface="汉仪张乃仁行书W" panose="00020600040101010101" charset="-122"/>
              <a:cs typeface="汉仪魏碑简" panose="02010600000101010101" charset="-128"/>
              <a:sym typeface="汉仪楷体简" panose="02010600000101010101" charset="-128"/>
            </a:endParaRPr>
          </a:p>
        </p:txBody>
      </p:sp>
      <p:pic>
        <p:nvPicPr>
          <p:cNvPr id="18" name="图片 17" descr="343435333331343b333635383937353bb7bfcedd"/>
          <p:cNvPicPr>
            <a:picLocks noChangeAspect="1"/>
          </p:cNvPicPr>
          <p:nvPr/>
        </p:nvPicPr>
        <p:blipFill>
          <a:blip r:embed="rId2"/>
          <a:stretch>
            <a:fillRect/>
          </a:stretch>
        </p:blipFill>
        <p:spPr>
          <a:xfrm>
            <a:off x="467360" y="321945"/>
            <a:ext cx="608400" cy="608400"/>
          </a:xfrm>
          <a:prstGeom prst="rect">
            <a:avLst/>
          </a:prstGeom>
        </p:spPr>
      </p:pic>
    </p:spTree>
    <p:custDataLst>
      <p:tags r:id="rId3"/>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9" name="组合 28"/>
          <p:cNvGrpSpPr/>
          <p:nvPr/>
        </p:nvGrpSpPr>
        <p:grpSpPr>
          <a:xfrm>
            <a:off x="651565" y="3275026"/>
            <a:ext cx="3161665" cy="638810"/>
            <a:chOff x="1163" y="3615"/>
            <a:chExt cx="4979" cy="1006"/>
          </a:xfrm>
        </p:grpSpPr>
        <p:sp>
          <p:nvSpPr>
            <p:cNvPr id="31" name="文本框 30"/>
            <p:cNvSpPr txBox="1"/>
            <p:nvPr/>
          </p:nvSpPr>
          <p:spPr>
            <a:xfrm>
              <a:off x="1193" y="3615"/>
              <a:ext cx="2288" cy="337"/>
            </a:xfrm>
            <a:prstGeom prst="rect">
              <a:avLst/>
            </a:prstGeom>
            <a:noFill/>
          </p:spPr>
          <p:txBody>
            <a:bodyPr wrap="square" rtlCol="0">
              <a:spAutoFit/>
            </a:bodyPr>
            <a:p>
              <a:pPr algn="l"/>
              <a:r>
                <a:rPr lang="zh-CN" altLang="en-US" sz="800">
                  <a:solidFill>
                    <a:srgbClr val="222222">
                      <a:alpha val="60000"/>
                    </a:srgbClr>
                  </a:solidFill>
                  <a:latin typeface="黑体" panose="02010609060101010101" charset="-122"/>
                  <a:ea typeface="黑体" panose="02010609060101010101" charset="-122"/>
                  <a:cs typeface="黑体" panose="02010609060101010101" charset="-122"/>
                </a:rPr>
                <a:t>中文｜</a:t>
              </a:r>
              <a:r>
                <a:rPr lang="zh-CN" altLang="en-US" sz="800">
                  <a:solidFill>
                    <a:srgbClr val="222222">
                      <a:alpha val="60000"/>
                    </a:srgbClr>
                  </a:solidFill>
                  <a:latin typeface="黑体" panose="02010609060101010101" charset="-122"/>
                  <a:ea typeface="黑体" panose="02010609060101010101" charset="-122"/>
                  <a:cs typeface="黑体" panose="02010609060101010101" charset="-122"/>
                  <a:sym typeface="+mn-ea"/>
                </a:rPr>
                <a:t>汉仪正圆-45W</a:t>
              </a:r>
              <a:endParaRPr lang="zh-CN" altLang="en-US" sz="800">
                <a:solidFill>
                  <a:srgbClr val="222222">
                    <a:alpha val="60000"/>
                  </a:srgbClr>
                </a:solidFill>
                <a:latin typeface="黑体" panose="02010609060101010101" charset="-122"/>
                <a:ea typeface="黑体" panose="02010609060101010101" charset="-122"/>
                <a:cs typeface="黑体" panose="02010609060101010101" charset="-122"/>
                <a:sym typeface="+mn-ea"/>
              </a:endParaRPr>
            </a:p>
          </p:txBody>
        </p:sp>
        <p:sp>
          <p:nvSpPr>
            <p:cNvPr id="37" name="文本框 36"/>
            <p:cNvSpPr txBox="1"/>
            <p:nvPr/>
          </p:nvSpPr>
          <p:spPr>
            <a:xfrm>
              <a:off x="1163" y="3992"/>
              <a:ext cx="4972" cy="628"/>
            </a:xfrm>
            <a:prstGeom prst="rect">
              <a:avLst/>
            </a:prstGeom>
            <a:noFill/>
          </p:spPr>
          <p:txBody>
            <a:bodyPr wrap="square" rtlCol="0">
              <a:spAutoFit/>
            </a:bodyPr>
            <a:p>
              <a:r>
                <a:rPr lang="zh-CN" altLang="en-US" sz="2000">
                  <a:solidFill>
                    <a:srgbClr val="222222"/>
                  </a:solidFill>
                  <a:latin typeface="汉仪正圆-45W" panose="00020600040101010101" charset="-122"/>
                  <a:ea typeface="汉仪正圆-45W" panose="00020600040101010101" charset="-122"/>
                  <a:cs typeface="汉仪正圆-45W" panose="00020600040101010101" charset="-122"/>
                  <a:sym typeface="+mn-ea"/>
                </a:rPr>
                <a:t>汉仪正圆-45W</a:t>
              </a:r>
              <a:endParaRPr lang="zh-CN" altLang="en-US" sz="2000">
                <a:solidFill>
                  <a:srgbClr val="222222"/>
                </a:solidFill>
                <a:latin typeface="汉仪正圆-45W" panose="00020600040101010101" charset="-122"/>
                <a:ea typeface="汉仪正圆-45W" panose="00020600040101010101" charset="-122"/>
                <a:cs typeface="汉仪正圆-45W" panose="00020600040101010101" charset="-122"/>
                <a:sym typeface="+mn-ea"/>
              </a:endParaRPr>
            </a:p>
          </p:txBody>
        </p:sp>
        <p:cxnSp>
          <p:nvCxnSpPr>
            <p:cNvPr id="38" name="直接连接符 37"/>
            <p:cNvCxnSpPr/>
            <p:nvPr/>
          </p:nvCxnSpPr>
          <p:spPr>
            <a:xfrm>
              <a:off x="1323" y="4621"/>
              <a:ext cx="4819" cy="0"/>
            </a:xfrm>
            <a:prstGeom prst="line">
              <a:avLst/>
            </a:prstGeom>
            <a:ln w="9525">
              <a:solidFill>
                <a:srgbClr val="222222">
                  <a:alpha val="8000"/>
                </a:srgbClr>
              </a:solidFill>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userDrawn="1"/>
        </p:nvGrpSpPr>
        <p:grpSpPr>
          <a:xfrm>
            <a:off x="651565" y="2341217"/>
            <a:ext cx="3161665" cy="640080"/>
            <a:chOff x="1022" y="3613"/>
            <a:chExt cx="4979" cy="1008"/>
          </a:xfrm>
        </p:grpSpPr>
        <p:sp>
          <p:nvSpPr>
            <p:cNvPr id="18" name="文本框 17"/>
            <p:cNvSpPr txBox="1"/>
            <p:nvPr/>
          </p:nvSpPr>
          <p:spPr>
            <a:xfrm>
              <a:off x="1051" y="3613"/>
              <a:ext cx="2290" cy="337"/>
            </a:xfrm>
            <a:prstGeom prst="rect">
              <a:avLst/>
            </a:prstGeom>
            <a:noFill/>
          </p:spPr>
          <p:txBody>
            <a:bodyPr wrap="square" rtlCol="0" anchor="t">
              <a:noAutofit/>
            </a:bodyPr>
            <a:p>
              <a:pPr algn="l"/>
              <a:r>
                <a:rPr lang="zh-CN" altLang="en-US" sz="800">
                  <a:solidFill>
                    <a:srgbClr val="222222">
                      <a:alpha val="60000"/>
                    </a:srgbClr>
                  </a:solidFill>
                  <a:latin typeface="黑体" panose="02010609060101010101" charset="-122"/>
                  <a:ea typeface="黑体" panose="02010609060101010101" charset="-122"/>
                  <a:cs typeface="黑体" panose="02010609060101010101" charset="-122"/>
                </a:rPr>
                <a:t>中文｜</a:t>
              </a:r>
              <a:r>
                <a:rPr lang="zh-CN" altLang="en-US" sz="800">
                  <a:solidFill>
                    <a:srgbClr val="222222">
                      <a:alpha val="60000"/>
                    </a:srgbClr>
                  </a:solidFill>
                  <a:latin typeface="黑体" panose="02010609060101010101" charset="-122"/>
                  <a:ea typeface="黑体" panose="02010609060101010101" charset="-122"/>
                  <a:cs typeface="黑体" panose="02010609060101010101" charset="-122"/>
                  <a:sym typeface="+mn-ea"/>
                </a:rPr>
                <a:t>汉仪张乃仁行书W</a:t>
              </a:r>
              <a:endParaRPr lang="zh-CN" altLang="en-US" sz="800">
                <a:solidFill>
                  <a:srgbClr val="222222">
                    <a:alpha val="60000"/>
                  </a:srgbClr>
                </a:solidFill>
                <a:latin typeface="黑体" panose="02010609060101010101" charset="-122"/>
                <a:ea typeface="黑体" panose="02010609060101010101" charset="-122"/>
                <a:cs typeface="黑体" panose="02010609060101010101" charset="-122"/>
                <a:sym typeface="+mn-ea"/>
              </a:endParaRPr>
            </a:p>
          </p:txBody>
        </p:sp>
        <p:sp>
          <p:nvSpPr>
            <p:cNvPr id="24" name="文本框 23"/>
            <p:cNvSpPr txBox="1"/>
            <p:nvPr/>
          </p:nvSpPr>
          <p:spPr>
            <a:xfrm>
              <a:off x="1022" y="3992"/>
              <a:ext cx="4972" cy="628"/>
            </a:xfrm>
            <a:prstGeom prst="rect">
              <a:avLst/>
            </a:prstGeom>
            <a:noFill/>
          </p:spPr>
          <p:txBody>
            <a:bodyPr wrap="square" rtlCol="0" anchor="t">
              <a:spAutoFit/>
            </a:bodyPr>
            <a:p>
              <a:r>
                <a:rPr lang="zh-CN" altLang="en-US" sz="2000">
                  <a:solidFill>
                    <a:srgbClr val="222222"/>
                  </a:solidFill>
                  <a:latin typeface="汉仪张乃仁行书W" panose="00020600040101010101" charset="-122"/>
                  <a:ea typeface="汉仪张乃仁行书W" panose="00020600040101010101" charset="-122"/>
                  <a:cs typeface="汉仪张乃仁行书W" panose="00020600040101010101" charset="-122"/>
                  <a:sym typeface="+mn-ea"/>
                </a:rPr>
                <a:t>汉仪张乃仁行书W</a:t>
              </a:r>
              <a:endParaRPr lang="zh-CN" altLang="en-US" sz="2000">
                <a:solidFill>
                  <a:srgbClr val="222222"/>
                </a:solidFill>
                <a:latin typeface="汉仪张乃仁行书W" panose="00020600040101010101" charset="-122"/>
                <a:ea typeface="汉仪张乃仁行书W" panose="00020600040101010101" charset="-122"/>
                <a:cs typeface="汉仪张乃仁行书W" panose="00020600040101010101" charset="-122"/>
                <a:sym typeface="+mn-ea"/>
              </a:endParaRPr>
            </a:p>
          </p:txBody>
        </p:sp>
        <p:cxnSp>
          <p:nvCxnSpPr>
            <p:cNvPr id="25" name="直接连接符 24"/>
            <p:cNvCxnSpPr/>
            <p:nvPr/>
          </p:nvCxnSpPr>
          <p:spPr>
            <a:xfrm>
              <a:off x="1182" y="4621"/>
              <a:ext cx="4819" cy="0"/>
            </a:xfrm>
            <a:prstGeom prst="line">
              <a:avLst/>
            </a:prstGeom>
            <a:ln w="9525">
              <a:solidFill>
                <a:srgbClr val="222222">
                  <a:alpha val="8000"/>
                </a:srgbClr>
              </a:solidFill>
            </a:ln>
          </p:spPr>
          <p:style>
            <a:lnRef idx="1">
              <a:schemeClr val="accent1"/>
            </a:lnRef>
            <a:fillRef idx="0">
              <a:schemeClr val="accent1"/>
            </a:fillRef>
            <a:effectRef idx="0">
              <a:schemeClr val="accent1"/>
            </a:effectRef>
            <a:fontRef idx="minor">
              <a:schemeClr val="tx1"/>
            </a:fontRef>
          </p:style>
        </p:cxnSp>
      </p:grpSp>
      <p:grpSp>
        <p:nvGrpSpPr>
          <p:cNvPr id="103" name="组合 102"/>
          <p:cNvGrpSpPr/>
          <p:nvPr/>
        </p:nvGrpSpPr>
        <p:grpSpPr>
          <a:xfrm>
            <a:off x="0" y="546735"/>
            <a:ext cx="7324090" cy="467995"/>
            <a:chOff x="0" y="861"/>
            <a:chExt cx="11534" cy="737"/>
          </a:xfrm>
        </p:grpSpPr>
        <p:sp>
          <p:nvSpPr>
            <p:cNvPr id="12" name="矩形 11"/>
            <p:cNvSpPr/>
            <p:nvPr/>
          </p:nvSpPr>
          <p:spPr>
            <a:xfrm>
              <a:off x="0" y="861"/>
              <a:ext cx="170" cy="737"/>
            </a:xfrm>
            <a:prstGeom prst="rect">
              <a:avLst/>
            </a:prstGeom>
            <a:solidFill>
              <a:srgbClr val="FF28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黑体" panose="02010609060101010101" charset="-122"/>
              </a:endParaRPr>
            </a:p>
          </p:txBody>
        </p:sp>
        <p:sp>
          <p:nvSpPr>
            <p:cNvPr id="13" name="文本框 12"/>
            <p:cNvSpPr txBox="1"/>
            <p:nvPr/>
          </p:nvSpPr>
          <p:spPr>
            <a:xfrm>
              <a:off x="166" y="869"/>
              <a:ext cx="6631" cy="724"/>
            </a:xfrm>
            <a:prstGeom prst="rect">
              <a:avLst/>
            </a:prstGeom>
            <a:noFill/>
          </p:spPr>
          <p:txBody>
            <a:bodyPr wrap="square" rtlCol="0">
              <a:noAutofit/>
            </a:bodyPr>
            <a:lstStyle/>
            <a:p>
              <a:r>
                <a:rPr lang="zh-CN" altLang="en-US" sz="2400" b="1">
                  <a:solidFill>
                    <a:srgbClr val="222222"/>
                  </a:solidFill>
                  <a:latin typeface="黑体" panose="02010609060101010101" charset="-122"/>
                  <a:ea typeface="黑体" panose="02010609060101010101" charset="-122"/>
                  <a:cs typeface="黑体" panose="02010609060101010101" charset="-122"/>
                </a:rPr>
                <a:t>稻壳儿</a:t>
              </a:r>
              <a:r>
                <a:rPr lang="en-US" altLang="zh-CN" sz="2400" b="1">
                  <a:solidFill>
                    <a:srgbClr val="222222"/>
                  </a:solidFill>
                  <a:latin typeface="黑体" panose="02010609060101010101" charset="-122"/>
                  <a:ea typeface="黑体" panose="02010609060101010101" charset="-122"/>
                  <a:cs typeface="黑体" panose="02010609060101010101" charset="-122"/>
                </a:rPr>
                <a:t>PPT</a:t>
              </a:r>
              <a:r>
                <a:rPr lang="zh-CN" altLang="en-US" sz="2400" b="1">
                  <a:solidFill>
                    <a:srgbClr val="222222"/>
                  </a:solidFill>
                  <a:latin typeface="黑体" panose="02010609060101010101" charset="-122"/>
                  <a:ea typeface="黑体" panose="02010609060101010101" charset="-122"/>
                  <a:cs typeface="黑体" panose="02010609060101010101" charset="-122"/>
                </a:rPr>
                <a:t>模板使用说明</a:t>
              </a:r>
              <a:endParaRPr lang="zh-CN" altLang="en-US" sz="2400" b="1">
                <a:solidFill>
                  <a:srgbClr val="222222"/>
                </a:solidFill>
                <a:latin typeface="黑体" panose="02010609060101010101" charset="-122"/>
                <a:ea typeface="黑体" panose="02010609060101010101" charset="-122"/>
                <a:cs typeface="黑体" panose="02010609060101010101" charset="-122"/>
              </a:endParaRPr>
            </a:p>
          </p:txBody>
        </p:sp>
        <p:sp>
          <p:nvSpPr>
            <p:cNvPr id="14" name="文本框 13"/>
            <p:cNvSpPr txBox="1"/>
            <p:nvPr/>
          </p:nvSpPr>
          <p:spPr>
            <a:xfrm>
              <a:off x="5474" y="1013"/>
              <a:ext cx="6060" cy="434"/>
            </a:xfrm>
            <a:prstGeom prst="rect">
              <a:avLst/>
            </a:prstGeom>
            <a:noFill/>
          </p:spPr>
          <p:txBody>
            <a:bodyPr wrap="square" rtlCol="0">
              <a:spAutoFit/>
            </a:bodyPr>
            <a:lstStyle/>
            <a:p>
              <a:r>
                <a:rPr lang="zh-CN" altLang="en-US" sz="1200" spc="100">
                  <a:solidFill>
                    <a:srgbClr val="222222">
                      <a:alpha val="60000"/>
                    </a:srgbClr>
                  </a:solidFill>
                  <a:uFillTx/>
                  <a:latin typeface="黑体" panose="02010609060101010101" charset="-122"/>
                  <a:ea typeface="黑体" panose="02010609060101010101" charset="-122"/>
                  <a:cs typeface="黑体" panose="02010609060101010101" charset="-122"/>
                </a:rPr>
                <a:t>（本页为说明页，用户使用模板时可删除本页内容）</a:t>
              </a:r>
              <a:endParaRPr lang="zh-CN" altLang="en-US" sz="1200" spc="100">
                <a:solidFill>
                  <a:srgbClr val="222222">
                    <a:alpha val="60000"/>
                  </a:srgbClr>
                </a:solidFill>
                <a:uFillTx/>
                <a:latin typeface="黑体" panose="02010609060101010101" charset="-122"/>
                <a:ea typeface="黑体" panose="02010609060101010101" charset="-122"/>
                <a:cs typeface="黑体" panose="02010609060101010101" charset="-122"/>
              </a:endParaRPr>
            </a:p>
          </p:txBody>
        </p:sp>
      </p:grpSp>
      <p:grpSp>
        <p:nvGrpSpPr>
          <p:cNvPr id="48" name="组合 47"/>
          <p:cNvGrpSpPr/>
          <p:nvPr/>
        </p:nvGrpSpPr>
        <p:grpSpPr>
          <a:xfrm>
            <a:off x="651565" y="4207565"/>
            <a:ext cx="3161665" cy="638810"/>
            <a:chOff x="1163" y="3615"/>
            <a:chExt cx="4979" cy="1006"/>
          </a:xfrm>
        </p:grpSpPr>
        <p:sp>
          <p:nvSpPr>
            <p:cNvPr id="49" name="文本框 48"/>
            <p:cNvSpPr txBox="1"/>
            <p:nvPr/>
          </p:nvSpPr>
          <p:spPr>
            <a:xfrm>
              <a:off x="1193" y="3615"/>
              <a:ext cx="2288" cy="337"/>
            </a:xfrm>
            <a:prstGeom prst="rect">
              <a:avLst/>
            </a:prstGeom>
            <a:noFill/>
          </p:spPr>
          <p:txBody>
            <a:bodyPr wrap="square" rtlCol="0">
              <a:spAutoFit/>
            </a:bodyPr>
            <a:lstStyle/>
            <a:p>
              <a:pPr algn="l"/>
              <a:r>
                <a:rPr lang="zh-CN" altLang="en-US" sz="800">
                  <a:solidFill>
                    <a:srgbClr val="222222">
                      <a:alpha val="60000"/>
                    </a:srgbClr>
                  </a:solidFill>
                  <a:latin typeface="黑体" panose="02010609060101010101" charset="-122"/>
                  <a:ea typeface="黑体" panose="02010609060101010101" charset="-122"/>
                  <a:cs typeface="黑体" panose="02010609060101010101" charset="-122"/>
                </a:rPr>
                <a:t>英文｜汉仪正圆-45W</a:t>
              </a:r>
              <a:endParaRPr lang="zh-CN" altLang="en-US" sz="800">
                <a:solidFill>
                  <a:srgbClr val="222222">
                    <a:alpha val="60000"/>
                  </a:srgbClr>
                </a:solidFill>
                <a:latin typeface="黑体" panose="02010609060101010101" charset="-122"/>
                <a:ea typeface="黑体" panose="02010609060101010101" charset="-122"/>
                <a:cs typeface="黑体" panose="02010609060101010101" charset="-122"/>
              </a:endParaRPr>
            </a:p>
          </p:txBody>
        </p:sp>
        <p:sp>
          <p:nvSpPr>
            <p:cNvPr id="53" name="文本框 52"/>
            <p:cNvSpPr txBox="1"/>
            <p:nvPr/>
          </p:nvSpPr>
          <p:spPr>
            <a:xfrm>
              <a:off x="1163" y="3992"/>
              <a:ext cx="4972" cy="628"/>
            </a:xfrm>
            <a:prstGeom prst="rect">
              <a:avLst/>
            </a:prstGeom>
            <a:noFill/>
          </p:spPr>
          <p:txBody>
            <a:bodyPr wrap="square" rtlCol="0">
              <a:spAutoFit/>
            </a:bodyPr>
            <a:lstStyle/>
            <a:p>
              <a:r>
                <a:rPr lang="zh-CN" altLang="en-US" sz="2000">
                  <a:solidFill>
                    <a:srgbClr val="222222"/>
                  </a:solidFill>
                  <a:latin typeface="汉仪正圆-45W" panose="00020600040101010101" charset="-122"/>
                  <a:ea typeface="汉仪正圆-45W" panose="00020600040101010101" charset="-122"/>
                  <a:cs typeface="汉仪正圆-45W" panose="00020600040101010101" charset="-122"/>
                  <a:sym typeface="+mn-ea"/>
                </a:rPr>
                <a:t>汉仪正圆-45W</a:t>
              </a:r>
              <a:endParaRPr lang="zh-CN" altLang="en-US" sz="2000">
                <a:solidFill>
                  <a:srgbClr val="222222"/>
                </a:solidFill>
                <a:latin typeface="汉仪正圆-45W" panose="00020600040101010101" charset="-122"/>
                <a:ea typeface="汉仪正圆-45W" panose="00020600040101010101" charset="-122"/>
                <a:cs typeface="汉仪正圆-45W" panose="00020600040101010101" charset="-122"/>
                <a:sym typeface="+mn-ea"/>
              </a:endParaRPr>
            </a:p>
          </p:txBody>
        </p:sp>
        <p:cxnSp>
          <p:nvCxnSpPr>
            <p:cNvPr id="54" name="直接连接符 53"/>
            <p:cNvCxnSpPr/>
            <p:nvPr/>
          </p:nvCxnSpPr>
          <p:spPr>
            <a:xfrm>
              <a:off x="1323" y="4621"/>
              <a:ext cx="4819" cy="0"/>
            </a:xfrm>
            <a:prstGeom prst="line">
              <a:avLst/>
            </a:prstGeom>
            <a:ln w="9525">
              <a:solidFill>
                <a:srgbClr val="222222">
                  <a:alpha val="8000"/>
                </a:srgbClr>
              </a:solidFill>
            </a:ln>
          </p:spPr>
          <p:style>
            <a:lnRef idx="1">
              <a:schemeClr val="accent1"/>
            </a:lnRef>
            <a:fillRef idx="0">
              <a:schemeClr val="accent1"/>
            </a:fillRef>
            <a:effectRef idx="0">
              <a:schemeClr val="accent1"/>
            </a:effectRef>
            <a:fontRef idx="minor">
              <a:schemeClr val="tx1"/>
            </a:fontRef>
          </p:style>
        </p:cxnSp>
      </p:grpSp>
      <p:sp>
        <p:nvSpPr>
          <p:cNvPr id="56" name="文本框 55"/>
          <p:cNvSpPr txBox="1"/>
          <p:nvPr/>
        </p:nvSpPr>
        <p:spPr>
          <a:xfrm>
            <a:off x="631190" y="5476231"/>
            <a:ext cx="3298190" cy="575945"/>
          </a:xfrm>
          <a:prstGeom prst="rect">
            <a:avLst/>
          </a:prstGeom>
          <a:noFill/>
        </p:spPr>
        <p:txBody>
          <a:bodyPr wrap="square" rtlCol="0">
            <a:spAutoFit/>
          </a:bodyPr>
          <a:lstStyle/>
          <a:p>
            <a:pPr algn="l" fontAlgn="auto">
              <a:lnSpc>
                <a:spcPct val="150000"/>
              </a:lnSpc>
            </a:pPr>
            <a:r>
              <a:rPr lang="zh-CN" altLang="en-US" sz="700">
                <a:solidFill>
                  <a:srgbClr val="222222">
                    <a:alpha val="60000"/>
                  </a:srgbClr>
                </a:solidFill>
                <a:latin typeface="黑体" panose="02010609060101010101" charset="-122"/>
                <a:ea typeface="黑体" panose="02010609060101010101" charset="-122"/>
                <a:cs typeface="黑体" panose="02010609060101010101" charset="-122"/>
              </a:rPr>
              <a:t>【说明】</a:t>
            </a:r>
            <a:endParaRPr lang="zh-CN" altLang="en-US" sz="700">
              <a:solidFill>
                <a:srgbClr val="222222">
                  <a:alpha val="60000"/>
                </a:srgbClr>
              </a:solidFill>
              <a:latin typeface="黑体" panose="02010609060101010101" charset="-122"/>
              <a:ea typeface="黑体" panose="02010609060101010101" charset="-122"/>
              <a:cs typeface="黑体" panose="02010609060101010101" charset="-122"/>
            </a:endParaRPr>
          </a:p>
          <a:p>
            <a:pPr marL="0" indent="0" algn="l" defTabSz="0" rtl="0" eaLnBrk="1" fontAlgn="auto" latinLnBrk="0" hangingPunct="1">
              <a:lnSpc>
                <a:spcPct val="150000"/>
              </a:lnSpc>
              <a:buNone/>
            </a:pPr>
            <a:r>
              <a:rPr sz="700">
                <a:solidFill>
                  <a:srgbClr val="222222">
                    <a:alpha val="60000"/>
                  </a:srgbClr>
                </a:solidFill>
                <a:latin typeface="黑体" panose="02010609060101010101" charset="-122"/>
                <a:ea typeface="黑体" panose="02010609060101010101" charset="-122"/>
                <a:cs typeface="黑体" panose="02010609060101010101" charset="-122"/>
                <a:sym typeface="黑体" panose="02010609060101010101" charset="-122"/>
              </a:rPr>
              <a:t>模板中使用的字体</a:t>
            </a:r>
            <a:r>
              <a:rPr lang="zh-CN" altLang="en-US" sz="700">
                <a:solidFill>
                  <a:srgbClr val="222222">
                    <a:alpha val="60000"/>
                  </a:srgbClr>
                </a:solidFill>
                <a:latin typeface="黑体" panose="02010609060101010101" charset="-122"/>
                <a:ea typeface="黑体" panose="02010609060101010101" charset="-122"/>
                <a:cs typeface="黑体" panose="02010609060101010101" charset="-122"/>
                <a:sym typeface="+mn-ea"/>
              </a:rPr>
              <a:t>，</a:t>
            </a:r>
            <a:r>
              <a:rPr sz="700">
                <a:solidFill>
                  <a:srgbClr val="222222">
                    <a:alpha val="60000"/>
                  </a:srgbClr>
                </a:solidFill>
                <a:latin typeface="黑体" panose="02010609060101010101" charset="-122"/>
                <a:ea typeface="黑体" panose="02010609060101010101" charset="-122"/>
                <a:cs typeface="黑体" panose="02010609060101010101" charset="-122"/>
                <a:sym typeface="黑体" panose="02010609060101010101" charset="-122"/>
              </a:rPr>
              <a:t>仅限于个人学习、研究或欣赏目的使用，如需商用请您自</a:t>
            </a:r>
            <a:r>
              <a:rPr lang="zh-CN" altLang="en-US" sz="700">
                <a:solidFill>
                  <a:srgbClr val="222222">
                    <a:alpha val="60000"/>
                  </a:srgbClr>
                </a:solidFill>
                <a:latin typeface="黑体" panose="02010609060101010101" charset="-122"/>
                <a:ea typeface="黑体" panose="02010609060101010101" charset="-122"/>
                <a:cs typeface="黑体" panose="02010609060101010101" charset="-122"/>
              </a:rPr>
              <a:t>行向版权方购买、获取商用版权。</a:t>
            </a:r>
            <a:endParaRPr lang="zh-CN" altLang="en-US" sz="700">
              <a:solidFill>
                <a:srgbClr val="222222">
                  <a:alpha val="60000"/>
                </a:srgbClr>
              </a:solidFill>
              <a:latin typeface="黑体" panose="02010609060101010101" charset="-122"/>
              <a:ea typeface="黑体" panose="02010609060101010101" charset="-122"/>
              <a:cs typeface="黑体" panose="02010609060101010101" charset="-122"/>
            </a:endParaRPr>
          </a:p>
        </p:txBody>
      </p:sp>
      <p:cxnSp>
        <p:nvCxnSpPr>
          <p:cNvPr id="57" name="直接连接符 56"/>
          <p:cNvCxnSpPr/>
          <p:nvPr/>
        </p:nvCxnSpPr>
        <p:spPr>
          <a:xfrm>
            <a:off x="4179570" y="2048510"/>
            <a:ext cx="0" cy="4319905"/>
          </a:xfrm>
          <a:prstGeom prst="line">
            <a:avLst/>
          </a:prstGeom>
          <a:ln w="9525">
            <a:solidFill>
              <a:srgbClr val="222222">
                <a:alpha val="8000"/>
              </a:srgbClr>
            </a:solidFill>
          </a:ln>
        </p:spPr>
        <p:style>
          <a:lnRef idx="1">
            <a:schemeClr val="accent1"/>
          </a:lnRef>
          <a:fillRef idx="0">
            <a:schemeClr val="accent1"/>
          </a:fillRef>
          <a:effectRef idx="0">
            <a:schemeClr val="accent1"/>
          </a:effectRef>
          <a:fontRef idx="minor">
            <a:schemeClr val="tx1"/>
          </a:fontRef>
        </p:style>
      </p:cxnSp>
      <p:grpSp>
        <p:nvGrpSpPr>
          <p:cNvPr id="70" name="组合 69"/>
          <p:cNvGrpSpPr/>
          <p:nvPr/>
        </p:nvGrpSpPr>
        <p:grpSpPr>
          <a:xfrm>
            <a:off x="4480560" y="2251075"/>
            <a:ext cx="3230880" cy="732155"/>
            <a:chOff x="7197" y="3533"/>
            <a:chExt cx="5088" cy="1153"/>
          </a:xfrm>
        </p:grpSpPr>
        <p:sp>
          <p:nvSpPr>
            <p:cNvPr id="68" name="文本框 67"/>
            <p:cNvSpPr txBox="1"/>
            <p:nvPr/>
          </p:nvSpPr>
          <p:spPr>
            <a:xfrm>
              <a:off x="7197" y="3533"/>
              <a:ext cx="1287" cy="386"/>
            </a:xfrm>
            <a:prstGeom prst="rect">
              <a:avLst/>
            </a:prstGeom>
            <a:noFill/>
          </p:spPr>
          <p:txBody>
            <a:bodyPr wrap="square" rtlCol="0" anchor="t">
              <a:spAutoFit/>
            </a:bodyPr>
            <a:lstStyle/>
            <a:p>
              <a:pPr algn="l"/>
              <a:r>
                <a:rPr lang="zh-CN" altLang="en-US" sz="1000" b="1">
                  <a:solidFill>
                    <a:srgbClr val="222222"/>
                  </a:solidFill>
                  <a:latin typeface="黑体" panose="02010609060101010101" charset="-122"/>
                  <a:ea typeface="黑体" panose="02010609060101010101" charset="-122"/>
                  <a:cs typeface="黑体" panose="02010609060101010101" charset="-122"/>
                </a:rPr>
                <a:t>图片：</a:t>
              </a:r>
              <a:endParaRPr lang="zh-CN" altLang="en-US" sz="1000" b="1">
                <a:solidFill>
                  <a:srgbClr val="222222"/>
                </a:solidFill>
                <a:latin typeface="黑体" panose="02010609060101010101" charset="-122"/>
                <a:ea typeface="黑体" panose="02010609060101010101" charset="-122"/>
                <a:cs typeface="黑体" panose="02010609060101010101" charset="-122"/>
              </a:endParaRPr>
            </a:p>
          </p:txBody>
        </p:sp>
        <p:sp>
          <p:nvSpPr>
            <p:cNvPr id="69" name="文本框 68"/>
            <p:cNvSpPr txBox="1"/>
            <p:nvPr/>
          </p:nvSpPr>
          <p:spPr>
            <a:xfrm>
              <a:off x="7197" y="3977"/>
              <a:ext cx="5088" cy="709"/>
            </a:xfrm>
            <a:prstGeom prst="rect">
              <a:avLst/>
            </a:prstGeom>
            <a:noFill/>
          </p:spPr>
          <p:txBody>
            <a:bodyPr wrap="square" rtlCol="0" anchor="t">
              <a:spAutoFit/>
            </a:bodyPr>
            <a:lstStyle/>
            <a:p>
              <a:pPr lvl="0" algn="l" fontAlgn="auto">
                <a:lnSpc>
                  <a:spcPts val="1400"/>
                </a:lnSpc>
              </a:pPr>
              <a:r>
                <a:rPr lang="zh-CN" altLang="en-US" sz="800">
                  <a:solidFill>
                    <a:srgbClr val="222222">
                      <a:alpha val="60000"/>
                    </a:srgbClr>
                  </a:solidFill>
                  <a:latin typeface="黑体" panose="02010609060101010101" charset="-122"/>
                  <a:ea typeface="黑体" panose="02010609060101010101" charset="-122"/>
                  <a:cs typeface="黑体" panose="02010609060101010101" charset="-122"/>
                </a:rPr>
                <a:t>模板中使用的图片来源于【pixabay、pexels】，该图片具有CC0共享协议，您可在遵循CC0共享协议的情况下使用。</a:t>
              </a:r>
              <a:endParaRPr lang="zh-CN" altLang="en-US" sz="800">
                <a:solidFill>
                  <a:srgbClr val="222222">
                    <a:alpha val="60000"/>
                  </a:srgbClr>
                </a:solidFill>
                <a:latin typeface="黑体" panose="02010609060101010101" charset="-122"/>
                <a:ea typeface="黑体" panose="02010609060101010101" charset="-122"/>
                <a:cs typeface="黑体" panose="02010609060101010101" charset="-122"/>
              </a:endParaRPr>
            </a:p>
          </p:txBody>
        </p:sp>
      </p:grpSp>
      <p:grpSp>
        <p:nvGrpSpPr>
          <p:cNvPr id="78" name="组合 77"/>
          <p:cNvGrpSpPr/>
          <p:nvPr/>
        </p:nvGrpSpPr>
        <p:grpSpPr>
          <a:xfrm>
            <a:off x="4480560" y="3404133"/>
            <a:ext cx="3230880" cy="695325"/>
            <a:chOff x="7197" y="4715"/>
            <a:chExt cx="5088" cy="1095"/>
          </a:xfrm>
        </p:grpSpPr>
        <p:sp>
          <p:nvSpPr>
            <p:cNvPr id="75" name="文本框 74"/>
            <p:cNvSpPr txBox="1"/>
            <p:nvPr/>
          </p:nvSpPr>
          <p:spPr>
            <a:xfrm>
              <a:off x="7197" y="4715"/>
              <a:ext cx="1287" cy="386"/>
            </a:xfrm>
            <a:prstGeom prst="rect">
              <a:avLst/>
            </a:prstGeom>
            <a:noFill/>
          </p:spPr>
          <p:txBody>
            <a:bodyPr wrap="square" rtlCol="0">
              <a:spAutoFit/>
            </a:bodyPr>
            <a:lstStyle/>
            <a:p>
              <a:pPr algn="l"/>
              <a:r>
                <a:rPr lang="zh-CN" altLang="en-US" sz="1000" b="1">
                  <a:solidFill>
                    <a:srgbClr val="222222"/>
                  </a:solidFill>
                  <a:latin typeface="黑体" panose="02010609060101010101" charset="-122"/>
                  <a:ea typeface="黑体" panose="02010609060101010101" charset="-122"/>
                  <a:cs typeface="黑体" panose="02010609060101010101" charset="-122"/>
                </a:rPr>
                <a:t>素材</a:t>
              </a:r>
              <a:r>
                <a:rPr lang="zh-CN" altLang="en-US" sz="800">
                  <a:solidFill>
                    <a:srgbClr val="222222">
                      <a:alpha val="60000"/>
                    </a:srgbClr>
                  </a:solidFill>
                  <a:latin typeface="黑体" panose="02010609060101010101" charset="-122"/>
                  <a:ea typeface="黑体" panose="02010609060101010101" charset="-122"/>
                  <a:cs typeface="黑体" panose="02010609060101010101" charset="-122"/>
                </a:rPr>
                <a:t>：</a:t>
              </a:r>
              <a:endParaRPr lang="zh-CN" altLang="en-US" sz="800">
                <a:solidFill>
                  <a:srgbClr val="222222">
                    <a:alpha val="60000"/>
                  </a:srgbClr>
                </a:solidFill>
                <a:latin typeface="黑体" panose="02010609060101010101" charset="-122"/>
                <a:ea typeface="黑体" panose="02010609060101010101" charset="-122"/>
                <a:cs typeface="黑体" panose="02010609060101010101" charset="-122"/>
              </a:endParaRPr>
            </a:p>
          </p:txBody>
        </p:sp>
        <p:sp>
          <p:nvSpPr>
            <p:cNvPr id="77" name="文本框 76"/>
            <p:cNvSpPr txBox="1"/>
            <p:nvPr/>
          </p:nvSpPr>
          <p:spPr>
            <a:xfrm>
              <a:off x="7197" y="5101"/>
              <a:ext cx="5088" cy="709"/>
            </a:xfrm>
            <a:prstGeom prst="rect">
              <a:avLst/>
            </a:prstGeom>
            <a:noFill/>
          </p:spPr>
          <p:txBody>
            <a:bodyPr wrap="square" rtlCol="0">
              <a:spAutoFit/>
            </a:bodyPr>
            <a:lstStyle/>
            <a:p>
              <a:pPr lvl="0" algn="l" fontAlgn="auto">
                <a:lnSpc>
                  <a:spcPts val="1400"/>
                </a:lnSpc>
              </a:pPr>
              <a:r>
                <a:rPr lang="zh-CN" altLang="en-US" sz="800">
                  <a:solidFill>
                    <a:srgbClr val="222222">
                      <a:alpha val="60000"/>
                    </a:srgbClr>
                  </a:solidFill>
                  <a:latin typeface="黑体" panose="02010609060101010101" charset="-122"/>
                  <a:ea typeface="黑体" panose="02010609060101010101" charset="-122"/>
                  <a:cs typeface="黑体" panose="02010609060101010101" charset="-122"/>
                </a:rPr>
                <a:t>模板中使用的素材/插画来源于【稻壳素材】，仅限于个人学习、研究或欣赏目的使用，如需商用请您自行向版权方购买、获取商用版权。</a:t>
              </a:r>
              <a:endParaRPr lang="zh-CN" altLang="en-US" sz="800">
                <a:solidFill>
                  <a:srgbClr val="222222">
                    <a:alpha val="60000"/>
                  </a:srgbClr>
                </a:solidFill>
                <a:latin typeface="黑体" panose="02010609060101010101" charset="-122"/>
                <a:ea typeface="黑体" panose="02010609060101010101" charset="-122"/>
                <a:cs typeface="黑体" panose="02010609060101010101" charset="-122"/>
              </a:endParaRPr>
            </a:p>
          </p:txBody>
        </p:sp>
      </p:grpSp>
      <p:grpSp>
        <p:nvGrpSpPr>
          <p:cNvPr id="82" name="组合 81"/>
          <p:cNvGrpSpPr/>
          <p:nvPr/>
        </p:nvGrpSpPr>
        <p:grpSpPr>
          <a:xfrm>
            <a:off x="4480560" y="4520360"/>
            <a:ext cx="3230880" cy="515620"/>
            <a:chOff x="7197" y="4715"/>
            <a:chExt cx="5088" cy="812"/>
          </a:xfrm>
        </p:grpSpPr>
        <p:sp>
          <p:nvSpPr>
            <p:cNvPr id="83" name="文本框 82"/>
            <p:cNvSpPr txBox="1"/>
            <p:nvPr/>
          </p:nvSpPr>
          <p:spPr>
            <a:xfrm>
              <a:off x="7197" y="4715"/>
              <a:ext cx="1287" cy="386"/>
            </a:xfrm>
            <a:prstGeom prst="rect">
              <a:avLst/>
            </a:prstGeom>
            <a:noFill/>
          </p:spPr>
          <p:txBody>
            <a:bodyPr wrap="square" rtlCol="0">
              <a:spAutoFit/>
            </a:bodyPr>
            <a:lstStyle/>
            <a:p>
              <a:pPr algn="l"/>
              <a:r>
                <a:rPr lang="zh-CN" altLang="en-US" sz="1000" b="1">
                  <a:solidFill>
                    <a:srgbClr val="222222"/>
                  </a:solidFill>
                  <a:latin typeface="黑体" panose="02010609060101010101" charset="-122"/>
                  <a:ea typeface="黑体" panose="02010609060101010101" charset="-122"/>
                  <a:cs typeface="黑体" panose="02010609060101010101" charset="-122"/>
                </a:rPr>
                <a:t>音频：</a:t>
              </a:r>
              <a:endParaRPr lang="zh-CN" altLang="en-US" sz="1000" b="1">
                <a:solidFill>
                  <a:srgbClr val="222222"/>
                </a:solidFill>
                <a:latin typeface="黑体" panose="02010609060101010101" charset="-122"/>
                <a:ea typeface="黑体" panose="02010609060101010101" charset="-122"/>
                <a:cs typeface="黑体" panose="02010609060101010101" charset="-122"/>
              </a:endParaRPr>
            </a:p>
          </p:txBody>
        </p:sp>
        <p:sp>
          <p:nvSpPr>
            <p:cNvPr id="84" name="文本框 83"/>
            <p:cNvSpPr txBox="1"/>
            <p:nvPr/>
          </p:nvSpPr>
          <p:spPr>
            <a:xfrm>
              <a:off x="7197" y="5101"/>
              <a:ext cx="5088" cy="426"/>
            </a:xfrm>
            <a:prstGeom prst="rect">
              <a:avLst/>
            </a:prstGeom>
            <a:noFill/>
          </p:spPr>
          <p:txBody>
            <a:bodyPr wrap="square" rtlCol="0">
              <a:spAutoFit/>
            </a:bodyPr>
            <a:lstStyle/>
            <a:p>
              <a:pPr lvl="0" algn="l" fontAlgn="auto">
                <a:lnSpc>
                  <a:spcPts val="1400"/>
                </a:lnSpc>
              </a:pPr>
              <a:r>
                <a:rPr lang="zh-CN" altLang="en-US" sz="800">
                  <a:solidFill>
                    <a:srgbClr val="222222">
                      <a:alpha val="60000"/>
                    </a:srgbClr>
                  </a:solidFill>
                  <a:latin typeface="黑体" panose="02010609060101010101" charset="-122"/>
                  <a:ea typeface="黑体" panose="02010609060101010101" charset="-122"/>
                  <a:cs typeface="黑体" panose="02010609060101010101" charset="-122"/>
                  <a:sym typeface="+mn-ea"/>
                </a:rPr>
                <a:t>无</a:t>
              </a:r>
              <a:endParaRPr lang="zh-CN" altLang="en-US" sz="800">
                <a:solidFill>
                  <a:srgbClr val="222222">
                    <a:alpha val="60000"/>
                  </a:srgbClr>
                </a:solidFill>
                <a:latin typeface="黑体" panose="02010609060101010101" charset="-122"/>
                <a:ea typeface="黑体" panose="02010609060101010101" charset="-122"/>
                <a:cs typeface="黑体" panose="02010609060101010101" charset="-122"/>
                <a:sym typeface="+mn-ea"/>
              </a:endParaRPr>
            </a:p>
          </p:txBody>
        </p:sp>
      </p:grpSp>
      <p:cxnSp>
        <p:nvCxnSpPr>
          <p:cNvPr id="85" name="直接连接符 84"/>
          <p:cNvCxnSpPr/>
          <p:nvPr/>
        </p:nvCxnSpPr>
        <p:spPr>
          <a:xfrm>
            <a:off x="8001635" y="2048510"/>
            <a:ext cx="0" cy="4319905"/>
          </a:xfrm>
          <a:prstGeom prst="line">
            <a:avLst/>
          </a:prstGeom>
          <a:ln w="9525">
            <a:solidFill>
              <a:srgbClr val="222222">
                <a:alpha val="8000"/>
              </a:srgbClr>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8291195" y="1403350"/>
            <a:ext cx="3253105" cy="4365625"/>
            <a:chOff x="13198" y="2210"/>
            <a:chExt cx="5123" cy="6875"/>
          </a:xfrm>
        </p:grpSpPr>
        <p:grpSp>
          <p:nvGrpSpPr>
            <p:cNvPr id="90" name="组合 89"/>
            <p:cNvGrpSpPr/>
            <p:nvPr/>
          </p:nvGrpSpPr>
          <p:grpSpPr>
            <a:xfrm>
              <a:off x="13198" y="2210"/>
              <a:ext cx="3253" cy="1016"/>
              <a:chOff x="1213" y="2210"/>
              <a:chExt cx="3253" cy="1016"/>
            </a:xfrm>
          </p:grpSpPr>
          <p:sp>
            <p:nvSpPr>
              <p:cNvPr id="91" name="文本框 90"/>
              <p:cNvSpPr txBox="1"/>
              <p:nvPr/>
            </p:nvSpPr>
            <p:spPr>
              <a:xfrm>
                <a:off x="1213" y="2210"/>
                <a:ext cx="1555" cy="1016"/>
              </a:xfrm>
              <a:prstGeom prst="rect">
                <a:avLst/>
              </a:prstGeom>
              <a:noFill/>
            </p:spPr>
            <p:txBody>
              <a:bodyPr wrap="square" rtlCol="0">
                <a:spAutoFit/>
              </a:bodyPr>
              <a:lstStyle/>
              <a:p>
                <a:r>
                  <a:rPr lang="en-US" sz="3600" b="1">
                    <a:solidFill>
                      <a:srgbClr val="FF2832"/>
                    </a:solidFill>
                    <a:latin typeface="黑体" panose="02010609060101010101" charset="-122"/>
                    <a:ea typeface="黑体" panose="02010609060101010101" charset="-122"/>
                    <a:cs typeface="黑体" panose="02010609060101010101" charset="-122"/>
                  </a:rPr>
                  <a:t>03</a:t>
                </a:r>
                <a:endParaRPr lang="en-US" sz="3600" b="1">
                  <a:solidFill>
                    <a:srgbClr val="FF2832"/>
                  </a:solidFill>
                  <a:latin typeface="黑体" panose="02010609060101010101" charset="-122"/>
                  <a:ea typeface="黑体" panose="02010609060101010101" charset="-122"/>
                  <a:cs typeface="黑体" panose="02010609060101010101" charset="-122"/>
                </a:endParaRPr>
              </a:p>
            </p:txBody>
          </p:sp>
          <p:sp>
            <p:nvSpPr>
              <p:cNvPr id="92" name="文本框 91"/>
              <p:cNvSpPr txBox="1"/>
              <p:nvPr/>
            </p:nvSpPr>
            <p:spPr>
              <a:xfrm>
                <a:off x="2180" y="2404"/>
                <a:ext cx="2286" cy="628"/>
              </a:xfrm>
              <a:prstGeom prst="rect">
                <a:avLst/>
              </a:prstGeom>
              <a:noFill/>
            </p:spPr>
            <p:txBody>
              <a:bodyPr wrap="square" rtlCol="0">
                <a:spAutoFit/>
              </a:bodyPr>
              <a:lstStyle/>
              <a:p>
                <a:r>
                  <a:rPr lang="zh-CN" altLang="en-US" sz="2000" b="1">
                    <a:solidFill>
                      <a:srgbClr val="222222"/>
                    </a:solidFill>
                    <a:latin typeface="黑体" panose="02010609060101010101" charset="-122"/>
                    <a:ea typeface="黑体" panose="02010609060101010101" charset="-122"/>
                    <a:cs typeface="黑体" panose="02010609060101010101" charset="-122"/>
                  </a:rPr>
                  <a:t>母版说明</a:t>
                </a:r>
                <a:endParaRPr lang="zh-CN" altLang="en-US" sz="2000" b="1">
                  <a:solidFill>
                    <a:srgbClr val="222222"/>
                  </a:solidFill>
                  <a:latin typeface="黑体" panose="02010609060101010101" charset="-122"/>
                  <a:ea typeface="黑体" panose="02010609060101010101" charset="-122"/>
                  <a:cs typeface="黑体" panose="02010609060101010101" charset="-122"/>
                </a:endParaRPr>
              </a:p>
            </p:txBody>
          </p:sp>
        </p:grpSp>
        <p:sp>
          <p:nvSpPr>
            <p:cNvPr id="95" name="文本框 94"/>
            <p:cNvSpPr txBox="1"/>
            <p:nvPr/>
          </p:nvSpPr>
          <p:spPr>
            <a:xfrm>
              <a:off x="13233" y="3478"/>
              <a:ext cx="5088" cy="669"/>
            </a:xfrm>
            <a:prstGeom prst="rect">
              <a:avLst/>
            </a:prstGeom>
            <a:noFill/>
          </p:spPr>
          <p:txBody>
            <a:bodyPr wrap="square" rtlCol="0">
              <a:spAutoFit/>
            </a:bodyPr>
            <a:lstStyle/>
            <a:p>
              <a:pPr lvl="0" algn="l">
                <a:lnSpc>
                  <a:spcPts val="1300"/>
                </a:lnSpc>
              </a:pPr>
              <a:r>
                <a:rPr lang="zh-CN" altLang="en-US" sz="800">
                  <a:solidFill>
                    <a:srgbClr val="222222">
                      <a:alpha val="60000"/>
                    </a:srgbClr>
                  </a:solidFill>
                  <a:latin typeface="黑体" panose="02010609060101010101" charset="-122"/>
                  <a:ea typeface="黑体" panose="02010609060101010101" charset="-122"/>
                  <a:cs typeface="黑体" panose="02010609060101010101" charset="-122"/>
                  <a:sym typeface="+mn-ea"/>
                </a:rPr>
                <a:t>使用本套PPT模板时，若在操作界面鼠标不可选取的内容，可以在幻灯片母版中进行查看和编辑，具体操作如下：</a:t>
              </a:r>
              <a:endParaRPr lang="zh-CN" altLang="en-US" sz="800">
                <a:solidFill>
                  <a:srgbClr val="222222">
                    <a:alpha val="60000"/>
                  </a:srgbClr>
                </a:solidFill>
                <a:latin typeface="黑体" panose="02010609060101010101" charset="-122"/>
                <a:ea typeface="黑体" panose="02010609060101010101" charset="-122"/>
                <a:cs typeface="黑体" panose="02010609060101010101" charset="-122"/>
                <a:sym typeface="+mn-ea"/>
              </a:endParaRPr>
            </a:p>
          </p:txBody>
        </p:sp>
        <p:sp>
          <p:nvSpPr>
            <p:cNvPr id="97" name="文本框 96"/>
            <p:cNvSpPr txBox="1"/>
            <p:nvPr/>
          </p:nvSpPr>
          <p:spPr>
            <a:xfrm>
              <a:off x="13199" y="4314"/>
              <a:ext cx="5088" cy="992"/>
            </a:xfrm>
            <a:prstGeom prst="rect">
              <a:avLst/>
            </a:prstGeom>
            <a:noFill/>
          </p:spPr>
          <p:txBody>
            <a:bodyPr wrap="square" rtlCol="0">
              <a:spAutoFit/>
            </a:bodyPr>
            <a:lstStyle/>
            <a:p>
              <a:pPr lvl="0" algn="l" fontAlgn="auto">
                <a:lnSpc>
                  <a:spcPts val="1400"/>
                </a:lnSpc>
              </a:pPr>
              <a:r>
                <a:rPr lang="zh-CN" altLang="en-US" sz="800" b="1">
                  <a:solidFill>
                    <a:srgbClr val="222222"/>
                  </a:solidFill>
                  <a:latin typeface="黑体" panose="02010609060101010101" charset="-122"/>
                  <a:ea typeface="黑体" panose="02010609060101010101" charset="-122"/>
                  <a:cs typeface="黑体" panose="02010609060101010101" charset="-122"/>
                  <a:sym typeface="+mn-ea"/>
                </a:rPr>
                <a:t>1、点击【视图】</a:t>
              </a:r>
              <a:endParaRPr lang="zh-CN" altLang="en-US" sz="800" b="1">
                <a:solidFill>
                  <a:srgbClr val="222222"/>
                </a:solidFill>
                <a:latin typeface="黑体" panose="02010609060101010101" charset="-122"/>
                <a:ea typeface="黑体" panose="02010609060101010101" charset="-122"/>
                <a:cs typeface="黑体" panose="02010609060101010101" charset="-122"/>
                <a:sym typeface="+mn-ea"/>
              </a:endParaRPr>
            </a:p>
            <a:p>
              <a:pPr lvl="0" algn="l" fontAlgn="auto">
                <a:lnSpc>
                  <a:spcPts val="1400"/>
                </a:lnSpc>
              </a:pPr>
              <a:r>
                <a:rPr lang="zh-CN" altLang="en-US" sz="800" b="1">
                  <a:solidFill>
                    <a:srgbClr val="222222"/>
                  </a:solidFill>
                  <a:latin typeface="黑体" panose="02010609060101010101" charset="-122"/>
                  <a:ea typeface="黑体" panose="02010609060101010101" charset="-122"/>
                  <a:cs typeface="黑体" panose="02010609060101010101" charset="-122"/>
                  <a:sym typeface="+mn-ea"/>
                </a:rPr>
                <a:t>2、选择【幻灯片母版】，即可查看母版内容</a:t>
              </a:r>
              <a:endParaRPr lang="zh-CN" altLang="en-US" sz="800" b="1">
                <a:solidFill>
                  <a:srgbClr val="222222"/>
                </a:solidFill>
                <a:latin typeface="黑体" panose="02010609060101010101" charset="-122"/>
                <a:ea typeface="黑体" panose="02010609060101010101" charset="-122"/>
                <a:cs typeface="黑体" panose="02010609060101010101" charset="-122"/>
                <a:sym typeface="+mn-ea"/>
              </a:endParaRPr>
            </a:p>
            <a:p>
              <a:pPr lvl="0" algn="l" fontAlgn="auto">
                <a:lnSpc>
                  <a:spcPts val="1400"/>
                </a:lnSpc>
              </a:pPr>
              <a:r>
                <a:rPr lang="zh-CN" altLang="en-US" sz="800" b="1">
                  <a:solidFill>
                    <a:srgbClr val="222222"/>
                  </a:solidFill>
                  <a:latin typeface="黑体" panose="02010609060101010101" charset="-122"/>
                  <a:ea typeface="黑体" panose="02010609060101010101" charset="-122"/>
                  <a:cs typeface="黑体" panose="02010609060101010101" charset="-122"/>
                  <a:sym typeface="+mn-ea"/>
                </a:rPr>
                <a:t>3、查看/编辑完成后，点击【关闭】即可</a:t>
              </a:r>
              <a:endParaRPr lang="zh-CN" altLang="en-US" sz="800" b="1">
                <a:solidFill>
                  <a:srgbClr val="222222"/>
                </a:solidFill>
                <a:latin typeface="黑体" panose="02010609060101010101" charset="-122"/>
                <a:ea typeface="黑体" panose="02010609060101010101" charset="-122"/>
                <a:cs typeface="黑体" panose="02010609060101010101" charset="-122"/>
                <a:sym typeface="+mn-ea"/>
              </a:endParaRPr>
            </a:p>
          </p:txBody>
        </p:sp>
        <p:pic>
          <p:nvPicPr>
            <p:cNvPr id="105" name="图片 104" descr="母版说明配图"/>
            <p:cNvPicPr>
              <a:picLocks noChangeAspect="1"/>
            </p:cNvPicPr>
            <p:nvPr/>
          </p:nvPicPr>
          <p:blipFill>
            <a:blip r:embed="rId1"/>
            <a:stretch>
              <a:fillRect/>
            </a:stretch>
          </p:blipFill>
          <p:spPr>
            <a:xfrm>
              <a:off x="13347" y="5578"/>
              <a:ext cx="4825" cy="3507"/>
            </a:xfrm>
            <a:prstGeom prst="rect">
              <a:avLst/>
            </a:prstGeom>
          </p:spPr>
        </p:pic>
      </p:grpSp>
      <p:grpSp>
        <p:nvGrpSpPr>
          <p:cNvPr id="5" name="组合 4"/>
          <p:cNvGrpSpPr/>
          <p:nvPr userDrawn="1"/>
        </p:nvGrpSpPr>
        <p:grpSpPr>
          <a:xfrm>
            <a:off x="650875" y="1403350"/>
            <a:ext cx="1988820" cy="645160"/>
            <a:chOff x="1025" y="2210"/>
            <a:chExt cx="3132" cy="1016"/>
          </a:xfrm>
        </p:grpSpPr>
        <p:sp>
          <p:nvSpPr>
            <p:cNvPr id="17" name="文本框 16"/>
            <p:cNvSpPr txBox="1"/>
            <p:nvPr/>
          </p:nvSpPr>
          <p:spPr>
            <a:xfrm>
              <a:off x="1025" y="2210"/>
              <a:ext cx="1555" cy="1016"/>
            </a:xfrm>
            <a:prstGeom prst="rect">
              <a:avLst/>
            </a:prstGeom>
            <a:noFill/>
          </p:spPr>
          <p:txBody>
            <a:bodyPr wrap="square" rtlCol="0">
              <a:spAutoFit/>
            </a:bodyPr>
            <a:lstStyle/>
            <a:p>
              <a:r>
                <a:rPr lang="en-US" sz="3600" b="1">
                  <a:solidFill>
                    <a:srgbClr val="FF2832"/>
                  </a:solidFill>
                  <a:latin typeface="黑体" panose="02010609060101010101" charset="-122"/>
                  <a:ea typeface="黑体" panose="02010609060101010101" charset="-122"/>
                  <a:cs typeface="黑体" panose="02010609060101010101" charset="-122"/>
                </a:rPr>
                <a:t>01</a:t>
              </a:r>
              <a:endParaRPr lang="en-US" sz="3600" b="1">
                <a:solidFill>
                  <a:srgbClr val="FF2832"/>
                </a:solidFill>
                <a:latin typeface="黑体" panose="02010609060101010101" charset="-122"/>
                <a:ea typeface="黑体" panose="02010609060101010101" charset="-122"/>
                <a:cs typeface="黑体" panose="02010609060101010101" charset="-122"/>
              </a:endParaRPr>
            </a:p>
          </p:txBody>
        </p:sp>
        <p:sp>
          <p:nvSpPr>
            <p:cNvPr id="3" name="文本框 2"/>
            <p:cNvSpPr txBox="1"/>
            <p:nvPr/>
          </p:nvSpPr>
          <p:spPr>
            <a:xfrm>
              <a:off x="1871" y="2404"/>
              <a:ext cx="2286" cy="628"/>
            </a:xfrm>
            <a:prstGeom prst="rect">
              <a:avLst/>
            </a:prstGeom>
            <a:noFill/>
          </p:spPr>
          <p:txBody>
            <a:bodyPr wrap="square" rtlCol="0">
              <a:spAutoFit/>
            </a:bodyPr>
            <a:p>
              <a:r>
                <a:rPr lang="zh-CN" altLang="en-US" sz="2000" b="1">
                  <a:solidFill>
                    <a:srgbClr val="222222"/>
                  </a:solidFill>
                  <a:latin typeface="黑体" panose="02010609060101010101" charset="-122"/>
                  <a:ea typeface="黑体" panose="02010609060101010101" charset="-122"/>
                  <a:cs typeface="黑体" panose="02010609060101010101" charset="-122"/>
                </a:rPr>
                <a:t>字体说明</a:t>
              </a:r>
              <a:endParaRPr lang="zh-CN" altLang="en-US" sz="2000" b="1">
                <a:solidFill>
                  <a:srgbClr val="222222"/>
                </a:solidFill>
                <a:latin typeface="黑体" panose="02010609060101010101" charset="-122"/>
                <a:ea typeface="黑体" panose="02010609060101010101" charset="-122"/>
                <a:cs typeface="黑体" panose="02010609060101010101" charset="-122"/>
              </a:endParaRPr>
            </a:p>
          </p:txBody>
        </p:sp>
      </p:grpSp>
      <p:grpSp>
        <p:nvGrpSpPr>
          <p:cNvPr id="6" name="组合 5"/>
          <p:cNvGrpSpPr/>
          <p:nvPr userDrawn="1"/>
        </p:nvGrpSpPr>
        <p:grpSpPr>
          <a:xfrm>
            <a:off x="4480560" y="1403350"/>
            <a:ext cx="2051685" cy="645160"/>
            <a:chOff x="7056" y="2210"/>
            <a:chExt cx="3231" cy="1016"/>
          </a:xfrm>
        </p:grpSpPr>
        <p:sp>
          <p:nvSpPr>
            <p:cNvPr id="63" name="文本框 62"/>
            <p:cNvSpPr txBox="1"/>
            <p:nvPr/>
          </p:nvSpPr>
          <p:spPr>
            <a:xfrm>
              <a:off x="7056" y="2210"/>
              <a:ext cx="1555" cy="1016"/>
            </a:xfrm>
            <a:prstGeom prst="rect">
              <a:avLst/>
            </a:prstGeom>
            <a:noFill/>
          </p:spPr>
          <p:txBody>
            <a:bodyPr wrap="square" rtlCol="0">
              <a:spAutoFit/>
            </a:bodyPr>
            <a:lstStyle/>
            <a:p>
              <a:r>
                <a:rPr lang="en-US" sz="3600" b="1">
                  <a:solidFill>
                    <a:srgbClr val="FF2832"/>
                  </a:solidFill>
                  <a:latin typeface="黑体" panose="02010609060101010101" charset="-122"/>
                  <a:ea typeface="黑体" panose="02010609060101010101" charset="-122"/>
                  <a:cs typeface="黑体" panose="02010609060101010101" charset="-122"/>
                </a:rPr>
                <a:t>02</a:t>
              </a:r>
              <a:endParaRPr lang="en-US" sz="3600" b="1">
                <a:solidFill>
                  <a:srgbClr val="FF2832"/>
                </a:solidFill>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8001" y="2404"/>
              <a:ext cx="2286" cy="628"/>
            </a:xfrm>
            <a:prstGeom prst="rect">
              <a:avLst/>
            </a:prstGeom>
            <a:noFill/>
          </p:spPr>
          <p:txBody>
            <a:bodyPr wrap="square" rtlCol="0">
              <a:spAutoFit/>
            </a:bodyPr>
            <a:p>
              <a:r>
                <a:rPr lang="zh-CN" altLang="en-US" sz="2000" b="1">
                  <a:solidFill>
                    <a:srgbClr val="222222"/>
                  </a:solidFill>
                  <a:latin typeface="黑体" panose="02010609060101010101" charset="-122"/>
                  <a:ea typeface="黑体" panose="02010609060101010101" charset="-122"/>
                  <a:cs typeface="黑体" panose="02010609060101010101" charset="-122"/>
                </a:rPr>
                <a:t>素材说明</a:t>
              </a:r>
              <a:endParaRPr lang="zh-CN" altLang="en-US" sz="2000" b="1">
                <a:solidFill>
                  <a:srgbClr val="222222"/>
                </a:solidFill>
                <a:latin typeface="黑体" panose="02010609060101010101" charset="-122"/>
                <a:ea typeface="黑体" panose="02010609060101010101" charset="-122"/>
                <a:cs typeface="黑体" panose="02010609060101010101" charset="-122"/>
              </a:endParaRPr>
            </a:p>
          </p:txBody>
        </p:sp>
      </p:grpSp>
    </p:spTree>
    <p:custDataLst>
      <p:tags r:id="rId2"/>
    </p:custData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2" name="矩形 21"/>
          <p:cNvSpPr/>
          <p:nvPr/>
        </p:nvSpPr>
        <p:spPr>
          <a:xfrm>
            <a:off x="0" y="0"/>
            <a:ext cx="12191365"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标题 14"/>
          <p:cNvSpPr>
            <a:spLocks noGrp="1"/>
          </p:cNvSpPr>
          <p:nvPr>
            <p:ph type="ctrTitle"/>
            <p:custDataLst>
              <p:tags r:id="rId2"/>
            </p:custDataLst>
          </p:nvPr>
        </p:nvSpPr>
        <p:spPr>
          <a:xfrm>
            <a:off x="2181225" y="2638425"/>
            <a:ext cx="3021965" cy="1142365"/>
          </a:xfrm>
        </p:spPr>
        <p:txBody>
          <a:bodyPr>
            <a:noAutofit/>
          </a:bodyPr>
          <a:p>
            <a:r>
              <a:rPr lang="en-US" altLang="zh-CN" sz="4400">
                <a:latin typeface="汉仪正圆-45W" panose="00020600040101010101" charset="-122"/>
                <a:ea typeface="汉仪正圆-45W" panose="00020600040101010101" charset="-122"/>
                <a:sym typeface="汉仪长美黑简" panose="02010600000101010101" charset="-122"/>
              </a:rPr>
              <a:t>PART</a:t>
            </a:r>
            <a:r>
              <a:rPr lang="en-US" altLang="zh-CN" sz="4400">
                <a:latin typeface="汉仪正圆-45W" panose="00020600040101010101" charset="-122"/>
                <a:ea typeface="汉仪正圆-45W" panose="00020600040101010101" charset="-122"/>
              </a:rPr>
              <a:t> </a:t>
            </a:r>
            <a:r>
              <a:rPr lang="en-US" altLang="zh-CN" sz="6600">
                <a:latin typeface="汉仪正圆-45W" panose="00020600040101010101" charset="-122"/>
                <a:ea typeface="汉仪正圆-45W" panose="00020600040101010101" charset="-122"/>
              </a:rPr>
              <a:t>01</a:t>
            </a:r>
            <a:endParaRPr lang="en-US" altLang="zh-CN" sz="6600">
              <a:latin typeface="汉仪正圆-45W" panose="00020600040101010101" charset="-122"/>
              <a:ea typeface="汉仪正圆-45W" panose="00020600040101010101" charset="-122"/>
            </a:endParaRPr>
          </a:p>
        </p:txBody>
      </p:sp>
      <p:sp>
        <p:nvSpPr>
          <p:cNvPr id="20" name="副标题 19"/>
          <p:cNvSpPr>
            <a:spLocks noGrp="1"/>
          </p:cNvSpPr>
          <p:nvPr>
            <p:ph type="subTitle" idx="1"/>
            <p:custDataLst>
              <p:tags r:id="rId3"/>
            </p:custDataLst>
          </p:nvPr>
        </p:nvSpPr>
        <p:spPr>
          <a:xfrm>
            <a:off x="6574790" y="2635250"/>
            <a:ext cx="3436620" cy="1148715"/>
          </a:xfrm>
        </p:spPr>
        <p:txBody>
          <a:bodyPr vert="horz" lIns="90000" tIns="46800" rIns="90000" bIns="46800" rtlCol="0">
            <a:noAutofit/>
          </a:bodyPr>
          <a:p>
            <a:pPr lvl="0" algn="ctr">
              <a:buClrTx/>
              <a:buSzTx/>
            </a:pPr>
            <a:r>
              <a:rPr lang="zh-CN" altLang="en-US" sz="6000" b="1">
                <a:latin typeface="汉仪正圆-45W" panose="00020600040101010101" charset="-122"/>
                <a:ea typeface="汉仪正圆-45W" panose="00020600040101010101" charset="-122"/>
                <a:sym typeface="+mn-ea"/>
              </a:rPr>
              <a:t>工作</a:t>
            </a:r>
            <a:r>
              <a:rPr lang="zh-CN" altLang="en-US" sz="6000" b="1">
                <a:latin typeface="汉仪正圆-45W" panose="00020600040101010101" charset="-122"/>
                <a:ea typeface="汉仪正圆-45W" panose="00020600040101010101" charset="-122"/>
                <a:sym typeface="+mn-ea"/>
              </a:rPr>
              <a:t>概述</a:t>
            </a:r>
            <a:endParaRPr lang="zh-CN" altLang="en-US" sz="6000" b="1">
              <a:latin typeface="汉仪正圆-45W" panose="00020600040101010101" charset="-122"/>
              <a:ea typeface="汉仪正圆-45W" panose="00020600040101010101" charset="-122"/>
              <a:sym typeface="+mn-ea"/>
            </a:endParaRPr>
          </a:p>
        </p:txBody>
      </p:sp>
      <p:sp>
        <p:nvSpPr>
          <p:cNvPr id="23" name="文本框 22"/>
          <p:cNvSpPr txBox="1"/>
          <p:nvPr/>
        </p:nvSpPr>
        <p:spPr>
          <a:xfrm>
            <a:off x="2180908" y="4041775"/>
            <a:ext cx="7830185" cy="321945"/>
          </a:xfrm>
          <a:prstGeom prst="rect">
            <a:avLst/>
          </a:prstGeom>
          <a:noFill/>
        </p:spPr>
        <p:txBody>
          <a:bodyPr wrap="square" rtlCol="0" anchor="t">
            <a:spAutoFit/>
          </a:bodyPr>
          <a:p>
            <a:pPr lvl="0" algn="ctr" fontAlgn="auto">
              <a:lnSpc>
                <a:spcPct val="150000"/>
              </a:lnSpc>
              <a:buClrTx/>
              <a:buSzTx/>
              <a:buFontTx/>
            </a:pPr>
            <a:r>
              <a:rPr lang="en-US" altLang="zh-CN" sz="1000">
                <a:latin typeface="汉仪正圆-45W" panose="00020600040101010101" charset="-122"/>
                <a:ea typeface="汉仪正圆-45W" panose="00020600040101010101" charset="-122"/>
                <a:cs typeface="汉仪正圆-45W" panose="00020600040101010101" charset="-122"/>
                <a:sym typeface="+mn-ea"/>
              </a:rPr>
              <a:t>点击此处添加你的文本内容点击此处添加你的文本内容点击此处添加你的文本内容点击此处添加你的文本内容点击此处添加你的文本内容</a:t>
            </a:r>
            <a:endParaRPr lang="en-US" altLang="zh-CN" sz="1000">
              <a:latin typeface="汉仪正圆-45W" panose="00020600040101010101" charset="-122"/>
              <a:ea typeface="汉仪正圆-45W" panose="00020600040101010101" charset="-122"/>
              <a:cs typeface="汉仪正圆-45W" panose="00020600040101010101" charset="-122"/>
              <a:sym typeface="+mn-ea"/>
            </a:endParaRPr>
          </a:p>
        </p:txBody>
      </p:sp>
      <p:cxnSp>
        <p:nvCxnSpPr>
          <p:cNvPr id="24" name="直接连接符 23"/>
          <p:cNvCxnSpPr/>
          <p:nvPr/>
        </p:nvCxnSpPr>
        <p:spPr>
          <a:xfrm flipV="1">
            <a:off x="2181225" y="3912870"/>
            <a:ext cx="7866000" cy="0"/>
          </a:xfrm>
          <a:prstGeom prst="line">
            <a:avLst/>
          </a:prstGeom>
          <a:ln w="31750">
            <a:solidFill>
              <a:srgbClr val="7F8CB2"/>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4728845" y="1168400"/>
            <a:ext cx="2734310" cy="1208405"/>
            <a:chOff x="7447" y="1840"/>
            <a:chExt cx="4306" cy="1903"/>
          </a:xfrm>
        </p:grpSpPr>
        <p:sp>
          <p:nvSpPr>
            <p:cNvPr id="17" name="任意多边形 16"/>
            <p:cNvSpPr/>
            <p:nvPr/>
          </p:nvSpPr>
          <p:spPr>
            <a:xfrm>
              <a:off x="7843" y="1840"/>
              <a:ext cx="3515" cy="175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3515" h="1757">
                  <a:moveTo>
                    <a:pt x="1757" y="0"/>
                  </a:moveTo>
                  <a:cubicBezTo>
                    <a:pt x="2728" y="0"/>
                    <a:pt x="3515" y="787"/>
                    <a:pt x="3515" y="1757"/>
                  </a:cubicBezTo>
                  <a:lnTo>
                    <a:pt x="0" y="1757"/>
                  </a:lnTo>
                  <a:cubicBezTo>
                    <a:pt x="0" y="787"/>
                    <a:pt x="787" y="0"/>
                    <a:pt x="1757" y="0"/>
                  </a:cubicBezTo>
                  <a:close/>
                </a:path>
              </a:pathLst>
            </a:custGeom>
            <a:solidFill>
              <a:srgbClr val="7F8CB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2" name="图片 1" descr="interface-3614766_128011"/>
            <p:cNvPicPr>
              <a:picLocks noChangeAspect="1"/>
            </p:cNvPicPr>
            <p:nvPr/>
          </p:nvPicPr>
          <p:blipFill>
            <a:blip r:embed="rId4"/>
            <a:stretch>
              <a:fillRect/>
            </a:stretch>
          </p:blipFill>
          <p:spPr>
            <a:xfrm>
              <a:off x="7447" y="2067"/>
              <a:ext cx="4306" cy="1677"/>
            </a:xfrm>
            <a:prstGeom prst="rect">
              <a:avLst/>
            </a:prstGeom>
          </p:spPr>
        </p:pic>
      </p:grpSp>
    </p:spTree>
    <p:custDataLst>
      <p:tags r:id="rId5"/>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8" name="组合 47"/>
          <p:cNvGrpSpPr/>
          <p:nvPr/>
        </p:nvGrpSpPr>
        <p:grpSpPr>
          <a:xfrm>
            <a:off x="3231515" y="1535430"/>
            <a:ext cx="2101850" cy="1639570"/>
            <a:chOff x="5089" y="2418"/>
            <a:chExt cx="3310" cy="2582"/>
          </a:xfrm>
        </p:grpSpPr>
        <p:sp>
          <p:nvSpPr>
            <p:cNvPr id="24" name="文本框 23" descr="7b0a20202020227461726765744d6f64756c65223a202270726f636573734f6e6c696e65466f6e7473220a7d0a"/>
            <p:cNvSpPr txBox="1"/>
            <p:nvPr/>
          </p:nvSpPr>
          <p:spPr>
            <a:xfrm>
              <a:off x="5089" y="2418"/>
              <a:ext cx="3310" cy="1888"/>
            </a:xfrm>
            <a:prstGeom prst="rect">
              <a:avLst/>
            </a:prstGeom>
            <a:noFill/>
          </p:spPr>
          <p:txBody>
            <a:bodyPr wrap="square" rtlCol="0">
              <a:spAutoFit/>
            </a:bodyPr>
            <a:p>
              <a:pPr algn="ctr" fontAlgn="auto">
                <a:lnSpc>
                  <a:spcPct val="150000"/>
                </a:lnSpc>
                <a:buClrTx/>
                <a:buSzTx/>
              </a:pPr>
              <a:r>
                <a:rPr lang="zh-CN" altLang="en-US" sz="1200">
                  <a:latin typeface="汉仪正圆-45W" panose="00020600040101010101" charset="-122"/>
                  <a:ea typeface="汉仪正圆-45W" panose="00020600040101010101" charset="-122"/>
                  <a:cs typeface="汉仪长美黑简" panose="02010600000101010101" charset="-122"/>
                  <a:sym typeface="+mn-ea"/>
                </a:rPr>
                <a:t>点击此处添加你的文本内容点击此处添加你的文本内容点击此处添加你的文本内容</a:t>
              </a:r>
              <a:r>
                <a:rPr lang="zh-CN" altLang="en-US" sz="1200">
                  <a:latin typeface="汉仪正圆-45W" panose="00020600040101010101" charset="-122"/>
                  <a:ea typeface="汉仪正圆-45W" panose="00020600040101010101" charset="-122"/>
                  <a:cs typeface="汉仪长美黑简" panose="02010600000101010101" charset="-122"/>
                  <a:sym typeface="+mn-ea"/>
                </a:rPr>
                <a:t>点击此处添加你的文本内容</a:t>
              </a:r>
              <a:endParaRPr lang="zh-CN" altLang="en-US" sz="1200">
                <a:latin typeface="汉仪正圆-45W" panose="00020600040101010101" charset="-122"/>
                <a:ea typeface="汉仪正圆-45W" panose="00020600040101010101" charset="-122"/>
                <a:cs typeface="汉仪长美黑简" panose="02010600000101010101" charset="-122"/>
                <a:sym typeface="+mn-ea"/>
              </a:endParaRPr>
            </a:p>
          </p:txBody>
        </p:sp>
        <p:sp>
          <p:nvSpPr>
            <p:cNvPr id="25" name="文本框 24"/>
            <p:cNvSpPr txBox="1"/>
            <p:nvPr/>
          </p:nvSpPr>
          <p:spPr>
            <a:xfrm>
              <a:off x="5594" y="4420"/>
              <a:ext cx="2299" cy="580"/>
            </a:xfrm>
            <a:prstGeom prst="rect">
              <a:avLst/>
            </a:prstGeom>
            <a:noFill/>
          </p:spPr>
          <p:txBody>
            <a:bodyPr wrap="square" rtlCol="0">
              <a:spAutoFit/>
            </a:bodyPr>
            <a:p>
              <a:pPr lvl="0" algn="ctr">
                <a:buClrTx/>
                <a:buSzTx/>
                <a:buFontTx/>
              </a:pPr>
              <a:r>
                <a:rPr lang="zh-CN" altLang="en-US" b="1">
                  <a:solidFill>
                    <a:schemeClr val="tx1"/>
                  </a:solidFill>
                  <a:latin typeface="汉仪正圆-45W" panose="00020600040101010101" charset="-122"/>
                  <a:ea typeface="汉仪正圆-45W" panose="00020600040101010101" charset="-122"/>
                  <a:cs typeface="MV Boli" panose="02000500030200090000" charset="0"/>
                  <a:sym typeface="+mn-ea"/>
                </a:rPr>
                <a:t>第一季度</a:t>
              </a:r>
              <a:endParaRPr lang="zh-CN" altLang="en-US" b="1">
                <a:solidFill>
                  <a:schemeClr val="tx1"/>
                </a:solidFill>
                <a:latin typeface="汉仪正圆-45W" panose="00020600040101010101" charset="-122"/>
                <a:ea typeface="汉仪正圆-45W" panose="00020600040101010101" charset="-122"/>
                <a:cs typeface="MV Boli" panose="02000500030200090000" charset="0"/>
                <a:sym typeface="+mn-ea"/>
              </a:endParaRPr>
            </a:p>
          </p:txBody>
        </p:sp>
      </p:grpSp>
      <p:cxnSp>
        <p:nvCxnSpPr>
          <p:cNvPr id="3" name="直接连接符 2"/>
          <p:cNvCxnSpPr/>
          <p:nvPr/>
        </p:nvCxnSpPr>
        <p:spPr>
          <a:xfrm flipH="1">
            <a:off x="5597525" y="1414145"/>
            <a:ext cx="0" cy="1656000"/>
          </a:xfrm>
          <a:prstGeom prst="line">
            <a:avLst/>
          </a:prstGeom>
          <a:ln w="63500">
            <a:gradFill>
              <a:gsLst>
                <a:gs pos="66000">
                  <a:srgbClr val="7F8CB2"/>
                </a:gs>
                <a:gs pos="6000">
                  <a:srgbClr val="E8EEF1"/>
                </a:gs>
                <a:gs pos="96000">
                  <a:srgbClr val="153165"/>
                </a:gs>
              </a:gsLst>
              <a:lin ang="5400000" scaled="1"/>
            </a:gradFill>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686435" y="1478280"/>
            <a:ext cx="2393950" cy="4879975"/>
          </a:xfrm>
          <a:prstGeom prst="rect">
            <a:avLst/>
          </a:prstGeom>
          <a:solidFill>
            <a:srgbClr val="7F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5" name="文本框 34"/>
          <p:cNvSpPr txBox="1"/>
          <p:nvPr/>
        </p:nvSpPr>
        <p:spPr>
          <a:xfrm>
            <a:off x="757555" y="1864360"/>
            <a:ext cx="2185670" cy="1198880"/>
          </a:xfrm>
          <a:prstGeom prst="rect">
            <a:avLst/>
          </a:prstGeom>
          <a:noFill/>
        </p:spPr>
        <p:txBody>
          <a:bodyPr wrap="square" rtlCol="0">
            <a:spAutoFit/>
          </a:bodyPr>
          <a:p>
            <a:pPr algn="ctr"/>
            <a:r>
              <a:rPr lang="zh-CN" altLang="en-US" sz="3600" b="1">
                <a:latin typeface="汉仪正圆-45W" panose="00020600040101010101" charset="-122"/>
                <a:ea typeface="汉仪正圆-45W" panose="00020600040101010101" charset="-122"/>
                <a:sym typeface="+mn-ea"/>
              </a:rPr>
              <a:t>四个季度工作</a:t>
            </a:r>
            <a:r>
              <a:rPr lang="zh-CN" altLang="en-US" sz="3600" b="1">
                <a:latin typeface="汉仪正圆-45W" panose="00020600040101010101" charset="-122"/>
                <a:ea typeface="汉仪正圆-45W" panose="00020600040101010101" charset="-122"/>
                <a:sym typeface="+mn-ea"/>
              </a:rPr>
              <a:t>概述</a:t>
            </a:r>
            <a:endParaRPr lang="zh-CN" altLang="en-US" sz="3600" b="1">
              <a:latin typeface="汉仪正圆-45W" panose="00020600040101010101" charset="-122"/>
              <a:ea typeface="汉仪正圆-45W" panose="00020600040101010101" charset="-122"/>
              <a:sym typeface="+mn-ea"/>
            </a:endParaRPr>
          </a:p>
        </p:txBody>
      </p:sp>
      <p:sp>
        <p:nvSpPr>
          <p:cNvPr id="5" name="文本框 4"/>
          <p:cNvSpPr txBox="1"/>
          <p:nvPr/>
        </p:nvSpPr>
        <p:spPr>
          <a:xfrm>
            <a:off x="819785" y="4064635"/>
            <a:ext cx="2106930" cy="1198880"/>
          </a:xfrm>
          <a:prstGeom prst="rect">
            <a:avLst/>
          </a:prstGeom>
          <a:noFill/>
        </p:spPr>
        <p:txBody>
          <a:bodyPr wrap="square" rtlCol="0">
            <a:spAutoFit/>
          </a:bodyPr>
          <a:p>
            <a:pPr algn="ctr" fontAlgn="auto">
              <a:lnSpc>
                <a:spcPct val="150000"/>
              </a:lnSpc>
              <a:buClrTx/>
              <a:buSzTx/>
            </a:pPr>
            <a:r>
              <a:rPr lang="zh-CN" altLang="en-US" sz="1200">
                <a:latin typeface="汉仪正圆-45W" panose="00020600040101010101" charset="-122"/>
                <a:ea typeface="汉仪正圆-45W" panose="00020600040101010101" charset="-122"/>
                <a:cs typeface="汉仪长美黑简" panose="02010600000101010101" charset="-122"/>
                <a:sym typeface="+mn-ea"/>
              </a:rPr>
              <a:t>点击此处添加你的文本内容点击此处添加你的文本内容点击此处添加你的文本内容点击此处添加你的文本内容</a:t>
            </a:r>
            <a:endParaRPr lang="zh-CN" altLang="en-US" sz="1200">
              <a:latin typeface="汉仪正圆-45W" panose="00020600040101010101" charset="-122"/>
              <a:ea typeface="汉仪正圆-45W" panose="00020600040101010101" charset="-122"/>
              <a:cs typeface="汉仪长美黑简" panose="02010600000101010101" charset="-122"/>
              <a:sym typeface="+mn-ea"/>
            </a:endParaRPr>
          </a:p>
        </p:txBody>
      </p:sp>
      <p:sp>
        <p:nvSpPr>
          <p:cNvPr id="7" name="文本框 6"/>
          <p:cNvSpPr txBox="1"/>
          <p:nvPr/>
        </p:nvSpPr>
        <p:spPr>
          <a:xfrm>
            <a:off x="1045845" y="372110"/>
            <a:ext cx="2149475" cy="645160"/>
          </a:xfrm>
          <a:prstGeom prst="rect">
            <a:avLst/>
          </a:prstGeom>
          <a:noFill/>
        </p:spPr>
        <p:txBody>
          <a:bodyPr wrap="square" rtlCol="0">
            <a:spAutoFit/>
          </a:bodyPr>
          <a:p>
            <a:pPr algn="l"/>
            <a:r>
              <a:rPr lang="zh-CN" altLang="en-US" sz="3600" b="1">
                <a:latin typeface="汉仪正圆-45W" panose="00020600040101010101" charset="-122"/>
                <a:ea typeface="汉仪正圆-45W" panose="00020600040101010101" charset="-122"/>
                <a:sym typeface="+mn-ea"/>
              </a:rPr>
              <a:t>工作</a:t>
            </a:r>
            <a:r>
              <a:rPr lang="zh-CN" altLang="en-US" sz="3600" b="1">
                <a:latin typeface="汉仪正圆-45W" panose="00020600040101010101" charset="-122"/>
                <a:ea typeface="汉仪正圆-45W" panose="00020600040101010101" charset="-122"/>
                <a:sym typeface="+mn-ea"/>
              </a:rPr>
              <a:t>概述</a:t>
            </a:r>
            <a:endParaRPr lang="zh-CN" altLang="en-US" sz="3600" b="1">
              <a:latin typeface="汉仪正圆-45W" panose="00020600040101010101" charset="-122"/>
              <a:ea typeface="汉仪正圆-45W" panose="00020600040101010101" charset="-122"/>
              <a:sym typeface="+mn-ea"/>
            </a:endParaRPr>
          </a:p>
        </p:txBody>
      </p:sp>
      <p:cxnSp>
        <p:nvCxnSpPr>
          <p:cNvPr id="27" name="直接连接符 26"/>
          <p:cNvCxnSpPr/>
          <p:nvPr/>
        </p:nvCxnSpPr>
        <p:spPr>
          <a:xfrm flipH="1">
            <a:off x="360045" y="1017270"/>
            <a:ext cx="11344910" cy="0"/>
          </a:xfrm>
          <a:prstGeom prst="line">
            <a:avLst/>
          </a:prstGeom>
          <a:ln>
            <a:solidFill>
              <a:srgbClr val="153165"/>
            </a:solidFill>
            <a:tailEnd type="none" w="lg" len="lg"/>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10826750" y="510540"/>
            <a:ext cx="810260" cy="368300"/>
          </a:xfrm>
          <a:prstGeom prst="rect">
            <a:avLst/>
          </a:prstGeom>
          <a:noFill/>
        </p:spPr>
        <p:txBody>
          <a:bodyPr wrap="square" rtlCol="0" anchor="t">
            <a:spAutoFit/>
          </a:bodyPr>
          <a:p>
            <a:pPr lvl="0" algn="ctr">
              <a:buClrTx/>
              <a:buSzTx/>
              <a:buFontTx/>
            </a:pPr>
            <a:r>
              <a:rPr lang="en-US" altLang="zh-CN" b="1">
                <a:solidFill>
                  <a:srgbClr val="153165"/>
                </a:solidFill>
                <a:latin typeface="汉仪正圆-45W" panose="00020600040101010101" charset="-122"/>
                <a:ea typeface="汉仪正圆-45W" panose="00020600040101010101" charset="-122"/>
                <a:cs typeface="汉仪劲楷简" panose="00020600040101010101" charset="-122"/>
                <a:sym typeface="汉仪楷体简" panose="02010600000101010101" charset="-128"/>
              </a:rPr>
              <a:t>LOGO</a:t>
            </a:r>
            <a:endParaRPr lang="en-US" altLang="zh-CN" b="1">
              <a:solidFill>
                <a:srgbClr val="153165"/>
              </a:solidFill>
              <a:latin typeface="汉仪正圆-45W" panose="00020600040101010101" charset="-122"/>
              <a:ea typeface="汉仪正圆-45W" panose="00020600040101010101" charset="-122"/>
              <a:cs typeface="汉仪劲楷简" panose="00020600040101010101" charset="-122"/>
              <a:sym typeface="汉仪楷体简" panose="02010600000101010101" charset="-128"/>
            </a:endParaRPr>
          </a:p>
        </p:txBody>
      </p:sp>
      <p:pic>
        <p:nvPicPr>
          <p:cNvPr id="20" name="图片 19" descr="303b32313537333833393bd2fdbac5"/>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70890" y="3225800"/>
            <a:ext cx="504000" cy="504000"/>
          </a:xfrm>
          <a:prstGeom prst="rect">
            <a:avLst/>
          </a:prstGeom>
        </p:spPr>
      </p:pic>
      <p:pic>
        <p:nvPicPr>
          <p:cNvPr id="28" name="图片 27" descr="303b32313537333833393bd2fdbac5"/>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360045" y="442595"/>
            <a:ext cx="504000" cy="504000"/>
          </a:xfrm>
          <a:prstGeom prst="rect">
            <a:avLst/>
          </a:prstGeom>
        </p:spPr>
      </p:pic>
      <p:sp>
        <p:nvSpPr>
          <p:cNvPr id="34" name="任意多边形 33"/>
          <p:cNvSpPr/>
          <p:nvPr/>
        </p:nvSpPr>
        <p:spPr>
          <a:xfrm>
            <a:off x="3264535" y="2943860"/>
            <a:ext cx="8856980" cy="1738630"/>
          </a:xfrm>
          <a:custGeom>
            <a:avLst/>
            <a:gdLst>
              <a:gd name="connisteX0" fmla="*/ 0 w 8856980"/>
              <a:gd name="connsiteY0" fmla="*/ 1738666 h 1738666"/>
              <a:gd name="connisteX1" fmla="*/ 1710055 w 8856980"/>
              <a:gd name="connsiteY1" fmla="*/ 421041 h 1738666"/>
              <a:gd name="connisteX2" fmla="*/ 4218305 w 8856980"/>
              <a:gd name="connsiteY2" fmla="*/ 1486571 h 1738666"/>
              <a:gd name="connisteX3" fmla="*/ 6726555 w 8856980"/>
              <a:gd name="connsiteY3" fmla="*/ 671 h 1738666"/>
              <a:gd name="connisteX4" fmla="*/ 8856980 w 8856980"/>
              <a:gd name="connsiteY4" fmla="*/ 1332266 h 1738666"/>
              <a:gd name="connisteX5" fmla="*/ 9039225 w 8856980"/>
              <a:gd name="connsiteY5" fmla="*/ 1514511 h 1738666"/>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8856980" h="1738666">
                <a:moveTo>
                  <a:pt x="0" y="1738666"/>
                </a:moveTo>
                <a:cubicBezTo>
                  <a:pt x="292100" y="1453551"/>
                  <a:pt x="866140" y="471206"/>
                  <a:pt x="1710055" y="421041"/>
                </a:cubicBezTo>
                <a:cubicBezTo>
                  <a:pt x="2553970" y="370876"/>
                  <a:pt x="3215005" y="1570391"/>
                  <a:pt x="4218305" y="1486571"/>
                </a:cubicBezTo>
                <a:cubicBezTo>
                  <a:pt x="5221605" y="1402751"/>
                  <a:pt x="5798820" y="31786"/>
                  <a:pt x="6726555" y="671"/>
                </a:cubicBezTo>
                <a:cubicBezTo>
                  <a:pt x="7654290" y="-30444"/>
                  <a:pt x="8394700" y="1029371"/>
                  <a:pt x="8856980" y="1332266"/>
                </a:cubicBezTo>
              </a:path>
            </a:pathLst>
          </a:custGeom>
          <a:noFill/>
          <a:ln w="38100">
            <a:solidFill>
              <a:srgbClr val="153165"/>
            </a:solidFill>
            <a:tailEnd type="arrow" w="lg" len="lg"/>
          </a:ln>
          <a:effectLst>
            <a:outerShdw blurRad="50800" dist="63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45" name="组合 44"/>
          <p:cNvGrpSpPr/>
          <p:nvPr/>
        </p:nvGrpSpPr>
        <p:grpSpPr>
          <a:xfrm>
            <a:off x="6975475" y="1336040"/>
            <a:ext cx="2101850" cy="1639570"/>
            <a:chOff x="10985" y="2104"/>
            <a:chExt cx="3310" cy="2582"/>
          </a:xfrm>
        </p:grpSpPr>
        <p:sp>
          <p:nvSpPr>
            <p:cNvPr id="36" name="文本框 35" descr="7b0a20202020227461726765744d6f64756c65223a202270726f636573734f6e6c696e65466f6e7473220a7d0a"/>
            <p:cNvSpPr txBox="1"/>
            <p:nvPr/>
          </p:nvSpPr>
          <p:spPr>
            <a:xfrm>
              <a:off x="10985" y="2104"/>
              <a:ext cx="3310" cy="1888"/>
            </a:xfrm>
            <a:prstGeom prst="rect">
              <a:avLst/>
            </a:prstGeom>
            <a:noFill/>
          </p:spPr>
          <p:txBody>
            <a:bodyPr wrap="square" rtlCol="0">
              <a:spAutoFit/>
            </a:bodyPr>
            <a:p>
              <a:pPr algn="ctr" fontAlgn="auto">
                <a:lnSpc>
                  <a:spcPct val="150000"/>
                </a:lnSpc>
                <a:buClrTx/>
                <a:buSzTx/>
              </a:pPr>
              <a:r>
                <a:rPr lang="zh-CN" altLang="en-US" sz="1200">
                  <a:latin typeface="汉仪正圆-45W" panose="00020600040101010101" charset="-122"/>
                  <a:ea typeface="汉仪正圆-45W" panose="00020600040101010101" charset="-122"/>
                  <a:cs typeface="汉仪长美黑简" panose="02010600000101010101" charset="-122"/>
                  <a:sym typeface="+mn-ea"/>
                </a:rPr>
                <a:t>点击此处添加你的文本内容点击此处添加你的文本内容点击此处添加你的文本内容</a:t>
              </a:r>
              <a:r>
                <a:rPr lang="zh-CN" altLang="en-US" sz="1200">
                  <a:latin typeface="汉仪正圆-45W" panose="00020600040101010101" charset="-122"/>
                  <a:ea typeface="汉仪正圆-45W" panose="00020600040101010101" charset="-122"/>
                  <a:cs typeface="汉仪长美黑简" panose="02010600000101010101" charset="-122"/>
                  <a:sym typeface="+mn-ea"/>
                </a:rPr>
                <a:t>点击此处添加你的文本内容</a:t>
              </a:r>
              <a:endParaRPr lang="zh-CN" altLang="en-US" sz="1200">
                <a:latin typeface="汉仪正圆-45W" panose="00020600040101010101" charset="-122"/>
                <a:ea typeface="汉仪正圆-45W" panose="00020600040101010101" charset="-122"/>
                <a:cs typeface="汉仪长美黑简" panose="02010600000101010101" charset="-122"/>
                <a:sym typeface="+mn-ea"/>
              </a:endParaRPr>
            </a:p>
          </p:txBody>
        </p:sp>
        <p:sp>
          <p:nvSpPr>
            <p:cNvPr id="37" name="文本框 36"/>
            <p:cNvSpPr txBox="1"/>
            <p:nvPr/>
          </p:nvSpPr>
          <p:spPr>
            <a:xfrm>
              <a:off x="11490" y="4106"/>
              <a:ext cx="2299" cy="580"/>
            </a:xfrm>
            <a:prstGeom prst="rect">
              <a:avLst/>
            </a:prstGeom>
            <a:noFill/>
          </p:spPr>
          <p:txBody>
            <a:bodyPr wrap="square" rtlCol="0">
              <a:spAutoFit/>
            </a:bodyPr>
            <a:p>
              <a:pPr lvl="0" algn="ctr">
                <a:buClrTx/>
                <a:buSzTx/>
                <a:buFontTx/>
              </a:pPr>
              <a:r>
                <a:rPr lang="zh-CN" altLang="en-US" b="1">
                  <a:solidFill>
                    <a:schemeClr val="tx1"/>
                  </a:solidFill>
                  <a:latin typeface="汉仪正圆-45W" panose="00020600040101010101" charset="-122"/>
                  <a:ea typeface="汉仪正圆-45W" panose="00020600040101010101" charset="-122"/>
                  <a:cs typeface="MV Boli" panose="02000500030200090000" charset="0"/>
                  <a:sym typeface="+mn-ea"/>
                </a:rPr>
                <a:t>第</a:t>
              </a:r>
              <a:r>
                <a:rPr lang="zh-CN" altLang="en-US" b="1">
                  <a:solidFill>
                    <a:schemeClr val="tx1"/>
                  </a:solidFill>
                  <a:latin typeface="汉仪正圆-45W" panose="00020600040101010101" charset="-122"/>
                  <a:ea typeface="汉仪正圆-45W" panose="00020600040101010101" charset="-122"/>
                  <a:cs typeface="MV Boli" panose="02000500030200090000" charset="0"/>
                  <a:sym typeface="+mn-ea"/>
                </a:rPr>
                <a:t>三季度</a:t>
              </a:r>
              <a:endParaRPr lang="zh-CN" altLang="en-US" b="1">
                <a:solidFill>
                  <a:schemeClr val="tx1"/>
                </a:solidFill>
                <a:latin typeface="汉仪正圆-45W" panose="00020600040101010101" charset="-122"/>
                <a:ea typeface="汉仪正圆-45W" panose="00020600040101010101" charset="-122"/>
                <a:cs typeface="MV Boli" panose="02000500030200090000" charset="0"/>
                <a:sym typeface="+mn-ea"/>
              </a:endParaRPr>
            </a:p>
          </p:txBody>
        </p:sp>
      </p:grpSp>
      <p:cxnSp>
        <p:nvCxnSpPr>
          <p:cNvPr id="38" name="直接连接符 37"/>
          <p:cNvCxnSpPr/>
          <p:nvPr/>
        </p:nvCxnSpPr>
        <p:spPr>
          <a:xfrm flipH="1">
            <a:off x="9341485" y="1214755"/>
            <a:ext cx="0" cy="1656000"/>
          </a:xfrm>
          <a:prstGeom prst="line">
            <a:avLst/>
          </a:prstGeom>
          <a:ln w="63500">
            <a:gradFill>
              <a:gsLst>
                <a:gs pos="66000">
                  <a:srgbClr val="7F8CB2"/>
                </a:gs>
                <a:gs pos="6000">
                  <a:srgbClr val="E8EEF1"/>
                </a:gs>
                <a:gs pos="96000">
                  <a:srgbClr val="153165"/>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47" name="组合 46"/>
          <p:cNvGrpSpPr/>
          <p:nvPr/>
        </p:nvGrpSpPr>
        <p:grpSpPr>
          <a:xfrm>
            <a:off x="4422140" y="4563110"/>
            <a:ext cx="2101850" cy="1639570"/>
            <a:chOff x="6964" y="7186"/>
            <a:chExt cx="3310" cy="2582"/>
          </a:xfrm>
        </p:grpSpPr>
        <p:sp>
          <p:nvSpPr>
            <p:cNvPr id="39" name="文本框 38" descr="7b0a20202020227461726765744d6f64756c65223a202270726f636573734f6e6c696e65466f6e7473220a7d0a"/>
            <p:cNvSpPr txBox="1"/>
            <p:nvPr/>
          </p:nvSpPr>
          <p:spPr>
            <a:xfrm>
              <a:off x="6964" y="7186"/>
              <a:ext cx="3310" cy="1888"/>
            </a:xfrm>
            <a:prstGeom prst="rect">
              <a:avLst/>
            </a:prstGeom>
            <a:noFill/>
          </p:spPr>
          <p:txBody>
            <a:bodyPr wrap="square" rtlCol="0">
              <a:spAutoFit/>
            </a:bodyPr>
            <a:p>
              <a:pPr algn="ctr" fontAlgn="auto">
                <a:lnSpc>
                  <a:spcPct val="150000"/>
                </a:lnSpc>
                <a:buClrTx/>
                <a:buSzTx/>
              </a:pPr>
              <a:r>
                <a:rPr lang="zh-CN" altLang="en-US" sz="1200">
                  <a:latin typeface="汉仪正圆-45W" panose="00020600040101010101" charset="-122"/>
                  <a:ea typeface="汉仪正圆-45W" panose="00020600040101010101" charset="-122"/>
                  <a:cs typeface="汉仪长美黑简" panose="02010600000101010101" charset="-122"/>
                  <a:sym typeface="+mn-ea"/>
                </a:rPr>
                <a:t>点击此处添加你的文本内容点击此处添加你的文本内容点击此处添加你的文本内容</a:t>
              </a:r>
              <a:r>
                <a:rPr lang="zh-CN" altLang="en-US" sz="1200">
                  <a:latin typeface="汉仪正圆-45W" panose="00020600040101010101" charset="-122"/>
                  <a:ea typeface="汉仪正圆-45W" panose="00020600040101010101" charset="-122"/>
                  <a:cs typeface="汉仪长美黑简" panose="02010600000101010101" charset="-122"/>
                  <a:sym typeface="+mn-ea"/>
                </a:rPr>
                <a:t>点击此处添加你的文本内容</a:t>
              </a:r>
              <a:endParaRPr lang="zh-CN" altLang="en-US" sz="1200">
                <a:latin typeface="汉仪正圆-45W" panose="00020600040101010101" charset="-122"/>
                <a:ea typeface="汉仪正圆-45W" panose="00020600040101010101" charset="-122"/>
                <a:cs typeface="汉仪长美黑简" panose="02010600000101010101" charset="-122"/>
                <a:sym typeface="+mn-ea"/>
              </a:endParaRPr>
            </a:p>
          </p:txBody>
        </p:sp>
        <p:sp>
          <p:nvSpPr>
            <p:cNvPr id="40" name="文本框 39"/>
            <p:cNvSpPr txBox="1"/>
            <p:nvPr/>
          </p:nvSpPr>
          <p:spPr>
            <a:xfrm>
              <a:off x="7469" y="9188"/>
              <a:ext cx="2299" cy="580"/>
            </a:xfrm>
            <a:prstGeom prst="rect">
              <a:avLst/>
            </a:prstGeom>
            <a:noFill/>
          </p:spPr>
          <p:txBody>
            <a:bodyPr wrap="square" rtlCol="0">
              <a:spAutoFit/>
            </a:bodyPr>
            <a:p>
              <a:pPr lvl="0" algn="ctr">
                <a:buClrTx/>
                <a:buSzTx/>
                <a:buFontTx/>
              </a:pPr>
              <a:r>
                <a:rPr lang="zh-CN" altLang="en-US" b="1">
                  <a:solidFill>
                    <a:schemeClr val="tx1"/>
                  </a:solidFill>
                  <a:latin typeface="汉仪正圆-45W" panose="00020600040101010101" charset="-122"/>
                  <a:ea typeface="汉仪正圆-45W" panose="00020600040101010101" charset="-122"/>
                  <a:cs typeface="MV Boli" panose="02000500030200090000" charset="0"/>
                  <a:sym typeface="+mn-ea"/>
                </a:rPr>
                <a:t>第</a:t>
              </a:r>
              <a:r>
                <a:rPr lang="zh-CN" altLang="en-US" b="1">
                  <a:solidFill>
                    <a:schemeClr val="tx1"/>
                  </a:solidFill>
                  <a:latin typeface="汉仪正圆-45W" panose="00020600040101010101" charset="-122"/>
                  <a:ea typeface="汉仪正圆-45W" panose="00020600040101010101" charset="-122"/>
                  <a:cs typeface="MV Boli" panose="02000500030200090000" charset="0"/>
                  <a:sym typeface="+mn-ea"/>
                </a:rPr>
                <a:t>二季度</a:t>
              </a:r>
              <a:endParaRPr lang="zh-CN" altLang="en-US" b="1">
                <a:solidFill>
                  <a:schemeClr val="tx1"/>
                </a:solidFill>
                <a:latin typeface="汉仪正圆-45W" panose="00020600040101010101" charset="-122"/>
                <a:ea typeface="汉仪正圆-45W" panose="00020600040101010101" charset="-122"/>
                <a:cs typeface="MV Boli" panose="02000500030200090000" charset="0"/>
                <a:sym typeface="+mn-ea"/>
              </a:endParaRPr>
            </a:p>
          </p:txBody>
        </p:sp>
      </p:grpSp>
      <p:cxnSp>
        <p:nvCxnSpPr>
          <p:cNvPr id="41" name="直接连接符 40"/>
          <p:cNvCxnSpPr/>
          <p:nvPr/>
        </p:nvCxnSpPr>
        <p:spPr>
          <a:xfrm flipH="1">
            <a:off x="6788150" y="4441825"/>
            <a:ext cx="0" cy="1656000"/>
          </a:xfrm>
          <a:prstGeom prst="line">
            <a:avLst/>
          </a:prstGeom>
          <a:ln w="63500">
            <a:gradFill>
              <a:gsLst>
                <a:gs pos="66000">
                  <a:srgbClr val="7F8CB2"/>
                </a:gs>
                <a:gs pos="6000">
                  <a:srgbClr val="E8EEF1"/>
                </a:gs>
                <a:gs pos="96000">
                  <a:srgbClr val="153165"/>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46" name="组合 45"/>
          <p:cNvGrpSpPr/>
          <p:nvPr/>
        </p:nvGrpSpPr>
        <p:grpSpPr>
          <a:xfrm>
            <a:off x="8995410" y="3845560"/>
            <a:ext cx="2101850" cy="1639570"/>
            <a:chOff x="14166" y="6056"/>
            <a:chExt cx="3310" cy="2582"/>
          </a:xfrm>
        </p:grpSpPr>
        <p:sp>
          <p:nvSpPr>
            <p:cNvPr id="42" name="文本框 41" descr="7b0a20202020227461726765744d6f64756c65223a202270726f636573734f6e6c696e65466f6e7473220a7d0a"/>
            <p:cNvSpPr txBox="1"/>
            <p:nvPr/>
          </p:nvSpPr>
          <p:spPr>
            <a:xfrm>
              <a:off x="14166" y="6056"/>
              <a:ext cx="3310" cy="1888"/>
            </a:xfrm>
            <a:prstGeom prst="rect">
              <a:avLst/>
            </a:prstGeom>
            <a:noFill/>
          </p:spPr>
          <p:txBody>
            <a:bodyPr wrap="square" rtlCol="0">
              <a:spAutoFit/>
            </a:bodyPr>
            <a:p>
              <a:pPr algn="ctr" fontAlgn="auto">
                <a:lnSpc>
                  <a:spcPct val="150000"/>
                </a:lnSpc>
                <a:buClrTx/>
                <a:buSzTx/>
              </a:pPr>
              <a:r>
                <a:rPr lang="zh-CN" altLang="en-US" sz="1200">
                  <a:latin typeface="汉仪正圆-45W" panose="00020600040101010101" charset="-122"/>
                  <a:ea typeface="汉仪正圆-45W" panose="00020600040101010101" charset="-122"/>
                  <a:cs typeface="汉仪长美黑简" panose="02010600000101010101" charset="-122"/>
                  <a:sym typeface="+mn-ea"/>
                </a:rPr>
                <a:t>点击此处添加你的文本内容点击此处添加你的文本内容点击此处添加你的文本内容</a:t>
              </a:r>
              <a:r>
                <a:rPr lang="zh-CN" altLang="en-US" sz="1200">
                  <a:latin typeface="汉仪正圆-45W" panose="00020600040101010101" charset="-122"/>
                  <a:ea typeface="汉仪正圆-45W" panose="00020600040101010101" charset="-122"/>
                  <a:cs typeface="汉仪长美黑简" panose="02010600000101010101" charset="-122"/>
                  <a:sym typeface="+mn-ea"/>
                </a:rPr>
                <a:t>点击此处添加你的文本内容</a:t>
              </a:r>
              <a:endParaRPr lang="zh-CN" altLang="en-US" sz="1200">
                <a:latin typeface="汉仪正圆-45W" panose="00020600040101010101" charset="-122"/>
                <a:ea typeface="汉仪正圆-45W" panose="00020600040101010101" charset="-122"/>
                <a:cs typeface="汉仪长美黑简" panose="02010600000101010101" charset="-122"/>
                <a:sym typeface="+mn-ea"/>
              </a:endParaRPr>
            </a:p>
          </p:txBody>
        </p:sp>
        <p:sp>
          <p:nvSpPr>
            <p:cNvPr id="43" name="文本框 42"/>
            <p:cNvSpPr txBox="1"/>
            <p:nvPr/>
          </p:nvSpPr>
          <p:spPr>
            <a:xfrm>
              <a:off x="14671" y="8058"/>
              <a:ext cx="2299" cy="580"/>
            </a:xfrm>
            <a:prstGeom prst="rect">
              <a:avLst/>
            </a:prstGeom>
            <a:noFill/>
          </p:spPr>
          <p:txBody>
            <a:bodyPr wrap="square" rtlCol="0">
              <a:spAutoFit/>
            </a:bodyPr>
            <a:p>
              <a:pPr lvl="0" algn="ctr">
                <a:buClrTx/>
                <a:buSzTx/>
                <a:buFontTx/>
              </a:pPr>
              <a:r>
                <a:rPr lang="zh-CN" altLang="en-US" b="1">
                  <a:solidFill>
                    <a:schemeClr val="tx1"/>
                  </a:solidFill>
                  <a:latin typeface="汉仪正圆-45W" panose="00020600040101010101" charset="-122"/>
                  <a:ea typeface="汉仪正圆-45W" panose="00020600040101010101" charset="-122"/>
                  <a:cs typeface="MV Boli" panose="02000500030200090000" charset="0"/>
                  <a:sym typeface="+mn-ea"/>
                </a:rPr>
                <a:t>第</a:t>
              </a:r>
              <a:r>
                <a:rPr lang="zh-CN" altLang="en-US" b="1">
                  <a:solidFill>
                    <a:schemeClr val="tx1"/>
                  </a:solidFill>
                  <a:latin typeface="汉仪正圆-45W" panose="00020600040101010101" charset="-122"/>
                  <a:ea typeface="汉仪正圆-45W" panose="00020600040101010101" charset="-122"/>
                  <a:cs typeface="MV Boli" panose="02000500030200090000" charset="0"/>
                  <a:sym typeface="+mn-ea"/>
                </a:rPr>
                <a:t>四季度</a:t>
              </a:r>
              <a:endParaRPr lang="zh-CN" altLang="en-US" b="1">
                <a:solidFill>
                  <a:schemeClr val="tx1"/>
                </a:solidFill>
                <a:latin typeface="汉仪正圆-45W" panose="00020600040101010101" charset="-122"/>
                <a:ea typeface="汉仪正圆-45W" panose="00020600040101010101" charset="-122"/>
                <a:cs typeface="MV Boli" panose="02000500030200090000" charset="0"/>
                <a:sym typeface="+mn-ea"/>
              </a:endParaRPr>
            </a:p>
          </p:txBody>
        </p:sp>
      </p:grpSp>
      <p:cxnSp>
        <p:nvCxnSpPr>
          <p:cNvPr id="44" name="直接连接符 43"/>
          <p:cNvCxnSpPr/>
          <p:nvPr/>
        </p:nvCxnSpPr>
        <p:spPr>
          <a:xfrm flipH="1">
            <a:off x="11361420" y="3724275"/>
            <a:ext cx="0" cy="1656000"/>
          </a:xfrm>
          <a:prstGeom prst="line">
            <a:avLst/>
          </a:prstGeom>
          <a:ln w="63500">
            <a:gradFill>
              <a:gsLst>
                <a:gs pos="66000">
                  <a:srgbClr val="7F8CB2"/>
                </a:gs>
                <a:gs pos="6000">
                  <a:srgbClr val="E8EEF1"/>
                </a:gs>
                <a:gs pos="96000">
                  <a:srgbClr val="153165"/>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10" name="图片 9" descr="32303235303834303b32303235313137363bb5d8b5e3cebbd6c3"/>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23990" y="3738245"/>
            <a:ext cx="540000" cy="540000"/>
          </a:xfrm>
          <a:prstGeom prst="rect">
            <a:avLst/>
          </a:prstGeom>
        </p:spPr>
      </p:pic>
      <p:pic>
        <p:nvPicPr>
          <p:cNvPr id="11" name="图片 10" descr="32303235303834303b32303235313137363bb5d8b5e3cebbd6c3"/>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01735" y="2811145"/>
            <a:ext cx="540000" cy="540000"/>
          </a:xfrm>
          <a:prstGeom prst="rect">
            <a:avLst/>
          </a:prstGeom>
        </p:spPr>
      </p:pic>
      <p:pic>
        <p:nvPicPr>
          <p:cNvPr id="12" name="图片 11" descr="32303235303834303b32303235313137363bb5d8b5e3cebbd6c3"/>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54755" y="3252470"/>
            <a:ext cx="540000" cy="540000"/>
          </a:xfrm>
          <a:prstGeom prst="rect">
            <a:avLst/>
          </a:prstGeom>
        </p:spPr>
      </p:pic>
      <p:pic>
        <p:nvPicPr>
          <p:cNvPr id="13" name="图片 12" descr="32303235303834303b32303235313137363bb5d8b5e3cebbd6c3"/>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091545" y="3063240"/>
            <a:ext cx="540000" cy="540000"/>
          </a:xfrm>
          <a:prstGeom prst="rect">
            <a:avLst/>
          </a:prstGeom>
        </p:spPr>
      </p:pic>
    </p:spTree>
    <p:custDataLst>
      <p:tags r:id="rId1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45000"/>
          </a:schemeClr>
        </a:solidFill>
        <a:effectLst/>
      </p:bgPr>
    </p:bg>
    <p:spTree>
      <p:nvGrpSpPr>
        <p:cNvPr id="1" name=""/>
        <p:cNvGrpSpPr/>
        <p:nvPr/>
      </p:nvGrpSpPr>
      <p:grpSpPr>
        <a:xfrm>
          <a:off x="0" y="0"/>
          <a:ext cx="0" cy="0"/>
          <a:chOff x="0" y="0"/>
          <a:chExt cx="0" cy="0"/>
        </a:xfrm>
      </p:grpSpPr>
      <p:pic>
        <p:nvPicPr>
          <p:cNvPr id="21" name="图片 20" descr="C:\Users\win10\Desktop\PPT\图片\城市\pexels-umid-yakubov-24737281.jpgpexels-umid-yakubov-24737281"/>
          <p:cNvPicPr>
            <a:picLocks noChangeAspect="1"/>
          </p:cNvPicPr>
          <p:nvPr/>
        </p:nvPicPr>
        <p:blipFill>
          <a:blip r:embed="rId1"/>
          <a:srcRect/>
          <a:stretch>
            <a:fillRect/>
          </a:stretch>
        </p:blipFill>
        <p:spPr>
          <a:xfrm>
            <a:off x="5080" y="0"/>
            <a:ext cx="4121150" cy="6858000"/>
          </a:xfrm>
          <a:prstGeom prst="rect">
            <a:avLst/>
          </a:prstGeom>
        </p:spPr>
      </p:pic>
      <p:sp>
        <p:nvSpPr>
          <p:cNvPr id="26" name="矩形 25"/>
          <p:cNvSpPr/>
          <p:nvPr/>
        </p:nvSpPr>
        <p:spPr>
          <a:xfrm>
            <a:off x="4445" y="0"/>
            <a:ext cx="4121785" cy="6858000"/>
          </a:xfrm>
          <a:prstGeom prst="rect">
            <a:avLst/>
          </a:prstGeom>
          <a:solidFill>
            <a:srgbClr val="7F8CB2">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矩形 26"/>
          <p:cNvSpPr/>
          <p:nvPr/>
        </p:nvSpPr>
        <p:spPr>
          <a:xfrm>
            <a:off x="11195685" y="0"/>
            <a:ext cx="996315" cy="6858000"/>
          </a:xfrm>
          <a:prstGeom prst="rect">
            <a:avLst/>
          </a:prstGeom>
          <a:solidFill>
            <a:srgbClr val="E5E7EB">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文本框 30"/>
          <p:cNvSpPr txBox="1"/>
          <p:nvPr/>
        </p:nvSpPr>
        <p:spPr>
          <a:xfrm>
            <a:off x="11289030" y="584835"/>
            <a:ext cx="810260" cy="368300"/>
          </a:xfrm>
          <a:prstGeom prst="rect">
            <a:avLst/>
          </a:prstGeom>
          <a:noFill/>
        </p:spPr>
        <p:txBody>
          <a:bodyPr wrap="square" rtlCol="0" anchor="t">
            <a:spAutoFit/>
          </a:bodyPr>
          <a:p>
            <a:pPr lvl="0" algn="ctr">
              <a:buClrTx/>
              <a:buSzTx/>
              <a:buFontTx/>
            </a:pPr>
            <a:r>
              <a:rPr lang="en-US" altLang="zh-CN" b="1">
                <a:solidFill>
                  <a:srgbClr val="153165"/>
                </a:solidFill>
                <a:latin typeface="汉仪正圆-45W" panose="00020600040101010101" charset="-122"/>
                <a:ea typeface="汉仪正圆-45W" panose="00020600040101010101" charset="-122"/>
                <a:cs typeface="汉仪劲楷简" panose="00020600040101010101" charset="-122"/>
                <a:sym typeface="汉仪楷体简" panose="02010600000101010101" charset="-128"/>
              </a:rPr>
              <a:t>LOGO</a:t>
            </a:r>
            <a:endParaRPr lang="en-US" altLang="zh-CN" b="1">
              <a:solidFill>
                <a:srgbClr val="153165"/>
              </a:solidFill>
              <a:latin typeface="汉仪正圆-45W" panose="00020600040101010101" charset="-122"/>
              <a:ea typeface="汉仪正圆-45W" panose="00020600040101010101" charset="-122"/>
              <a:cs typeface="汉仪劲楷简" panose="00020600040101010101" charset="-122"/>
              <a:sym typeface="汉仪楷体简" panose="02010600000101010101" charset="-128"/>
            </a:endParaRPr>
          </a:p>
        </p:txBody>
      </p:sp>
      <p:cxnSp>
        <p:nvCxnSpPr>
          <p:cNvPr id="32" name="直接连接符 31"/>
          <p:cNvCxnSpPr/>
          <p:nvPr/>
        </p:nvCxnSpPr>
        <p:spPr>
          <a:xfrm rot="16200000" flipH="1" flipV="1">
            <a:off x="11179175" y="1467485"/>
            <a:ext cx="1029335" cy="0"/>
          </a:xfrm>
          <a:prstGeom prst="line">
            <a:avLst/>
          </a:prstGeom>
          <a:ln>
            <a:solidFill>
              <a:srgbClr val="153165"/>
            </a:solidFill>
            <a:tailEnd type="none" w="lg" len="lg"/>
          </a:ln>
        </p:spPr>
        <p:style>
          <a:lnRef idx="1">
            <a:schemeClr val="accent1"/>
          </a:lnRef>
          <a:fillRef idx="0">
            <a:schemeClr val="accent1"/>
          </a:fillRef>
          <a:effectRef idx="0">
            <a:schemeClr val="accent1"/>
          </a:effectRef>
          <a:fontRef idx="minor">
            <a:schemeClr val="tx1"/>
          </a:fontRef>
        </p:style>
      </p:cxnSp>
      <p:sp>
        <p:nvSpPr>
          <p:cNvPr id="33" name="文本框 32"/>
          <p:cNvSpPr txBox="1"/>
          <p:nvPr/>
        </p:nvSpPr>
        <p:spPr>
          <a:xfrm>
            <a:off x="11464290" y="4893310"/>
            <a:ext cx="459740" cy="1605915"/>
          </a:xfrm>
          <a:prstGeom prst="rect">
            <a:avLst/>
          </a:prstGeom>
          <a:noFill/>
        </p:spPr>
        <p:txBody>
          <a:bodyPr vert="eaVert" wrap="square" rtlCol="0">
            <a:spAutoFit/>
          </a:bodyPr>
          <a:p>
            <a:r>
              <a:rPr lang="zh-CN" altLang="en-US" b="1">
                <a:solidFill>
                  <a:srgbClr val="153165"/>
                </a:solidFill>
                <a:latin typeface="汉仪张乃仁行书W" panose="00020600040101010101" charset="-122"/>
                <a:ea typeface="汉仪张乃仁行书W" panose="00020600040101010101" charset="-122"/>
                <a:cs typeface="汉仪张乃仁行书W" panose="00020600040101010101" charset="-122"/>
              </a:rPr>
              <a:t>新使命 新征程</a:t>
            </a:r>
            <a:endParaRPr lang="zh-CN" altLang="en-US" b="1">
              <a:solidFill>
                <a:srgbClr val="153165"/>
              </a:solidFill>
              <a:latin typeface="汉仪张乃仁行书W" panose="00020600040101010101" charset="-122"/>
              <a:ea typeface="汉仪张乃仁行书W" panose="00020600040101010101" charset="-122"/>
              <a:cs typeface="汉仪张乃仁行书W" panose="00020600040101010101" charset="-122"/>
            </a:endParaRPr>
          </a:p>
        </p:txBody>
      </p:sp>
      <p:sp>
        <p:nvSpPr>
          <p:cNvPr id="46" name="矩形 45"/>
          <p:cNvSpPr/>
          <p:nvPr/>
        </p:nvSpPr>
        <p:spPr>
          <a:xfrm>
            <a:off x="4450080" y="515620"/>
            <a:ext cx="6455410" cy="2484755"/>
          </a:xfrm>
          <a:prstGeom prst="rect">
            <a:avLst/>
          </a:prstGeom>
          <a:solidFill>
            <a:srgbClr val="7F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文本框 27"/>
          <p:cNvSpPr txBox="1"/>
          <p:nvPr/>
        </p:nvSpPr>
        <p:spPr>
          <a:xfrm>
            <a:off x="4793615" y="584835"/>
            <a:ext cx="2066290" cy="1198880"/>
          </a:xfrm>
          <a:prstGeom prst="rect">
            <a:avLst/>
          </a:prstGeom>
          <a:noFill/>
        </p:spPr>
        <p:txBody>
          <a:bodyPr wrap="square" rtlCol="0">
            <a:spAutoFit/>
          </a:bodyPr>
          <a:p>
            <a:pPr algn="l"/>
            <a:r>
              <a:rPr lang="zh-CN" altLang="en-US" sz="3600" b="1">
                <a:latin typeface="汉仪正圆-45W" panose="00020600040101010101" charset="-122"/>
                <a:ea typeface="汉仪正圆-45W" panose="00020600040101010101" charset="-122"/>
                <a:sym typeface="+mn-ea"/>
              </a:rPr>
              <a:t>年度工作</a:t>
            </a:r>
            <a:r>
              <a:rPr lang="zh-CN" altLang="en-US" sz="3600" b="1">
                <a:latin typeface="汉仪正圆-45W" panose="00020600040101010101" charset="-122"/>
                <a:ea typeface="汉仪正圆-45W" panose="00020600040101010101" charset="-122"/>
                <a:sym typeface="+mn-ea"/>
              </a:rPr>
              <a:t>概述</a:t>
            </a:r>
            <a:endParaRPr lang="zh-CN" altLang="en-US" sz="3600" b="1">
              <a:latin typeface="汉仪正圆-45W" panose="00020600040101010101" charset="-122"/>
              <a:ea typeface="汉仪正圆-45W" panose="00020600040101010101" charset="-122"/>
              <a:sym typeface="+mn-ea"/>
            </a:endParaRPr>
          </a:p>
        </p:txBody>
      </p:sp>
      <p:cxnSp>
        <p:nvCxnSpPr>
          <p:cNvPr id="34" name="直接连接符 33"/>
          <p:cNvCxnSpPr/>
          <p:nvPr/>
        </p:nvCxnSpPr>
        <p:spPr>
          <a:xfrm flipH="1" flipV="1">
            <a:off x="4942205" y="1908175"/>
            <a:ext cx="864235" cy="0"/>
          </a:xfrm>
          <a:prstGeom prst="line">
            <a:avLst/>
          </a:prstGeom>
          <a:ln w="3175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36" name="文本框 35"/>
          <p:cNvSpPr txBox="1"/>
          <p:nvPr/>
        </p:nvSpPr>
        <p:spPr>
          <a:xfrm>
            <a:off x="4793615" y="2032635"/>
            <a:ext cx="5734685" cy="645160"/>
          </a:xfrm>
          <a:prstGeom prst="rect">
            <a:avLst/>
          </a:prstGeom>
          <a:noFill/>
        </p:spPr>
        <p:txBody>
          <a:bodyPr wrap="square" rtlCol="0">
            <a:spAutoFit/>
          </a:bodyPr>
          <a:p>
            <a:pPr algn="l" fontAlgn="auto">
              <a:lnSpc>
                <a:spcPct val="150000"/>
              </a:lnSpc>
              <a:buClrTx/>
              <a:buSzTx/>
            </a:pPr>
            <a:r>
              <a:rPr lang="zh-CN" altLang="en-US" sz="1200">
                <a:latin typeface="汉仪正圆-45W" panose="00020600040101010101" charset="-122"/>
                <a:ea typeface="汉仪正圆-45W" panose="00020600040101010101" charset="-122"/>
                <a:cs typeface="汉仪长美黑简" panose="02010600000101010101" charset="-122"/>
                <a:sym typeface="+mn-ea"/>
              </a:rPr>
              <a:t>点击此处添加你的文本内容点击此处添加你的文本内容点击此处添加你的文本内容点击此处添加你的文本内容点击此处添加你的文本内容</a:t>
            </a:r>
            <a:endParaRPr lang="zh-CN" altLang="en-US" sz="1200">
              <a:latin typeface="汉仪正圆-45W" panose="00020600040101010101" charset="-122"/>
              <a:ea typeface="汉仪正圆-45W" panose="00020600040101010101" charset="-122"/>
              <a:cs typeface="汉仪长美黑简" panose="02010600000101010101" charset="-122"/>
              <a:sym typeface="+mn-ea"/>
            </a:endParaRPr>
          </a:p>
        </p:txBody>
      </p:sp>
      <p:pic>
        <p:nvPicPr>
          <p:cNvPr id="9" name="图片 8" descr="303b32313537333833393bd2fdbac5"/>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10251440" y="584835"/>
            <a:ext cx="504000" cy="504000"/>
          </a:xfrm>
          <a:prstGeom prst="rect">
            <a:avLst/>
          </a:prstGeom>
        </p:spPr>
      </p:pic>
      <p:grpSp>
        <p:nvGrpSpPr>
          <p:cNvPr id="11" name="组合 10"/>
          <p:cNvGrpSpPr/>
          <p:nvPr/>
        </p:nvGrpSpPr>
        <p:grpSpPr>
          <a:xfrm rot="0">
            <a:off x="4350385" y="4432935"/>
            <a:ext cx="2086610" cy="1382395"/>
            <a:chOff x="7225" y="6981"/>
            <a:chExt cx="3286" cy="2177"/>
          </a:xfrm>
        </p:grpSpPr>
        <p:sp>
          <p:nvSpPr>
            <p:cNvPr id="2" name="文本框 1"/>
            <p:cNvSpPr txBox="1"/>
            <p:nvPr/>
          </p:nvSpPr>
          <p:spPr>
            <a:xfrm>
              <a:off x="7225" y="7706"/>
              <a:ext cx="3286" cy="1452"/>
            </a:xfrm>
            <a:prstGeom prst="rect">
              <a:avLst/>
            </a:prstGeom>
            <a:noFill/>
          </p:spPr>
          <p:txBody>
            <a:bodyPr wrap="square" rtlCol="0">
              <a:spAutoFit/>
            </a:bodyPr>
            <a:p>
              <a:pPr algn="ctr" fontAlgn="auto">
                <a:lnSpc>
                  <a:spcPct val="150000"/>
                </a:lnSpc>
                <a:buClrTx/>
                <a:buSzTx/>
              </a:pPr>
              <a:r>
                <a:rPr lang="zh-CN" altLang="en-US" sz="1200">
                  <a:latin typeface="汉仪正圆-45W" panose="00020600040101010101" charset="-122"/>
                  <a:ea typeface="汉仪正圆-45W" panose="00020600040101010101" charset="-122"/>
                  <a:cs typeface="汉仪长美黑简" panose="02010600000101010101" charset="-122"/>
                  <a:sym typeface="+mn-ea"/>
                </a:rPr>
                <a:t>点击此处添加你的文本内容点击此处添加你的文本内容点击此处添加你的文本内容</a:t>
              </a:r>
              <a:endParaRPr lang="zh-CN" altLang="en-US" sz="1200">
                <a:latin typeface="汉仪正圆-45W" panose="00020600040101010101" charset="-122"/>
                <a:ea typeface="汉仪正圆-45W" panose="00020600040101010101" charset="-122"/>
                <a:cs typeface="汉仪长美黑简" panose="02010600000101010101" charset="-122"/>
                <a:sym typeface="+mn-ea"/>
              </a:endParaRPr>
            </a:p>
          </p:txBody>
        </p:sp>
        <p:sp>
          <p:nvSpPr>
            <p:cNvPr id="3" name="文本框 2"/>
            <p:cNvSpPr txBox="1"/>
            <p:nvPr/>
          </p:nvSpPr>
          <p:spPr>
            <a:xfrm>
              <a:off x="7225" y="6981"/>
              <a:ext cx="3286" cy="580"/>
            </a:xfrm>
            <a:prstGeom prst="rect">
              <a:avLst/>
            </a:prstGeom>
            <a:noFill/>
          </p:spPr>
          <p:txBody>
            <a:bodyPr wrap="square" rtlCol="0">
              <a:spAutoFit/>
            </a:bodyPr>
            <a:p>
              <a:pPr lvl="0" algn="l">
                <a:buClrTx/>
                <a:buSzTx/>
                <a:buFontTx/>
              </a:pPr>
              <a:r>
                <a:rPr lang="zh-CN" altLang="en-US" b="1">
                  <a:solidFill>
                    <a:schemeClr val="tx1"/>
                  </a:solidFill>
                  <a:latin typeface="汉仪正圆-45W" panose="00020600040101010101" charset="-122"/>
                  <a:ea typeface="汉仪正圆-45W" panose="00020600040101010101" charset="-122"/>
                  <a:cs typeface="MV Boli" panose="02000500030200090000" charset="0"/>
                  <a:sym typeface="+mn-ea"/>
                </a:rPr>
                <a:t>点击此处添加</a:t>
              </a:r>
              <a:r>
                <a:rPr lang="zh-CN" altLang="en-US" b="1">
                  <a:solidFill>
                    <a:schemeClr val="tx1"/>
                  </a:solidFill>
                  <a:latin typeface="汉仪正圆-45W" panose="00020600040101010101" charset="-122"/>
                  <a:ea typeface="汉仪正圆-45W" panose="00020600040101010101" charset="-122"/>
                  <a:cs typeface="MV Boli" panose="02000500030200090000" charset="0"/>
                  <a:sym typeface="+mn-ea"/>
                </a:rPr>
                <a:t>标题</a:t>
              </a:r>
              <a:endParaRPr lang="zh-CN" altLang="en-US" b="1">
                <a:solidFill>
                  <a:schemeClr val="tx1"/>
                </a:solidFill>
                <a:latin typeface="汉仪正圆-45W" panose="00020600040101010101" charset="-122"/>
                <a:ea typeface="汉仪正圆-45W" panose="00020600040101010101" charset="-122"/>
                <a:cs typeface="MV Boli" panose="02000500030200090000" charset="0"/>
                <a:sym typeface="+mn-ea"/>
              </a:endParaRPr>
            </a:p>
          </p:txBody>
        </p:sp>
      </p:grpSp>
      <p:pic>
        <p:nvPicPr>
          <p:cNvPr id="12" name="图片 11" descr="32303036343133303b32303036333030343bd4b2d0ce"/>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23815" y="3642360"/>
            <a:ext cx="539750" cy="539750"/>
          </a:xfrm>
          <a:prstGeom prst="rect">
            <a:avLst/>
          </a:prstGeom>
        </p:spPr>
      </p:pic>
      <p:grpSp>
        <p:nvGrpSpPr>
          <p:cNvPr id="10" name="组合 9"/>
          <p:cNvGrpSpPr/>
          <p:nvPr/>
        </p:nvGrpSpPr>
        <p:grpSpPr>
          <a:xfrm rot="0">
            <a:off x="6679565" y="4432935"/>
            <a:ext cx="2086610" cy="1382395"/>
            <a:chOff x="10629" y="6981"/>
            <a:chExt cx="3286" cy="2177"/>
          </a:xfrm>
        </p:grpSpPr>
        <p:sp>
          <p:nvSpPr>
            <p:cNvPr id="4" name="文本框 3"/>
            <p:cNvSpPr txBox="1"/>
            <p:nvPr/>
          </p:nvSpPr>
          <p:spPr>
            <a:xfrm>
              <a:off x="10629" y="7706"/>
              <a:ext cx="3286" cy="1452"/>
            </a:xfrm>
            <a:prstGeom prst="rect">
              <a:avLst/>
            </a:prstGeom>
            <a:noFill/>
          </p:spPr>
          <p:txBody>
            <a:bodyPr wrap="square" rtlCol="0">
              <a:spAutoFit/>
            </a:bodyPr>
            <a:p>
              <a:pPr algn="ctr" fontAlgn="auto">
                <a:lnSpc>
                  <a:spcPct val="150000"/>
                </a:lnSpc>
                <a:buClrTx/>
                <a:buSzTx/>
              </a:pPr>
              <a:r>
                <a:rPr lang="zh-CN" altLang="en-US" sz="1200">
                  <a:latin typeface="汉仪正圆-45W" panose="00020600040101010101" charset="-122"/>
                  <a:ea typeface="汉仪正圆-45W" panose="00020600040101010101" charset="-122"/>
                  <a:cs typeface="汉仪长美黑简" panose="02010600000101010101" charset="-122"/>
                  <a:sym typeface="+mn-ea"/>
                </a:rPr>
                <a:t>点击此处添加你的文本内容点击此处添加你的文本内容点击此处添加你的文本内容</a:t>
              </a:r>
              <a:endParaRPr lang="zh-CN" altLang="en-US" sz="1200">
                <a:latin typeface="汉仪正圆-45W" panose="00020600040101010101" charset="-122"/>
                <a:ea typeface="汉仪正圆-45W" panose="00020600040101010101" charset="-122"/>
                <a:cs typeface="汉仪长美黑简" panose="02010600000101010101" charset="-122"/>
                <a:sym typeface="+mn-ea"/>
              </a:endParaRPr>
            </a:p>
          </p:txBody>
        </p:sp>
        <p:sp>
          <p:nvSpPr>
            <p:cNvPr id="5" name="文本框 4"/>
            <p:cNvSpPr txBox="1"/>
            <p:nvPr/>
          </p:nvSpPr>
          <p:spPr>
            <a:xfrm>
              <a:off x="10629" y="6981"/>
              <a:ext cx="3286" cy="580"/>
            </a:xfrm>
            <a:prstGeom prst="rect">
              <a:avLst/>
            </a:prstGeom>
            <a:noFill/>
          </p:spPr>
          <p:txBody>
            <a:bodyPr wrap="square" rtlCol="0">
              <a:spAutoFit/>
            </a:bodyPr>
            <a:p>
              <a:pPr lvl="0" algn="l">
                <a:buClrTx/>
                <a:buSzTx/>
                <a:buFontTx/>
              </a:pPr>
              <a:r>
                <a:rPr lang="zh-CN" altLang="en-US" b="1">
                  <a:solidFill>
                    <a:schemeClr val="tx1"/>
                  </a:solidFill>
                  <a:latin typeface="汉仪正圆-45W" panose="00020600040101010101" charset="-122"/>
                  <a:ea typeface="汉仪正圆-45W" panose="00020600040101010101" charset="-122"/>
                  <a:cs typeface="MV Boli" panose="02000500030200090000" charset="0"/>
                  <a:sym typeface="+mn-ea"/>
                </a:rPr>
                <a:t>点击此处添加</a:t>
              </a:r>
              <a:r>
                <a:rPr lang="zh-CN" altLang="en-US" b="1">
                  <a:solidFill>
                    <a:schemeClr val="tx1"/>
                  </a:solidFill>
                  <a:latin typeface="汉仪正圆-45W" panose="00020600040101010101" charset="-122"/>
                  <a:ea typeface="汉仪正圆-45W" panose="00020600040101010101" charset="-122"/>
                  <a:cs typeface="MV Boli" panose="02000500030200090000" charset="0"/>
                  <a:sym typeface="+mn-ea"/>
                </a:rPr>
                <a:t>标题</a:t>
              </a:r>
              <a:endParaRPr lang="zh-CN" altLang="en-US" b="1">
                <a:solidFill>
                  <a:schemeClr val="tx1"/>
                </a:solidFill>
                <a:latin typeface="汉仪正圆-45W" panose="00020600040101010101" charset="-122"/>
                <a:ea typeface="汉仪正圆-45W" panose="00020600040101010101" charset="-122"/>
                <a:cs typeface="MV Boli" panose="02000500030200090000" charset="0"/>
                <a:sym typeface="+mn-ea"/>
              </a:endParaRPr>
            </a:p>
          </p:txBody>
        </p:sp>
      </p:grpSp>
      <p:pic>
        <p:nvPicPr>
          <p:cNvPr id="14" name="图片 13" descr="32313534373939393b32313534373938393bc9faccaccafdbedd"/>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52995" y="3642360"/>
            <a:ext cx="539750" cy="539750"/>
          </a:xfrm>
          <a:prstGeom prst="rect">
            <a:avLst/>
          </a:prstGeom>
        </p:spPr>
      </p:pic>
      <p:grpSp>
        <p:nvGrpSpPr>
          <p:cNvPr id="8" name="组合 7"/>
          <p:cNvGrpSpPr/>
          <p:nvPr/>
        </p:nvGrpSpPr>
        <p:grpSpPr>
          <a:xfrm rot="0">
            <a:off x="9008745" y="4432935"/>
            <a:ext cx="2086610" cy="1382395"/>
            <a:chOff x="14033" y="6981"/>
            <a:chExt cx="3286" cy="2177"/>
          </a:xfrm>
        </p:grpSpPr>
        <p:sp>
          <p:nvSpPr>
            <p:cNvPr id="6" name="文本框 5"/>
            <p:cNvSpPr txBox="1"/>
            <p:nvPr/>
          </p:nvSpPr>
          <p:spPr>
            <a:xfrm>
              <a:off x="14033" y="7706"/>
              <a:ext cx="3286" cy="1452"/>
            </a:xfrm>
            <a:prstGeom prst="rect">
              <a:avLst/>
            </a:prstGeom>
            <a:noFill/>
          </p:spPr>
          <p:txBody>
            <a:bodyPr wrap="square" rtlCol="0">
              <a:spAutoFit/>
            </a:bodyPr>
            <a:p>
              <a:pPr algn="ctr" fontAlgn="auto">
                <a:lnSpc>
                  <a:spcPct val="150000"/>
                </a:lnSpc>
                <a:buClrTx/>
                <a:buSzTx/>
              </a:pPr>
              <a:r>
                <a:rPr lang="zh-CN" altLang="en-US" sz="1200">
                  <a:latin typeface="汉仪正圆-45W" panose="00020600040101010101" charset="-122"/>
                  <a:ea typeface="汉仪正圆-45W" panose="00020600040101010101" charset="-122"/>
                  <a:cs typeface="汉仪长美黑简" panose="02010600000101010101" charset="-122"/>
                  <a:sym typeface="+mn-ea"/>
                </a:rPr>
                <a:t>点击此处添加你的文本内容点击此处添加你的文本内容点击此处添加你的文本内容</a:t>
              </a:r>
              <a:endParaRPr lang="zh-CN" altLang="en-US" sz="1200">
                <a:latin typeface="汉仪正圆-45W" panose="00020600040101010101" charset="-122"/>
                <a:ea typeface="汉仪正圆-45W" panose="00020600040101010101" charset="-122"/>
                <a:cs typeface="汉仪长美黑简" panose="02010600000101010101" charset="-122"/>
                <a:sym typeface="+mn-ea"/>
              </a:endParaRPr>
            </a:p>
          </p:txBody>
        </p:sp>
        <p:sp>
          <p:nvSpPr>
            <p:cNvPr id="7" name="文本框 6"/>
            <p:cNvSpPr txBox="1"/>
            <p:nvPr/>
          </p:nvSpPr>
          <p:spPr>
            <a:xfrm>
              <a:off x="14033" y="6981"/>
              <a:ext cx="3286" cy="580"/>
            </a:xfrm>
            <a:prstGeom prst="rect">
              <a:avLst/>
            </a:prstGeom>
            <a:noFill/>
          </p:spPr>
          <p:txBody>
            <a:bodyPr wrap="square" rtlCol="0">
              <a:spAutoFit/>
            </a:bodyPr>
            <a:p>
              <a:pPr lvl="0" algn="l">
                <a:buClrTx/>
                <a:buSzTx/>
                <a:buFontTx/>
              </a:pPr>
              <a:r>
                <a:rPr lang="zh-CN" altLang="en-US" b="1">
                  <a:solidFill>
                    <a:schemeClr val="tx1"/>
                  </a:solidFill>
                  <a:latin typeface="汉仪正圆-45W" panose="00020600040101010101" charset="-122"/>
                  <a:ea typeface="汉仪正圆-45W" panose="00020600040101010101" charset="-122"/>
                  <a:cs typeface="MV Boli" panose="02000500030200090000" charset="0"/>
                  <a:sym typeface="+mn-ea"/>
                </a:rPr>
                <a:t>点击此处添加</a:t>
              </a:r>
              <a:r>
                <a:rPr lang="zh-CN" altLang="en-US" b="1">
                  <a:solidFill>
                    <a:schemeClr val="tx1"/>
                  </a:solidFill>
                  <a:latin typeface="汉仪正圆-45W" panose="00020600040101010101" charset="-122"/>
                  <a:ea typeface="汉仪正圆-45W" panose="00020600040101010101" charset="-122"/>
                  <a:cs typeface="MV Boli" panose="02000500030200090000" charset="0"/>
                  <a:sym typeface="+mn-ea"/>
                </a:rPr>
                <a:t>标题</a:t>
              </a:r>
              <a:endParaRPr lang="zh-CN" altLang="en-US" b="1">
                <a:solidFill>
                  <a:schemeClr val="tx1"/>
                </a:solidFill>
                <a:latin typeface="汉仪正圆-45W" panose="00020600040101010101" charset="-122"/>
                <a:ea typeface="汉仪正圆-45W" panose="00020600040101010101" charset="-122"/>
                <a:cs typeface="MV Boli" panose="02000500030200090000" charset="0"/>
                <a:sym typeface="+mn-ea"/>
              </a:endParaRPr>
            </a:p>
          </p:txBody>
        </p:sp>
      </p:grpSp>
      <p:pic>
        <p:nvPicPr>
          <p:cNvPr id="16" name="图片 15" descr="303b32313537373432383bb7c5b4f3beb5"/>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782175" y="3642360"/>
            <a:ext cx="539750" cy="539750"/>
          </a:xfrm>
          <a:prstGeom prst="rect">
            <a:avLst/>
          </a:prstGeom>
        </p:spPr>
      </p:pic>
    </p:spTree>
    <p:custDataLst>
      <p:tags r:id="rId10"/>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45000"/>
          </a:schemeClr>
        </a:solidFill>
        <a:effectLst/>
      </p:bgPr>
    </p:bg>
    <p:spTree>
      <p:nvGrpSpPr>
        <p:cNvPr id="1" name=""/>
        <p:cNvGrpSpPr/>
        <p:nvPr/>
      </p:nvGrpSpPr>
      <p:grpSpPr>
        <a:xfrm>
          <a:off x="0" y="0"/>
          <a:ext cx="0" cy="0"/>
          <a:chOff x="0" y="0"/>
          <a:chExt cx="0" cy="0"/>
        </a:xfrm>
      </p:grpSpPr>
      <p:sp>
        <p:nvSpPr>
          <p:cNvPr id="55" name="文本框 54"/>
          <p:cNvSpPr txBox="1"/>
          <p:nvPr/>
        </p:nvSpPr>
        <p:spPr>
          <a:xfrm>
            <a:off x="11464290" y="4893310"/>
            <a:ext cx="459740" cy="1605915"/>
          </a:xfrm>
          <a:prstGeom prst="rect">
            <a:avLst/>
          </a:prstGeom>
          <a:noFill/>
        </p:spPr>
        <p:txBody>
          <a:bodyPr vert="eaVert" wrap="square" rtlCol="0">
            <a:spAutoFit/>
          </a:bodyPr>
          <a:p>
            <a:r>
              <a:rPr lang="zh-CN" altLang="en-US" b="1">
                <a:solidFill>
                  <a:srgbClr val="153165"/>
                </a:solidFill>
                <a:latin typeface="汉仪张乃仁行书W" panose="00020600040101010101" charset="-122"/>
                <a:ea typeface="汉仪张乃仁行书W" panose="00020600040101010101" charset="-122"/>
                <a:cs typeface="汉仪张乃仁行书W" panose="00020600040101010101" charset="-122"/>
              </a:rPr>
              <a:t>新使命 新征程</a:t>
            </a:r>
            <a:endParaRPr lang="zh-CN" altLang="en-US" b="1">
              <a:solidFill>
                <a:srgbClr val="153165"/>
              </a:solidFill>
              <a:latin typeface="汉仪张乃仁行书W" panose="00020600040101010101" charset="-122"/>
              <a:ea typeface="汉仪张乃仁行书W" panose="00020600040101010101" charset="-122"/>
              <a:cs typeface="汉仪张乃仁行书W" panose="00020600040101010101" charset="-122"/>
            </a:endParaRPr>
          </a:p>
        </p:txBody>
      </p:sp>
      <p:sp>
        <p:nvSpPr>
          <p:cNvPr id="49" name="任意多边形 48"/>
          <p:cNvSpPr/>
          <p:nvPr/>
        </p:nvSpPr>
        <p:spPr>
          <a:xfrm>
            <a:off x="0" y="6170295"/>
            <a:ext cx="12191365" cy="687705"/>
          </a:xfrm>
          <a:custGeom>
            <a:avLst/>
            <a:gdLst/>
            <a:ahLst/>
            <a:cxnLst>
              <a:cxn ang="3">
                <a:pos x="hc" y="t"/>
              </a:cxn>
              <a:cxn ang="cd2">
                <a:pos x="l" y="vc"/>
              </a:cxn>
              <a:cxn ang="cd4">
                <a:pos x="hc" y="b"/>
              </a:cxn>
              <a:cxn ang="0">
                <a:pos x="r" y="vc"/>
              </a:cxn>
            </a:cxnLst>
            <a:rect l="l" t="t" r="r" b="b"/>
            <a:pathLst>
              <a:path w="19199" h="1195">
                <a:moveTo>
                  <a:pt x="19199" y="0"/>
                </a:moveTo>
                <a:lnTo>
                  <a:pt x="19199" y="1195"/>
                </a:lnTo>
                <a:lnTo>
                  <a:pt x="0" y="1195"/>
                </a:lnTo>
                <a:lnTo>
                  <a:pt x="0" y="395"/>
                </a:lnTo>
                <a:lnTo>
                  <a:pt x="42" y="397"/>
                </a:lnTo>
                <a:cubicBezTo>
                  <a:pt x="2721" y="526"/>
                  <a:pt x="9012" y="1030"/>
                  <a:pt x="12865" y="946"/>
                </a:cubicBezTo>
                <a:cubicBezTo>
                  <a:pt x="16506" y="868"/>
                  <a:pt x="17875" y="204"/>
                  <a:pt x="19145" y="8"/>
                </a:cubicBezTo>
                <a:lnTo>
                  <a:pt x="19199" y="0"/>
                </a:lnTo>
                <a:close/>
              </a:path>
            </a:pathLst>
          </a:custGeom>
          <a:solidFill>
            <a:srgbClr val="153165">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7" name="文本框 6"/>
          <p:cNvSpPr txBox="1"/>
          <p:nvPr/>
        </p:nvSpPr>
        <p:spPr>
          <a:xfrm>
            <a:off x="1045845" y="372110"/>
            <a:ext cx="3900805" cy="645160"/>
          </a:xfrm>
          <a:prstGeom prst="rect">
            <a:avLst/>
          </a:prstGeom>
          <a:noFill/>
        </p:spPr>
        <p:txBody>
          <a:bodyPr wrap="square" rtlCol="0">
            <a:spAutoFit/>
          </a:bodyPr>
          <a:p>
            <a:pPr algn="l"/>
            <a:r>
              <a:rPr lang="zh-CN" altLang="en-US" sz="3600" b="1">
                <a:latin typeface="汉仪正圆-45W" panose="00020600040101010101" charset="-122"/>
                <a:ea typeface="汉仪正圆-45W" panose="00020600040101010101" charset="-122"/>
                <a:sym typeface="+mn-ea"/>
              </a:rPr>
              <a:t>年度重点项目</a:t>
            </a:r>
            <a:r>
              <a:rPr lang="zh-CN" altLang="en-US" sz="3600" b="1">
                <a:latin typeface="汉仪正圆-45W" panose="00020600040101010101" charset="-122"/>
                <a:ea typeface="汉仪正圆-45W" panose="00020600040101010101" charset="-122"/>
                <a:sym typeface="+mn-ea"/>
              </a:rPr>
              <a:t>进度</a:t>
            </a:r>
            <a:endParaRPr lang="zh-CN" altLang="en-US" sz="3600" b="1">
              <a:latin typeface="汉仪正圆-45W" panose="00020600040101010101" charset="-122"/>
              <a:ea typeface="汉仪正圆-45W" panose="00020600040101010101" charset="-122"/>
              <a:sym typeface="+mn-ea"/>
            </a:endParaRPr>
          </a:p>
        </p:txBody>
      </p:sp>
      <p:cxnSp>
        <p:nvCxnSpPr>
          <p:cNvPr id="4" name="直接连接符 3"/>
          <p:cNvCxnSpPr/>
          <p:nvPr/>
        </p:nvCxnSpPr>
        <p:spPr>
          <a:xfrm flipH="1">
            <a:off x="360045" y="1017270"/>
            <a:ext cx="11344910" cy="0"/>
          </a:xfrm>
          <a:prstGeom prst="line">
            <a:avLst/>
          </a:prstGeom>
          <a:ln>
            <a:solidFill>
              <a:srgbClr val="153165"/>
            </a:solidFill>
            <a:tailEnd type="none" w="lg" len="lg"/>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10826750" y="510540"/>
            <a:ext cx="810260" cy="368300"/>
          </a:xfrm>
          <a:prstGeom prst="rect">
            <a:avLst/>
          </a:prstGeom>
          <a:noFill/>
        </p:spPr>
        <p:txBody>
          <a:bodyPr wrap="square" rtlCol="0" anchor="t">
            <a:spAutoFit/>
          </a:bodyPr>
          <a:p>
            <a:pPr lvl="0" algn="ctr">
              <a:buClrTx/>
              <a:buSzTx/>
              <a:buFontTx/>
            </a:pPr>
            <a:r>
              <a:rPr lang="en-US" altLang="zh-CN" b="1">
                <a:solidFill>
                  <a:srgbClr val="153165"/>
                </a:solidFill>
                <a:latin typeface="汉仪正圆-45W" panose="00020600040101010101" charset="-122"/>
                <a:ea typeface="汉仪正圆-45W" panose="00020600040101010101" charset="-122"/>
                <a:cs typeface="汉仪劲楷简" panose="00020600040101010101" charset="-122"/>
                <a:sym typeface="汉仪楷体简" panose="02010600000101010101" charset="-128"/>
              </a:rPr>
              <a:t>LOGO</a:t>
            </a:r>
            <a:endParaRPr lang="en-US" altLang="zh-CN" b="1">
              <a:solidFill>
                <a:srgbClr val="153165"/>
              </a:solidFill>
              <a:latin typeface="汉仪正圆-45W" panose="00020600040101010101" charset="-122"/>
              <a:ea typeface="汉仪正圆-45W" panose="00020600040101010101" charset="-122"/>
              <a:cs typeface="汉仪劲楷简" panose="00020600040101010101" charset="-122"/>
              <a:sym typeface="汉仪楷体简" panose="02010600000101010101" charset="-128"/>
            </a:endParaRPr>
          </a:p>
        </p:txBody>
      </p:sp>
      <p:pic>
        <p:nvPicPr>
          <p:cNvPr id="2" name="图片 1" descr="303b32313537333833393bd2fdbac5"/>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rot="10800000">
            <a:off x="360045" y="442595"/>
            <a:ext cx="504000" cy="504000"/>
          </a:xfrm>
          <a:prstGeom prst="rect">
            <a:avLst/>
          </a:prstGeom>
        </p:spPr>
      </p:pic>
      <p:sp>
        <p:nvSpPr>
          <p:cNvPr id="25" name="矩形 24"/>
          <p:cNvSpPr>
            <a:spLocks noChangeAspect="1"/>
          </p:cNvSpPr>
          <p:nvPr/>
        </p:nvSpPr>
        <p:spPr>
          <a:xfrm rot="2700000">
            <a:off x="2327910" y="3392805"/>
            <a:ext cx="1007745" cy="1007745"/>
          </a:xfrm>
          <a:prstGeom prst="rect">
            <a:avLst/>
          </a:prstGeom>
          <a:solidFill>
            <a:srgbClr val="E5E7EB"/>
          </a:solidFill>
          <a:ln>
            <a:solidFill>
              <a:schemeClr val="bg1"/>
            </a:solidFill>
          </a:ln>
          <a:effectLst>
            <a:outerShdw blurRad="50800" dist="228600" dir="16200000" rotWithShape="0">
              <a:srgbClr val="E5E7EB">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汉仪正圆-45W" panose="00020600040101010101" charset="-122"/>
              <a:ea typeface="汉仪正圆-45W" panose="00020600040101010101" charset="-122"/>
            </a:endParaRPr>
          </a:p>
        </p:txBody>
      </p:sp>
      <p:sp>
        <p:nvSpPr>
          <p:cNvPr id="21" name="矩形 20"/>
          <p:cNvSpPr>
            <a:spLocks noChangeAspect="1"/>
          </p:cNvSpPr>
          <p:nvPr/>
        </p:nvSpPr>
        <p:spPr>
          <a:xfrm rot="2700000">
            <a:off x="3959860" y="3170555"/>
            <a:ext cx="1007745" cy="1007745"/>
          </a:xfrm>
          <a:prstGeom prst="rect">
            <a:avLst/>
          </a:prstGeom>
          <a:solidFill>
            <a:srgbClr val="7F8CB2"/>
          </a:solidFill>
          <a:ln>
            <a:solidFill>
              <a:schemeClr val="bg1"/>
            </a:solidFill>
          </a:ln>
          <a:effectLst>
            <a:outerShdw blurRad="50800" dist="228600" dir="5400000" algn="ctr" rotWithShape="0">
              <a:srgbClr val="7F8CB2">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汉仪正圆-45W" panose="00020600040101010101" charset="-122"/>
              <a:ea typeface="汉仪正圆-45W" panose="00020600040101010101" charset="-122"/>
            </a:endParaRPr>
          </a:p>
        </p:txBody>
      </p:sp>
      <p:sp>
        <p:nvSpPr>
          <p:cNvPr id="26" name="矩形 25"/>
          <p:cNvSpPr>
            <a:spLocks noChangeAspect="1"/>
          </p:cNvSpPr>
          <p:nvPr/>
        </p:nvSpPr>
        <p:spPr>
          <a:xfrm rot="2700000">
            <a:off x="5608320" y="3392805"/>
            <a:ext cx="1007745" cy="1007745"/>
          </a:xfrm>
          <a:prstGeom prst="rect">
            <a:avLst/>
          </a:prstGeom>
          <a:solidFill>
            <a:srgbClr val="E5E7EB"/>
          </a:solidFill>
          <a:ln>
            <a:solidFill>
              <a:schemeClr val="bg1"/>
            </a:solidFill>
          </a:ln>
          <a:effectLst>
            <a:outerShdw blurRad="50800" dist="228600" dir="16200000" rotWithShape="0">
              <a:srgbClr val="E5E7EB">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汉仪正圆-45W" panose="00020600040101010101" charset="-122"/>
              <a:ea typeface="汉仪正圆-45W" panose="00020600040101010101" charset="-122"/>
            </a:endParaRPr>
          </a:p>
        </p:txBody>
      </p:sp>
      <p:sp>
        <p:nvSpPr>
          <p:cNvPr id="23" name="矩形 22"/>
          <p:cNvSpPr>
            <a:spLocks noChangeAspect="1"/>
          </p:cNvSpPr>
          <p:nvPr/>
        </p:nvSpPr>
        <p:spPr>
          <a:xfrm rot="2700000">
            <a:off x="7225665" y="3170555"/>
            <a:ext cx="1007745" cy="1007745"/>
          </a:xfrm>
          <a:prstGeom prst="rect">
            <a:avLst/>
          </a:prstGeom>
          <a:solidFill>
            <a:srgbClr val="7F8CB2"/>
          </a:solidFill>
          <a:ln>
            <a:solidFill>
              <a:schemeClr val="bg1"/>
            </a:solidFill>
          </a:ln>
          <a:effectLst>
            <a:outerShdw blurRad="50800" dist="228600" dir="5400000" algn="ctr" rotWithShape="0">
              <a:srgbClr val="7F8CB2">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汉仪正圆-45W" panose="00020600040101010101" charset="-122"/>
              <a:ea typeface="汉仪正圆-45W" panose="00020600040101010101" charset="-122"/>
            </a:endParaRPr>
          </a:p>
        </p:txBody>
      </p:sp>
      <p:sp>
        <p:nvSpPr>
          <p:cNvPr id="28" name="矩形 27"/>
          <p:cNvSpPr>
            <a:spLocks noChangeAspect="1"/>
          </p:cNvSpPr>
          <p:nvPr/>
        </p:nvSpPr>
        <p:spPr>
          <a:xfrm rot="2700000">
            <a:off x="8857615" y="3392805"/>
            <a:ext cx="1007745" cy="1007745"/>
          </a:xfrm>
          <a:prstGeom prst="rect">
            <a:avLst/>
          </a:prstGeom>
          <a:solidFill>
            <a:srgbClr val="E5E7EB"/>
          </a:solidFill>
          <a:ln>
            <a:solidFill>
              <a:schemeClr val="bg1"/>
            </a:solidFill>
          </a:ln>
          <a:effectLst>
            <a:outerShdw blurRad="50800" dist="228600" dir="16200000" rotWithShape="0">
              <a:srgbClr val="E5E7EB">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汉仪正圆-45W" panose="00020600040101010101" charset="-122"/>
              <a:ea typeface="汉仪正圆-45W" panose="00020600040101010101" charset="-122"/>
            </a:endParaRPr>
          </a:p>
        </p:txBody>
      </p:sp>
      <p:grpSp>
        <p:nvGrpSpPr>
          <p:cNvPr id="20" name="组合 19"/>
          <p:cNvGrpSpPr/>
          <p:nvPr/>
        </p:nvGrpSpPr>
        <p:grpSpPr>
          <a:xfrm rot="0">
            <a:off x="1608455" y="4800600"/>
            <a:ext cx="2447290" cy="1567180"/>
            <a:chOff x="2520" y="7824"/>
            <a:chExt cx="3854" cy="2468"/>
          </a:xfrm>
        </p:grpSpPr>
        <p:sp>
          <p:nvSpPr>
            <p:cNvPr id="47" name="文本框 46"/>
            <p:cNvSpPr txBox="1"/>
            <p:nvPr/>
          </p:nvSpPr>
          <p:spPr>
            <a:xfrm>
              <a:off x="2520" y="8404"/>
              <a:ext cx="3855" cy="1888"/>
            </a:xfrm>
            <a:prstGeom prst="rect">
              <a:avLst/>
            </a:prstGeom>
            <a:noFill/>
          </p:spPr>
          <p:txBody>
            <a:bodyPr wrap="square" rtlCol="0">
              <a:spAutoFit/>
            </a:bodyPr>
            <a:p>
              <a:pPr algn="ctr" fontAlgn="auto">
                <a:lnSpc>
                  <a:spcPct val="150000"/>
                </a:lnSpc>
                <a:buClrTx/>
                <a:buSzTx/>
              </a:pPr>
              <a:r>
                <a:rPr lang="zh-CN" altLang="en-US" sz="1200">
                  <a:latin typeface="汉仪正圆-45W" panose="00020600040101010101" charset="-122"/>
                  <a:ea typeface="汉仪正圆-45W" panose="00020600040101010101" charset="-122"/>
                  <a:cs typeface="汉仪长美黑简" panose="02010600000101010101" charset="-122"/>
                  <a:sym typeface="+mn-ea"/>
                </a:rPr>
                <a:t>点击此处添加你的文本内容点击此处添加你的文本内容点击此处添加你的文本内容点击此处添加你的文本内容</a:t>
              </a:r>
              <a:endParaRPr lang="en-US" altLang="zh-CN" sz="1200">
                <a:latin typeface="汉仪正圆-45W" panose="00020600040101010101" charset="-122"/>
                <a:ea typeface="汉仪正圆-45W" panose="00020600040101010101" charset="-122"/>
                <a:sym typeface="+mn-ea"/>
              </a:endParaRPr>
            </a:p>
          </p:txBody>
        </p:sp>
        <p:sp>
          <p:nvSpPr>
            <p:cNvPr id="48" name="文本框 47"/>
            <p:cNvSpPr txBox="1"/>
            <p:nvPr/>
          </p:nvSpPr>
          <p:spPr>
            <a:xfrm>
              <a:off x="2792" y="7824"/>
              <a:ext cx="3312" cy="580"/>
            </a:xfrm>
            <a:prstGeom prst="rect">
              <a:avLst/>
            </a:prstGeom>
            <a:noFill/>
          </p:spPr>
          <p:txBody>
            <a:bodyPr wrap="square" rtlCol="0">
              <a:spAutoFit/>
            </a:bodyPr>
            <a:p>
              <a:pPr lvl="0" algn="ctr">
                <a:buClrTx/>
                <a:buSzTx/>
                <a:buFontTx/>
              </a:pPr>
              <a:r>
                <a:rPr lang="zh-CN" altLang="en-US" b="1">
                  <a:solidFill>
                    <a:schemeClr val="tx1"/>
                  </a:solidFill>
                  <a:latin typeface="汉仪正圆-45W" panose="00020600040101010101" charset="-122"/>
                  <a:ea typeface="汉仪正圆-45W" panose="00020600040101010101" charset="-122"/>
                  <a:cs typeface="MV Boli" panose="02000500030200090000" charset="0"/>
                  <a:sym typeface="+mn-ea"/>
                </a:rPr>
                <a:t>点击此处增加</a:t>
              </a:r>
              <a:r>
                <a:rPr lang="zh-CN" altLang="en-US" b="1">
                  <a:solidFill>
                    <a:schemeClr val="tx1"/>
                  </a:solidFill>
                  <a:latin typeface="汉仪正圆-45W" panose="00020600040101010101" charset="-122"/>
                  <a:ea typeface="汉仪正圆-45W" panose="00020600040101010101" charset="-122"/>
                  <a:cs typeface="MV Boli" panose="02000500030200090000" charset="0"/>
                  <a:sym typeface="+mn-ea"/>
                </a:rPr>
                <a:t>标题</a:t>
              </a:r>
              <a:endParaRPr lang="zh-CN" altLang="en-US" b="1">
                <a:solidFill>
                  <a:schemeClr val="tx1"/>
                </a:solidFill>
                <a:latin typeface="汉仪正圆-45W" panose="00020600040101010101" charset="-122"/>
                <a:ea typeface="汉仪正圆-45W" panose="00020600040101010101" charset="-122"/>
                <a:cs typeface="MV Boli" panose="02000500030200090000" charset="0"/>
                <a:sym typeface="+mn-ea"/>
              </a:endParaRPr>
            </a:p>
          </p:txBody>
        </p:sp>
      </p:grpSp>
      <p:grpSp>
        <p:nvGrpSpPr>
          <p:cNvPr id="18" name="组合 17"/>
          <p:cNvGrpSpPr/>
          <p:nvPr/>
        </p:nvGrpSpPr>
        <p:grpSpPr>
          <a:xfrm rot="0">
            <a:off x="4888865" y="4800600"/>
            <a:ext cx="2447290" cy="1567180"/>
            <a:chOff x="7661" y="7824"/>
            <a:chExt cx="3854" cy="2468"/>
          </a:xfrm>
        </p:grpSpPr>
        <p:sp>
          <p:nvSpPr>
            <p:cNvPr id="43" name="文本框 42"/>
            <p:cNvSpPr txBox="1"/>
            <p:nvPr/>
          </p:nvSpPr>
          <p:spPr>
            <a:xfrm>
              <a:off x="7661" y="8404"/>
              <a:ext cx="3855" cy="1888"/>
            </a:xfrm>
            <a:prstGeom prst="rect">
              <a:avLst/>
            </a:prstGeom>
            <a:noFill/>
          </p:spPr>
          <p:txBody>
            <a:bodyPr wrap="square" rtlCol="0">
              <a:spAutoFit/>
            </a:bodyPr>
            <a:p>
              <a:pPr algn="ctr" fontAlgn="auto">
                <a:lnSpc>
                  <a:spcPct val="150000"/>
                </a:lnSpc>
                <a:buClrTx/>
                <a:buSzTx/>
              </a:pPr>
              <a:r>
                <a:rPr lang="zh-CN" altLang="en-US" sz="1200">
                  <a:latin typeface="汉仪正圆-45W" panose="00020600040101010101" charset="-122"/>
                  <a:ea typeface="汉仪正圆-45W" panose="00020600040101010101" charset="-122"/>
                  <a:cs typeface="汉仪长美黑简" panose="02010600000101010101" charset="-122"/>
                  <a:sym typeface="+mn-ea"/>
                </a:rPr>
                <a:t>点击此处添加你的文本内容点击此处添加你的文本内容点击此处添加你的文本内容点击此处添加你的文本内容</a:t>
              </a:r>
              <a:endParaRPr lang="en-US" altLang="zh-CN" sz="1200">
                <a:latin typeface="汉仪正圆-45W" panose="00020600040101010101" charset="-122"/>
                <a:ea typeface="汉仪正圆-45W" panose="00020600040101010101" charset="-122"/>
                <a:sym typeface="+mn-ea"/>
              </a:endParaRPr>
            </a:p>
          </p:txBody>
        </p:sp>
        <p:sp>
          <p:nvSpPr>
            <p:cNvPr id="9" name="文本框 8"/>
            <p:cNvSpPr txBox="1"/>
            <p:nvPr/>
          </p:nvSpPr>
          <p:spPr>
            <a:xfrm>
              <a:off x="7933" y="7824"/>
              <a:ext cx="3312" cy="580"/>
            </a:xfrm>
            <a:prstGeom prst="rect">
              <a:avLst/>
            </a:prstGeom>
            <a:noFill/>
          </p:spPr>
          <p:txBody>
            <a:bodyPr wrap="square" rtlCol="0">
              <a:spAutoFit/>
            </a:bodyPr>
            <a:p>
              <a:pPr lvl="0" algn="ctr">
                <a:buClrTx/>
                <a:buSzTx/>
                <a:buFontTx/>
              </a:pPr>
              <a:r>
                <a:rPr lang="zh-CN" altLang="en-US" b="1">
                  <a:solidFill>
                    <a:schemeClr val="tx1"/>
                  </a:solidFill>
                  <a:latin typeface="汉仪正圆-45W" panose="00020600040101010101" charset="-122"/>
                  <a:ea typeface="汉仪正圆-45W" panose="00020600040101010101" charset="-122"/>
                  <a:cs typeface="MV Boli" panose="02000500030200090000" charset="0"/>
                  <a:sym typeface="+mn-ea"/>
                </a:rPr>
                <a:t>点击此处增加</a:t>
              </a:r>
              <a:r>
                <a:rPr lang="zh-CN" altLang="en-US" b="1">
                  <a:solidFill>
                    <a:schemeClr val="tx1"/>
                  </a:solidFill>
                  <a:latin typeface="汉仪正圆-45W" panose="00020600040101010101" charset="-122"/>
                  <a:ea typeface="汉仪正圆-45W" panose="00020600040101010101" charset="-122"/>
                  <a:cs typeface="MV Boli" panose="02000500030200090000" charset="0"/>
                  <a:sym typeface="+mn-ea"/>
                </a:rPr>
                <a:t>标题</a:t>
              </a:r>
              <a:endParaRPr lang="zh-CN" altLang="en-US" b="1">
                <a:solidFill>
                  <a:schemeClr val="tx1"/>
                </a:solidFill>
                <a:latin typeface="汉仪正圆-45W" panose="00020600040101010101" charset="-122"/>
                <a:ea typeface="汉仪正圆-45W" panose="00020600040101010101" charset="-122"/>
                <a:cs typeface="MV Boli" panose="02000500030200090000" charset="0"/>
                <a:sym typeface="+mn-ea"/>
              </a:endParaRPr>
            </a:p>
          </p:txBody>
        </p:sp>
      </p:grpSp>
      <p:grpSp>
        <p:nvGrpSpPr>
          <p:cNvPr id="16" name="组合 15"/>
          <p:cNvGrpSpPr/>
          <p:nvPr/>
        </p:nvGrpSpPr>
        <p:grpSpPr>
          <a:xfrm rot="0">
            <a:off x="8136890" y="4800600"/>
            <a:ext cx="2447290" cy="1567180"/>
            <a:chOff x="12828" y="7824"/>
            <a:chExt cx="3854" cy="2468"/>
          </a:xfrm>
        </p:grpSpPr>
        <p:sp>
          <p:nvSpPr>
            <p:cNvPr id="45" name="文本框 44"/>
            <p:cNvSpPr txBox="1"/>
            <p:nvPr/>
          </p:nvSpPr>
          <p:spPr>
            <a:xfrm>
              <a:off x="12828" y="8404"/>
              <a:ext cx="3855" cy="1888"/>
            </a:xfrm>
            <a:prstGeom prst="rect">
              <a:avLst/>
            </a:prstGeom>
            <a:noFill/>
          </p:spPr>
          <p:txBody>
            <a:bodyPr wrap="square" rtlCol="0">
              <a:spAutoFit/>
            </a:bodyPr>
            <a:p>
              <a:pPr algn="ctr" fontAlgn="auto">
                <a:lnSpc>
                  <a:spcPct val="150000"/>
                </a:lnSpc>
                <a:buClrTx/>
                <a:buSzTx/>
              </a:pPr>
              <a:r>
                <a:rPr lang="zh-CN" altLang="en-US" sz="1200">
                  <a:latin typeface="汉仪正圆-45W" panose="00020600040101010101" charset="-122"/>
                  <a:ea typeface="汉仪正圆-45W" panose="00020600040101010101" charset="-122"/>
                  <a:cs typeface="汉仪长美黑简" panose="02010600000101010101" charset="-122"/>
                  <a:sym typeface="+mn-ea"/>
                </a:rPr>
                <a:t>点击此处添加你的文本内容点击此处添加你的文本内容点击此处添加你的文本内容点击此处添加你的文本内容</a:t>
              </a:r>
              <a:endParaRPr lang="en-US" altLang="zh-CN" sz="1200">
                <a:latin typeface="汉仪正圆-45W" panose="00020600040101010101" charset="-122"/>
                <a:ea typeface="汉仪正圆-45W" panose="00020600040101010101" charset="-122"/>
                <a:sym typeface="+mn-ea"/>
              </a:endParaRPr>
            </a:p>
          </p:txBody>
        </p:sp>
        <p:sp>
          <p:nvSpPr>
            <p:cNvPr id="10" name="文本框 9"/>
            <p:cNvSpPr txBox="1"/>
            <p:nvPr/>
          </p:nvSpPr>
          <p:spPr>
            <a:xfrm>
              <a:off x="13100" y="7824"/>
              <a:ext cx="3312" cy="580"/>
            </a:xfrm>
            <a:prstGeom prst="rect">
              <a:avLst/>
            </a:prstGeom>
            <a:noFill/>
          </p:spPr>
          <p:txBody>
            <a:bodyPr wrap="square" rtlCol="0">
              <a:spAutoFit/>
            </a:bodyPr>
            <a:p>
              <a:pPr lvl="0" algn="ctr">
                <a:buClrTx/>
                <a:buSzTx/>
                <a:buFontTx/>
              </a:pPr>
              <a:r>
                <a:rPr lang="zh-CN" altLang="en-US" b="1">
                  <a:solidFill>
                    <a:schemeClr val="tx1"/>
                  </a:solidFill>
                  <a:latin typeface="汉仪正圆-45W" panose="00020600040101010101" charset="-122"/>
                  <a:ea typeface="汉仪正圆-45W" panose="00020600040101010101" charset="-122"/>
                  <a:cs typeface="MV Boli" panose="02000500030200090000" charset="0"/>
                  <a:sym typeface="+mn-ea"/>
                </a:rPr>
                <a:t>点击此处增加</a:t>
              </a:r>
              <a:r>
                <a:rPr lang="zh-CN" altLang="en-US" b="1">
                  <a:solidFill>
                    <a:schemeClr val="tx1"/>
                  </a:solidFill>
                  <a:latin typeface="汉仪正圆-45W" panose="00020600040101010101" charset="-122"/>
                  <a:ea typeface="汉仪正圆-45W" panose="00020600040101010101" charset="-122"/>
                  <a:cs typeface="MV Boli" panose="02000500030200090000" charset="0"/>
                  <a:sym typeface="+mn-ea"/>
                </a:rPr>
                <a:t>标题</a:t>
              </a:r>
              <a:endParaRPr lang="zh-CN" altLang="en-US" b="1">
                <a:solidFill>
                  <a:schemeClr val="tx1"/>
                </a:solidFill>
                <a:latin typeface="汉仪正圆-45W" panose="00020600040101010101" charset="-122"/>
                <a:ea typeface="汉仪正圆-45W" panose="00020600040101010101" charset="-122"/>
                <a:cs typeface="MV Boli" panose="02000500030200090000" charset="0"/>
                <a:sym typeface="+mn-ea"/>
              </a:endParaRPr>
            </a:p>
          </p:txBody>
        </p:sp>
      </p:grpSp>
      <p:grpSp>
        <p:nvGrpSpPr>
          <p:cNvPr id="3" name="组合 2"/>
          <p:cNvGrpSpPr/>
          <p:nvPr/>
        </p:nvGrpSpPr>
        <p:grpSpPr>
          <a:xfrm rot="0">
            <a:off x="3240405" y="1247775"/>
            <a:ext cx="2447290" cy="1567180"/>
            <a:chOff x="5092" y="2229"/>
            <a:chExt cx="3854" cy="2468"/>
          </a:xfrm>
        </p:grpSpPr>
        <p:sp>
          <p:nvSpPr>
            <p:cNvPr id="51" name="文本框 50"/>
            <p:cNvSpPr txBox="1"/>
            <p:nvPr/>
          </p:nvSpPr>
          <p:spPr>
            <a:xfrm>
              <a:off x="5092" y="2229"/>
              <a:ext cx="3855" cy="1888"/>
            </a:xfrm>
            <a:prstGeom prst="rect">
              <a:avLst/>
            </a:prstGeom>
            <a:noFill/>
          </p:spPr>
          <p:txBody>
            <a:bodyPr wrap="square" rtlCol="0">
              <a:spAutoFit/>
            </a:bodyPr>
            <a:p>
              <a:pPr algn="ctr" fontAlgn="auto">
                <a:lnSpc>
                  <a:spcPct val="150000"/>
                </a:lnSpc>
                <a:buClrTx/>
                <a:buSzTx/>
              </a:pPr>
              <a:r>
                <a:rPr lang="zh-CN" altLang="en-US" sz="1200">
                  <a:latin typeface="汉仪正圆-45W" panose="00020600040101010101" charset="-122"/>
                  <a:ea typeface="汉仪正圆-45W" panose="00020600040101010101" charset="-122"/>
                  <a:cs typeface="汉仪长美黑简" panose="02010600000101010101" charset="-122"/>
                  <a:sym typeface="+mn-ea"/>
                </a:rPr>
                <a:t>点击此处添加你的文本内容点击此处添加你的文本内容点击此处添加你的文本内容点击此处添加你的文本内容</a:t>
              </a:r>
              <a:endParaRPr lang="zh-CN" altLang="en-US" sz="1200">
                <a:latin typeface="汉仪正圆-45W" panose="00020600040101010101" charset="-122"/>
                <a:ea typeface="汉仪正圆-45W" panose="00020600040101010101" charset="-122"/>
                <a:cs typeface="汉仪长美黑简" panose="02010600000101010101" charset="-122"/>
                <a:sym typeface="+mn-ea"/>
              </a:endParaRPr>
            </a:p>
          </p:txBody>
        </p:sp>
        <p:sp>
          <p:nvSpPr>
            <p:cNvPr id="11" name="文本框 10"/>
            <p:cNvSpPr txBox="1"/>
            <p:nvPr/>
          </p:nvSpPr>
          <p:spPr>
            <a:xfrm>
              <a:off x="5362" y="4117"/>
              <a:ext cx="3312" cy="580"/>
            </a:xfrm>
            <a:prstGeom prst="rect">
              <a:avLst/>
            </a:prstGeom>
            <a:noFill/>
          </p:spPr>
          <p:txBody>
            <a:bodyPr wrap="square" rtlCol="0">
              <a:spAutoFit/>
            </a:bodyPr>
            <a:p>
              <a:pPr lvl="0" algn="ctr">
                <a:buClrTx/>
                <a:buSzTx/>
                <a:buFontTx/>
              </a:pPr>
              <a:r>
                <a:rPr lang="zh-CN" altLang="en-US" b="1">
                  <a:solidFill>
                    <a:schemeClr val="tx1"/>
                  </a:solidFill>
                  <a:latin typeface="汉仪正圆-45W" panose="00020600040101010101" charset="-122"/>
                  <a:ea typeface="汉仪正圆-45W" panose="00020600040101010101" charset="-122"/>
                  <a:cs typeface="MV Boli" panose="02000500030200090000" charset="0"/>
                  <a:sym typeface="+mn-ea"/>
                </a:rPr>
                <a:t>点击此处增加标题</a:t>
              </a:r>
              <a:endParaRPr lang="zh-CN" altLang="en-US" b="1">
                <a:solidFill>
                  <a:schemeClr val="tx1"/>
                </a:solidFill>
                <a:latin typeface="汉仪正圆-45W" panose="00020600040101010101" charset="-122"/>
                <a:ea typeface="汉仪正圆-45W" panose="00020600040101010101" charset="-122"/>
                <a:cs typeface="MV Boli" panose="02000500030200090000" charset="0"/>
                <a:sym typeface="+mn-ea"/>
              </a:endParaRPr>
            </a:p>
          </p:txBody>
        </p:sp>
      </p:grpSp>
      <p:pic>
        <p:nvPicPr>
          <p:cNvPr id="6" name="图片 5" descr="303b32303134303431313bb8d0ccbebac5"/>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91930" y="3627120"/>
            <a:ext cx="539750" cy="539750"/>
          </a:xfrm>
          <a:prstGeom prst="rect">
            <a:avLst/>
          </a:prstGeom>
        </p:spPr>
      </p:pic>
      <p:pic>
        <p:nvPicPr>
          <p:cNvPr id="13" name="图片 12" descr="343435333332333b333635363233333bb1fdcdbc"/>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59345" y="3404870"/>
            <a:ext cx="539750" cy="539750"/>
          </a:xfrm>
          <a:prstGeom prst="rect">
            <a:avLst/>
          </a:prstGeom>
        </p:spPr>
      </p:pic>
      <p:pic>
        <p:nvPicPr>
          <p:cNvPr id="15" name="图片 14" descr="303b343539303337393bc8cbc3f1c8bad6da"/>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42635" y="3626485"/>
            <a:ext cx="539750" cy="539750"/>
          </a:xfrm>
          <a:prstGeom prst="rect">
            <a:avLst/>
          </a:prstGeom>
        </p:spPr>
      </p:pic>
      <p:pic>
        <p:nvPicPr>
          <p:cNvPr id="17" name="图片 16" descr="343538343130393b343538373836353bb3ddc2d6"/>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194175" y="3404870"/>
            <a:ext cx="539750" cy="539750"/>
          </a:xfrm>
          <a:prstGeom prst="rect">
            <a:avLst/>
          </a:prstGeom>
        </p:spPr>
      </p:pic>
      <p:pic>
        <p:nvPicPr>
          <p:cNvPr id="19" name="图片 18" descr="303b333635353734303bc1aacfb5c8cb"/>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561590" y="3627120"/>
            <a:ext cx="539750" cy="539750"/>
          </a:xfrm>
          <a:prstGeom prst="rect">
            <a:avLst/>
          </a:prstGeom>
        </p:spPr>
      </p:pic>
      <p:grpSp>
        <p:nvGrpSpPr>
          <p:cNvPr id="5" name="组合 4"/>
          <p:cNvGrpSpPr/>
          <p:nvPr/>
        </p:nvGrpSpPr>
        <p:grpSpPr>
          <a:xfrm rot="0">
            <a:off x="6506210" y="1233170"/>
            <a:ext cx="2447290" cy="1567180"/>
            <a:chOff x="5092" y="2229"/>
            <a:chExt cx="3854" cy="2468"/>
          </a:xfrm>
        </p:grpSpPr>
        <p:sp>
          <p:nvSpPr>
            <p:cNvPr id="8" name="文本框 7"/>
            <p:cNvSpPr txBox="1"/>
            <p:nvPr/>
          </p:nvSpPr>
          <p:spPr>
            <a:xfrm>
              <a:off x="5092" y="2229"/>
              <a:ext cx="3855" cy="1888"/>
            </a:xfrm>
            <a:prstGeom prst="rect">
              <a:avLst/>
            </a:prstGeom>
            <a:noFill/>
          </p:spPr>
          <p:txBody>
            <a:bodyPr wrap="square" rtlCol="0">
              <a:spAutoFit/>
            </a:bodyPr>
            <a:p>
              <a:pPr algn="ctr" fontAlgn="auto">
                <a:lnSpc>
                  <a:spcPct val="150000"/>
                </a:lnSpc>
                <a:buClrTx/>
                <a:buSzTx/>
              </a:pPr>
              <a:r>
                <a:rPr lang="zh-CN" altLang="en-US" sz="1200">
                  <a:latin typeface="汉仪正圆-45W" panose="00020600040101010101" charset="-122"/>
                  <a:ea typeface="汉仪正圆-45W" panose="00020600040101010101" charset="-122"/>
                  <a:cs typeface="汉仪长美黑简" panose="02010600000101010101" charset="-122"/>
                  <a:sym typeface="+mn-ea"/>
                </a:rPr>
                <a:t>点击此处添加你的文本内容点击此处添加你的文本内容点击此处添加你的文本内容点击此处添加你的文本内容</a:t>
              </a:r>
              <a:endParaRPr lang="zh-CN" altLang="en-US" sz="1200">
                <a:latin typeface="汉仪正圆-45W" panose="00020600040101010101" charset="-122"/>
                <a:ea typeface="汉仪正圆-45W" panose="00020600040101010101" charset="-122"/>
                <a:cs typeface="汉仪长美黑简" panose="02010600000101010101" charset="-122"/>
                <a:sym typeface="+mn-ea"/>
              </a:endParaRPr>
            </a:p>
          </p:txBody>
        </p:sp>
        <p:sp>
          <p:nvSpPr>
            <p:cNvPr id="14" name="文本框 13"/>
            <p:cNvSpPr txBox="1"/>
            <p:nvPr/>
          </p:nvSpPr>
          <p:spPr>
            <a:xfrm>
              <a:off x="5362" y="4117"/>
              <a:ext cx="3312" cy="580"/>
            </a:xfrm>
            <a:prstGeom prst="rect">
              <a:avLst/>
            </a:prstGeom>
            <a:noFill/>
          </p:spPr>
          <p:txBody>
            <a:bodyPr wrap="square" rtlCol="0">
              <a:spAutoFit/>
            </a:bodyPr>
            <a:p>
              <a:pPr lvl="0" algn="ctr">
                <a:buClrTx/>
                <a:buSzTx/>
                <a:buFontTx/>
              </a:pPr>
              <a:r>
                <a:rPr lang="zh-CN" altLang="en-US" b="1">
                  <a:solidFill>
                    <a:schemeClr val="tx1"/>
                  </a:solidFill>
                  <a:latin typeface="汉仪正圆-45W" panose="00020600040101010101" charset="-122"/>
                  <a:ea typeface="汉仪正圆-45W" panose="00020600040101010101" charset="-122"/>
                  <a:cs typeface="MV Boli" panose="02000500030200090000" charset="0"/>
                  <a:sym typeface="+mn-ea"/>
                </a:rPr>
                <a:t>点击此处增加标题</a:t>
              </a:r>
              <a:endParaRPr lang="zh-CN" altLang="en-US" b="1">
                <a:solidFill>
                  <a:schemeClr val="tx1"/>
                </a:solidFill>
                <a:latin typeface="汉仪正圆-45W" panose="00020600040101010101" charset="-122"/>
                <a:ea typeface="汉仪正圆-45W" panose="00020600040101010101" charset="-122"/>
                <a:cs typeface="MV Boli" panose="02000500030200090000" charset="0"/>
                <a:sym typeface="+mn-ea"/>
              </a:endParaRPr>
            </a:p>
          </p:txBody>
        </p:sp>
      </p:grpSp>
    </p:spTree>
    <p:custDataLst>
      <p:tags r:id="rId13"/>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2" name="矩形 21"/>
          <p:cNvSpPr/>
          <p:nvPr/>
        </p:nvSpPr>
        <p:spPr>
          <a:xfrm>
            <a:off x="0" y="0"/>
            <a:ext cx="12191365"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标题 14"/>
          <p:cNvSpPr>
            <a:spLocks noGrp="1"/>
          </p:cNvSpPr>
          <p:nvPr>
            <p:ph type="ctrTitle"/>
            <p:custDataLst>
              <p:tags r:id="rId2"/>
            </p:custDataLst>
          </p:nvPr>
        </p:nvSpPr>
        <p:spPr>
          <a:xfrm>
            <a:off x="2181225" y="2638425"/>
            <a:ext cx="3021965" cy="1142365"/>
          </a:xfrm>
        </p:spPr>
        <p:txBody>
          <a:bodyPr>
            <a:noAutofit/>
          </a:bodyPr>
          <a:p>
            <a:r>
              <a:rPr lang="en-US" altLang="zh-CN" sz="4400">
                <a:latin typeface="汉仪正圆-45W" panose="00020600040101010101" charset="-122"/>
                <a:ea typeface="汉仪正圆-45W" panose="00020600040101010101" charset="-122"/>
                <a:sym typeface="汉仪长美黑简" panose="02010600000101010101" charset="-122"/>
              </a:rPr>
              <a:t>PART</a:t>
            </a:r>
            <a:r>
              <a:rPr lang="en-US" altLang="zh-CN" sz="4400">
                <a:latin typeface="汉仪正圆-45W" panose="00020600040101010101" charset="-122"/>
                <a:ea typeface="汉仪正圆-45W" panose="00020600040101010101" charset="-122"/>
              </a:rPr>
              <a:t> </a:t>
            </a:r>
            <a:r>
              <a:rPr lang="en-US" altLang="zh-CN" sz="6600">
                <a:latin typeface="汉仪正圆-45W" panose="00020600040101010101" charset="-122"/>
                <a:ea typeface="汉仪正圆-45W" panose="00020600040101010101" charset="-122"/>
              </a:rPr>
              <a:t>02</a:t>
            </a:r>
            <a:endParaRPr lang="en-US" altLang="zh-CN" sz="6600">
              <a:latin typeface="汉仪正圆-45W" panose="00020600040101010101" charset="-122"/>
              <a:ea typeface="汉仪正圆-45W" panose="00020600040101010101" charset="-122"/>
            </a:endParaRPr>
          </a:p>
        </p:txBody>
      </p:sp>
      <p:sp>
        <p:nvSpPr>
          <p:cNvPr id="20" name="副标题 19"/>
          <p:cNvSpPr>
            <a:spLocks noGrp="1"/>
          </p:cNvSpPr>
          <p:nvPr>
            <p:ph type="subTitle" idx="1"/>
            <p:custDataLst>
              <p:tags r:id="rId3"/>
            </p:custDataLst>
          </p:nvPr>
        </p:nvSpPr>
        <p:spPr>
          <a:xfrm>
            <a:off x="6574790" y="2635250"/>
            <a:ext cx="3436620" cy="1148715"/>
          </a:xfrm>
        </p:spPr>
        <p:txBody>
          <a:bodyPr vert="horz" lIns="90000" tIns="46800" rIns="90000" bIns="46800" rtlCol="0">
            <a:noAutofit/>
          </a:bodyPr>
          <a:p>
            <a:pPr lvl="0" algn="ctr">
              <a:buClrTx/>
              <a:buSzTx/>
            </a:pPr>
            <a:r>
              <a:rPr lang="zh-CN" altLang="en-US" sz="6000" b="1">
                <a:latin typeface="汉仪正圆-45W" panose="00020600040101010101" charset="-122"/>
                <a:ea typeface="汉仪正圆-45W" panose="00020600040101010101" charset="-122"/>
                <a:sym typeface="+mn-ea"/>
              </a:rPr>
              <a:t>成果</a:t>
            </a:r>
            <a:r>
              <a:rPr lang="zh-CN" altLang="en-US" sz="6000" b="1">
                <a:latin typeface="汉仪正圆-45W" panose="00020600040101010101" charset="-122"/>
                <a:ea typeface="汉仪正圆-45W" panose="00020600040101010101" charset="-122"/>
                <a:sym typeface="+mn-ea"/>
              </a:rPr>
              <a:t>展示</a:t>
            </a:r>
            <a:endParaRPr lang="zh-CN" altLang="en-US" sz="6000" b="1">
              <a:latin typeface="汉仪正圆-45W" panose="00020600040101010101" charset="-122"/>
              <a:ea typeface="汉仪正圆-45W" panose="00020600040101010101" charset="-122"/>
              <a:sym typeface="+mn-ea"/>
            </a:endParaRPr>
          </a:p>
        </p:txBody>
      </p:sp>
      <p:sp>
        <p:nvSpPr>
          <p:cNvPr id="23" name="文本框 22"/>
          <p:cNvSpPr txBox="1"/>
          <p:nvPr/>
        </p:nvSpPr>
        <p:spPr>
          <a:xfrm>
            <a:off x="2180908" y="4041775"/>
            <a:ext cx="7830185" cy="321945"/>
          </a:xfrm>
          <a:prstGeom prst="rect">
            <a:avLst/>
          </a:prstGeom>
          <a:noFill/>
        </p:spPr>
        <p:txBody>
          <a:bodyPr wrap="square" rtlCol="0" anchor="t">
            <a:spAutoFit/>
          </a:bodyPr>
          <a:p>
            <a:pPr lvl="0" algn="ctr" fontAlgn="auto">
              <a:lnSpc>
                <a:spcPct val="150000"/>
              </a:lnSpc>
              <a:buClrTx/>
              <a:buSzTx/>
              <a:buFontTx/>
            </a:pPr>
            <a:r>
              <a:rPr lang="en-US" altLang="zh-CN" sz="1000">
                <a:latin typeface="汉仪正圆-45W" panose="00020600040101010101" charset="-122"/>
                <a:ea typeface="汉仪正圆-45W" panose="00020600040101010101" charset="-122"/>
                <a:cs typeface="汉仪正圆-45W" panose="00020600040101010101" charset="-122"/>
                <a:sym typeface="+mn-ea"/>
              </a:rPr>
              <a:t>点击此处添加你的文本内容点击此处添加你的文本内容点击此处添加你的文本内容点击此处添加你的文本内容点击此处添加你的文本内容</a:t>
            </a:r>
            <a:endParaRPr lang="en-US" altLang="zh-CN" sz="1000">
              <a:latin typeface="汉仪正圆-45W" panose="00020600040101010101" charset="-122"/>
              <a:ea typeface="汉仪正圆-45W" panose="00020600040101010101" charset="-122"/>
              <a:cs typeface="汉仪正圆-45W" panose="00020600040101010101" charset="-122"/>
              <a:sym typeface="+mn-ea"/>
            </a:endParaRPr>
          </a:p>
        </p:txBody>
      </p:sp>
      <p:cxnSp>
        <p:nvCxnSpPr>
          <p:cNvPr id="24" name="直接连接符 23"/>
          <p:cNvCxnSpPr/>
          <p:nvPr/>
        </p:nvCxnSpPr>
        <p:spPr>
          <a:xfrm flipV="1">
            <a:off x="2181225" y="3912870"/>
            <a:ext cx="7866000" cy="0"/>
          </a:xfrm>
          <a:prstGeom prst="line">
            <a:avLst/>
          </a:prstGeom>
          <a:ln w="31750">
            <a:solidFill>
              <a:srgbClr val="7F8CB2"/>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4728845" y="1168400"/>
            <a:ext cx="2734310" cy="1208405"/>
            <a:chOff x="7447" y="1840"/>
            <a:chExt cx="4306" cy="1903"/>
          </a:xfrm>
        </p:grpSpPr>
        <p:sp>
          <p:nvSpPr>
            <p:cNvPr id="17" name="任意多边形 16"/>
            <p:cNvSpPr/>
            <p:nvPr/>
          </p:nvSpPr>
          <p:spPr>
            <a:xfrm>
              <a:off x="7843" y="1840"/>
              <a:ext cx="3515" cy="175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3515" h="1757">
                  <a:moveTo>
                    <a:pt x="1757" y="0"/>
                  </a:moveTo>
                  <a:cubicBezTo>
                    <a:pt x="2728" y="0"/>
                    <a:pt x="3515" y="787"/>
                    <a:pt x="3515" y="1757"/>
                  </a:cubicBezTo>
                  <a:lnTo>
                    <a:pt x="0" y="1757"/>
                  </a:lnTo>
                  <a:cubicBezTo>
                    <a:pt x="0" y="787"/>
                    <a:pt x="787" y="0"/>
                    <a:pt x="1757" y="0"/>
                  </a:cubicBezTo>
                  <a:close/>
                </a:path>
              </a:pathLst>
            </a:custGeom>
            <a:solidFill>
              <a:srgbClr val="7F8CB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2" name="图片 1" descr="interface-3614766_128011"/>
            <p:cNvPicPr>
              <a:picLocks noChangeAspect="1"/>
            </p:cNvPicPr>
            <p:nvPr/>
          </p:nvPicPr>
          <p:blipFill>
            <a:blip r:embed="rId4"/>
            <a:stretch>
              <a:fillRect/>
            </a:stretch>
          </p:blipFill>
          <p:spPr>
            <a:xfrm>
              <a:off x="7447" y="2067"/>
              <a:ext cx="4306" cy="1677"/>
            </a:xfrm>
            <a:prstGeom prst="rect">
              <a:avLst/>
            </a:prstGeom>
          </p:spPr>
        </p:pic>
      </p:grpSp>
    </p:spTree>
    <p:custDataLst>
      <p:tags r:id="rId5"/>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2" name="矩形 21"/>
          <p:cNvSpPr/>
          <p:nvPr/>
        </p:nvSpPr>
        <p:spPr>
          <a:xfrm>
            <a:off x="0" y="0"/>
            <a:ext cx="12191365" cy="6858000"/>
          </a:xfrm>
          <a:prstGeom prst="rect">
            <a:avLst/>
          </a:prstGeom>
          <a:gradFill>
            <a:gsLst>
              <a:gs pos="0">
                <a:srgbClr val="E5E7EB">
                  <a:alpha val="12000"/>
                </a:srgbClr>
              </a:gs>
              <a:gs pos="36000">
                <a:schemeClr val="bg1">
                  <a:alpha val="90000"/>
                </a:schemeClr>
              </a:gs>
            </a:gsLst>
            <a:lin ang="18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9" name="任意多边形 48"/>
          <p:cNvSpPr/>
          <p:nvPr/>
        </p:nvSpPr>
        <p:spPr>
          <a:xfrm>
            <a:off x="0" y="6170295"/>
            <a:ext cx="12191365" cy="687705"/>
          </a:xfrm>
          <a:custGeom>
            <a:avLst/>
            <a:gdLst/>
            <a:ahLst/>
            <a:cxnLst>
              <a:cxn ang="3">
                <a:pos x="hc" y="t"/>
              </a:cxn>
              <a:cxn ang="cd2">
                <a:pos x="l" y="vc"/>
              </a:cxn>
              <a:cxn ang="cd4">
                <a:pos x="hc" y="b"/>
              </a:cxn>
              <a:cxn ang="0">
                <a:pos x="r" y="vc"/>
              </a:cxn>
            </a:cxnLst>
            <a:rect l="l" t="t" r="r" b="b"/>
            <a:pathLst>
              <a:path w="19199" h="1195">
                <a:moveTo>
                  <a:pt x="19199" y="0"/>
                </a:moveTo>
                <a:lnTo>
                  <a:pt x="19199" y="1195"/>
                </a:lnTo>
                <a:lnTo>
                  <a:pt x="0" y="1195"/>
                </a:lnTo>
                <a:lnTo>
                  <a:pt x="0" y="395"/>
                </a:lnTo>
                <a:lnTo>
                  <a:pt x="42" y="397"/>
                </a:lnTo>
                <a:cubicBezTo>
                  <a:pt x="2721" y="526"/>
                  <a:pt x="9012" y="1030"/>
                  <a:pt x="12865" y="946"/>
                </a:cubicBezTo>
                <a:cubicBezTo>
                  <a:pt x="16506" y="868"/>
                  <a:pt x="17875" y="204"/>
                  <a:pt x="19145" y="8"/>
                </a:cubicBezTo>
                <a:lnTo>
                  <a:pt x="19199" y="0"/>
                </a:lnTo>
                <a:close/>
              </a:path>
            </a:pathLst>
          </a:custGeom>
          <a:solidFill>
            <a:srgbClr val="153165">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8" name="文本框 47"/>
          <p:cNvSpPr txBox="1"/>
          <p:nvPr/>
        </p:nvSpPr>
        <p:spPr>
          <a:xfrm>
            <a:off x="166370" y="3914140"/>
            <a:ext cx="2398395" cy="2943860"/>
          </a:xfrm>
          <a:prstGeom prst="rect">
            <a:avLst/>
          </a:prstGeom>
          <a:noFill/>
        </p:spPr>
        <p:txBody>
          <a:bodyPr vert="eaVert" wrap="square" rtlCol="0">
            <a:spAutoFit/>
          </a:bodyPr>
          <a:p>
            <a:r>
              <a:rPr lang="en-US" altLang="zh-CN" sz="4800" b="1">
                <a:solidFill>
                  <a:srgbClr val="192172">
                    <a:alpha val="20000"/>
                  </a:srgbClr>
                </a:solidFill>
                <a:latin typeface="汉仪张乃仁行书W" panose="00020600040101010101" charset="-122"/>
                <a:ea typeface="汉仪张乃仁行书W" panose="00020600040101010101" charset="-122"/>
                <a:cs typeface="汉仪张乃仁行书W" panose="00020600040101010101" charset="-122"/>
              </a:rPr>
              <a:t>   </a:t>
            </a:r>
            <a:r>
              <a:rPr lang="zh-CN" altLang="en-US" sz="4800" b="1">
                <a:solidFill>
                  <a:srgbClr val="192172">
                    <a:alpha val="20000"/>
                  </a:srgbClr>
                </a:solidFill>
                <a:latin typeface="汉仪张乃仁行书W" panose="00020600040101010101" charset="-122"/>
                <a:ea typeface="汉仪张乃仁行书W" panose="00020600040101010101" charset="-122"/>
                <a:cs typeface="汉仪张乃仁行书W" panose="00020600040101010101" charset="-122"/>
              </a:rPr>
              <a:t>新使命 </a:t>
            </a:r>
            <a:endParaRPr lang="zh-CN" altLang="en-US" sz="4800" b="1">
              <a:solidFill>
                <a:srgbClr val="192172">
                  <a:alpha val="20000"/>
                </a:srgbClr>
              </a:solidFill>
              <a:latin typeface="汉仪张乃仁行书W" panose="00020600040101010101" charset="-122"/>
              <a:ea typeface="汉仪张乃仁行书W" panose="00020600040101010101" charset="-122"/>
              <a:cs typeface="汉仪张乃仁行书W" panose="00020600040101010101" charset="-122"/>
            </a:endParaRPr>
          </a:p>
          <a:p>
            <a:endParaRPr lang="zh-CN" altLang="en-US" sz="4800" b="1">
              <a:solidFill>
                <a:srgbClr val="192172">
                  <a:alpha val="20000"/>
                </a:srgbClr>
              </a:solidFill>
              <a:latin typeface="汉仪张乃仁行书W" panose="00020600040101010101" charset="-122"/>
              <a:ea typeface="汉仪张乃仁行书W" panose="00020600040101010101" charset="-122"/>
              <a:cs typeface="汉仪张乃仁行书W" panose="00020600040101010101" charset="-122"/>
            </a:endParaRPr>
          </a:p>
          <a:p>
            <a:r>
              <a:rPr lang="zh-CN" altLang="en-US" sz="4800" b="1">
                <a:solidFill>
                  <a:srgbClr val="192172">
                    <a:alpha val="20000"/>
                  </a:srgbClr>
                </a:solidFill>
                <a:latin typeface="汉仪张乃仁行书W" panose="00020600040101010101" charset="-122"/>
                <a:ea typeface="汉仪张乃仁行书W" panose="00020600040101010101" charset="-122"/>
                <a:cs typeface="汉仪张乃仁行书W" panose="00020600040101010101" charset="-122"/>
              </a:rPr>
              <a:t>新征程</a:t>
            </a:r>
            <a:endParaRPr lang="zh-CN" altLang="en-US" sz="4800" b="1">
              <a:solidFill>
                <a:srgbClr val="192172">
                  <a:alpha val="20000"/>
                </a:srgbClr>
              </a:solidFill>
              <a:latin typeface="汉仪张乃仁行书W" panose="00020600040101010101" charset="-122"/>
              <a:ea typeface="汉仪张乃仁行书W" panose="00020600040101010101" charset="-122"/>
              <a:cs typeface="汉仪张乃仁行书W" panose="00020600040101010101" charset="-122"/>
            </a:endParaRPr>
          </a:p>
        </p:txBody>
      </p:sp>
      <p:sp>
        <p:nvSpPr>
          <p:cNvPr id="35" name="文本框 34"/>
          <p:cNvSpPr txBox="1"/>
          <p:nvPr/>
        </p:nvSpPr>
        <p:spPr>
          <a:xfrm>
            <a:off x="1045845" y="372110"/>
            <a:ext cx="3119755" cy="645160"/>
          </a:xfrm>
          <a:prstGeom prst="rect">
            <a:avLst/>
          </a:prstGeom>
          <a:noFill/>
        </p:spPr>
        <p:txBody>
          <a:bodyPr wrap="square" rtlCol="0">
            <a:spAutoFit/>
          </a:bodyPr>
          <a:p>
            <a:pPr algn="l"/>
            <a:r>
              <a:rPr lang="zh-CN" altLang="en-US" sz="3600" b="1">
                <a:latin typeface="汉仪正圆-45W" panose="00020600040101010101" charset="-122"/>
                <a:ea typeface="汉仪正圆-45W" panose="00020600040101010101" charset="-122"/>
                <a:sym typeface="+mn-ea"/>
              </a:rPr>
              <a:t>年度成果</a:t>
            </a:r>
            <a:r>
              <a:rPr lang="zh-CN" altLang="en-US" sz="3600" b="1">
                <a:latin typeface="汉仪正圆-45W" panose="00020600040101010101" charset="-122"/>
                <a:ea typeface="汉仪正圆-45W" panose="00020600040101010101" charset="-122"/>
                <a:sym typeface="+mn-ea"/>
              </a:rPr>
              <a:t>展示</a:t>
            </a:r>
            <a:endParaRPr lang="zh-CN" altLang="en-US" sz="3600" b="1">
              <a:latin typeface="汉仪正圆-45W" panose="00020600040101010101" charset="-122"/>
              <a:ea typeface="汉仪正圆-45W" panose="00020600040101010101" charset="-122"/>
              <a:sym typeface="+mn-ea"/>
            </a:endParaRPr>
          </a:p>
        </p:txBody>
      </p:sp>
      <p:cxnSp>
        <p:nvCxnSpPr>
          <p:cNvPr id="18" name="直接连接符 17"/>
          <p:cNvCxnSpPr/>
          <p:nvPr/>
        </p:nvCxnSpPr>
        <p:spPr>
          <a:xfrm flipH="1">
            <a:off x="360045" y="1017270"/>
            <a:ext cx="11344910" cy="0"/>
          </a:xfrm>
          <a:prstGeom prst="line">
            <a:avLst/>
          </a:prstGeom>
          <a:ln>
            <a:solidFill>
              <a:srgbClr val="153165"/>
            </a:solidFill>
            <a:tailEnd type="none" w="lg" len="lg"/>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10826750" y="510540"/>
            <a:ext cx="810260" cy="368300"/>
          </a:xfrm>
          <a:prstGeom prst="rect">
            <a:avLst/>
          </a:prstGeom>
          <a:noFill/>
        </p:spPr>
        <p:txBody>
          <a:bodyPr wrap="square" rtlCol="0" anchor="t">
            <a:spAutoFit/>
          </a:bodyPr>
          <a:p>
            <a:pPr lvl="0" algn="ctr">
              <a:buClrTx/>
              <a:buSzTx/>
              <a:buFontTx/>
            </a:pPr>
            <a:r>
              <a:rPr lang="en-US" altLang="zh-CN" b="1">
                <a:solidFill>
                  <a:srgbClr val="153165"/>
                </a:solidFill>
                <a:latin typeface="汉仪正圆-45W" panose="00020600040101010101" charset="-122"/>
                <a:ea typeface="汉仪正圆-45W" panose="00020600040101010101" charset="-122"/>
                <a:cs typeface="汉仪劲楷简" panose="00020600040101010101" charset="-122"/>
                <a:sym typeface="汉仪楷体简" panose="02010600000101010101" charset="-128"/>
              </a:rPr>
              <a:t>LOGO</a:t>
            </a:r>
            <a:endParaRPr lang="en-US" altLang="zh-CN" b="1">
              <a:solidFill>
                <a:srgbClr val="153165"/>
              </a:solidFill>
              <a:latin typeface="汉仪正圆-45W" panose="00020600040101010101" charset="-122"/>
              <a:ea typeface="汉仪正圆-45W" panose="00020600040101010101" charset="-122"/>
              <a:cs typeface="汉仪劲楷简" panose="00020600040101010101" charset="-122"/>
              <a:sym typeface="汉仪楷体简" panose="02010600000101010101" charset="-128"/>
            </a:endParaRPr>
          </a:p>
        </p:txBody>
      </p:sp>
      <p:pic>
        <p:nvPicPr>
          <p:cNvPr id="10" name="图片 9" descr="303b32313537333833393bd2fdbac5"/>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360045" y="442595"/>
            <a:ext cx="504000" cy="504000"/>
          </a:xfrm>
          <a:prstGeom prst="rect">
            <a:avLst/>
          </a:prstGeom>
        </p:spPr>
      </p:pic>
      <p:pic>
        <p:nvPicPr>
          <p:cNvPr id="3" name="图片 2" descr="C:\Users\win10\Desktop\PPT\图片\城市\pexels-bruno-thethe-30359981.jpgpexels-bruno-thethe-30359981"/>
          <p:cNvPicPr/>
          <p:nvPr/>
        </p:nvPicPr>
        <p:blipFill>
          <a:blip r:embed="rId4"/>
          <a:srcRect/>
          <a:stretch>
            <a:fillRect/>
          </a:stretch>
        </p:blipFill>
        <p:spPr>
          <a:xfrm>
            <a:off x="501968" y="1757998"/>
            <a:ext cx="2448000" cy="1656080"/>
          </a:xfrm>
          <a:prstGeom prst="rect">
            <a:avLst/>
          </a:prstGeom>
        </p:spPr>
      </p:pic>
      <p:sp>
        <p:nvSpPr>
          <p:cNvPr id="40" name="文本框 39"/>
          <p:cNvSpPr txBox="1"/>
          <p:nvPr/>
        </p:nvSpPr>
        <p:spPr>
          <a:xfrm>
            <a:off x="501015" y="4376420"/>
            <a:ext cx="2447925" cy="1476375"/>
          </a:xfrm>
          <a:prstGeom prst="rect">
            <a:avLst/>
          </a:prstGeom>
          <a:noFill/>
        </p:spPr>
        <p:txBody>
          <a:bodyPr wrap="square" rtlCol="0">
            <a:spAutoFit/>
          </a:bodyPr>
          <a:p>
            <a:pPr algn="just" fontAlgn="auto">
              <a:lnSpc>
                <a:spcPct val="150000"/>
              </a:lnSpc>
              <a:buClrTx/>
              <a:buSzTx/>
            </a:pPr>
            <a:r>
              <a:rPr lang="zh-CN" altLang="en-US" sz="1200">
                <a:latin typeface="汉仪正圆-45W" panose="00020600040101010101" charset="-122"/>
                <a:ea typeface="汉仪正圆-45W" panose="00020600040101010101" charset="-122"/>
                <a:cs typeface="汉仪长美黑简" panose="02010600000101010101" charset="-122"/>
                <a:sym typeface="+mn-ea"/>
              </a:rPr>
              <a:t>点击此处添加你的文本内容点击此处添加你的文本内容点击此处添加你的文本内容点击此处添加你的文本内容点击此处添加你的文本内容</a:t>
            </a:r>
            <a:endParaRPr lang="en-US" altLang="zh-CN" sz="1200">
              <a:latin typeface="汉仪正圆-45W" panose="00020600040101010101" charset="-122"/>
              <a:ea typeface="汉仪正圆-45W" panose="00020600040101010101" charset="-122"/>
              <a:sym typeface="+mn-ea"/>
            </a:endParaRPr>
          </a:p>
        </p:txBody>
      </p:sp>
      <p:sp>
        <p:nvSpPr>
          <p:cNvPr id="41" name="文本框 40"/>
          <p:cNvSpPr txBox="1"/>
          <p:nvPr/>
        </p:nvSpPr>
        <p:spPr>
          <a:xfrm>
            <a:off x="501015" y="3710940"/>
            <a:ext cx="2448560" cy="368300"/>
          </a:xfrm>
          <a:prstGeom prst="rect">
            <a:avLst/>
          </a:prstGeom>
          <a:noFill/>
        </p:spPr>
        <p:txBody>
          <a:bodyPr wrap="square" rtlCol="0">
            <a:spAutoFit/>
          </a:bodyPr>
          <a:p>
            <a:pPr lvl="0" algn="l">
              <a:buClrTx/>
              <a:buSzTx/>
              <a:buFontTx/>
            </a:pPr>
            <a:r>
              <a:rPr lang="zh-CN" altLang="en-US" b="1">
                <a:solidFill>
                  <a:schemeClr val="tx1"/>
                </a:solidFill>
                <a:latin typeface="汉仪正圆-45W" panose="00020600040101010101" charset="-122"/>
                <a:ea typeface="汉仪正圆-45W" panose="00020600040101010101" charset="-122"/>
                <a:cs typeface="MV Boli" panose="02000500030200090000" charset="0"/>
                <a:sym typeface="+mn-ea"/>
              </a:rPr>
              <a:t>点击此处添加</a:t>
            </a:r>
            <a:r>
              <a:rPr lang="zh-CN" altLang="en-US" b="1">
                <a:solidFill>
                  <a:schemeClr val="tx1"/>
                </a:solidFill>
                <a:latin typeface="汉仪正圆-45W" panose="00020600040101010101" charset="-122"/>
                <a:ea typeface="汉仪正圆-45W" panose="00020600040101010101" charset="-122"/>
                <a:cs typeface="MV Boli" panose="02000500030200090000" charset="0"/>
                <a:sym typeface="+mn-ea"/>
              </a:rPr>
              <a:t>标题</a:t>
            </a:r>
            <a:endParaRPr lang="zh-CN" altLang="en-US" b="1">
              <a:solidFill>
                <a:schemeClr val="tx1"/>
              </a:solidFill>
              <a:latin typeface="汉仪正圆-45W" panose="00020600040101010101" charset="-122"/>
              <a:ea typeface="汉仪正圆-45W" panose="00020600040101010101" charset="-122"/>
              <a:cs typeface="MV Boli" panose="02000500030200090000" charset="0"/>
              <a:sym typeface="+mn-ea"/>
            </a:endParaRPr>
          </a:p>
        </p:txBody>
      </p:sp>
      <p:cxnSp>
        <p:nvCxnSpPr>
          <p:cNvPr id="2" name="直接连接符 1"/>
          <p:cNvCxnSpPr/>
          <p:nvPr/>
        </p:nvCxnSpPr>
        <p:spPr>
          <a:xfrm flipV="1">
            <a:off x="501015" y="4227830"/>
            <a:ext cx="612140" cy="0"/>
          </a:xfrm>
          <a:prstGeom prst="line">
            <a:avLst/>
          </a:prstGeom>
          <a:ln w="44450">
            <a:solidFill>
              <a:srgbClr val="153165"/>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1113790" y="4227830"/>
            <a:ext cx="611505" cy="0"/>
          </a:xfrm>
          <a:prstGeom prst="line">
            <a:avLst/>
          </a:prstGeom>
          <a:ln w="44450">
            <a:solidFill>
              <a:srgbClr val="556189"/>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V="1">
            <a:off x="1725930" y="4227830"/>
            <a:ext cx="611505" cy="0"/>
          </a:xfrm>
          <a:prstGeom prst="line">
            <a:avLst/>
          </a:prstGeom>
          <a:ln w="44450">
            <a:solidFill>
              <a:srgbClr val="7F8CB2"/>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V="1">
            <a:off x="2338070" y="4227830"/>
            <a:ext cx="611505"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图片 3" descr="C:\Users\win10\Desktop\PPT\图片\城市\pexels-maria-53577821.jpgpexels-maria-53577821"/>
          <p:cNvPicPr/>
          <p:nvPr/>
        </p:nvPicPr>
        <p:blipFill>
          <a:blip r:embed="rId5"/>
          <a:srcRect/>
          <a:stretch>
            <a:fillRect/>
          </a:stretch>
        </p:blipFill>
        <p:spPr>
          <a:xfrm>
            <a:off x="3416057" y="1759268"/>
            <a:ext cx="2447925" cy="1655445"/>
          </a:xfrm>
          <a:prstGeom prst="rect">
            <a:avLst/>
          </a:prstGeom>
        </p:spPr>
      </p:pic>
      <p:sp>
        <p:nvSpPr>
          <p:cNvPr id="11" name="文本框 10"/>
          <p:cNvSpPr txBox="1"/>
          <p:nvPr/>
        </p:nvSpPr>
        <p:spPr>
          <a:xfrm>
            <a:off x="3416300" y="4376420"/>
            <a:ext cx="2447925" cy="1476375"/>
          </a:xfrm>
          <a:prstGeom prst="rect">
            <a:avLst/>
          </a:prstGeom>
          <a:noFill/>
        </p:spPr>
        <p:txBody>
          <a:bodyPr wrap="square" rtlCol="0">
            <a:spAutoFit/>
          </a:bodyPr>
          <a:p>
            <a:pPr algn="just" fontAlgn="auto">
              <a:lnSpc>
                <a:spcPct val="150000"/>
              </a:lnSpc>
              <a:buClrTx/>
              <a:buSzTx/>
            </a:pPr>
            <a:r>
              <a:rPr lang="zh-CN" altLang="en-US" sz="1200">
                <a:latin typeface="汉仪正圆-45W" panose="00020600040101010101" charset="-122"/>
                <a:ea typeface="汉仪正圆-45W" panose="00020600040101010101" charset="-122"/>
                <a:cs typeface="汉仪长美黑简" panose="02010600000101010101" charset="-122"/>
                <a:sym typeface="+mn-ea"/>
              </a:rPr>
              <a:t>点击此处添加你的文本内容点击此处添加你的文本内容点击此处添加你的文本内容点击此处添加你的文本内容点击此处添加你的文本内容</a:t>
            </a:r>
            <a:endParaRPr lang="en-US" altLang="zh-CN" sz="1200">
              <a:latin typeface="汉仪正圆-45W" panose="00020600040101010101" charset="-122"/>
              <a:ea typeface="汉仪正圆-45W" panose="00020600040101010101" charset="-122"/>
              <a:sym typeface="+mn-ea"/>
            </a:endParaRPr>
          </a:p>
        </p:txBody>
      </p:sp>
      <p:sp>
        <p:nvSpPr>
          <p:cNvPr id="12" name="文本框 11"/>
          <p:cNvSpPr txBox="1"/>
          <p:nvPr/>
        </p:nvSpPr>
        <p:spPr>
          <a:xfrm>
            <a:off x="3416300" y="3710940"/>
            <a:ext cx="2447925" cy="368300"/>
          </a:xfrm>
          <a:prstGeom prst="rect">
            <a:avLst/>
          </a:prstGeom>
          <a:noFill/>
        </p:spPr>
        <p:txBody>
          <a:bodyPr wrap="square" rtlCol="0">
            <a:spAutoFit/>
          </a:bodyPr>
          <a:p>
            <a:pPr lvl="0" algn="l">
              <a:buClrTx/>
              <a:buSzTx/>
              <a:buFontTx/>
            </a:pPr>
            <a:r>
              <a:rPr lang="zh-CN" altLang="en-US" b="1">
                <a:latin typeface="汉仪正圆-45W" panose="00020600040101010101" charset="-122"/>
                <a:ea typeface="汉仪正圆-45W" panose="00020600040101010101" charset="-122"/>
                <a:cs typeface="MV Boli" panose="02000500030200090000" charset="0"/>
                <a:sym typeface="+mn-ea"/>
              </a:rPr>
              <a:t>点击此处添加标题</a:t>
            </a:r>
            <a:endParaRPr lang="zh-CN" altLang="en-US" b="1">
              <a:solidFill>
                <a:schemeClr val="tx1"/>
              </a:solidFill>
              <a:latin typeface="汉仪正圆-45W" panose="00020600040101010101" charset="-122"/>
              <a:ea typeface="汉仪正圆-45W" panose="00020600040101010101" charset="-122"/>
              <a:cs typeface="MV Boli" panose="02000500030200090000" charset="0"/>
              <a:sym typeface="+mn-ea"/>
            </a:endParaRPr>
          </a:p>
        </p:txBody>
      </p:sp>
      <p:cxnSp>
        <p:nvCxnSpPr>
          <p:cNvPr id="19" name="直接连接符 18"/>
          <p:cNvCxnSpPr/>
          <p:nvPr/>
        </p:nvCxnSpPr>
        <p:spPr>
          <a:xfrm flipV="1">
            <a:off x="3416300" y="4227830"/>
            <a:ext cx="612140" cy="0"/>
          </a:xfrm>
          <a:prstGeom prst="line">
            <a:avLst/>
          </a:prstGeom>
          <a:ln w="44450">
            <a:solidFill>
              <a:srgbClr val="153165"/>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4029075" y="4227830"/>
            <a:ext cx="611505" cy="0"/>
          </a:xfrm>
          <a:prstGeom prst="line">
            <a:avLst/>
          </a:prstGeom>
          <a:ln w="44450">
            <a:solidFill>
              <a:srgbClr val="556189"/>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V="1">
            <a:off x="4641215" y="4227830"/>
            <a:ext cx="611505" cy="0"/>
          </a:xfrm>
          <a:prstGeom prst="line">
            <a:avLst/>
          </a:prstGeom>
          <a:ln w="44450">
            <a:solidFill>
              <a:srgbClr val="7F8CB2"/>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5253355" y="4227830"/>
            <a:ext cx="611505"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图片 5" descr="C:\Users\win10\Desktop\PPT\图片\城市\pexels-sevenstorm-juhaszimrus-93435011.jpgpexels-sevenstorm-juhaszimrus-93435011"/>
          <p:cNvPicPr/>
          <p:nvPr/>
        </p:nvPicPr>
        <p:blipFill>
          <a:blip r:embed="rId6"/>
          <a:srcRect/>
          <a:stretch>
            <a:fillRect/>
          </a:stretch>
        </p:blipFill>
        <p:spPr>
          <a:xfrm>
            <a:off x="6330072" y="1759903"/>
            <a:ext cx="2447925" cy="1655445"/>
          </a:xfrm>
          <a:prstGeom prst="rect">
            <a:avLst/>
          </a:prstGeom>
        </p:spPr>
      </p:pic>
      <p:sp>
        <p:nvSpPr>
          <p:cNvPr id="28" name="文本框 27"/>
          <p:cNvSpPr txBox="1"/>
          <p:nvPr/>
        </p:nvSpPr>
        <p:spPr>
          <a:xfrm>
            <a:off x="6330315" y="4376420"/>
            <a:ext cx="2447925" cy="1476375"/>
          </a:xfrm>
          <a:prstGeom prst="rect">
            <a:avLst/>
          </a:prstGeom>
          <a:noFill/>
        </p:spPr>
        <p:txBody>
          <a:bodyPr wrap="square" rtlCol="0">
            <a:spAutoFit/>
          </a:bodyPr>
          <a:p>
            <a:pPr algn="just" fontAlgn="auto">
              <a:lnSpc>
                <a:spcPct val="150000"/>
              </a:lnSpc>
              <a:buClrTx/>
              <a:buSzTx/>
            </a:pPr>
            <a:r>
              <a:rPr lang="zh-CN" altLang="en-US" sz="1200">
                <a:latin typeface="汉仪正圆-45W" panose="00020600040101010101" charset="-122"/>
                <a:ea typeface="汉仪正圆-45W" panose="00020600040101010101" charset="-122"/>
                <a:cs typeface="汉仪长美黑简" panose="02010600000101010101" charset="-122"/>
                <a:sym typeface="+mn-ea"/>
              </a:rPr>
              <a:t>点击此处添加你的文本内容点击此处添加你的文本内容点击此处添加你的文本内容点击此处添加你的文本内容点击此处添加你的文本内容</a:t>
            </a:r>
            <a:endParaRPr lang="en-US" altLang="zh-CN" sz="1200">
              <a:latin typeface="汉仪正圆-45W" panose="00020600040101010101" charset="-122"/>
              <a:ea typeface="汉仪正圆-45W" panose="00020600040101010101" charset="-122"/>
              <a:sym typeface="+mn-ea"/>
            </a:endParaRPr>
          </a:p>
        </p:txBody>
      </p:sp>
      <p:sp>
        <p:nvSpPr>
          <p:cNvPr id="29" name="文本框 28"/>
          <p:cNvSpPr txBox="1"/>
          <p:nvPr/>
        </p:nvSpPr>
        <p:spPr>
          <a:xfrm>
            <a:off x="6330315" y="3710940"/>
            <a:ext cx="2447925" cy="368300"/>
          </a:xfrm>
          <a:prstGeom prst="rect">
            <a:avLst/>
          </a:prstGeom>
          <a:noFill/>
        </p:spPr>
        <p:txBody>
          <a:bodyPr wrap="square" rtlCol="0">
            <a:spAutoFit/>
          </a:bodyPr>
          <a:p>
            <a:pPr lvl="0" algn="l">
              <a:buClrTx/>
              <a:buSzTx/>
              <a:buFontTx/>
            </a:pPr>
            <a:r>
              <a:rPr lang="zh-CN" altLang="en-US" b="1">
                <a:latin typeface="汉仪正圆-45W" panose="00020600040101010101" charset="-122"/>
                <a:ea typeface="汉仪正圆-45W" panose="00020600040101010101" charset="-122"/>
                <a:cs typeface="MV Boli" panose="02000500030200090000" charset="0"/>
                <a:sym typeface="+mn-ea"/>
              </a:rPr>
              <a:t>点击此处添加标题</a:t>
            </a:r>
            <a:endParaRPr lang="zh-CN" altLang="en-US" b="1">
              <a:solidFill>
                <a:schemeClr val="tx1"/>
              </a:solidFill>
              <a:latin typeface="汉仪正圆-45W" panose="00020600040101010101" charset="-122"/>
              <a:ea typeface="汉仪正圆-45W" panose="00020600040101010101" charset="-122"/>
              <a:cs typeface="MV Boli" panose="02000500030200090000" charset="0"/>
              <a:sym typeface="+mn-ea"/>
            </a:endParaRPr>
          </a:p>
        </p:txBody>
      </p:sp>
      <p:cxnSp>
        <p:nvCxnSpPr>
          <p:cNvPr id="26" name="直接连接符 25"/>
          <p:cNvCxnSpPr/>
          <p:nvPr/>
        </p:nvCxnSpPr>
        <p:spPr>
          <a:xfrm flipV="1">
            <a:off x="6330315" y="4227830"/>
            <a:ext cx="612140" cy="0"/>
          </a:xfrm>
          <a:prstGeom prst="line">
            <a:avLst/>
          </a:prstGeom>
          <a:ln w="44450">
            <a:solidFill>
              <a:srgbClr val="153165"/>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V="1">
            <a:off x="6943090" y="4227830"/>
            <a:ext cx="611505" cy="0"/>
          </a:xfrm>
          <a:prstGeom prst="line">
            <a:avLst/>
          </a:prstGeom>
          <a:ln w="44450">
            <a:solidFill>
              <a:srgbClr val="556189"/>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V="1">
            <a:off x="7555230" y="4227830"/>
            <a:ext cx="611505" cy="0"/>
          </a:xfrm>
          <a:prstGeom prst="line">
            <a:avLst/>
          </a:prstGeom>
          <a:ln w="44450">
            <a:solidFill>
              <a:srgbClr val="7F8CB2"/>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V="1">
            <a:off x="8167370" y="4227830"/>
            <a:ext cx="611505"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图片 6" descr="C:\Users\win10\Desktop\PPT\图片\城市\pexels-dids-26013651.jpgpexels-dids-26013651"/>
          <p:cNvPicPr/>
          <p:nvPr/>
        </p:nvPicPr>
        <p:blipFill>
          <a:blip r:embed="rId7"/>
          <a:srcRect/>
          <a:stretch>
            <a:fillRect/>
          </a:stretch>
        </p:blipFill>
        <p:spPr>
          <a:xfrm>
            <a:off x="9244087" y="1760538"/>
            <a:ext cx="2447925" cy="1655445"/>
          </a:xfrm>
          <a:prstGeom prst="rect">
            <a:avLst/>
          </a:prstGeom>
        </p:spPr>
      </p:pic>
      <p:sp>
        <p:nvSpPr>
          <p:cNvPr id="42" name="文本框 41"/>
          <p:cNvSpPr txBox="1"/>
          <p:nvPr/>
        </p:nvSpPr>
        <p:spPr>
          <a:xfrm>
            <a:off x="9244330" y="4376420"/>
            <a:ext cx="2447925" cy="1476375"/>
          </a:xfrm>
          <a:prstGeom prst="rect">
            <a:avLst/>
          </a:prstGeom>
          <a:noFill/>
        </p:spPr>
        <p:txBody>
          <a:bodyPr wrap="square" rtlCol="0">
            <a:spAutoFit/>
          </a:bodyPr>
          <a:p>
            <a:pPr algn="just" fontAlgn="auto">
              <a:lnSpc>
                <a:spcPct val="150000"/>
              </a:lnSpc>
              <a:buClrTx/>
              <a:buSzTx/>
            </a:pPr>
            <a:r>
              <a:rPr lang="zh-CN" altLang="en-US" sz="1200">
                <a:latin typeface="汉仪正圆-45W" panose="00020600040101010101" charset="-122"/>
                <a:ea typeface="汉仪正圆-45W" panose="00020600040101010101" charset="-122"/>
                <a:cs typeface="汉仪长美黑简" panose="02010600000101010101" charset="-122"/>
                <a:sym typeface="+mn-ea"/>
              </a:rPr>
              <a:t>点击此处添加你的文本内容点击此处添加你的文本内容点击此处添加你的文本内容点击此处添加你的文本内容点击此处添加你的文本内容</a:t>
            </a:r>
            <a:endParaRPr lang="en-US" altLang="zh-CN" sz="1200">
              <a:latin typeface="汉仪正圆-45W" panose="00020600040101010101" charset="-122"/>
              <a:ea typeface="汉仪正圆-45W" panose="00020600040101010101" charset="-122"/>
              <a:sym typeface="+mn-ea"/>
            </a:endParaRPr>
          </a:p>
        </p:txBody>
      </p:sp>
      <p:sp>
        <p:nvSpPr>
          <p:cNvPr id="43" name="文本框 42"/>
          <p:cNvSpPr txBox="1"/>
          <p:nvPr/>
        </p:nvSpPr>
        <p:spPr>
          <a:xfrm>
            <a:off x="9244330" y="3710940"/>
            <a:ext cx="2447925" cy="368300"/>
          </a:xfrm>
          <a:prstGeom prst="rect">
            <a:avLst/>
          </a:prstGeom>
          <a:noFill/>
        </p:spPr>
        <p:txBody>
          <a:bodyPr wrap="square" rtlCol="0">
            <a:spAutoFit/>
          </a:bodyPr>
          <a:p>
            <a:pPr lvl="0" algn="l">
              <a:buClrTx/>
              <a:buSzTx/>
              <a:buFontTx/>
            </a:pPr>
            <a:r>
              <a:rPr lang="zh-CN" altLang="en-US" b="1">
                <a:latin typeface="汉仪正圆-45W" panose="00020600040101010101" charset="-122"/>
                <a:ea typeface="汉仪正圆-45W" panose="00020600040101010101" charset="-122"/>
                <a:cs typeface="MV Boli" panose="02000500030200090000" charset="0"/>
                <a:sym typeface="+mn-ea"/>
              </a:rPr>
              <a:t>点击此处添加标题</a:t>
            </a:r>
            <a:endParaRPr lang="zh-CN" altLang="en-US" b="1">
              <a:solidFill>
                <a:schemeClr val="tx1"/>
              </a:solidFill>
              <a:latin typeface="汉仪正圆-45W" panose="00020600040101010101" charset="-122"/>
              <a:ea typeface="汉仪正圆-45W" panose="00020600040101010101" charset="-122"/>
              <a:cs typeface="MV Boli" panose="02000500030200090000" charset="0"/>
              <a:sym typeface="+mn-ea"/>
            </a:endParaRPr>
          </a:p>
        </p:txBody>
      </p:sp>
      <p:cxnSp>
        <p:nvCxnSpPr>
          <p:cNvPr id="38" name="直接连接符 37"/>
          <p:cNvCxnSpPr/>
          <p:nvPr/>
        </p:nvCxnSpPr>
        <p:spPr>
          <a:xfrm flipV="1">
            <a:off x="9244330" y="4227830"/>
            <a:ext cx="612140" cy="0"/>
          </a:xfrm>
          <a:prstGeom prst="line">
            <a:avLst/>
          </a:prstGeom>
          <a:ln w="44450">
            <a:solidFill>
              <a:srgbClr val="153165"/>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flipV="1">
            <a:off x="9857105" y="4227830"/>
            <a:ext cx="611505" cy="0"/>
          </a:xfrm>
          <a:prstGeom prst="line">
            <a:avLst/>
          </a:prstGeom>
          <a:ln w="44450">
            <a:solidFill>
              <a:srgbClr val="556189"/>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flipV="1">
            <a:off x="10469245" y="4227830"/>
            <a:ext cx="611505" cy="0"/>
          </a:xfrm>
          <a:prstGeom prst="line">
            <a:avLst/>
          </a:prstGeom>
          <a:ln w="44450">
            <a:solidFill>
              <a:srgbClr val="7F8CB2"/>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flipV="1">
            <a:off x="11081385" y="4227830"/>
            <a:ext cx="611505"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Tree>
    <p:custDataLst>
      <p:tags r:id="rId8"/>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2" name="矩形 21"/>
          <p:cNvSpPr/>
          <p:nvPr/>
        </p:nvSpPr>
        <p:spPr>
          <a:xfrm>
            <a:off x="0" y="0"/>
            <a:ext cx="12191365" cy="6858000"/>
          </a:xfrm>
          <a:prstGeom prst="rect">
            <a:avLst/>
          </a:prstGeom>
          <a:gradFill>
            <a:gsLst>
              <a:gs pos="0">
                <a:srgbClr val="E5E7EB">
                  <a:alpha val="12000"/>
                </a:srgbClr>
              </a:gs>
              <a:gs pos="36000">
                <a:schemeClr val="bg1">
                  <a:alpha val="90000"/>
                </a:schemeClr>
              </a:gs>
            </a:gsLst>
            <a:lin ang="18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374650" y="3997325"/>
            <a:ext cx="2398395" cy="2874645"/>
          </a:xfrm>
          <a:prstGeom prst="rect">
            <a:avLst/>
          </a:prstGeom>
          <a:noFill/>
        </p:spPr>
        <p:txBody>
          <a:bodyPr vert="eaVert" wrap="square" rtlCol="0">
            <a:spAutoFit/>
          </a:bodyPr>
          <a:p>
            <a:r>
              <a:rPr lang="en-US" altLang="zh-CN" sz="4800" b="1">
                <a:solidFill>
                  <a:srgbClr val="192172">
                    <a:alpha val="10000"/>
                  </a:srgbClr>
                </a:solidFill>
                <a:latin typeface="汉仪张乃仁行书W" panose="00020600040101010101" charset="-122"/>
                <a:ea typeface="汉仪张乃仁行书W" panose="00020600040101010101" charset="-122"/>
                <a:cs typeface="汉仪张乃仁行书W" panose="00020600040101010101" charset="-122"/>
              </a:rPr>
              <a:t>   </a:t>
            </a:r>
            <a:r>
              <a:rPr lang="zh-CN" altLang="en-US" sz="4800" b="1">
                <a:solidFill>
                  <a:srgbClr val="192172">
                    <a:alpha val="10000"/>
                  </a:srgbClr>
                </a:solidFill>
                <a:latin typeface="汉仪张乃仁行书W" panose="00020600040101010101" charset="-122"/>
                <a:ea typeface="汉仪张乃仁行书W" panose="00020600040101010101" charset="-122"/>
                <a:cs typeface="汉仪张乃仁行书W" panose="00020600040101010101" charset="-122"/>
              </a:rPr>
              <a:t>新使命 </a:t>
            </a:r>
            <a:endParaRPr lang="zh-CN" altLang="en-US" sz="4800" b="1">
              <a:solidFill>
                <a:srgbClr val="192172">
                  <a:alpha val="10000"/>
                </a:srgbClr>
              </a:solidFill>
              <a:latin typeface="汉仪张乃仁行书W" panose="00020600040101010101" charset="-122"/>
              <a:ea typeface="汉仪张乃仁行书W" panose="00020600040101010101" charset="-122"/>
              <a:cs typeface="汉仪张乃仁行书W" panose="00020600040101010101" charset="-122"/>
            </a:endParaRPr>
          </a:p>
          <a:p>
            <a:endParaRPr lang="zh-CN" altLang="en-US" sz="4800" b="1">
              <a:solidFill>
                <a:srgbClr val="192172">
                  <a:alpha val="10000"/>
                </a:srgbClr>
              </a:solidFill>
              <a:latin typeface="汉仪张乃仁行书W" panose="00020600040101010101" charset="-122"/>
              <a:ea typeface="汉仪张乃仁行书W" panose="00020600040101010101" charset="-122"/>
              <a:cs typeface="汉仪张乃仁行书W" panose="00020600040101010101" charset="-122"/>
            </a:endParaRPr>
          </a:p>
          <a:p>
            <a:r>
              <a:rPr lang="zh-CN" altLang="en-US" sz="4800" b="1">
                <a:solidFill>
                  <a:srgbClr val="192172">
                    <a:alpha val="10000"/>
                  </a:srgbClr>
                </a:solidFill>
                <a:latin typeface="汉仪张乃仁行书W" panose="00020600040101010101" charset="-122"/>
                <a:ea typeface="汉仪张乃仁行书W" panose="00020600040101010101" charset="-122"/>
                <a:cs typeface="汉仪张乃仁行书W" panose="00020600040101010101" charset="-122"/>
              </a:rPr>
              <a:t>新征程</a:t>
            </a:r>
            <a:endParaRPr lang="zh-CN" altLang="en-US" sz="4800" b="1">
              <a:solidFill>
                <a:srgbClr val="192172">
                  <a:alpha val="10000"/>
                </a:srgbClr>
              </a:solidFill>
              <a:latin typeface="汉仪张乃仁行书W" panose="00020600040101010101" charset="-122"/>
              <a:ea typeface="汉仪张乃仁行书W" panose="00020600040101010101" charset="-122"/>
              <a:cs typeface="汉仪张乃仁行书W" panose="00020600040101010101" charset="-122"/>
            </a:endParaRPr>
          </a:p>
        </p:txBody>
      </p:sp>
      <p:cxnSp>
        <p:nvCxnSpPr>
          <p:cNvPr id="8" name="直接连接符 7"/>
          <p:cNvCxnSpPr/>
          <p:nvPr/>
        </p:nvCxnSpPr>
        <p:spPr>
          <a:xfrm flipV="1">
            <a:off x="636270" y="3770630"/>
            <a:ext cx="1872000" cy="0"/>
          </a:xfrm>
          <a:prstGeom prst="line">
            <a:avLst/>
          </a:prstGeom>
          <a:ln w="47625">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62" name="文本框 61"/>
          <p:cNvSpPr txBox="1"/>
          <p:nvPr/>
        </p:nvSpPr>
        <p:spPr>
          <a:xfrm>
            <a:off x="555625" y="510540"/>
            <a:ext cx="810260" cy="368300"/>
          </a:xfrm>
          <a:prstGeom prst="rect">
            <a:avLst/>
          </a:prstGeom>
          <a:noFill/>
        </p:spPr>
        <p:txBody>
          <a:bodyPr wrap="square" rtlCol="0" anchor="t">
            <a:spAutoFit/>
          </a:bodyPr>
          <a:p>
            <a:pPr algn="ctr"/>
            <a:r>
              <a:rPr lang="en-US" altLang="zh-CN" b="1">
                <a:solidFill>
                  <a:srgbClr val="153165"/>
                </a:solidFill>
                <a:latin typeface="汉仪正圆-45W" panose="00020600040101010101" charset="-122"/>
                <a:ea typeface="汉仪正圆-45W" panose="00020600040101010101" charset="-122"/>
                <a:cs typeface="汉仪劲楷简" panose="00020600040101010101" charset="-122"/>
                <a:sym typeface="汉仪楷体简" panose="02010600000101010101" charset="-128"/>
              </a:rPr>
              <a:t>LOGO</a:t>
            </a:r>
            <a:endParaRPr lang="en-US" altLang="zh-CN" b="1">
              <a:solidFill>
                <a:srgbClr val="153165"/>
              </a:solidFill>
              <a:latin typeface="汉仪正圆-45W" panose="00020600040101010101" charset="-122"/>
              <a:ea typeface="汉仪正圆-45W" panose="00020600040101010101" charset="-122"/>
              <a:cs typeface="汉仪劲楷简" panose="00020600040101010101" charset="-122"/>
              <a:sym typeface="汉仪楷体简" panose="02010600000101010101" charset="-128"/>
            </a:endParaRPr>
          </a:p>
        </p:txBody>
      </p:sp>
      <p:sp>
        <p:nvSpPr>
          <p:cNvPr id="12" name="文本框 11"/>
          <p:cNvSpPr txBox="1"/>
          <p:nvPr/>
        </p:nvSpPr>
        <p:spPr>
          <a:xfrm>
            <a:off x="555625" y="2414905"/>
            <a:ext cx="2036445" cy="1198880"/>
          </a:xfrm>
          <a:prstGeom prst="rect">
            <a:avLst/>
          </a:prstGeom>
          <a:noFill/>
        </p:spPr>
        <p:txBody>
          <a:bodyPr wrap="square" rtlCol="0">
            <a:spAutoFit/>
          </a:bodyPr>
          <a:p>
            <a:pPr algn="l"/>
            <a:r>
              <a:rPr lang="zh-CN" altLang="en-US" sz="3600" b="1">
                <a:latin typeface="汉仪正圆-45W" panose="00020600040101010101" charset="-122"/>
                <a:ea typeface="汉仪正圆-45W" panose="00020600040101010101" charset="-122"/>
                <a:sym typeface="+mn-ea"/>
              </a:rPr>
              <a:t>年度</a:t>
            </a:r>
            <a:endParaRPr lang="zh-CN" altLang="en-US" sz="3600" b="1">
              <a:latin typeface="汉仪正圆-45W" panose="00020600040101010101" charset="-122"/>
              <a:ea typeface="汉仪正圆-45W" panose="00020600040101010101" charset="-122"/>
              <a:sym typeface="+mn-ea"/>
            </a:endParaRPr>
          </a:p>
          <a:p>
            <a:pPr algn="l"/>
            <a:r>
              <a:rPr lang="zh-CN" altLang="en-US" sz="3600" b="1">
                <a:latin typeface="汉仪正圆-45W" panose="00020600040101010101" charset="-122"/>
                <a:ea typeface="汉仪正圆-45W" panose="00020600040101010101" charset="-122"/>
                <a:sym typeface="+mn-ea"/>
              </a:rPr>
              <a:t>成果</a:t>
            </a:r>
            <a:r>
              <a:rPr lang="zh-CN" altLang="en-US" sz="3600" b="1">
                <a:latin typeface="汉仪正圆-45W" panose="00020600040101010101" charset="-122"/>
                <a:ea typeface="汉仪正圆-45W" panose="00020600040101010101" charset="-122"/>
                <a:sym typeface="+mn-ea"/>
              </a:rPr>
              <a:t>展示</a:t>
            </a:r>
            <a:endParaRPr lang="zh-CN" altLang="en-US" sz="3600" b="1">
              <a:latin typeface="汉仪正圆-45W" panose="00020600040101010101" charset="-122"/>
              <a:ea typeface="汉仪正圆-45W" panose="00020600040101010101" charset="-122"/>
              <a:sym typeface="+mn-ea"/>
            </a:endParaRPr>
          </a:p>
        </p:txBody>
      </p:sp>
      <p:sp>
        <p:nvSpPr>
          <p:cNvPr id="13" name="文本框 12"/>
          <p:cNvSpPr txBox="1"/>
          <p:nvPr/>
        </p:nvSpPr>
        <p:spPr>
          <a:xfrm>
            <a:off x="545465" y="3927475"/>
            <a:ext cx="2038350" cy="922020"/>
          </a:xfrm>
          <a:prstGeom prst="rect">
            <a:avLst/>
          </a:prstGeom>
          <a:noFill/>
        </p:spPr>
        <p:txBody>
          <a:bodyPr wrap="square" rtlCol="0">
            <a:spAutoFit/>
          </a:bodyPr>
          <a:p>
            <a:pPr algn="just" fontAlgn="auto">
              <a:lnSpc>
                <a:spcPct val="150000"/>
              </a:lnSpc>
              <a:buClrTx/>
              <a:buSzTx/>
            </a:pPr>
            <a:r>
              <a:rPr lang="zh-CN" altLang="en-US" sz="1200">
                <a:latin typeface="汉仪正圆-45W" panose="00020600040101010101" charset="-122"/>
                <a:ea typeface="汉仪正圆-45W" panose="00020600040101010101" charset="-122"/>
                <a:cs typeface="汉仪长美黑简" panose="02010600000101010101" charset="-122"/>
                <a:sym typeface="+mn-ea"/>
              </a:rPr>
              <a:t>点击此处添加你的文本内容点击此处添加你的文本内容点击此处添加你的文本内容</a:t>
            </a:r>
            <a:endParaRPr lang="en-US" altLang="zh-CN" sz="1200">
              <a:latin typeface="汉仪正圆-45W" panose="00020600040101010101" charset="-122"/>
              <a:ea typeface="汉仪正圆-45W" panose="00020600040101010101" charset="-122"/>
              <a:sym typeface="+mn-ea"/>
            </a:endParaRPr>
          </a:p>
        </p:txBody>
      </p:sp>
      <p:sp>
        <p:nvSpPr>
          <p:cNvPr id="3" name="任意多边形 2"/>
          <p:cNvSpPr/>
          <p:nvPr/>
        </p:nvSpPr>
        <p:spPr>
          <a:xfrm rot="5400000">
            <a:off x="3051810" y="1263650"/>
            <a:ext cx="4171315" cy="1727835"/>
          </a:xfrm>
          <a:custGeom>
            <a:avLst/>
            <a:gdLst>
              <a:gd name="connsiteX0" fmla="*/ 0 w 6569"/>
              <a:gd name="connsiteY0" fmla="*/ 0 h 2721"/>
              <a:gd name="connsiteX1" fmla="*/ 5897 w 6569"/>
              <a:gd name="connsiteY1" fmla="*/ 0 h 2721"/>
              <a:gd name="connsiteX2" fmla="*/ 6569 w 6569"/>
              <a:gd name="connsiteY2" fmla="*/ 1251 h 2721"/>
              <a:gd name="connsiteX3" fmla="*/ 5897 w 6569"/>
              <a:gd name="connsiteY3" fmla="*/ 2721 h 2721"/>
              <a:gd name="connsiteX4" fmla="*/ 0 w 6569"/>
              <a:gd name="connsiteY4" fmla="*/ 2721 h 2721"/>
              <a:gd name="connsiteX5" fmla="*/ 0 w 6569"/>
              <a:gd name="connsiteY5" fmla="*/ 0 h 2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69" h="2721">
                <a:moveTo>
                  <a:pt x="0" y="0"/>
                </a:moveTo>
                <a:lnTo>
                  <a:pt x="5897" y="0"/>
                </a:lnTo>
                <a:lnTo>
                  <a:pt x="6569" y="1251"/>
                </a:lnTo>
                <a:lnTo>
                  <a:pt x="5897" y="2721"/>
                </a:lnTo>
                <a:lnTo>
                  <a:pt x="0" y="2721"/>
                </a:lnTo>
                <a:lnTo>
                  <a:pt x="0" y="0"/>
                </a:lnTo>
                <a:close/>
              </a:path>
            </a:pathLst>
          </a:custGeom>
          <a:solidFill>
            <a:srgbClr val="7F8CB2"/>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汉仪正圆-45W" panose="00020600040101010101" charset="-122"/>
              <a:ea typeface="汉仪正圆-45W" panose="00020600040101010101" charset="-122"/>
            </a:endParaRPr>
          </a:p>
        </p:txBody>
      </p:sp>
      <p:sp>
        <p:nvSpPr>
          <p:cNvPr id="24" name="六边形 23"/>
          <p:cNvSpPr/>
          <p:nvPr/>
        </p:nvSpPr>
        <p:spPr>
          <a:xfrm rot="16200000" flipV="1">
            <a:off x="4507865" y="2580005"/>
            <a:ext cx="1259840" cy="1259840"/>
          </a:xfrm>
          <a:prstGeom prst="hexagon">
            <a:avLst/>
          </a:prstGeom>
          <a:solidFill>
            <a:srgbClr val="F8FAFB"/>
          </a:solidFill>
          <a:ln>
            <a:solidFill>
              <a:srgbClr val="C6CCD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汉仪正圆-45W" panose="00020600040101010101" charset="-122"/>
              <a:ea typeface="汉仪正圆-45W" panose="00020600040101010101" charset="-122"/>
            </a:endParaRPr>
          </a:p>
        </p:txBody>
      </p:sp>
      <p:sp>
        <p:nvSpPr>
          <p:cNvPr id="14" name="文本框 13" descr="7b0a20202020227461726765744d6f64756c65223a202270726f636573734f6e6c696e65466f6e7473220a7d0a"/>
          <p:cNvSpPr txBox="1"/>
          <p:nvPr/>
        </p:nvSpPr>
        <p:spPr>
          <a:xfrm>
            <a:off x="4400550" y="710565"/>
            <a:ext cx="1473835" cy="1476375"/>
          </a:xfrm>
          <a:prstGeom prst="rect">
            <a:avLst/>
          </a:prstGeom>
          <a:noFill/>
        </p:spPr>
        <p:txBody>
          <a:bodyPr wrap="square" rtlCol="0">
            <a:spAutoFit/>
          </a:bodyPr>
          <a:p>
            <a:pPr algn="just" fontAlgn="auto">
              <a:lnSpc>
                <a:spcPct val="150000"/>
              </a:lnSpc>
              <a:buClrTx/>
              <a:buSzTx/>
            </a:pPr>
            <a:r>
              <a:rPr lang="zh-CN" altLang="en-US" sz="1200">
                <a:solidFill>
                  <a:schemeClr val="bg1"/>
                </a:solidFill>
                <a:latin typeface="汉仪正圆-45W" panose="00020600040101010101" charset="-122"/>
                <a:ea typeface="汉仪正圆-45W" panose="00020600040101010101" charset="-122"/>
                <a:cs typeface="汉仪长美黑简" panose="02010600000101010101" charset="-122"/>
                <a:sym typeface="+mn-ea"/>
              </a:rPr>
              <a:t>点击此处添加你的文本内容点击此处添加你的文本内容点击此处添加你的文本内容</a:t>
            </a:r>
            <a:endParaRPr lang="zh-CN" altLang="en-US" sz="1200">
              <a:solidFill>
                <a:schemeClr val="bg1"/>
              </a:solidFill>
              <a:latin typeface="汉仪正圆-45W" panose="00020600040101010101" charset="-122"/>
              <a:ea typeface="汉仪正圆-45W" panose="00020600040101010101" charset="-122"/>
              <a:cs typeface="汉仪长美黑简" panose="02010600000101010101" charset="-122"/>
              <a:sym typeface="+mn-ea"/>
            </a:endParaRPr>
          </a:p>
        </p:txBody>
      </p:sp>
      <p:sp>
        <p:nvSpPr>
          <p:cNvPr id="29" name="任意多边形 28"/>
          <p:cNvSpPr/>
          <p:nvPr/>
        </p:nvSpPr>
        <p:spPr>
          <a:xfrm rot="5400000">
            <a:off x="6915150" y="1260475"/>
            <a:ext cx="4161155" cy="1727835"/>
          </a:xfrm>
          <a:custGeom>
            <a:avLst/>
            <a:gdLst>
              <a:gd name="connsiteX0" fmla="*/ 0 w 6553"/>
              <a:gd name="connsiteY0" fmla="*/ 0 h 2721"/>
              <a:gd name="connsiteX1" fmla="*/ 5897 w 6553"/>
              <a:gd name="connsiteY1" fmla="*/ 0 h 2721"/>
              <a:gd name="connsiteX2" fmla="*/ 6553 w 6553"/>
              <a:gd name="connsiteY2" fmla="*/ 1213 h 2721"/>
              <a:gd name="connsiteX3" fmla="*/ 5897 w 6553"/>
              <a:gd name="connsiteY3" fmla="*/ 2721 h 2721"/>
              <a:gd name="connsiteX4" fmla="*/ 0 w 6553"/>
              <a:gd name="connsiteY4" fmla="*/ 2721 h 2721"/>
              <a:gd name="connsiteX5" fmla="*/ 0 w 6553"/>
              <a:gd name="connsiteY5" fmla="*/ 0 h 2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3" h="2721">
                <a:moveTo>
                  <a:pt x="0" y="0"/>
                </a:moveTo>
                <a:lnTo>
                  <a:pt x="5897" y="0"/>
                </a:lnTo>
                <a:lnTo>
                  <a:pt x="6553" y="1213"/>
                </a:lnTo>
                <a:lnTo>
                  <a:pt x="5897" y="2721"/>
                </a:lnTo>
                <a:lnTo>
                  <a:pt x="0" y="2721"/>
                </a:lnTo>
                <a:lnTo>
                  <a:pt x="0" y="0"/>
                </a:lnTo>
                <a:close/>
              </a:path>
            </a:pathLst>
          </a:custGeom>
          <a:solidFill>
            <a:srgbClr val="7F8CB2"/>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汉仪正圆-45W" panose="00020600040101010101" charset="-122"/>
              <a:ea typeface="汉仪正圆-45W" panose="00020600040101010101" charset="-122"/>
            </a:endParaRPr>
          </a:p>
        </p:txBody>
      </p:sp>
      <p:sp>
        <p:nvSpPr>
          <p:cNvPr id="30" name="六边形 29"/>
          <p:cNvSpPr/>
          <p:nvPr/>
        </p:nvSpPr>
        <p:spPr>
          <a:xfrm rot="16200000" flipV="1">
            <a:off x="8366125" y="2581910"/>
            <a:ext cx="1259840" cy="1259840"/>
          </a:xfrm>
          <a:prstGeom prst="hexagon">
            <a:avLst/>
          </a:prstGeom>
          <a:solidFill>
            <a:srgbClr val="F8FAFB"/>
          </a:solidFill>
          <a:ln>
            <a:solidFill>
              <a:srgbClr val="C6CCD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汉仪正圆-45W" panose="00020600040101010101" charset="-122"/>
              <a:ea typeface="汉仪正圆-45W" panose="00020600040101010101" charset="-122"/>
            </a:endParaRPr>
          </a:p>
        </p:txBody>
      </p:sp>
      <p:sp>
        <p:nvSpPr>
          <p:cNvPr id="15" name="文本框 14"/>
          <p:cNvSpPr txBox="1"/>
          <p:nvPr/>
        </p:nvSpPr>
        <p:spPr>
          <a:xfrm>
            <a:off x="8258810" y="710565"/>
            <a:ext cx="1473835" cy="1476375"/>
          </a:xfrm>
          <a:prstGeom prst="rect">
            <a:avLst/>
          </a:prstGeom>
          <a:noFill/>
        </p:spPr>
        <p:txBody>
          <a:bodyPr wrap="square" rtlCol="0">
            <a:spAutoFit/>
          </a:bodyPr>
          <a:p>
            <a:pPr algn="just" fontAlgn="auto">
              <a:lnSpc>
                <a:spcPct val="150000"/>
              </a:lnSpc>
              <a:buClrTx/>
              <a:buSzTx/>
            </a:pPr>
            <a:r>
              <a:rPr lang="zh-CN" altLang="en-US" sz="1200">
                <a:solidFill>
                  <a:schemeClr val="bg1"/>
                </a:solidFill>
                <a:latin typeface="汉仪正圆-45W" panose="00020600040101010101" charset="-122"/>
                <a:ea typeface="汉仪正圆-45W" panose="00020600040101010101" charset="-122"/>
                <a:cs typeface="汉仪长美黑简" panose="02010600000101010101" charset="-122"/>
                <a:sym typeface="+mn-ea"/>
              </a:rPr>
              <a:t>点击此处添加你的文本内容点击此处添加你的文本内容点击此处添加你的文本内容</a:t>
            </a:r>
            <a:endParaRPr lang="zh-CN" altLang="en-US" sz="1200">
              <a:solidFill>
                <a:schemeClr val="bg1"/>
              </a:solidFill>
              <a:latin typeface="汉仪正圆-45W" panose="00020600040101010101" charset="-122"/>
              <a:ea typeface="汉仪正圆-45W" panose="00020600040101010101" charset="-122"/>
              <a:cs typeface="汉仪长美黑简" panose="02010600000101010101" charset="-122"/>
              <a:sym typeface="+mn-ea"/>
            </a:endParaRPr>
          </a:p>
        </p:txBody>
      </p:sp>
      <p:sp>
        <p:nvSpPr>
          <p:cNvPr id="16" name="任意多边形 15"/>
          <p:cNvSpPr/>
          <p:nvPr/>
        </p:nvSpPr>
        <p:spPr>
          <a:xfrm rot="5400000">
            <a:off x="4980940" y="3861435"/>
            <a:ext cx="4171315" cy="1727835"/>
          </a:xfrm>
          <a:custGeom>
            <a:avLst/>
            <a:gdLst>
              <a:gd name="connsiteX0" fmla="*/ 0 w 6569"/>
              <a:gd name="connsiteY0" fmla="*/ 0 h 2721"/>
              <a:gd name="connsiteX1" fmla="*/ 5897 w 6569"/>
              <a:gd name="connsiteY1" fmla="*/ 0 h 2721"/>
              <a:gd name="connsiteX2" fmla="*/ 6569 w 6569"/>
              <a:gd name="connsiteY2" fmla="*/ 1251 h 2721"/>
              <a:gd name="connsiteX3" fmla="*/ 5897 w 6569"/>
              <a:gd name="connsiteY3" fmla="*/ 2721 h 2721"/>
              <a:gd name="connsiteX4" fmla="*/ 0 w 6569"/>
              <a:gd name="connsiteY4" fmla="*/ 2721 h 2721"/>
              <a:gd name="connsiteX5" fmla="*/ 0 w 6569"/>
              <a:gd name="connsiteY5" fmla="*/ 0 h 2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69" h="2721">
                <a:moveTo>
                  <a:pt x="0" y="0"/>
                </a:moveTo>
                <a:lnTo>
                  <a:pt x="5897" y="0"/>
                </a:lnTo>
                <a:lnTo>
                  <a:pt x="6569" y="1251"/>
                </a:lnTo>
                <a:lnTo>
                  <a:pt x="5897" y="2721"/>
                </a:lnTo>
                <a:lnTo>
                  <a:pt x="0" y="2721"/>
                </a:lnTo>
                <a:lnTo>
                  <a:pt x="0" y="0"/>
                </a:lnTo>
                <a:close/>
              </a:path>
            </a:pathLst>
          </a:custGeom>
          <a:solidFill>
            <a:srgbClr val="7F8CB2"/>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六边形 35"/>
          <p:cNvSpPr/>
          <p:nvPr/>
        </p:nvSpPr>
        <p:spPr>
          <a:xfrm rot="16200000">
            <a:off x="6436995" y="3032125"/>
            <a:ext cx="1259840" cy="1259840"/>
          </a:xfrm>
          <a:prstGeom prst="hexagon">
            <a:avLst/>
          </a:prstGeom>
          <a:solidFill>
            <a:srgbClr val="F8FAFB"/>
          </a:solidFill>
          <a:ln>
            <a:solidFill>
              <a:srgbClr val="C6CCD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汉仪正圆-45W" panose="00020600040101010101" charset="-122"/>
              <a:ea typeface="汉仪正圆-45W" panose="00020600040101010101" charset="-122"/>
            </a:endParaRPr>
          </a:p>
        </p:txBody>
      </p:sp>
      <p:sp>
        <p:nvSpPr>
          <p:cNvPr id="19" name="文本框 18"/>
          <p:cNvSpPr txBox="1"/>
          <p:nvPr/>
        </p:nvSpPr>
        <p:spPr>
          <a:xfrm>
            <a:off x="6329680" y="4746625"/>
            <a:ext cx="1473835" cy="1476375"/>
          </a:xfrm>
          <a:prstGeom prst="rect">
            <a:avLst/>
          </a:prstGeom>
          <a:noFill/>
        </p:spPr>
        <p:txBody>
          <a:bodyPr wrap="square" rtlCol="0">
            <a:spAutoFit/>
          </a:bodyPr>
          <a:p>
            <a:pPr algn="just" fontAlgn="auto">
              <a:lnSpc>
                <a:spcPct val="150000"/>
              </a:lnSpc>
              <a:buClrTx/>
              <a:buSzTx/>
            </a:pPr>
            <a:r>
              <a:rPr lang="zh-CN" altLang="en-US" sz="1200">
                <a:solidFill>
                  <a:schemeClr val="bg1"/>
                </a:solidFill>
                <a:latin typeface="汉仪正圆-45W" panose="00020600040101010101" charset="-122"/>
                <a:ea typeface="汉仪正圆-45W" panose="00020600040101010101" charset="-122"/>
                <a:cs typeface="汉仪长美黑简" panose="02010600000101010101" charset="-122"/>
                <a:sym typeface="+mn-ea"/>
              </a:rPr>
              <a:t>点击此处添加你的文本内容点击此处添加你的文本内容点击此处添加你的文本内容</a:t>
            </a:r>
            <a:endParaRPr lang="zh-CN" altLang="en-US" sz="1200">
              <a:solidFill>
                <a:schemeClr val="bg1"/>
              </a:solidFill>
              <a:latin typeface="汉仪正圆-45W" panose="00020600040101010101" charset="-122"/>
              <a:ea typeface="汉仪正圆-45W" panose="00020600040101010101" charset="-122"/>
              <a:cs typeface="汉仪长美黑简" panose="02010600000101010101" charset="-122"/>
              <a:sym typeface="+mn-ea"/>
            </a:endParaRPr>
          </a:p>
        </p:txBody>
      </p:sp>
      <p:sp>
        <p:nvSpPr>
          <p:cNvPr id="32" name="任意多边形 31"/>
          <p:cNvSpPr/>
          <p:nvPr/>
        </p:nvSpPr>
        <p:spPr>
          <a:xfrm rot="5400000" flipV="1">
            <a:off x="8842375" y="3857625"/>
            <a:ext cx="4164330" cy="1727835"/>
          </a:xfrm>
          <a:custGeom>
            <a:avLst/>
            <a:gdLst>
              <a:gd name="connsiteX0" fmla="*/ 0 w 6558"/>
              <a:gd name="connsiteY0" fmla="*/ 0 h 2721"/>
              <a:gd name="connsiteX1" fmla="*/ 5897 w 6558"/>
              <a:gd name="connsiteY1" fmla="*/ 0 h 2721"/>
              <a:gd name="connsiteX2" fmla="*/ 6558 w 6558"/>
              <a:gd name="connsiteY2" fmla="*/ 1282 h 2721"/>
              <a:gd name="connsiteX3" fmla="*/ 5897 w 6558"/>
              <a:gd name="connsiteY3" fmla="*/ 2721 h 2721"/>
              <a:gd name="connsiteX4" fmla="*/ 0 w 6558"/>
              <a:gd name="connsiteY4" fmla="*/ 2721 h 2721"/>
              <a:gd name="connsiteX5" fmla="*/ 0 w 6558"/>
              <a:gd name="connsiteY5" fmla="*/ 0 h 2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8" h="2721">
                <a:moveTo>
                  <a:pt x="0" y="0"/>
                </a:moveTo>
                <a:lnTo>
                  <a:pt x="5897" y="0"/>
                </a:lnTo>
                <a:lnTo>
                  <a:pt x="6558" y="1282"/>
                </a:lnTo>
                <a:lnTo>
                  <a:pt x="5897" y="2721"/>
                </a:lnTo>
                <a:lnTo>
                  <a:pt x="0" y="2721"/>
                </a:lnTo>
                <a:lnTo>
                  <a:pt x="0" y="0"/>
                </a:lnTo>
                <a:close/>
              </a:path>
            </a:pathLst>
          </a:custGeom>
          <a:solidFill>
            <a:srgbClr val="7F8CB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六边形 32"/>
          <p:cNvSpPr/>
          <p:nvPr/>
        </p:nvSpPr>
        <p:spPr>
          <a:xfrm rot="16200000">
            <a:off x="10294620" y="3006090"/>
            <a:ext cx="1259840" cy="1259840"/>
          </a:xfrm>
          <a:prstGeom prst="hexagon">
            <a:avLst/>
          </a:prstGeom>
          <a:solidFill>
            <a:srgbClr val="F8FAFB"/>
          </a:solidFill>
          <a:ln>
            <a:solidFill>
              <a:srgbClr val="C6CCD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汉仪正圆-45W" panose="00020600040101010101" charset="-122"/>
              <a:ea typeface="汉仪正圆-45W" panose="00020600040101010101" charset="-122"/>
            </a:endParaRPr>
          </a:p>
        </p:txBody>
      </p:sp>
      <p:sp>
        <p:nvSpPr>
          <p:cNvPr id="20" name="文本框 19"/>
          <p:cNvSpPr txBox="1"/>
          <p:nvPr/>
        </p:nvSpPr>
        <p:spPr>
          <a:xfrm>
            <a:off x="10187305" y="4746625"/>
            <a:ext cx="1473835" cy="1476375"/>
          </a:xfrm>
          <a:prstGeom prst="rect">
            <a:avLst/>
          </a:prstGeom>
          <a:noFill/>
        </p:spPr>
        <p:txBody>
          <a:bodyPr wrap="square" rtlCol="0">
            <a:spAutoFit/>
          </a:bodyPr>
          <a:p>
            <a:pPr algn="just" fontAlgn="auto">
              <a:lnSpc>
                <a:spcPct val="150000"/>
              </a:lnSpc>
              <a:buClrTx/>
              <a:buSzTx/>
            </a:pPr>
            <a:r>
              <a:rPr lang="zh-CN" altLang="en-US" sz="1200">
                <a:solidFill>
                  <a:schemeClr val="bg1"/>
                </a:solidFill>
                <a:latin typeface="汉仪正圆-45W" panose="00020600040101010101" charset="-122"/>
                <a:ea typeface="汉仪正圆-45W" panose="00020600040101010101" charset="-122"/>
                <a:cs typeface="汉仪长美黑简" panose="02010600000101010101" charset="-122"/>
                <a:sym typeface="+mn-ea"/>
              </a:rPr>
              <a:t>点击此处添加你的文本内容点击此处添加你的文本内容点击此处添加你的文本内容</a:t>
            </a:r>
            <a:endParaRPr lang="zh-CN" altLang="en-US" sz="1200">
              <a:solidFill>
                <a:schemeClr val="bg1"/>
              </a:solidFill>
              <a:latin typeface="汉仪正圆-45W" panose="00020600040101010101" charset="-122"/>
              <a:ea typeface="汉仪正圆-45W" panose="00020600040101010101" charset="-122"/>
              <a:cs typeface="汉仪长美黑简" panose="02010600000101010101" charset="-122"/>
              <a:sym typeface="+mn-ea"/>
            </a:endParaRPr>
          </a:p>
        </p:txBody>
      </p:sp>
      <p:pic>
        <p:nvPicPr>
          <p:cNvPr id="5" name="图片 4" descr="303b32313537333833393bd2fdbac5"/>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77390" y="2414905"/>
            <a:ext cx="504000" cy="504000"/>
          </a:xfrm>
          <a:prstGeom prst="rect">
            <a:avLst/>
          </a:prstGeom>
        </p:spPr>
      </p:pic>
      <p:pic>
        <p:nvPicPr>
          <p:cNvPr id="25" name="图片 24" descr="303b32313538313133383bbcc7cac2b1be"/>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01325" y="3312160"/>
            <a:ext cx="648000" cy="648000"/>
          </a:xfrm>
          <a:prstGeom prst="rect">
            <a:avLst/>
          </a:prstGeom>
        </p:spPr>
      </p:pic>
      <p:pic>
        <p:nvPicPr>
          <p:cNvPr id="26" name="图片 25" descr="32303235303832303b32303235353431343bccecc6bdb3d3"/>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71560" y="2886075"/>
            <a:ext cx="648000" cy="648000"/>
          </a:xfrm>
          <a:prstGeom prst="rect">
            <a:avLst/>
          </a:prstGeom>
        </p:spPr>
      </p:pic>
      <p:pic>
        <p:nvPicPr>
          <p:cNvPr id="27" name="图片 26" descr="32313535353934303b32313535353933323bb5e7c4d4"/>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42430" y="3312160"/>
            <a:ext cx="648000" cy="648000"/>
          </a:xfrm>
          <a:prstGeom prst="rect">
            <a:avLst/>
          </a:prstGeom>
        </p:spPr>
      </p:pic>
      <p:pic>
        <p:nvPicPr>
          <p:cNvPr id="31" name="图片 30" descr="32313534323638353b32313534323732323bb5e7c4d4"/>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813300" y="2886075"/>
            <a:ext cx="648000" cy="648000"/>
          </a:xfrm>
          <a:prstGeom prst="rect">
            <a:avLst/>
          </a:prstGeom>
        </p:spPr>
      </p:pic>
    </p:spTree>
    <p:custDataLst>
      <p:tags r:id="rId12"/>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SLIDE_ID" val="custom20205081_2"/>
  <p:tag name="KSO_WM_TEMPLATE_SUBCATEGORY" val="19"/>
  <p:tag name="KSO_WM_TEMPLATE_MASTER_TYPE" val="0"/>
  <p:tag name="KSO_WM_TEMPLATE_COLOR_TYPE" val="1"/>
  <p:tag name="KSO_WM_SLIDE_TYPE" val="contents"/>
  <p:tag name="KSO_WM_SLIDE_SUBTYPE" val="diag"/>
  <p:tag name="KSO_WM_SLIDE_ITEM_CNT" val="2"/>
  <p:tag name="KSO_WM_SLIDE_INDEX" val="2"/>
  <p:tag name="KSO_WM_DIAGRAM_GROUP_CODE" val="l1-1"/>
  <p:tag name="KSO_WM_SLIDE_DIAGTYPE" val="l"/>
  <p:tag name="KSO_WM_TAG_VERSION" val="1.0"/>
  <p:tag name="KSO_WM_BEAUTIFY_FLAG" val="#wm#"/>
  <p:tag name="KSO_WM_TEMPLATE_CATEGORY" val="custom"/>
  <p:tag name="KSO_WM_TEMPLATE_INDEX" val="20205081"/>
  <p:tag name="KSO_WM_SLIDE_LAYOUT" val="a_b_l"/>
  <p:tag name="KSO_WM_SLIDE_LAYOUT_CNT" val="1_1_1"/>
  <p:tag name="KSO_WM_UNIT_SHOW_EDIT_AREA_INDICATION" val="1"/>
  <p:tag name="ISLIDE.ICON" val="#370288;#370334;"/>
  <p:tag name="KSO_WM_SPECIAL_SOURCE" val="bdnull"/>
</p:tagLst>
</file>

<file path=ppt/tags/tag64.xml><?xml version="1.0" encoding="utf-8"?>
<p:tagLst xmlns:p="http://schemas.openxmlformats.org/presentationml/2006/main">
  <p:tag name="KSO_WM_SLIDE_ID" val="custom20205081_2"/>
  <p:tag name="KSO_WM_TEMPLATE_SUBCATEGORY" val="19"/>
  <p:tag name="KSO_WM_TEMPLATE_MASTER_TYPE" val="0"/>
  <p:tag name="KSO_WM_TEMPLATE_COLOR_TYPE" val="1"/>
  <p:tag name="KSO_WM_SLIDE_TYPE" val="contents"/>
  <p:tag name="KSO_WM_SLIDE_SUBTYPE" val="diag"/>
  <p:tag name="KSO_WM_SLIDE_ITEM_CNT" val="2"/>
  <p:tag name="KSO_WM_SLIDE_INDEX" val="2"/>
  <p:tag name="KSO_WM_DIAGRAM_GROUP_CODE" val="l1-1"/>
  <p:tag name="KSO_WM_SLIDE_DIAGTYPE" val="l"/>
  <p:tag name="KSO_WM_TAG_VERSION" val="1.0"/>
  <p:tag name="KSO_WM_BEAUTIFY_FLAG" val="#wm#"/>
  <p:tag name="KSO_WM_TEMPLATE_CATEGORY" val="custom"/>
  <p:tag name="KSO_WM_TEMPLATE_INDEX" val="20205081"/>
  <p:tag name="KSO_WM_SLIDE_LAYOUT" val="a_b_l"/>
  <p:tag name="KSO_WM_SLIDE_LAYOUT_CNT" val="1_1_1"/>
  <p:tag name="KSO_WM_UNIT_SHOW_EDIT_AREA_INDICATION" val="1"/>
  <p:tag name="KSO_WM_SPECIAL_SOURCE" val="bdnull"/>
</p:tagLst>
</file>

<file path=ppt/tags/tag65.xml><?xml version="1.0" encoding="utf-8"?>
<p:tagLst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wm#"/>
</p:tagLst>
</file>

<file path=ppt/tags/tag66.xml><?xml version="1.0" encoding="utf-8"?>
<p:tagLst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081_1*b*1"/>
  <p:tag name="KSO_WM_TEMPLATE_CATEGORY" val="custom"/>
  <p:tag name="KSO_WM_TEMPLATE_INDEX" val="20205081"/>
  <p:tag name="KSO_WM_UNIT_LAYERLEVEL" val="1"/>
  <p:tag name="KSO_WM_TAG_VERSION" val="1.0"/>
  <p:tag name="KSO_WM_BEAUTIFY_FLAG" val="#wm#"/>
</p:tagLst>
</file>

<file path=ppt/tags/tag6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6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6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 name="ISLIDE.ICON" val="#407187;#401302;#407167;#60855;"/>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 name="ISLIDE.ICON" val="#404418;#404578;#404421;#375284;#407209;#38234;"/>
</p:tagLst>
</file>

<file path=ppt/tags/tag71.xml><?xml version="1.0" encoding="utf-8"?>
<p:tagLst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wm#"/>
</p:tagLst>
</file>

<file path=ppt/tags/tag72.xml><?xml version="1.0" encoding="utf-8"?>
<p:tagLst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081_1*b*1"/>
  <p:tag name="KSO_WM_TEMPLATE_CATEGORY" val="custom"/>
  <p:tag name="KSO_WM_TEMPLATE_INDEX" val="20205081"/>
  <p:tag name="KSO_WM_UNIT_LAYERLEVEL" val="1"/>
  <p:tag name="KSO_WM_TAG_VERSION" val="1.0"/>
  <p:tag name="KSO_WM_BEAUTIFY_FLAG" val="#wm#"/>
</p:tagLst>
</file>

<file path=ppt/tags/tag7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7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7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7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 name="ISLIDE.ICON" val="#132412;#370230;#168274;#40759;"/>
</p:tagLst>
</file>

<file path=ppt/tags/tag77.xml><?xml version="1.0" encoding="utf-8"?>
<p:tagLst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wm#"/>
</p:tagLst>
</file>

<file path=ppt/tags/tag78.xml><?xml version="1.0" encoding="utf-8"?>
<p:tagLst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081_1*b*1"/>
  <p:tag name="KSO_WM_TEMPLATE_CATEGORY" val="custom"/>
  <p:tag name="KSO_WM_TEMPLATE_INDEX" val="20205081"/>
  <p:tag name="KSO_WM_UNIT_LAYERLEVEL" val="1"/>
  <p:tag name="KSO_WM_TAG_VERSION" val="1.0"/>
  <p:tag name="KSO_WM_BEAUTIFY_FLAG" val="#wm#"/>
</p:tagLst>
</file>

<file path=ppt/tags/tag7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8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8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 name="ISLIDE.ICON" val="#142269;#57654;"/>
</p:tagLst>
</file>

<file path=ppt/tags/tag8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 name="ISLIDE.ICON" val="#407040;#407041;#373881;#393431;#135806;#99294;#32018;"/>
</p:tagLst>
</file>

<file path=ppt/tags/tag84.xml><?xml version="1.0" encoding="utf-8"?>
<p:tagLst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wm#"/>
</p:tagLst>
</file>

<file path=ppt/tags/tag85.xml><?xml version="1.0" encoding="utf-8"?>
<p:tagLst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081_1*b*1"/>
  <p:tag name="KSO_WM_TEMPLATE_CATEGORY" val="custom"/>
  <p:tag name="KSO_WM_TEMPLATE_INDEX" val="20205081"/>
  <p:tag name="KSO_WM_UNIT_LAYERLEVEL" val="1"/>
  <p:tag name="KSO_WM_TAG_VERSION" val="1.0"/>
  <p:tag name="KSO_WM_BEAUTIFY_FLAG" val="#wm#"/>
</p:tagLst>
</file>

<file path=ppt/tags/tag8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8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 name="ISLIDE.ICON" val="#32844;#401120;#404434;#142845;"/>
</p:tagLst>
</file>

<file path=ppt/tags/tag8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 name="ISLIDE.ICON" val="#32844;#401120;#404434;#142845;"/>
</p:tagLst>
</file>

<file path=ppt/tags/tag8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 name="ISLIDE.ICON" val="#32844;#401120;#404434;#142845;"/>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SLIDE_ID" val="custom20205081_2"/>
  <p:tag name="KSO_WM_TEMPLATE_SUBCATEGORY" val="19"/>
  <p:tag name="KSO_WM_TEMPLATE_MASTER_TYPE" val="0"/>
  <p:tag name="KSO_WM_TEMPLATE_COLOR_TYPE" val="1"/>
  <p:tag name="KSO_WM_SLIDE_TYPE" val="contents"/>
  <p:tag name="KSO_WM_SLIDE_SUBTYPE" val="diag"/>
  <p:tag name="KSO_WM_SLIDE_ITEM_CNT" val="2"/>
  <p:tag name="KSO_WM_SLIDE_INDEX" val="2"/>
  <p:tag name="KSO_WM_DIAGRAM_GROUP_CODE" val="l1-1"/>
  <p:tag name="KSO_WM_SLIDE_DIAGTYPE" val="l"/>
  <p:tag name="KSO_WM_TAG_VERSION" val="1.0"/>
  <p:tag name="KSO_WM_BEAUTIFY_FLAG" val="#wm#"/>
  <p:tag name="KSO_WM_TEMPLATE_CATEGORY" val="custom"/>
  <p:tag name="KSO_WM_TEMPLATE_INDEX" val="20205081"/>
  <p:tag name="KSO_WM_SLIDE_LAYOUT" val="a_b_l"/>
  <p:tag name="KSO_WM_SLIDE_LAYOUT_CNT" val="1_1_1"/>
  <p:tag name="KSO_WM_UNIT_SHOW_EDIT_AREA_INDICATION" val="1"/>
  <p:tag name="ISLIDE.ICON" val="#370288;#370334;"/>
  <p:tag name="KSO_WM_SPECIAL_SOURCE" val="bdnull"/>
</p:tagLst>
</file>

<file path=ppt/tags/tag91.xml><?xml version="1.0" encoding="utf-8"?>
<p:tagLst xmlns:p="http://schemas.openxmlformats.org/presentationml/2006/main">
  <p:tag name="KSO_WM_SPECIAL_SOURCE" val="bdnull"/>
</p:tagLst>
</file>

<file path=ppt/tags/tag92.xml><?xml version="1.0" encoding="utf-8"?>
<p:tagLst xmlns:p="http://schemas.openxmlformats.org/presentationml/2006/main">
  <p:tag name="KSO_DOCER_TEMPLATE_OPEN_ONCE_MARK" val="1"/>
</p:tagLst>
</file>

<file path=ppt/theme/theme1.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3933</Words>
  <Application>WPS 演示</Application>
  <PresentationFormat>宽屏</PresentationFormat>
  <Paragraphs>416</Paragraphs>
  <Slides>21</Slides>
  <Notes>4</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21</vt:i4>
      </vt:variant>
    </vt:vector>
  </HeadingPairs>
  <TitlesOfParts>
    <vt:vector size="37" baseType="lpstr">
      <vt:lpstr>Arial</vt:lpstr>
      <vt:lpstr>宋体</vt:lpstr>
      <vt:lpstr>Wingdings</vt:lpstr>
      <vt:lpstr>微软雅黑</vt:lpstr>
      <vt:lpstr>Wingdings</vt:lpstr>
      <vt:lpstr>汉仪张乃仁行书W</vt:lpstr>
      <vt:lpstr>汉仪楷体简</vt:lpstr>
      <vt:lpstr>汉仪正圆-45W</vt:lpstr>
      <vt:lpstr>汉仪劲楷简</vt:lpstr>
      <vt:lpstr>汉仪魏碑简</vt:lpstr>
      <vt:lpstr>汉仪长美黑简</vt:lpstr>
      <vt:lpstr>MV Boli</vt:lpstr>
      <vt:lpstr>Calibri</vt:lpstr>
      <vt:lpstr>Arial Unicode MS</vt:lpstr>
      <vt:lpstr>黑体</vt:lpstr>
      <vt:lpstr>1_Office 主题​​</vt:lpstr>
      <vt:lpstr>PowerPoint 演示文稿</vt:lpstr>
      <vt:lpstr>PowerPoint 演示文稿</vt:lpstr>
      <vt:lpstr>PART 01</vt:lpstr>
      <vt:lpstr>PowerPoint 演示文稿</vt:lpstr>
      <vt:lpstr>PowerPoint 演示文稿</vt:lpstr>
      <vt:lpstr>PowerPoint 演示文稿</vt:lpstr>
      <vt:lpstr>PART 02</vt:lpstr>
      <vt:lpstr>PowerPoint 演示文稿</vt:lpstr>
      <vt:lpstr>PowerPoint 演示文稿</vt:lpstr>
      <vt:lpstr>PowerPoint 演示文稿</vt:lpstr>
      <vt:lpstr>PART 03</vt:lpstr>
      <vt:lpstr>PowerPoint 演示文稿</vt:lpstr>
      <vt:lpstr>PowerPoint 演示文稿</vt:lpstr>
      <vt:lpstr>PowerPoint 演示文稿</vt:lpstr>
      <vt:lpstr>PowerPoint 演示文稿</vt:lpstr>
      <vt:lpstr>PART 04</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要乐观</cp:lastModifiedBy>
  <cp:revision>184</cp:revision>
  <dcterms:created xsi:type="dcterms:W3CDTF">2019-06-19T02:08:00Z</dcterms:created>
  <dcterms:modified xsi:type="dcterms:W3CDTF">2022-03-08T09:24:01Z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2052-11.1.0.11365</vt:lpwstr>
  </property>
  <property fmtid="{D5CDD505-2E9C-101B-9397-08002B2CF9AE}" pid="3" name="ICV">
    <vt:lpwstr>58E80AE6D3A04035B59299C35D918BD7</vt:lpwstr>
  </property>
  <property fmtid="{D5CDD505-2E9C-101B-9397-08002B2CF9AE}" pid="4" name="KSOTemplateUUID">
    <vt:lpwstr>v1.0_mb_R53ML57xiUmqp3Ow1z5/iQ==</vt:lpwstr>
  </property>
</Properties>
</file>