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core.xml" Type="http://schemas.openxmlformats.org/package/2006/relationships/metadata/core-properties" Id="rId3"/>
 <Relationship Target="docProps/thumbnail.jpeg" Type="http://schemas.openxmlformats.org/package/2006/relationships/metadata/thumbnail" Id="rId2"/>
 <Relationship Target="ppt/presentation.xml" Type="http://schemas.openxmlformats.org/officeDocument/2006/relationships/officeDocument" Id="rId1"/>
 <Relationship Target="docProps/app.xml" Type="http://schemas.openxmlformats.org/officeDocument/2006/relationships/extended-properties" Id="rId4"/>
 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4" r:id="rId2"/>
    <p:sldId id="4513" r:id="rId3"/>
    <p:sldId id="4507" r:id="rId4"/>
    <p:sldId id="4517" r:id="rId5"/>
    <p:sldId id="4518" r:id="rId6"/>
    <p:sldId id="4519" r:id="rId7"/>
    <p:sldId id="4520" r:id="rId8"/>
    <p:sldId id="4521" r:id="rId9"/>
    <p:sldId id="4514" r:id="rId10"/>
    <p:sldId id="4522" r:id="rId11"/>
    <p:sldId id="4523" r:id="rId12"/>
    <p:sldId id="4524" r:id="rId13"/>
    <p:sldId id="4525" r:id="rId14"/>
    <p:sldId id="4526" r:id="rId15"/>
    <p:sldId id="4515" r:id="rId16"/>
    <p:sldId id="4527" r:id="rId17"/>
    <p:sldId id="4528" r:id="rId18"/>
    <p:sldId id="4529" r:id="rId19"/>
    <p:sldId id="4530" r:id="rId20"/>
    <p:sldId id="4531" r:id="rId21"/>
    <p:sldId id="4516" r:id="rId22"/>
    <p:sldId id="4532" r:id="rId23"/>
    <p:sldId id="4533" r:id="rId24"/>
    <p:sldId id="4534" r:id="rId25"/>
    <p:sldId id="4535" r:id="rId26"/>
    <p:sldId id="4536" r:id="rId27"/>
    <p:sldId id="453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589"/>
    <a:srgbClr val="104961"/>
    <a:srgbClr val="9F3201"/>
    <a:srgbClr val="7598B0"/>
    <a:srgbClr val="CCC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4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0236F-8309-4E90-999B-B31D1697309B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374D-BEBD-49A2-9025-67C6210EB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4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4E957-5221-4EB9-8C96-59AB845FBC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6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87CE9-8EAB-4B04-9540-5DB40CA6D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F05E54-0ED9-4A0C-8931-91DCD1A03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A8FF6-4E56-42E5-9773-942685F3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514DE-F861-4670-BCE5-F6B3750F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7ABD82-097C-4087-9499-7D5C0F08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43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0B443B-F4B9-47EE-99E6-77040147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602B2E-6B8C-4945-A110-42FDD1DB3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24A19-14B4-42B9-92B5-00E61FA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E926F5-1A4E-49C5-871C-EC01E487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FF8A0-F27F-4894-B077-300B5E03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793517-74B0-4C6F-A24D-409A8DD2E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73492A-AFB2-4206-A8F8-AB6C84EC5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543A2-1B3E-4513-A183-300CB02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6F6889-F548-4CD7-AA70-A37E6932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38CC23-03B0-4EB1-8541-BC1D54CE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6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44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33513" y="0"/>
            <a:ext cx="2286000" cy="4140200"/>
          </a:xfr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1989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48BE1-E1D5-4BFF-A13F-A5F48B56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CD96AB-C9DF-47B7-B811-60647E54B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0356E1-7FBC-4E02-A0E9-C0209368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37A81D-B694-4BB1-98B4-E5CA2B85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87784-2738-4743-AEE2-4162BD43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8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24191C-E8B4-4445-B082-5D671D41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BC8318-D5E4-42B5-9BFD-85E0111EE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F5CC2-5253-4362-B189-3A7C83F8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8947ED-B0F3-44CF-A85E-755DC119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862E64-31B5-4040-9A9C-0A52E788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9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96A60-60BE-4DBC-9755-BF94D864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60E34A-6F0D-418B-AC9D-ACF0010F4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D6CD9A-D11D-4295-ABA0-E962327BA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37373B-4171-43CD-86DF-832AA158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BA2DCD-62E3-4F87-B899-0B98F51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61261D-EC75-49DF-87B9-B40515C0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5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C28B-AA92-491A-AC8D-0CC274C0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B48EB0-9F31-4791-A80E-A8F13CD4A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9FFE3B-85D6-433D-B313-027BE51C1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C2825A-339C-4E48-90DD-D53027799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0BAF38-352F-43A9-9854-75100CEB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8A6AAE-5A0D-40C3-8311-6B8ADBD5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319AEF-4E3F-4632-B58A-4DC53ABA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8E2616-2E46-4A4A-AE58-B60AD19E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1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36C47-016D-4748-A695-CCFAB0FD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75DFA7-CADD-4043-967B-DAA8667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F689F2-AB16-4FB7-A2BA-7E5F65A9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0DA0D-8083-4A37-B1A4-1DC62821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810E91-16D8-4A94-9E38-5FBBACD8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E26D5D-EEF7-4679-B510-DBBF0600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711221-B67B-4A1E-B7B9-21A0120A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73EDA-2D9A-4D17-BE71-D1B6209E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FF82B7-86E8-4AB2-9A5C-5A5A9B5F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96270E-922A-47D6-AFF3-9627BA4FF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8075AB-FEC0-4C9C-A86E-4EAA1BEC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5B398E-FA48-4A41-B31F-9F3A505C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B2A8B3-19E3-4839-8D0B-28D04C7B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51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E75E4-AA4F-4D94-9064-FD567644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9D4A9F-CE8B-425A-9584-CA4B7AB89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E0E79A-92CF-4B28-B0F4-59AE24C0E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0E3277-32C3-44A5-A53E-D70BC664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D420CB-3BB0-489C-8E72-454E0136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957B2B-54D9-41BC-84B4-AC6136E6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8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284BBA-82B3-4460-B1AB-F4C7A43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5BB9FB-4C94-43AD-B2A0-EADE9436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177DA3-9E5F-4C4B-8623-B3D029B98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711D-B8B7-45D2-A76B-487C4E6CEE74}" type="datetimeFigureOut">
              <a:rPr lang="zh-CN" altLang="en-US" smtClean="0"/>
              <a:t>2021/5/16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D00DB2-5CCF-460A-8F19-47EE030A5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3F9A1A-92E2-451D-9A16-6313613C8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161C-C1DB-4D0C-86E4-ECD621D51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1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52E8D8E-C5A6-4773-BB4D-3D5AD3A74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80047E7-E728-4248-AACF-DDA733A4DAEB}"/>
              </a:ext>
            </a:extLst>
          </p:cNvPr>
          <p:cNvSpPr txBox="1"/>
          <p:nvPr/>
        </p:nvSpPr>
        <p:spPr>
          <a:xfrm>
            <a:off x="5181316" y="1378609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2DC92E-9890-4ED7-B415-AD902DDE7819}"/>
              </a:ext>
            </a:extLst>
          </p:cNvPr>
          <p:cNvSpPr txBox="1"/>
          <p:nvPr/>
        </p:nvSpPr>
        <p:spPr bwMode="auto">
          <a:xfrm>
            <a:off x="5014941" y="2640493"/>
            <a:ext cx="681972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简洁大气工作总结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CDC187-F028-4993-A0A8-96D613E7715E}"/>
              </a:ext>
            </a:extLst>
          </p:cNvPr>
          <p:cNvSpPr txBox="1"/>
          <p:nvPr/>
        </p:nvSpPr>
        <p:spPr bwMode="auto">
          <a:xfrm>
            <a:off x="4924046" y="3717711"/>
            <a:ext cx="681972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工作总结</a:t>
            </a:r>
            <a:r>
              <a: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年终总结</a:t>
            </a:r>
            <a:r>
              <a: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工作汇报</a:t>
            </a:r>
            <a:r>
              <a: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年终计划</a:t>
            </a:r>
            <a:r>
              <a: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述职汇报</a:t>
            </a:r>
            <a:r>
              <a: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74D710-5B76-4840-AC2C-E9BFB73C04F8}"/>
              </a:ext>
            </a:extLst>
          </p:cNvPr>
          <p:cNvSpPr/>
          <p:nvPr/>
        </p:nvSpPr>
        <p:spPr>
          <a:xfrm>
            <a:off x="7623010" y="1917218"/>
            <a:ext cx="406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598B0"/>
                </a:solidFill>
                <a:effectLst/>
                <a:uLnTx/>
                <a:uFillTx/>
                <a:cs typeface="+mn-ea"/>
                <a:sym typeface="+mn-lt"/>
              </a:rPr>
              <a:t>BUSINESS REPORTING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598B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089F9B-91B3-452B-A609-6D7A7EF5B07F}"/>
              </a:ext>
            </a:extLst>
          </p:cNvPr>
          <p:cNvSpPr txBox="1"/>
          <p:nvPr/>
        </p:nvSpPr>
        <p:spPr>
          <a:xfrm>
            <a:off x="5181316" y="4509735"/>
            <a:ext cx="20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汇报人：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XXX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CBD5A8-C8EE-48B3-B918-2EB6CB80EA92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55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A050AD-6D3B-4222-9FF4-2104493E0A8D}"/>
              </a:ext>
            </a:extLst>
          </p:cNvPr>
          <p:cNvSpPr txBox="1"/>
          <p:nvPr/>
        </p:nvSpPr>
        <p:spPr>
          <a:xfrm>
            <a:off x="7661879" y="4509735"/>
            <a:ext cx="20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汇报时间：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XXX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5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3FC1313-BCD5-44A6-80B9-B4CD1784F3F3}"/>
              </a:ext>
            </a:extLst>
          </p:cNvPr>
          <p:cNvGrpSpPr/>
          <p:nvPr/>
        </p:nvGrpSpPr>
        <p:grpSpPr>
          <a:xfrm>
            <a:off x="866464" y="1529985"/>
            <a:ext cx="10481982" cy="4546909"/>
            <a:chOff x="1590465" y="1568078"/>
            <a:chExt cx="9175925" cy="3980363"/>
          </a:xfrm>
        </p:grpSpPr>
        <p:grpSp>
          <p:nvGrpSpPr>
            <p:cNvPr id="7" name="Group 119">
              <a:extLst>
                <a:ext uri="{FF2B5EF4-FFF2-40B4-BE49-F238E27FC236}">
                  <a16:creationId xmlns:a16="http://schemas.microsoft.com/office/drawing/2014/main" id="{42834061-838E-492D-AFEC-F8CFF2285013}"/>
                </a:ext>
              </a:extLst>
            </p:cNvPr>
            <p:cNvGrpSpPr/>
            <p:nvPr/>
          </p:nvGrpSpPr>
          <p:grpSpPr>
            <a:xfrm>
              <a:off x="8447885" y="2512828"/>
              <a:ext cx="2318505" cy="2321690"/>
              <a:chOff x="1033463" y="2201863"/>
              <a:chExt cx="2984500" cy="2987676"/>
            </a:xfrm>
            <a:solidFill>
              <a:schemeClr val="accent6"/>
            </a:solidFill>
          </p:grpSpPr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4581F3D7-BB04-41B3-A7FD-954CB9E78E5B}"/>
                  </a:ext>
                </a:extLst>
              </p:cNvPr>
              <p:cNvSpPr/>
              <p:nvPr/>
            </p:nvSpPr>
            <p:spPr bwMode="auto">
              <a:xfrm>
                <a:off x="3433763" y="2613026"/>
                <a:ext cx="546100" cy="798513"/>
              </a:xfrm>
              <a:custGeom>
                <a:avLst/>
                <a:gdLst>
                  <a:gd name="T0" fmla="*/ 98 w 145"/>
                  <a:gd name="T1" fmla="*/ 212 h 212"/>
                  <a:gd name="T2" fmla="*/ 145 w 145"/>
                  <a:gd name="T3" fmla="*/ 200 h 212"/>
                  <a:gd name="T4" fmla="*/ 31 w 145"/>
                  <a:gd name="T5" fmla="*/ 0 h 212"/>
                  <a:gd name="T6" fmla="*/ 0 w 145"/>
                  <a:gd name="T7" fmla="*/ 37 h 212"/>
                  <a:gd name="T8" fmla="*/ 98 w 145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12">
                    <a:moveTo>
                      <a:pt x="98" y="212"/>
                    </a:move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27" y="122"/>
                      <a:pt x="87" y="53"/>
                      <a:pt x="31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9" y="84"/>
                      <a:pt x="83" y="144"/>
                      <a:pt x="98" y="212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9D462B85-CC3B-4DDF-9CF2-969006002C0D}"/>
                  </a:ext>
                </a:extLst>
              </p:cNvPr>
              <p:cNvSpPr/>
              <p:nvPr/>
            </p:nvSpPr>
            <p:spPr bwMode="auto">
              <a:xfrm>
                <a:off x="2538413" y="2201863"/>
                <a:ext cx="971550" cy="509588"/>
              </a:xfrm>
              <a:custGeom>
                <a:avLst/>
                <a:gdLst>
                  <a:gd name="T0" fmla="*/ 227 w 258"/>
                  <a:gd name="T1" fmla="*/ 135 h 135"/>
                  <a:gd name="T2" fmla="*/ 258 w 258"/>
                  <a:gd name="T3" fmla="*/ 98 h 135"/>
                  <a:gd name="T4" fmla="*/ 0 w 258"/>
                  <a:gd name="T5" fmla="*/ 0 h 135"/>
                  <a:gd name="T6" fmla="*/ 0 w 258"/>
                  <a:gd name="T7" fmla="*/ 48 h 135"/>
                  <a:gd name="T8" fmla="*/ 227 w 25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35">
                    <a:moveTo>
                      <a:pt x="227" y="135"/>
                    </a:moveTo>
                    <a:cubicBezTo>
                      <a:pt x="258" y="98"/>
                      <a:pt x="258" y="98"/>
                      <a:pt x="258" y="98"/>
                    </a:cubicBezTo>
                    <a:cubicBezTo>
                      <a:pt x="189" y="38"/>
                      <a:pt x="99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7" y="49"/>
                      <a:pt x="166" y="82"/>
                      <a:pt x="227" y="135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5598BB5C-8497-4039-9DBB-03FF7C376BCF}"/>
                  </a:ext>
                </a:extLst>
              </p:cNvPr>
              <p:cNvSpPr/>
              <p:nvPr/>
            </p:nvSpPr>
            <p:spPr bwMode="auto">
              <a:xfrm>
                <a:off x="3735388" y="3422651"/>
                <a:ext cx="282575" cy="831850"/>
              </a:xfrm>
              <a:custGeom>
                <a:avLst/>
                <a:gdLst>
                  <a:gd name="T0" fmla="*/ 26 w 75"/>
                  <a:gd name="T1" fmla="*/ 72 h 221"/>
                  <a:gd name="T2" fmla="*/ 0 w 75"/>
                  <a:gd name="T3" fmla="*/ 204 h 221"/>
                  <a:gd name="T4" fmla="*/ 46 w 75"/>
                  <a:gd name="T5" fmla="*/ 221 h 221"/>
                  <a:gd name="T6" fmla="*/ 75 w 75"/>
                  <a:gd name="T7" fmla="*/ 72 h 221"/>
                  <a:gd name="T8" fmla="*/ 68 w 75"/>
                  <a:gd name="T9" fmla="*/ 0 h 221"/>
                  <a:gd name="T10" fmla="*/ 21 w 75"/>
                  <a:gd name="T11" fmla="*/ 13 h 221"/>
                  <a:gd name="T12" fmla="*/ 26 w 75"/>
                  <a:gd name="T13" fmla="*/ 7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21">
                    <a:moveTo>
                      <a:pt x="26" y="72"/>
                    </a:moveTo>
                    <a:cubicBezTo>
                      <a:pt x="26" y="119"/>
                      <a:pt x="17" y="163"/>
                      <a:pt x="0" y="204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64" y="175"/>
                      <a:pt x="75" y="125"/>
                      <a:pt x="75" y="72"/>
                    </a:cubicBezTo>
                    <a:cubicBezTo>
                      <a:pt x="75" y="48"/>
                      <a:pt x="72" y="24"/>
                      <a:pt x="6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32"/>
                      <a:pt x="26" y="52"/>
                      <a:pt x="26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48999D3E-513C-4B49-9094-79BEBCFD7E00}"/>
                  </a:ext>
                </a:extLst>
              </p:cNvPr>
              <p:cNvSpPr/>
              <p:nvPr/>
            </p:nvSpPr>
            <p:spPr bwMode="auto">
              <a:xfrm>
                <a:off x="1654176" y="2201863"/>
                <a:ext cx="823913" cy="425450"/>
              </a:xfrm>
              <a:custGeom>
                <a:avLst/>
                <a:gdLst>
                  <a:gd name="T0" fmla="*/ 219 w 219"/>
                  <a:gd name="T1" fmla="*/ 48 h 113"/>
                  <a:gd name="T2" fmla="*/ 219 w 219"/>
                  <a:gd name="T3" fmla="*/ 0 h 113"/>
                  <a:gd name="T4" fmla="*/ 0 w 219"/>
                  <a:gd name="T5" fmla="*/ 74 h 113"/>
                  <a:gd name="T6" fmla="*/ 28 w 219"/>
                  <a:gd name="T7" fmla="*/ 113 h 113"/>
                  <a:gd name="T8" fmla="*/ 219 w 219"/>
                  <a:gd name="T9" fmla="*/ 4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13">
                    <a:moveTo>
                      <a:pt x="219" y="48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138" y="2"/>
                      <a:pt x="62" y="29"/>
                      <a:pt x="0" y="74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82" y="74"/>
                      <a:pt x="148" y="50"/>
                      <a:pt x="219" y="48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A37667C9-5358-4113-A2BC-6AEC348C7B43}"/>
                  </a:ext>
                </a:extLst>
              </p:cNvPr>
              <p:cNvSpPr/>
              <p:nvPr/>
            </p:nvSpPr>
            <p:spPr bwMode="auto">
              <a:xfrm>
                <a:off x="1119188" y="4144963"/>
                <a:ext cx="587375" cy="712788"/>
              </a:xfrm>
              <a:custGeom>
                <a:avLst/>
                <a:gdLst>
                  <a:gd name="T0" fmla="*/ 46 w 156"/>
                  <a:gd name="T1" fmla="*/ 0 h 189"/>
                  <a:gd name="T2" fmla="*/ 0 w 156"/>
                  <a:gd name="T3" fmla="*/ 13 h 189"/>
                  <a:gd name="T4" fmla="*/ 125 w 156"/>
                  <a:gd name="T5" fmla="*/ 189 h 189"/>
                  <a:gd name="T6" fmla="*/ 156 w 156"/>
                  <a:gd name="T7" fmla="*/ 152 h 189"/>
                  <a:gd name="T8" fmla="*/ 46 w 156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89">
                    <a:moveTo>
                      <a:pt x="4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4" y="83"/>
                      <a:pt x="68" y="144"/>
                      <a:pt x="125" y="189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07" y="113"/>
                      <a:pt x="68" y="61"/>
                      <a:pt x="46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DECCE862-C888-4DCE-83BD-8A69DB8EA05C}"/>
                  </a:ext>
                </a:extLst>
              </p:cNvPr>
              <p:cNvSpPr/>
              <p:nvPr/>
            </p:nvSpPr>
            <p:spPr bwMode="auto">
              <a:xfrm>
                <a:off x="3260726" y="4246563"/>
                <a:ext cx="625475" cy="677863"/>
              </a:xfrm>
              <a:custGeom>
                <a:avLst/>
                <a:gdLst>
                  <a:gd name="T0" fmla="*/ 0 w 166"/>
                  <a:gd name="T1" fmla="*/ 141 h 180"/>
                  <a:gd name="T2" fmla="*/ 28 w 166"/>
                  <a:gd name="T3" fmla="*/ 180 h 180"/>
                  <a:gd name="T4" fmla="*/ 166 w 166"/>
                  <a:gd name="T5" fmla="*/ 16 h 180"/>
                  <a:gd name="T6" fmla="*/ 120 w 166"/>
                  <a:gd name="T7" fmla="*/ 0 h 180"/>
                  <a:gd name="T8" fmla="*/ 0 w 166"/>
                  <a:gd name="T9" fmla="*/ 14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0">
                    <a:moveTo>
                      <a:pt x="0" y="141"/>
                    </a:moveTo>
                    <a:cubicBezTo>
                      <a:pt x="28" y="180"/>
                      <a:pt x="28" y="180"/>
                      <a:pt x="28" y="180"/>
                    </a:cubicBezTo>
                    <a:cubicBezTo>
                      <a:pt x="88" y="140"/>
                      <a:pt x="136" y="83"/>
                      <a:pt x="166" y="1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3" y="57"/>
                      <a:pt x="52" y="105"/>
                      <a:pt x="0" y="141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6B1DE5DE-8E03-45B6-8020-4C298EC70621}"/>
                  </a:ext>
                </a:extLst>
              </p:cNvPr>
              <p:cNvSpPr/>
              <p:nvPr/>
            </p:nvSpPr>
            <p:spPr bwMode="auto">
              <a:xfrm>
                <a:off x="1033463" y="3290888"/>
                <a:ext cx="239713" cy="847725"/>
              </a:xfrm>
              <a:custGeom>
                <a:avLst/>
                <a:gdLst>
                  <a:gd name="T0" fmla="*/ 48 w 64"/>
                  <a:gd name="T1" fmla="*/ 107 h 225"/>
                  <a:gd name="T2" fmla="*/ 60 w 64"/>
                  <a:gd name="T3" fmla="*/ 16 h 225"/>
                  <a:gd name="T4" fmla="*/ 14 w 64"/>
                  <a:gd name="T5" fmla="*/ 0 h 225"/>
                  <a:gd name="T6" fmla="*/ 0 w 64"/>
                  <a:gd name="T7" fmla="*/ 107 h 225"/>
                  <a:gd name="T8" fmla="*/ 17 w 64"/>
                  <a:gd name="T9" fmla="*/ 225 h 225"/>
                  <a:gd name="T10" fmla="*/ 64 w 64"/>
                  <a:gd name="T11" fmla="*/ 212 h 225"/>
                  <a:gd name="T12" fmla="*/ 48 w 64"/>
                  <a:gd name="T13" fmla="*/ 10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25">
                    <a:moveTo>
                      <a:pt x="48" y="107"/>
                    </a:moveTo>
                    <a:cubicBezTo>
                      <a:pt x="48" y="76"/>
                      <a:pt x="52" y="45"/>
                      <a:pt x="60" y="1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34"/>
                      <a:pt x="0" y="70"/>
                      <a:pt x="0" y="107"/>
                    </a:cubicBezTo>
                    <a:cubicBezTo>
                      <a:pt x="0" y="148"/>
                      <a:pt x="6" y="188"/>
                      <a:pt x="17" y="225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53" y="179"/>
                      <a:pt x="48" y="144"/>
                      <a:pt x="48" y="107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:a16="http://schemas.microsoft.com/office/drawing/2014/main" id="{7A176605-90F2-4775-8C8D-FFF9E6B5C587}"/>
                  </a:ext>
                </a:extLst>
              </p:cNvPr>
              <p:cNvSpPr/>
              <p:nvPr/>
            </p:nvSpPr>
            <p:spPr bwMode="auto">
              <a:xfrm>
                <a:off x="1104901" y="2514601"/>
                <a:ext cx="604838" cy="779463"/>
              </a:xfrm>
              <a:custGeom>
                <a:avLst/>
                <a:gdLst>
                  <a:gd name="T0" fmla="*/ 161 w 161"/>
                  <a:gd name="T1" fmla="*/ 40 h 207"/>
                  <a:gd name="T2" fmla="*/ 134 w 161"/>
                  <a:gd name="T3" fmla="*/ 0 h 207"/>
                  <a:gd name="T4" fmla="*/ 0 w 161"/>
                  <a:gd name="T5" fmla="*/ 191 h 207"/>
                  <a:gd name="T6" fmla="*/ 45 w 161"/>
                  <a:gd name="T7" fmla="*/ 207 h 207"/>
                  <a:gd name="T8" fmla="*/ 161 w 161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07">
                    <a:moveTo>
                      <a:pt x="161" y="4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72" y="49"/>
                      <a:pt x="25" y="115"/>
                      <a:pt x="0" y="191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67" y="140"/>
                      <a:pt x="107" y="82"/>
                      <a:pt x="161" y="4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9" name="Freeform 94">
                <a:extLst>
                  <a:ext uri="{FF2B5EF4-FFF2-40B4-BE49-F238E27FC236}">
                    <a16:creationId xmlns:a16="http://schemas.microsoft.com/office/drawing/2014/main" id="{4FC49B10-D022-40A8-B486-E817B861C462}"/>
                  </a:ext>
                </a:extLst>
              </p:cNvPr>
              <p:cNvSpPr/>
              <p:nvPr/>
            </p:nvSpPr>
            <p:spPr bwMode="auto">
              <a:xfrm>
                <a:off x="2538413" y="4808538"/>
                <a:ext cx="779463" cy="381000"/>
              </a:xfrm>
              <a:custGeom>
                <a:avLst/>
                <a:gdLst>
                  <a:gd name="T0" fmla="*/ 0 w 207"/>
                  <a:gd name="T1" fmla="*/ 52 h 101"/>
                  <a:gd name="T2" fmla="*/ 0 w 207"/>
                  <a:gd name="T3" fmla="*/ 101 h 101"/>
                  <a:gd name="T4" fmla="*/ 207 w 207"/>
                  <a:gd name="T5" fmla="*/ 40 h 101"/>
                  <a:gd name="T6" fmla="*/ 179 w 207"/>
                  <a:gd name="T7" fmla="*/ 0 h 101"/>
                  <a:gd name="T8" fmla="*/ 0 w 207"/>
                  <a:gd name="T9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01">
                    <a:moveTo>
                      <a:pt x="0" y="5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76" y="100"/>
                      <a:pt x="147" y="78"/>
                      <a:pt x="207" y="4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27" y="33"/>
                      <a:pt x="66" y="51"/>
                      <a:pt x="0" y="52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:a16="http://schemas.microsoft.com/office/drawing/2014/main" id="{659CC62A-A3D9-490D-9B37-3F073FD1EB64}"/>
                  </a:ext>
                </a:extLst>
              </p:cNvPr>
              <p:cNvSpPr/>
              <p:nvPr/>
            </p:nvSpPr>
            <p:spPr bwMode="auto">
              <a:xfrm>
                <a:off x="1638301" y="4756151"/>
                <a:ext cx="839788" cy="433388"/>
              </a:xfrm>
              <a:custGeom>
                <a:avLst/>
                <a:gdLst>
                  <a:gd name="T0" fmla="*/ 31 w 223"/>
                  <a:gd name="T1" fmla="*/ 0 h 115"/>
                  <a:gd name="T2" fmla="*/ 0 w 223"/>
                  <a:gd name="T3" fmla="*/ 37 h 115"/>
                  <a:gd name="T4" fmla="*/ 223 w 223"/>
                  <a:gd name="T5" fmla="*/ 115 h 115"/>
                  <a:gd name="T6" fmla="*/ 223 w 223"/>
                  <a:gd name="T7" fmla="*/ 66 h 115"/>
                  <a:gd name="T8" fmla="*/ 31 w 22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15">
                    <a:moveTo>
                      <a:pt x="3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3" y="84"/>
                      <a:pt x="140" y="112"/>
                      <a:pt x="223" y="115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151" y="64"/>
                      <a:pt x="85" y="39"/>
                      <a:pt x="31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</p:grpSp>
        <p:sp>
          <p:nvSpPr>
            <p:cNvPr id="8" name="Arc 131">
              <a:extLst>
                <a:ext uri="{FF2B5EF4-FFF2-40B4-BE49-F238E27FC236}">
                  <a16:creationId xmlns:a16="http://schemas.microsoft.com/office/drawing/2014/main" id="{C28C84DE-6FEA-42CF-B6EA-3B7D8527F498}"/>
                </a:ext>
              </a:extLst>
            </p:cNvPr>
            <p:cNvSpPr/>
            <p:nvPr/>
          </p:nvSpPr>
          <p:spPr>
            <a:xfrm rot="10800000">
              <a:off x="8764088" y="2844016"/>
              <a:ext cx="1674750" cy="1675266"/>
            </a:xfrm>
            <a:prstGeom prst="arc">
              <a:avLst>
                <a:gd name="adj1" fmla="val 12559450"/>
                <a:gd name="adj2" fmla="val 10734386"/>
              </a:avLst>
            </a:prstGeom>
            <a:ln w="133350" cap="sq">
              <a:solidFill>
                <a:srgbClr val="9F320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en-IN" sz="2800" noProof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141">
              <a:extLst>
                <a:ext uri="{FF2B5EF4-FFF2-40B4-BE49-F238E27FC236}">
                  <a16:creationId xmlns:a16="http://schemas.microsoft.com/office/drawing/2014/main" id="{8C5B68EC-F202-40EA-AF15-70FD53F0E9CC}"/>
                </a:ext>
              </a:extLst>
            </p:cNvPr>
            <p:cNvGrpSpPr/>
            <p:nvPr/>
          </p:nvGrpSpPr>
          <p:grpSpPr>
            <a:xfrm>
              <a:off x="5923569" y="1877770"/>
              <a:ext cx="2008326" cy="2011085"/>
              <a:chOff x="1033463" y="2201863"/>
              <a:chExt cx="2984500" cy="2987676"/>
            </a:xfrm>
            <a:solidFill>
              <a:schemeClr val="accent5"/>
            </a:solidFill>
          </p:grpSpPr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36275A72-F91C-49E1-B85E-303E6AACD080}"/>
                  </a:ext>
                </a:extLst>
              </p:cNvPr>
              <p:cNvSpPr/>
              <p:nvPr/>
            </p:nvSpPr>
            <p:spPr bwMode="auto">
              <a:xfrm>
                <a:off x="3433763" y="2613026"/>
                <a:ext cx="546100" cy="798513"/>
              </a:xfrm>
              <a:custGeom>
                <a:avLst/>
                <a:gdLst>
                  <a:gd name="T0" fmla="*/ 98 w 145"/>
                  <a:gd name="T1" fmla="*/ 212 h 212"/>
                  <a:gd name="T2" fmla="*/ 145 w 145"/>
                  <a:gd name="T3" fmla="*/ 200 h 212"/>
                  <a:gd name="T4" fmla="*/ 31 w 145"/>
                  <a:gd name="T5" fmla="*/ 0 h 212"/>
                  <a:gd name="T6" fmla="*/ 0 w 145"/>
                  <a:gd name="T7" fmla="*/ 37 h 212"/>
                  <a:gd name="T8" fmla="*/ 98 w 145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12">
                    <a:moveTo>
                      <a:pt x="98" y="212"/>
                    </a:move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27" y="122"/>
                      <a:pt x="87" y="53"/>
                      <a:pt x="31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9" y="84"/>
                      <a:pt x="83" y="144"/>
                      <a:pt x="98" y="212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2" name="Freeform 87">
                <a:extLst>
                  <a:ext uri="{FF2B5EF4-FFF2-40B4-BE49-F238E27FC236}">
                    <a16:creationId xmlns:a16="http://schemas.microsoft.com/office/drawing/2014/main" id="{60F42596-30B0-4414-A8A0-FE3099966924}"/>
                  </a:ext>
                </a:extLst>
              </p:cNvPr>
              <p:cNvSpPr/>
              <p:nvPr/>
            </p:nvSpPr>
            <p:spPr bwMode="auto">
              <a:xfrm>
                <a:off x="2538413" y="2201863"/>
                <a:ext cx="971550" cy="509587"/>
              </a:xfrm>
              <a:custGeom>
                <a:avLst/>
                <a:gdLst>
                  <a:gd name="T0" fmla="*/ 227 w 258"/>
                  <a:gd name="T1" fmla="*/ 135 h 135"/>
                  <a:gd name="T2" fmla="*/ 258 w 258"/>
                  <a:gd name="T3" fmla="*/ 98 h 135"/>
                  <a:gd name="T4" fmla="*/ 0 w 258"/>
                  <a:gd name="T5" fmla="*/ 0 h 135"/>
                  <a:gd name="T6" fmla="*/ 0 w 258"/>
                  <a:gd name="T7" fmla="*/ 48 h 135"/>
                  <a:gd name="T8" fmla="*/ 227 w 25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35">
                    <a:moveTo>
                      <a:pt x="227" y="135"/>
                    </a:moveTo>
                    <a:cubicBezTo>
                      <a:pt x="258" y="98"/>
                      <a:pt x="258" y="98"/>
                      <a:pt x="258" y="98"/>
                    </a:cubicBezTo>
                    <a:cubicBezTo>
                      <a:pt x="189" y="38"/>
                      <a:pt x="99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7" y="49"/>
                      <a:pt x="166" y="82"/>
                      <a:pt x="227" y="135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3" name="Freeform 88">
                <a:extLst>
                  <a:ext uri="{FF2B5EF4-FFF2-40B4-BE49-F238E27FC236}">
                    <a16:creationId xmlns:a16="http://schemas.microsoft.com/office/drawing/2014/main" id="{DBF64ABD-B9AD-4A90-9B73-844C3D5639FC}"/>
                  </a:ext>
                </a:extLst>
              </p:cNvPr>
              <p:cNvSpPr/>
              <p:nvPr/>
            </p:nvSpPr>
            <p:spPr bwMode="auto">
              <a:xfrm>
                <a:off x="3735388" y="3422651"/>
                <a:ext cx="282575" cy="831850"/>
              </a:xfrm>
              <a:custGeom>
                <a:avLst/>
                <a:gdLst>
                  <a:gd name="T0" fmla="*/ 26 w 75"/>
                  <a:gd name="T1" fmla="*/ 72 h 221"/>
                  <a:gd name="T2" fmla="*/ 0 w 75"/>
                  <a:gd name="T3" fmla="*/ 204 h 221"/>
                  <a:gd name="T4" fmla="*/ 46 w 75"/>
                  <a:gd name="T5" fmla="*/ 221 h 221"/>
                  <a:gd name="T6" fmla="*/ 75 w 75"/>
                  <a:gd name="T7" fmla="*/ 72 h 221"/>
                  <a:gd name="T8" fmla="*/ 68 w 75"/>
                  <a:gd name="T9" fmla="*/ 0 h 221"/>
                  <a:gd name="T10" fmla="*/ 21 w 75"/>
                  <a:gd name="T11" fmla="*/ 13 h 221"/>
                  <a:gd name="T12" fmla="*/ 26 w 75"/>
                  <a:gd name="T13" fmla="*/ 7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21">
                    <a:moveTo>
                      <a:pt x="26" y="72"/>
                    </a:moveTo>
                    <a:cubicBezTo>
                      <a:pt x="26" y="119"/>
                      <a:pt x="17" y="163"/>
                      <a:pt x="0" y="204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64" y="175"/>
                      <a:pt x="75" y="125"/>
                      <a:pt x="75" y="72"/>
                    </a:cubicBezTo>
                    <a:cubicBezTo>
                      <a:pt x="75" y="48"/>
                      <a:pt x="72" y="24"/>
                      <a:pt x="6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32"/>
                      <a:pt x="26" y="52"/>
                      <a:pt x="26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4" name="Freeform 89">
                <a:extLst>
                  <a:ext uri="{FF2B5EF4-FFF2-40B4-BE49-F238E27FC236}">
                    <a16:creationId xmlns:a16="http://schemas.microsoft.com/office/drawing/2014/main" id="{2D0E4881-82C9-40A7-9493-9584C97DA2C3}"/>
                  </a:ext>
                </a:extLst>
              </p:cNvPr>
              <p:cNvSpPr/>
              <p:nvPr/>
            </p:nvSpPr>
            <p:spPr bwMode="auto">
              <a:xfrm>
                <a:off x="1654176" y="2201863"/>
                <a:ext cx="823913" cy="425450"/>
              </a:xfrm>
              <a:custGeom>
                <a:avLst/>
                <a:gdLst>
                  <a:gd name="T0" fmla="*/ 219 w 219"/>
                  <a:gd name="T1" fmla="*/ 48 h 113"/>
                  <a:gd name="T2" fmla="*/ 219 w 219"/>
                  <a:gd name="T3" fmla="*/ 0 h 113"/>
                  <a:gd name="T4" fmla="*/ 0 w 219"/>
                  <a:gd name="T5" fmla="*/ 74 h 113"/>
                  <a:gd name="T6" fmla="*/ 28 w 219"/>
                  <a:gd name="T7" fmla="*/ 113 h 113"/>
                  <a:gd name="T8" fmla="*/ 219 w 219"/>
                  <a:gd name="T9" fmla="*/ 4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13">
                    <a:moveTo>
                      <a:pt x="219" y="48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138" y="2"/>
                      <a:pt x="62" y="29"/>
                      <a:pt x="0" y="74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82" y="74"/>
                      <a:pt x="148" y="50"/>
                      <a:pt x="219" y="48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5" name="Freeform 90">
                <a:extLst>
                  <a:ext uri="{FF2B5EF4-FFF2-40B4-BE49-F238E27FC236}">
                    <a16:creationId xmlns:a16="http://schemas.microsoft.com/office/drawing/2014/main" id="{080A9FAD-5230-4DF6-9C59-44455DB36D61}"/>
                  </a:ext>
                </a:extLst>
              </p:cNvPr>
              <p:cNvSpPr/>
              <p:nvPr/>
            </p:nvSpPr>
            <p:spPr bwMode="auto">
              <a:xfrm>
                <a:off x="1119188" y="4144963"/>
                <a:ext cx="587375" cy="712788"/>
              </a:xfrm>
              <a:custGeom>
                <a:avLst/>
                <a:gdLst>
                  <a:gd name="T0" fmla="*/ 46 w 156"/>
                  <a:gd name="T1" fmla="*/ 0 h 189"/>
                  <a:gd name="T2" fmla="*/ 0 w 156"/>
                  <a:gd name="T3" fmla="*/ 13 h 189"/>
                  <a:gd name="T4" fmla="*/ 125 w 156"/>
                  <a:gd name="T5" fmla="*/ 189 h 189"/>
                  <a:gd name="T6" fmla="*/ 156 w 156"/>
                  <a:gd name="T7" fmla="*/ 152 h 189"/>
                  <a:gd name="T8" fmla="*/ 46 w 156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89">
                    <a:moveTo>
                      <a:pt x="4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4" y="83"/>
                      <a:pt x="68" y="144"/>
                      <a:pt x="125" y="189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07" y="113"/>
                      <a:pt x="68" y="61"/>
                      <a:pt x="4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6" name="Freeform 91">
                <a:extLst>
                  <a:ext uri="{FF2B5EF4-FFF2-40B4-BE49-F238E27FC236}">
                    <a16:creationId xmlns:a16="http://schemas.microsoft.com/office/drawing/2014/main" id="{03D9EB68-3615-418B-A48A-09DF0EC1C49D}"/>
                  </a:ext>
                </a:extLst>
              </p:cNvPr>
              <p:cNvSpPr/>
              <p:nvPr/>
            </p:nvSpPr>
            <p:spPr bwMode="auto">
              <a:xfrm>
                <a:off x="3260726" y="4246563"/>
                <a:ext cx="625475" cy="677863"/>
              </a:xfrm>
              <a:custGeom>
                <a:avLst/>
                <a:gdLst>
                  <a:gd name="T0" fmla="*/ 0 w 166"/>
                  <a:gd name="T1" fmla="*/ 141 h 180"/>
                  <a:gd name="T2" fmla="*/ 28 w 166"/>
                  <a:gd name="T3" fmla="*/ 180 h 180"/>
                  <a:gd name="T4" fmla="*/ 166 w 166"/>
                  <a:gd name="T5" fmla="*/ 16 h 180"/>
                  <a:gd name="T6" fmla="*/ 120 w 166"/>
                  <a:gd name="T7" fmla="*/ 0 h 180"/>
                  <a:gd name="T8" fmla="*/ 0 w 166"/>
                  <a:gd name="T9" fmla="*/ 14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0">
                    <a:moveTo>
                      <a:pt x="0" y="141"/>
                    </a:moveTo>
                    <a:cubicBezTo>
                      <a:pt x="28" y="180"/>
                      <a:pt x="28" y="180"/>
                      <a:pt x="28" y="180"/>
                    </a:cubicBezTo>
                    <a:cubicBezTo>
                      <a:pt x="88" y="140"/>
                      <a:pt x="136" y="83"/>
                      <a:pt x="166" y="1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3" y="57"/>
                      <a:pt x="52" y="105"/>
                      <a:pt x="0" y="1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7" name="Freeform 92">
                <a:extLst>
                  <a:ext uri="{FF2B5EF4-FFF2-40B4-BE49-F238E27FC236}">
                    <a16:creationId xmlns:a16="http://schemas.microsoft.com/office/drawing/2014/main" id="{9EC89852-ED0E-4B39-A381-0E13766C006F}"/>
                  </a:ext>
                </a:extLst>
              </p:cNvPr>
              <p:cNvSpPr/>
              <p:nvPr/>
            </p:nvSpPr>
            <p:spPr bwMode="auto">
              <a:xfrm>
                <a:off x="1033463" y="3290888"/>
                <a:ext cx="239713" cy="847725"/>
              </a:xfrm>
              <a:custGeom>
                <a:avLst/>
                <a:gdLst>
                  <a:gd name="T0" fmla="*/ 48 w 64"/>
                  <a:gd name="T1" fmla="*/ 107 h 225"/>
                  <a:gd name="T2" fmla="*/ 60 w 64"/>
                  <a:gd name="T3" fmla="*/ 16 h 225"/>
                  <a:gd name="T4" fmla="*/ 14 w 64"/>
                  <a:gd name="T5" fmla="*/ 0 h 225"/>
                  <a:gd name="T6" fmla="*/ 0 w 64"/>
                  <a:gd name="T7" fmla="*/ 107 h 225"/>
                  <a:gd name="T8" fmla="*/ 17 w 64"/>
                  <a:gd name="T9" fmla="*/ 225 h 225"/>
                  <a:gd name="T10" fmla="*/ 64 w 64"/>
                  <a:gd name="T11" fmla="*/ 212 h 225"/>
                  <a:gd name="T12" fmla="*/ 48 w 64"/>
                  <a:gd name="T13" fmla="*/ 10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25">
                    <a:moveTo>
                      <a:pt x="48" y="107"/>
                    </a:moveTo>
                    <a:cubicBezTo>
                      <a:pt x="48" y="76"/>
                      <a:pt x="52" y="45"/>
                      <a:pt x="60" y="1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34"/>
                      <a:pt x="0" y="70"/>
                      <a:pt x="0" y="107"/>
                    </a:cubicBezTo>
                    <a:cubicBezTo>
                      <a:pt x="0" y="148"/>
                      <a:pt x="6" y="188"/>
                      <a:pt x="17" y="225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53" y="179"/>
                      <a:pt x="48" y="144"/>
                      <a:pt x="48" y="1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8" name="Freeform 93">
                <a:extLst>
                  <a:ext uri="{FF2B5EF4-FFF2-40B4-BE49-F238E27FC236}">
                    <a16:creationId xmlns:a16="http://schemas.microsoft.com/office/drawing/2014/main" id="{74AC0324-9441-4C6A-8C8F-B8B7B2479956}"/>
                  </a:ext>
                </a:extLst>
              </p:cNvPr>
              <p:cNvSpPr/>
              <p:nvPr/>
            </p:nvSpPr>
            <p:spPr bwMode="auto">
              <a:xfrm>
                <a:off x="1104901" y="2514601"/>
                <a:ext cx="604838" cy="779463"/>
              </a:xfrm>
              <a:custGeom>
                <a:avLst/>
                <a:gdLst>
                  <a:gd name="T0" fmla="*/ 161 w 161"/>
                  <a:gd name="T1" fmla="*/ 40 h 207"/>
                  <a:gd name="T2" fmla="*/ 134 w 161"/>
                  <a:gd name="T3" fmla="*/ 0 h 207"/>
                  <a:gd name="T4" fmla="*/ 0 w 161"/>
                  <a:gd name="T5" fmla="*/ 191 h 207"/>
                  <a:gd name="T6" fmla="*/ 45 w 161"/>
                  <a:gd name="T7" fmla="*/ 207 h 207"/>
                  <a:gd name="T8" fmla="*/ 161 w 161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07">
                    <a:moveTo>
                      <a:pt x="161" y="4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72" y="49"/>
                      <a:pt x="25" y="115"/>
                      <a:pt x="0" y="191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67" y="140"/>
                      <a:pt x="107" y="82"/>
                      <a:pt x="161" y="40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9" name="Freeform 94">
                <a:extLst>
                  <a:ext uri="{FF2B5EF4-FFF2-40B4-BE49-F238E27FC236}">
                    <a16:creationId xmlns:a16="http://schemas.microsoft.com/office/drawing/2014/main" id="{C4C21F08-FCF6-4AFF-A9E0-C42D0C2F90AE}"/>
                  </a:ext>
                </a:extLst>
              </p:cNvPr>
              <p:cNvSpPr/>
              <p:nvPr/>
            </p:nvSpPr>
            <p:spPr bwMode="auto">
              <a:xfrm>
                <a:off x="2538413" y="4808538"/>
                <a:ext cx="779463" cy="381000"/>
              </a:xfrm>
              <a:custGeom>
                <a:avLst/>
                <a:gdLst>
                  <a:gd name="T0" fmla="*/ 0 w 207"/>
                  <a:gd name="T1" fmla="*/ 52 h 101"/>
                  <a:gd name="T2" fmla="*/ 0 w 207"/>
                  <a:gd name="T3" fmla="*/ 101 h 101"/>
                  <a:gd name="T4" fmla="*/ 207 w 207"/>
                  <a:gd name="T5" fmla="*/ 40 h 101"/>
                  <a:gd name="T6" fmla="*/ 179 w 207"/>
                  <a:gd name="T7" fmla="*/ 0 h 101"/>
                  <a:gd name="T8" fmla="*/ 0 w 207"/>
                  <a:gd name="T9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01">
                    <a:moveTo>
                      <a:pt x="0" y="5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76" y="100"/>
                      <a:pt x="147" y="78"/>
                      <a:pt x="207" y="4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27" y="33"/>
                      <a:pt x="66" y="51"/>
                      <a:pt x="0" y="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90" name="Freeform 95">
                <a:extLst>
                  <a:ext uri="{FF2B5EF4-FFF2-40B4-BE49-F238E27FC236}">
                    <a16:creationId xmlns:a16="http://schemas.microsoft.com/office/drawing/2014/main" id="{ED0AA61B-F396-4257-8842-658E232D9B7B}"/>
                  </a:ext>
                </a:extLst>
              </p:cNvPr>
              <p:cNvSpPr/>
              <p:nvPr/>
            </p:nvSpPr>
            <p:spPr bwMode="auto">
              <a:xfrm>
                <a:off x="1638301" y="4756151"/>
                <a:ext cx="839788" cy="433388"/>
              </a:xfrm>
              <a:custGeom>
                <a:avLst/>
                <a:gdLst>
                  <a:gd name="T0" fmla="*/ 31 w 223"/>
                  <a:gd name="T1" fmla="*/ 0 h 115"/>
                  <a:gd name="T2" fmla="*/ 0 w 223"/>
                  <a:gd name="T3" fmla="*/ 37 h 115"/>
                  <a:gd name="T4" fmla="*/ 223 w 223"/>
                  <a:gd name="T5" fmla="*/ 115 h 115"/>
                  <a:gd name="T6" fmla="*/ 223 w 223"/>
                  <a:gd name="T7" fmla="*/ 66 h 115"/>
                  <a:gd name="T8" fmla="*/ 31 w 22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15">
                    <a:moveTo>
                      <a:pt x="3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3" y="84"/>
                      <a:pt x="140" y="112"/>
                      <a:pt x="223" y="115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151" y="64"/>
                      <a:pt x="85" y="39"/>
                      <a:pt x="3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</p:grpSp>
        <p:sp>
          <p:nvSpPr>
            <p:cNvPr id="10" name="Arc 142">
              <a:extLst>
                <a:ext uri="{FF2B5EF4-FFF2-40B4-BE49-F238E27FC236}">
                  <a16:creationId xmlns:a16="http://schemas.microsoft.com/office/drawing/2014/main" id="{BDE62AD6-A909-433A-8F37-C62DCFC53746}"/>
                </a:ext>
              </a:extLst>
            </p:cNvPr>
            <p:cNvSpPr/>
            <p:nvPr/>
          </p:nvSpPr>
          <p:spPr>
            <a:xfrm rot="10800000">
              <a:off x="6202782" y="2157223"/>
              <a:ext cx="1450493" cy="1452311"/>
            </a:xfrm>
            <a:prstGeom prst="arc">
              <a:avLst>
                <a:gd name="adj1" fmla="val 1182648"/>
                <a:gd name="adj2" fmla="val 10734386"/>
              </a:avLst>
            </a:prstGeom>
            <a:ln w="133350" cap="sq">
              <a:solidFill>
                <a:srgbClr val="10496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en-IN" sz="2800" noProof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160">
              <a:extLst>
                <a:ext uri="{FF2B5EF4-FFF2-40B4-BE49-F238E27FC236}">
                  <a16:creationId xmlns:a16="http://schemas.microsoft.com/office/drawing/2014/main" id="{4D4E72C3-56B6-47C9-AC4C-A51858A081A4}"/>
                </a:ext>
              </a:extLst>
            </p:cNvPr>
            <p:cNvGrpSpPr/>
            <p:nvPr/>
          </p:nvGrpSpPr>
          <p:grpSpPr>
            <a:xfrm>
              <a:off x="3764232" y="2663056"/>
              <a:ext cx="1684765" cy="1687079"/>
              <a:chOff x="1033463" y="2201863"/>
              <a:chExt cx="2984500" cy="2987676"/>
            </a:xfrm>
            <a:solidFill>
              <a:schemeClr val="accent3"/>
            </a:solidFill>
          </p:grpSpPr>
          <p:sp>
            <p:nvSpPr>
              <p:cNvPr id="71" name="Freeform 86">
                <a:extLst>
                  <a:ext uri="{FF2B5EF4-FFF2-40B4-BE49-F238E27FC236}">
                    <a16:creationId xmlns:a16="http://schemas.microsoft.com/office/drawing/2014/main" id="{63D68CBC-94FB-45CB-AE7D-5D3AC840A4E5}"/>
                  </a:ext>
                </a:extLst>
              </p:cNvPr>
              <p:cNvSpPr/>
              <p:nvPr/>
            </p:nvSpPr>
            <p:spPr bwMode="auto">
              <a:xfrm>
                <a:off x="3433763" y="2613026"/>
                <a:ext cx="546100" cy="798513"/>
              </a:xfrm>
              <a:custGeom>
                <a:avLst/>
                <a:gdLst>
                  <a:gd name="T0" fmla="*/ 98 w 145"/>
                  <a:gd name="T1" fmla="*/ 212 h 212"/>
                  <a:gd name="T2" fmla="*/ 145 w 145"/>
                  <a:gd name="T3" fmla="*/ 200 h 212"/>
                  <a:gd name="T4" fmla="*/ 31 w 145"/>
                  <a:gd name="T5" fmla="*/ 0 h 212"/>
                  <a:gd name="T6" fmla="*/ 0 w 145"/>
                  <a:gd name="T7" fmla="*/ 37 h 212"/>
                  <a:gd name="T8" fmla="*/ 98 w 145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12">
                    <a:moveTo>
                      <a:pt x="98" y="212"/>
                    </a:move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27" y="122"/>
                      <a:pt x="87" y="53"/>
                      <a:pt x="31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9" y="84"/>
                      <a:pt x="83" y="144"/>
                      <a:pt x="98" y="212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2" name="Freeform 87">
                <a:extLst>
                  <a:ext uri="{FF2B5EF4-FFF2-40B4-BE49-F238E27FC236}">
                    <a16:creationId xmlns:a16="http://schemas.microsoft.com/office/drawing/2014/main" id="{DA0EBC1E-C0F2-4587-993A-5D4C86C019BF}"/>
                  </a:ext>
                </a:extLst>
              </p:cNvPr>
              <p:cNvSpPr/>
              <p:nvPr/>
            </p:nvSpPr>
            <p:spPr bwMode="auto">
              <a:xfrm>
                <a:off x="2538413" y="2201863"/>
                <a:ext cx="971550" cy="509588"/>
              </a:xfrm>
              <a:custGeom>
                <a:avLst/>
                <a:gdLst>
                  <a:gd name="T0" fmla="*/ 227 w 258"/>
                  <a:gd name="T1" fmla="*/ 135 h 135"/>
                  <a:gd name="T2" fmla="*/ 258 w 258"/>
                  <a:gd name="T3" fmla="*/ 98 h 135"/>
                  <a:gd name="T4" fmla="*/ 0 w 258"/>
                  <a:gd name="T5" fmla="*/ 0 h 135"/>
                  <a:gd name="T6" fmla="*/ 0 w 258"/>
                  <a:gd name="T7" fmla="*/ 48 h 135"/>
                  <a:gd name="T8" fmla="*/ 227 w 25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35">
                    <a:moveTo>
                      <a:pt x="227" y="135"/>
                    </a:moveTo>
                    <a:cubicBezTo>
                      <a:pt x="258" y="98"/>
                      <a:pt x="258" y="98"/>
                      <a:pt x="258" y="98"/>
                    </a:cubicBezTo>
                    <a:cubicBezTo>
                      <a:pt x="189" y="38"/>
                      <a:pt x="99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7" y="49"/>
                      <a:pt x="166" y="82"/>
                      <a:pt x="227" y="135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3" name="Freeform 88">
                <a:extLst>
                  <a:ext uri="{FF2B5EF4-FFF2-40B4-BE49-F238E27FC236}">
                    <a16:creationId xmlns:a16="http://schemas.microsoft.com/office/drawing/2014/main" id="{184FEE3A-DA00-4491-9F89-B19DCF909C13}"/>
                  </a:ext>
                </a:extLst>
              </p:cNvPr>
              <p:cNvSpPr/>
              <p:nvPr/>
            </p:nvSpPr>
            <p:spPr bwMode="auto">
              <a:xfrm>
                <a:off x="3735388" y="3422651"/>
                <a:ext cx="282575" cy="831850"/>
              </a:xfrm>
              <a:custGeom>
                <a:avLst/>
                <a:gdLst>
                  <a:gd name="T0" fmla="*/ 26 w 75"/>
                  <a:gd name="T1" fmla="*/ 72 h 221"/>
                  <a:gd name="T2" fmla="*/ 0 w 75"/>
                  <a:gd name="T3" fmla="*/ 204 h 221"/>
                  <a:gd name="T4" fmla="*/ 46 w 75"/>
                  <a:gd name="T5" fmla="*/ 221 h 221"/>
                  <a:gd name="T6" fmla="*/ 75 w 75"/>
                  <a:gd name="T7" fmla="*/ 72 h 221"/>
                  <a:gd name="T8" fmla="*/ 68 w 75"/>
                  <a:gd name="T9" fmla="*/ 0 h 221"/>
                  <a:gd name="T10" fmla="*/ 21 w 75"/>
                  <a:gd name="T11" fmla="*/ 13 h 221"/>
                  <a:gd name="T12" fmla="*/ 26 w 75"/>
                  <a:gd name="T13" fmla="*/ 7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21">
                    <a:moveTo>
                      <a:pt x="26" y="72"/>
                    </a:moveTo>
                    <a:cubicBezTo>
                      <a:pt x="26" y="119"/>
                      <a:pt x="17" y="163"/>
                      <a:pt x="0" y="204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64" y="175"/>
                      <a:pt x="75" y="125"/>
                      <a:pt x="75" y="72"/>
                    </a:cubicBezTo>
                    <a:cubicBezTo>
                      <a:pt x="75" y="48"/>
                      <a:pt x="72" y="24"/>
                      <a:pt x="6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32"/>
                      <a:pt x="26" y="52"/>
                      <a:pt x="26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4" name="Freeform 89">
                <a:extLst>
                  <a:ext uri="{FF2B5EF4-FFF2-40B4-BE49-F238E27FC236}">
                    <a16:creationId xmlns:a16="http://schemas.microsoft.com/office/drawing/2014/main" id="{A0B5FCBA-4F90-4074-B927-31F47117D8B7}"/>
                  </a:ext>
                </a:extLst>
              </p:cNvPr>
              <p:cNvSpPr/>
              <p:nvPr/>
            </p:nvSpPr>
            <p:spPr bwMode="auto">
              <a:xfrm>
                <a:off x="1654176" y="2201863"/>
                <a:ext cx="823913" cy="425450"/>
              </a:xfrm>
              <a:custGeom>
                <a:avLst/>
                <a:gdLst>
                  <a:gd name="T0" fmla="*/ 219 w 219"/>
                  <a:gd name="T1" fmla="*/ 48 h 113"/>
                  <a:gd name="T2" fmla="*/ 219 w 219"/>
                  <a:gd name="T3" fmla="*/ 0 h 113"/>
                  <a:gd name="T4" fmla="*/ 0 w 219"/>
                  <a:gd name="T5" fmla="*/ 74 h 113"/>
                  <a:gd name="T6" fmla="*/ 28 w 219"/>
                  <a:gd name="T7" fmla="*/ 113 h 113"/>
                  <a:gd name="T8" fmla="*/ 219 w 219"/>
                  <a:gd name="T9" fmla="*/ 4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13">
                    <a:moveTo>
                      <a:pt x="219" y="48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138" y="2"/>
                      <a:pt x="62" y="29"/>
                      <a:pt x="0" y="74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82" y="74"/>
                      <a:pt x="148" y="50"/>
                      <a:pt x="219" y="48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5" name="Freeform 90">
                <a:extLst>
                  <a:ext uri="{FF2B5EF4-FFF2-40B4-BE49-F238E27FC236}">
                    <a16:creationId xmlns:a16="http://schemas.microsoft.com/office/drawing/2014/main" id="{21ACAABB-F92D-4CF1-8500-0794B8214A63}"/>
                  </a:ext>
                </a:extLst>
              </p:cNvPr>
              <p:cNvSpPr/>
              <p:nvPr/>
            </p:nvSpPr>
            <p:spPr bwMode="auto">
              <a:xfrm>
                <a:off x="1119188" y="4144963"/>
                <a:ext cx="587375" cy="712788"/>
              </a:xfrm>
              <a:custGeom>
                <a:avLst/>
                <a:gdLst>
                  <a:gd name="T0" fmla="*/ 46 w 156"/>
                  <a:gd name="T1" fmla="*/ 0 h 189"/>
                  <a:gd name="T2" fmla="*/ 0 w 156"/>
                  <a:gd name="T3" fmla="*/ 13 h 189"/>
                  <a:gd name="T4" fmla="*/ 125 w 156"/>
                  <a:gd name="T5" fmla="*/ 189 h 189"/>
                  <a:gd name="T6" fmla="*/ 156 w 156"/>
                  <a:gd name="T7" fmla="*/ 152 h 189"/>
                  <a:gd name="T8" fmla="*/ 46 w 156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89">
                    <a:moveTo>
                      <a:pt x="4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4" y="83"/>
                      <a:pt x="68" y="144"/>
                      <a:pt x="125" y="189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07" y="113"/>
                      <a:pt x="68" y="61"/>
                      <a:pt x="46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6" name="Freeform 91">
                <a:extLst>
                  <a:ext uri="{FF2B5EF4-FFF2-40B4-BE49-F238E27FC236}">
                    <a16:creationId xmlns:a16="http://schemas.microsoft.com/office/drawing/2014/main" id="{3273BA60-3F52-4DD1-9F9A-044F6C45FCE9}"/>
                  </a:ext>
                </a:extLst>
              </p:cNvPr>
              <p:cNvSpPr/>
              <p:nvPr/>
            </p:nvSpPr>
            <p:spPr bwMode="auto">
              <a:xfrm>
                <a:off x="3260726" y="4246563"/>
                <a:ext cx="625475" cy="677863"/>
              </a:xfrm>
              <a:custGeom>
                <a:avLst/>
                <a:gdLst>
                  <a:gd name="T0" fmla="*/ 0 w 166"/>
                  <a:gd name="T1" fmla="*/ 141 h 180"/>
                  <a:gd name="T2" fmla="*/ 28 w 166"/>
                  <a:gd name="T3" fmla="*/ 180 h 180"/>
                  <a:gd name="T4" fmla="*/ 166 w 166"/>
                  <a:gd name="T5" fmla="*/ 16 h 180"/>
                  <a:gd name="T6" fmla="*/ 120 w 166"/>
                  <a:gd name="T7" fmla="*/ 0 h 180"/>
                  <a:gd name="T8" fmla="*/ 0 w 166"/>
                  <a:gd name="T9" fmla="*/ 14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0">
                    <a:moveTo>
                      <a:pt x="0" y="141"/>
                    </a:moveTo>
                    <a:cubicBezTo>
                      <a:pt x="28" y="180"/>
                      <a:pt x="28" y="180"/>
                      <a:pt x="28" y="180"/>
                    </a:cubicBezTo>
                    <a:cubicBezTo>
                      <a:pt x="88" y="140"/>
                      <a:pt x="136" y="83"/>
                      <a:pt x="166" y="1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3" y="57"/>
                      <a:pt x="52" y="105"/>
                      <a:pt x="0" y="1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7" name="Freeform 92">
                <a:extLst>
                  <a:ext uri="{FF2B5EF4-FFF2-40B4-BE49-F238E27FC236}">
                    <a16:creationId xmlns:a16="http://schemas.microsoft.com/office/drawing/2014/main" id="{8157182D-DD85-470A-92E7-957C7EF81B5D}"/>
                  </a:ext>
                </a:extLst>
              </p:cNvPr>
              <p:cNvSpPr/>
              <p:nvPr/>
            </p:nvSpPr>
            <p:spPr bwMode="auto">
              <a:xfrm>
                <a:off x="1033463" y="3290888"/>
                <a:ext cx="239713" cy="847725"/>
              </a:xfrm>
              <a:custGeom>
                <a:avLst/>
                <a:gdLst>
                  <a:gd name="T0" fmla="*/ 48 w 64"/>
                  <a:gd name="T1" fmla="*/ 107 h 225"/>
                  <a:gd name="T2" fmla="*/ 60 w 64"/>
                  <a:gd name="T3" fmla="*/ 16 h 225"/>
                  <a:gd name="T4" fmla="*/ 14 w 64"/>
                  <a:gd name="T5" fmla="*/ 0 h 225"/>
                  <a:gd name="T6" fmla="*/ 0 w 64"/>
                  <a:gd name="T7" fmla="*/ 107 h 225"/>
                  <a:gd name="T8" fmla="*/ 17 w 64"/>
                  <a:gd name="T9" fmla="*/ 225 h 225"/>
                  <a:gd name="T10" fmla="*/ 64 w 64"/>
                  <a:gd name="T11" fmla="*/ 212 h 225"/>
                  <a:gd name="T12" fmla="*/ 48 w 64"/>
                  <a:gd name="T13" fmla="*/ 10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25">
                    <a:moveTo>
                      <a:pt x="48" y="107"/>
                    </a:moveTo>
                    <a:cubicBezTo>
                      <a:pt x="48" y="76"/>
                      <a:pt x="52" y="45"/>
                      <a:pt x="60" y="1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34"/>
                      <a:pt x="0" y="70"/>
                      <a:pt x="0" y="107"/>
                    </a:cubicBezTo>
                    <a:cubicBezTo>
                      <a:pt x="0" y="148"/>
                      <a:pt x="6" y="188"/>
                      <a:pt x="17" y="225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53" y="179"/>
                      <a:pt x="48" y="144"/>
                      <a:pt x="48" y="107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8" name="Freeform 93">
                <a:extLst>
                  <a:ext uri="{FF2B5EF4-FFF2-40B4-BE49-F238E27FC236}">
                    <a16:creationId xmlns:a16="http://schemas.microsoft.com/office/drawing/2014/main" id="{750D67FF-BF23-44FA-A0FF-56B10D8B445F}"/>
                  </a:ext>
                </a:extLst>
              </p:cNvPr>
              <p:cNvSpPr/>
              <p:nvPr/>
            </p:nvSpPr>
            <p:spPr bwMode="auto">
              <a:xfrm>
                <a:off x="1104901" y="2514601"/>
                <a:ext cx="604838" cy="779463"/>
              </a:xfrm>
              <a:custGeom>
                <a:avLst/>
                <a:gdLst>
                  <a:gd name="T0" fmla="*/ 161 w 161"/>
                  <a:gd name="T1" fmla="*/ 40 h 207"/>
                  <a:gd name="T2" fmla="*/ 134 w 161"/>
                  <a:gd name="T3" fmla="*/ 0 h 207"/>
                  <a:gd name="T4" fmla="*/ 0 w 161"/>
                  <a:gd name="T5" fmla="*/ 191 h 207"/>
                  <a:gd name="T6" fmla="*/ 45 w 161"/>
                  <a:gd name="T7" fmla="*/ 207 h 207"/>
                  <a:gd name="T8" fmla="*/ 161 w 161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07">
                    <a:moveTo>
                      <a:pt x="161" y="4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72" y="49"/>
                      <a:pt x="25" y="115"/>
                      <a:pt x="0" y="191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67" y="140"/>
                      <a:pt x="107" y="82"/>
                      <a:pt x="161" y="4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79" name="Freeform 94">
                <a:extLst>
                  <a:ext uri="{FF2B5EF4-FFF2-40B4-BE49-F238E27FC236}">
                    <a16:creationId xmlns:a16="http://schemas.microsoft.com/office/drawing/2014/main" id="{A8CB7F2C-8A10-4A5B-B6C9-4B3AA3013D59}"/>
                  </a:ext>
                </a:extLst>
              </p:cNvPr>
              <p:cNvSpPr/>
              <p:nvPr/>
            </p:nvSpPr>
            <p:spPr bwMode="auto">
              <a:xfrm>
                <a:off x="2538413" y="4808538"/>
                <a:ext cx="779463" cy="381000"/>
              </a:xfrm>
              <a:custGeom>
                <a:avLst/>
                <a:gdLst>
                  <a:gd name="T0" fmla="*/ 0 w 207"/>
                  <a:gd name="T1" fmla="*/ 52 h 101"/>
                  <a:gd name="T2" fmla="*/ 0 w 207"/>
                  <a:gd name="T3" fmla="*/ 101 h 101"/>
                  <a:gd name="T4" fmla="*/ 207 w 207"/>
                  <a:gd name="T5" fmla="*/ 40 h 101"/>
                  <a:gd name="T6" fmla="*/ 179 w 207"/>
                  <a:gd name="T7" fmla="*/ 0 h 101"/>
                  <a:gd name="T8" fmla="*/ 0 w 207"/>
                  <a:gd name="T9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01">
                    <a:moveTo>
                      <a:pt x="0" y="5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76" y="100"/>
                      <a:pt x="147" y="78"/>
                      <a:pt x="207" y="4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27" y="33"/>
                      <a:pt x="66" y="51"/>
                      <a:pt x="0" y="52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sp>
            <p:nvSpPr>
              <p:cNvPr id="80" name="Freeform 95">
                <a:extLst>
                  <a:ext uri="{FF2B5EF4-FFF2-40B4-BE49-F238E27FC236}">
                    <a16:creationId xmlns:a16="http://schemas.microsoft.com/office/drawing/2014/main" id="{27ADBD7E-C5EE-4B49-AB27-F74E47A0A0F4}"/>
                  </a:ext>
                </a:extLst>
              </p:cNvPr>
              <p:cNvSpPr/>
              <p:nvPr/>
            </p:nvSpPr>
            <p:spPr bwMode="auto">
              <a:xfrm>
                <a:off x="1638301" y="4756151"/>
                <a:ext cx="839788" cy="433388"/>
              </a:xfrm>
              <a:custGeom>
                <a:avLst/>
                <a:gdLst>
                  <a:gd name="T0" fmla="*/ 31 w 223"/>
                  <a:gd name="T1" fmla="*/ 0 h 115"/>
                  <a:gd name="T2" fmla="*/ 0 w 223"/>
                  <a:gd name="T3" fmla="*/ 37 h 115"/>
                  <a:gd name="T4" fmla="*/ 223 w 223"/>
                  <a:gd name="T5" fmla="*/ 115 h 115"/>
                  <a:gd name="T6" fmla="*/ 223 w 223"/>
                  <a:gd name="T7" fmla="*/ 66 h 115"/>
                  <a:gd name="T8" fmla="*/ 31 w 22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15">
                    <a:moveTo>
                      <a:pt x="3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3" y="84"/>
                      <a:pt x="140" y="112"/>
                      <a:pt x="223" y="115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151" y="64"/>
                      <a:pt x="85" y="39"/>
                      <a:pt x="31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</p:grpSp>
        <p:sp>
          <p:nvSpPr>
            <p:cNvPr id="12" name="Arc 161">
              <a:extLst>
                <a:ext uri="{FF2B5EF4-FFF2-40B4-BE49-F238E27FC236}">
                  <a16:creationId xmlns:a16="http://schemas.microsoft.com/office/drawing/2014/main" id="{679C4B77-9911-4745-A8E6-A802D4A40188}"/>
                </a:ext>
              </a:extLst>
            </p:cNvPr>
            <p:cNvSpPr/>
            <p:nvPr/>
          </p:nvSpPr>
          <p:spPr>
            <a:xfrm rot="10800000">
              <a:off x="3997595" y="2898449"/>
              <a:ext cx="1217648" cy="1216652"/>
            </a:xfrm>
            <a:prstGeom prst="arc">
              <a:avLst>
                <a:gd name="adj1" fmla="val 14751958"/>
                <a:gd name="adj2" fmla="val 10734386"/>
              </a:avLst>
            </a:prstGeom>
            <a:ln w="133350" cap="sq">
              <a:solidFill>
                <a:srgbClr val="9F320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en-IN" sz="2800" noProof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179">
              <a:extLst>
                <a:ext uri="{FF2B5EF4-FFF2-40B4-BE49-F238E27FC236}">
                  <a16:creationId xmlns:a16="http://schemas.microsoft.com/office/drawing/2014/main" id="{DB506652-2C33-44D8-9919-219C0B1BD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3399" y="3713967"/>
              <a:ext cx="1504805" cy="1506494"/>
              <a:chOff x="1033463" y="2201863"/>
              <a:chExt cx="2984500" cy="2987676"/>
            </a:xfrm>
          </p:grpSpPr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6B480DE8-BADC-4E8F-A36D-16A40C333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3763" y="2613026"/>
                <a:ext cx="546100" cy="798513"/>
              </a:xfrm>
              <a:custGeom>
                <a:avLst/>
                <a:gdLst>
                  <a:gd name="T0" fmla="*/ 369088 w 145"/>
                  <a:gd name="T1" fmla="*/ 798513 h 212"/>
                  <a:gd name="T2" fmla="*/ 546100 w 145"/>
                  <a:gd name="T3" fmla="*/ 753314 h 212"/>
                  <a:gd name="T4" fmla="*/ 116752 w 145"/>
                  <a:gd name="T5" fmla="*/ 0 h 212"/>
                  <a:gd name="T6" fmla="*/ 0 w 145"/>
                  <a:gd name="T7" fmla="*/ 139363 h 212"/>
                  <a:gd name="T8" fmla="*/ 369088 w 145"/>
                  <a:gd name="T9" fmla="*/ 798513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12">
                    <a:moveTo>
                      <a:pt x="98" y="212"/>
                    </a:move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27" y="122"/>
                      <a:pt x="87" y="53"/>
                      <a:pt x="31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9" y="84"/>
                      <a:pt x="83" y="144"/>
                      <a:pt x="98" y="212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>
                <a:solidFill>
                  <a:srgbClr val="104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D2830873-901B-450C-9218-0D476B54F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413" y="2201863"/>
                <a:ext cx="971550" cy="509588"/>
              </a:xfrm>
              <a:custGeom>
                <a:avLst/>
                <a:gdLst>
                  <a:gd name="T0" fmla="*/ 854813 w 258"/>
                  <a:gd name="T1" fmla="*/ 509588 h 135"/>
                  <a:gd name="T2" fmla="*/ 971550 w 258"/>
                  <a:gd name="T3" fmla="*/ 369923 h 135"/>
                  <a:gd name="T4" fmla="*/ 0 w 258"/>
                  <a:gd name="T5" fmla="*/ 0 h 135"/>
                  <a:gd name="T6" fmla="*/ 0 w 258"/>
                  <a:gd name="T7" fmla="*/ 181187 h 135"/>
                  <a:gd name="T8" fmla="*/ 854813 w 258"/>
                  <a:gd name="T9" fmla="*/ 509588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35">
                    <a:moveTo>
                      <a:pt x="227" y="135"/>
                    </a:moveTo>
                    <a:cubicBezTo>
                      <a:pt x="258" y="98"/>
                      <a:pt x="258" y="98"/>
                      <a:pt x="258" y="98"/>
                    </a:cubicBezTo>
                    <a:cubicBezTo>
                      <a:pt x="189" y="38"/>
                      <a:pt x="99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7" y="49"/>
                      <a:pt x="166" y="82"/>
                      <a:pt x="227" y="135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>
                <a:solidFill>
                  <a:srgbClr val="104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57228637-7545-4C63-A358-935B4ABE0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388" y="3422651"/>
                <a:ext cx="282575" cy="831850"/>
              </a:xfrm>
              <a:custGeom>
                <a:avLst/>
                <a:gdLst>
                  <a:gd name="T0" fmla="*/ 97959 w 75"/>
                  <a:gd name="T1" fmla="*/ 271010 h 221"/>
                  <a:gd name="T2" fmla="*/ 0 w 75"/>
                  <a:gd name="T3" fmla="*/ 767862 h 221"/>
                  <a:gd name="T4" fmla="*/ 173313 w 75"/>
                  <a:gd name="T5" fmla="*/ 831850 h 221"/>
                  <a:gd name="T6" fmla="*/ 282575 w 75"/>
                  <a:gd name="T7" fmla="*/ 271010 h 221"/>
                  <a:gd name="T8" fmla="*/ 256201 w 75"/>
                  <a:gd name="T9" fmla="*/ 0 h 221"/>
                  <a:gd name="T10" fmla="*/ 79121 w 75"/>
                  <a:gd name="T11" fmla="*/ 48932 h 221"/>
                  <a:gd name="T12" fmla="*/ 97959 w 75"/>
                  <a:gd name="T13" fmla="*/ 271010 h 2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221">
                    <a:moveTo>
                      <a:pt x="26" y="72"/>
                    </a:moveTo>
                    <a:cubicBezTo>
                      <a:pt x="26" y="119"/>
                      <a:pt x="17" y="163"/>
                      <a:pt x="0" y="204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64" y="175"/>
                      <a:pt x="75" y="125"/>
                      <a:pt x="75" y="72"/>
                    </a:cubicBezTo>
                    <a:cubicBezTo>
                      <a:pt x="75" y="48"/>
                      <a:pt x="72" y="24"/>
                      <a:pt x="6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32"/>
                      <a:pt x="26" y="52"/>
                      <a:pt x="26" y="72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59B7EDFE-7F20-4BE5-A7A9-277F4A1F6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176" y="2201863"/>
                <a:ext cx="823913" cy="425450"/>
              </a:xfrm>
              <a:custGeom>
                <a:avLst/>
                <a:gdLst>
                  <a:gd name="T0" fmla="*/ 823913 w 219"/>
                  <a:gd name="T1" fmla="*/ 180722 h 113"/>
                  <a:gd name="T2" fmla="*/ 823913 w 219"/>
                  <a:gd name="T3" fmla="*/ 0 h 113"/>
                  <a:gd name="T4" fmla="*/ 0 w 219"/>
                  <a:gd name="T5" fmla="*/ 278613 h 113"/>
                  <a:gd name="T6" fmla="*/ 105340 w 219"/>
                  <a:gd name="T7" fmla="*/ 425450 h 113"/>
                  <a:gd name="T8" fmla="*/ 823913 w 219"/>
                  <a:gd name="T9" fmla="*/ 180722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" h="113">
                    <a:moveTo>
                      <a:pt x="219" y="48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138" y="2"/>
                      <a:pt x="62" y="29"/>
                      <a:pt x="0" y="74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82" y="74"/>
                      <a:pt x="148" y="50"/>
                      <a:pt x="219" y="48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>
                <a:solidFill>
                  <a:srgbClr val="104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B12CFCAD-AE80-4664-86D9-0D4CE1317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188" y="4144963"/>
                <a:ext cx="587375" cy="712788"/>
              </a:xfrm>
              <a:custGeom>
                <a:avLst/>
                <a:gdLst>
                  <a:gd name="T0" fmla="*/ 173200 w 156"/>
                  <a:gd name="T1" fmla="*/ 0 h 189"/>
                  <a:gd name="T2" fmla="*/ 0 w 156"/>
                  <a:gd name="T3" fmla="*/ 49028 h 189"/>
                  <a:gd name="T4" fmla="*/ 470653 w 156"/>
                  <a:gd name="T5" fmla="*/ 712788 h 189"/>
                  <a:gd name="T6" fmla="*/ 587375 w 156"/>
                  <a:gd name="T7" fmla="*/ 573247 h 189"/>
                  <a:gd name="T8" fmla="*/ 173200 w 15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189">
                    <a:moveTo>
                      <a:pt x="4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4" y="83"/>
                      <a:pt x="68" y="144"/>
                      <a:pt x="125" y="189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07" y="113"/>
                      <a:pt x="68" y="61"/>
                      <a:pt x="46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>
                <a:solidFill>
                  <a:srgbClr val="104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42CDF0F2-E73E-4F30-AB1D-CD26ACFC0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0726" y="4246563"/>
                <a:ext cx="625475" cy="677863"/>
              </a:xfrm>
              <a:custGeom>
                <a:avLst/>
                <a:gdLst>
                  <a:gd name="T0" fmla="*/ 0 w 166"/>
                  <a:gd name="T1" fmla="*/ 530993 h 180"/>
                  <a:gd name="T2" fmla="*/ 105502 w 166"/>
                  <a:gd name="T3" fmla="*/ 677863 h 180"/>
                  <a:gd name="T4" fmla="*/ 625475 w 166"/>
                  <a:gd name="T5" fmla="*/ 60254 h 180"/>
                  <a:gd name="T6" fmla="*/ 452151 w 166"/>
                  <a:gd name="T7" fmla="*/ 0 h 180"/>
                  <a:gd name="T8" fmla="*/ 0 w 166"/>
                  <a:gd name="T9" fmla="*/ 530993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80">
                    <a:moveTo>
                      <a:pt x="0" y="141"/>
                    </a:moveTo>
                    <a:cubicBezTo>
                      <a:pt x="28" y="180"/>
                      <a:pt x="28" y="180"/>
                      <a:pt x="28" y="180"/>
                    </a:cubicBezTo>
                    <a:cubicBezTo>
                      <a:pt x="88" y="140"/>
                      <a:pt x="136" y="83"/>
                      <a:pt x="166" y="1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3" y="57"/>
                      <a:pt x="52" y="105"/>
                      <a:pt x="0" y="14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727D221F-B675-4EBE-AB42-22E08835C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463" y="3290888"/>
                <a:ext cx="239713" cy="847725"/>
              </a:xfrm>
              <a:custGeom>
                <a:avLst/>
                <a:gdLst>
                  <a:gd name="T0" fmla="*/ 179785 w 64"/>
                  <a:gd name="T1" fmla="*/ 403140 h 225"/>
                  <a:gd name="T2" fmla="*/ 224731 w 64"/>
                  <a:gd name="T3" fmla="*/ 60283 h 225"/>
                  <a:gd name="T4" fmla="*/ 52437 w 64"/>
                  <a:gd name="T5" fmla="*/ 0 h 225"/>
                  <a:gd name="T6" fmla="*/ 0 w 64"/>
                  <a:gd name="T7" fmla="*/ 403140 h 225"/>
                  <a:gd name="T8" fmla="*/ 63674 w 64"/>
                  <a:gd name="T9" fmla="*/ 847725 h 225"/>
                  <a:gd name="T10" fmla="*/ 239713 w 64"/>
                  <a:gd name="T11" fmla="*/ 798745 h 225"/>
                  <a:gd name="T12" fmla="*/ 179785 w 64"/>
                  <a:gd name="T13" fmla="*/ 403140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225">
                    <a:moveTo>
                      <a:pt x="48" y="107"/>
                    </a:moveTo>
                    <a:cubicBezTo>
                      <a:pt x="48" y="76"/>
                      <a:pt x="52" y="45"/>
                      <a:pt x="60" y="1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34"/>
                      <a:pt x="0" y="70"/>
                      <a:pt x="0" y="107"/>
                    </a:cubicBezTo>
                    <a:cubicBezTo>
                      <a:pt x="0" y="148"/>
                      <a:pt x="6" y="188"/>
                      <a:pt x="17" y="225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53" y="179"/>
                      <a:pt x="48" y="144"/>
                      <a:pt x="48" y="107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>
                <a:solidFill>
                  <a:srgbClr val="104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1A2584F4-3B81-4F98-8C1D-716F60C1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1" y="2514601"/>
                <a:ext cx="604838" cy="779463"/>
              </a:xfrm>
              <a:custGeom>
                <a:avLst/>
                <a:gdLst>
                  <a:gd name="T0" fmla="*/ 604838 w 161"/>
                  <a:gd name="T1" fmla="*/ 150621 h 207"/>
                  <a:gd name="T2" fmla="*/ 503406 w 161"/>
                  <a:gd name="T3" fmla="*/ 0 h 207"/>
                  <a:gd name="T4" fmla="*/ 0 w 161"/>
                  <a:gd name="T5" fmla="*/ 719215 h 207"/>
                  <a:gd name="T6" fmla="*/ 169054 w 161"/>
                  <a:gd name="T7" fmla="*/ 779463 h 207"/>
                  <a:gd name="T8" fmla="*/ 604838 w 161"/>
                  <a:gd name="T9" fmla="*/ 150621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" h="207">
                    <a:moveTo>
                      <a:pt x="161" y="4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72" y="49"/>
                      <a:pt x="25" y="115"/>
                      <a:pt x="0" y="191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67" y="140"/>
                      <a:pt x="107" y="82"/>
                      <a:pt x="161" y="40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>
                <a:solidFill>
                  <a:srgbClr val="104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8DF986B7-02D1-41CA-8AEC-AE9AC162B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413" y="4808538"/>
                <a:ext cx="779463" cy="381000"/>
              </a:xfrm>
              <a:custGeom>
                <a:avLst/>
                <a:gdLst>
                  <a:gd name="T0" fmla="*/ 0 w 207"/>
                  <a:gd name="T1" fmla="*/ 196158 h 101"/>
                  <a:gd name="T2" fmla="*/ 0 w 207"/>
                  <a:gd name="T3" fmla="*/ 381000 h 101"/>
                  <a:gd name="T4" fmla="*/ 779463 w 207"/>
                  <a:gd name="T5" fmla="*/ 150891 h 101"/>
                  <a:gd name="T6" fmla="*/ 674028 w 207"/>
                  <a:gd name="T7" fmla="*/ 0 h 101"/>
                  <a:gd name="T8" fmla="*/ 0 w 207"/>
                  <a:gd name="T9" fmla="*/ 19615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101">
                    <a:moveTo>
                      <a:pt x="0" y="5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76" y="100"/>
                      <a:pt x="147" y="78"/>
                      <a:pt x="207" y="4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27" y="33"/>
                      <a:pt x="66" y="51"/>
                      <a:pt x="0" y="52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E04ECC4C-0DDA-43DE-9CA5-EDA2C21F0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301" y="4756151"/>
                <a:ext cx="839788" cy="433388"/>
              </a:xfrm>
              <a:custGeom>
                <a:avLst/>
                <a:gdLst>
                  <a:gd name="T0" fmla="*/ 116742 w 223"/>
                  <a:gd name="T1" fmla="*/ 0 h 115"/>
                  <a:gd name="T2" fmla="*/ 0 w 223"/>
                  <a:gd name="T3" fmla="*/ 139438 h 115"/>
                  <a:gd name="T4" fmla="*/ 839788 w 223"/>
                  <a:gd name="T5" fmla="*/ 433388 h 115"/>
                  <a:gd name="T6" fmla="*/ 839788 w 223"/>
                  <a:gd name="T7" fmla="*/ 248727 h 115"/>
                  <a:gd name="T8" fmla="*/ 116742 w 223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3" h="115">
                    <a:moveTo>
                      <a:pt x="3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3" y="84"/>
                      <a:pt x="140" y="112"/>
                      <a:pt x="223" y="115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151" y="64"/>
                      <a:pt x="85" y="39"/>
                      <a:pt x="3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sp>
          <p:nvSpPr>
            <p:cNvPr id="14" name="Arc 180">
              <a:extLst>
                <a:ext uri="{FF2B5EF4-FFF2-40B4-BE49-F238E27FC236}">
                  <a16:creationId xmlns:a16="http://schemas.microsoft.com/office/drawing/2014/main" id="{B6273A49-ED3D-48A5-BC8F-F72ADBDEBF8A}"/>
                </a:ext>
              </a:extLst>
            </p:cNvPr>
            <p:cNvSpPr/>
            <p:nvPr/>
          </p:nvSpPr>
          <p:spPr>
            <a:xfrm rot="10800000">
              <a:off x="1985646" y="3961054"/>
              <a:ext cx="994046" cy="995472"/>
            </a:xfrm>
            <a:prstGeom prst="arc">
              <a:avLst>
                <a:gd name="adj1" fmla="val 19253277"/>
                <a:gd name="adj2" fmla="val 10734386"/>
              </a:avLst>
            </a:prstGeom>
            <a:ln w="133350" cap="sq">
              <a:solidFill>
                <a:srgbClr val="10496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en-IN" sz="2800" noProof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Group 211">
              <a:extLst>
                <a:ext uri="{FF2B5EF4-FFF2-40B4-BE49-F238E27FC236}">
                  <a16:creationId xmlns:a16="http://schemas.microsoft.com/office/drawing/2014/main" id="{811A3F9B-91B9-4F17-AB4F-58DC5BF8E007}"/>
                </a:ext>
              </a:extLst>
            </p:cNvPr>
            <p:cNvGrpSpPr/>
            <p:nvPr/>
          </p:nvGrpSpPr>
          <p:grpSpPr>
            <a:xfrm>
              <a:off x="2204389" y="4169572"/>
              <a:ext cx="526792" cy="526955"/>
              <a:chOff x="1260963" y="4375094"/>
              <a:chExt cx="755053" cy="755053"/>
            </a:xfrm>
            <a:effectLst>
              <a:outerShdw blurRad="279400" sx="102000" sy="102000" algn="ctr" rotWithShape="0">
                <a:schemeClr val="bg1">
                  <a:lumMod val="50000"/>
                  <a:alpha val="33000"/>
                </a:schemeClr>
              </a:outerShdw>
            </a:effectLst>
          </p:grpSpPr>
          <p:sp>
            <p:nvSpPr>
              <p:cNvPr id="55" name="Oval 181">
                <a:extLst>
                  <a:ext uri="{FF2B5EF4-FFF2-40B4-BE49-F238E27FC236}">
                    <a16:creationId xmlns:a16="http://schemas.microsoft.com/office/drawing/2014/main" id="{3ADD3210-932A-4DCD-B9F7-EEE33413BEB7}"/>
                  </a:ext>
                </a:extLst>
              </p:cNvPr>
              <p:cNvSpPr/>
              <p:nvPr/>
            </p:nvSpPr>
            <p:spPr>
              <a:xfrm>
                <a:off x="1260963" y="4375094"/>
                <a:ext cx="755053" cy="755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endParaRPr lang="en-IN" sz="12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6" name="Group 182">
                <a:extLst>
                  <a:ext uri="{FF2B5EF4-FFF2-40B4-BE49-F238E27FC236}">
                    <a16:creationId xmlns:a16="http://schemas.microsoft.com/office/drawing/2014/main" id="{2C5F3ECC-8465-4895-B5F5-AFF6C72696A0}"/>
                  </a:ext>
                </a:extLst>
              </p:cNvPr>
              <p:cNvGrpSpPr/>
              <p:nvPr/>
            </p:nvGrpSpPr>
            <p:grpSpPr>
              <a:xfrm>
                <a:off x="1430687" y="4551866"/>
                <a:ext cx="419499" cy="401508"/>
                <a:chOff x="852488" y="809625"/>
                <a:chExt cx="814387" cy="779463"/>
              </a:xfrm>
              <a:solidFill>
                <a:schemeClr val="accent1"/>
              </a:solidFill>
            </p:grpSpPr>
            <p:sp>
              <p:nvSpPr>
                <p:cNvPr id="57" name="Freeform 6">
                  <a:extLst>
                    <a:ext uri="{FF2B5EF4-FFF2-40B4-BE49-F238E27FC236}">
                      <a16:creationId xmlns:a16="http://schemas.microsoft.com/office/drawing/2014/main" id="{A66332AD-2620-4807-9AC4-38AB3E960FFC}"/>
                    </a:ext>
                  </a:extLst>
                </p:cNvPr>
                <p:cNvSpPr/>
                <p:nvPr/>
              </p:nvSpPr>
              <p:spPr bwMode="auto">
                <a:xfrm>
                  <a:off x="998538" y="809625"/>
                  <a:ext cx="368300" cy="149225"/>
                </a:xfrm>
                <a:custGeom>
                  <a:avLst/>
                  <a:gdLst>
                    <a:gd name="T0" fmla="*/ 1373 w 1626"/>
                    <a:gd name="T1" fmla="*/ 0 h 655"/>
                    <a:gd name="T2" fmla="*/ 1404 w 1626"/>
                    <a:gd name="T3" fmla="*/ 3 h 655"/>
                    <a:gd name="T4" fmla="*/ 1434 w 1626"/>
                    <a:gd name="T5" fmla="*/ 11 h 655"/>
                    <a:gd name="T6" fmla="*/ 1463 w 1626"/>
                    <a:gd name="T7" fmla="*/ 23 h 655"/>
                    <a:gd name="T8" fmla="*/ 1489 w 1626"/>
                    <a:gd name="T9" fmla="*/ 39 h 655"/>
                    <a:gd name="T10" fmla="*/ 1513 w 1626"/>
                    <a:gd name="T11" fmla="*/ 60 h 655"/>
                    <a:gd name="T12" fmla="*/ 1533 w 1626"/>
                    <a:gd name="T13" fmla="*/ 85 h 655"/>
                    <a:gd name="T14" fmla="*/ 1550 w 1626"/>
                    <a:gd name="T15" fmla="*/ 112 h 655"/>
                    <a:gd name="T16" fmla="*/ 1626 w 1626"/>
                    <a:gd name="T17" fmla="*/ 265 h 655"/>
                    <a:gd name="T18" fmla="*/ 196 w 1626"/>
                    <a:gd name="T19" fmla="*/ 655 h 655"/>
                    <a:gd name="T20" fmla="*/ 0 w 1626"/>
                    <a:gd name="T21" fmla="*/ 655 h 655"/>
                    <a:gd name="T22" fmla="*/ 1280 w 1626"/>
                    <a:gd name="T23" fmla="*/ 22 h 655"/>
                    <a:gd name="T24" fmla="*/ 1310 w 1626"/>
                    <a:gd name="T25" fmla="*/ 10 h 655"/>
                    <a:gd name="T26" fmla="*/ 1342 w 1626"/>
                    <a:gd name="T27" fmla="*/ 2 h 655"/>
                    <a:gd name="T28" fmla="*/ 1373 w 1626"/>
                    <a:gd name="T29" fmla="*/ 0 h 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26" h="655">
                      <a:moveTo>
                        <a:pt x="1373" y="0"/>
                      </a:moveTo>
                      <a:lnTo>
                        <a:pt x="1404" y="3"/>
                      </a:lnTo>
                      <a:lnTo>
                        <a:pt x="1434" y="11"/>
                      </a:lnTo>
                      <a:lnTo>
                        <a:pt x="1463" y="23"/>
                      </a:lnTo>
                      <a:lnTo>
                        <a:pt x="1489" y="39"/>
                      </a:lnTo>
                      <a:lnTo>
                        <a:pt x="1513" y="60"/>
                      </a:lnTo>
                      <a:lnTo>
                        <a:pt x="1533" y="85"/>
                      </a:lnTo>
                      <a:lnTo>
                        <a:pt x="1550" y="112"/>
                      </a:lnTo>
                      <a:lnTo>
                        <a:pt x="1626" y="265"/>
                      </a:lnTo>
                      <a:lnTo>
                        <a:pt x="196" y="655"/>
                      </a:lnTo>
                      <a:lnTo>
                        <a:pt x="0" y="655"/>
                      </a:lnTo>
                      <a:lnTo>
                        <a:pt x="1280" y="22"/>
                      </a:lnTo>
                      <a:lnTo>
                        <a:pt x="1310" y="10"/>
                      </a:lnTo>
                      <a:lnTo>
                        <a:pt x="1342" y="2"/>
                      </a:lnTo>
                      <a:lnTo>
                        <a:pt x="1373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7">
                  <a:extLst>
                    <a:ext uri="{FF2B5EF4-FFF2-40B4-BE49-F238E27FC236}">
                      <a16:creationId xmlns:a16="http://schemas.microsoft.com/office/drawing/2014/main" id="{3CCAB6C9-D3A5-476D-A58C-EB3816B3EB87}"/>
                    </a:ext>
                  </a:extLst>
                </p:cNvPr>
                <p:cNvSpPr/>
                <p:nvPr/>
              </p:nvSpPr>
              <p:spPr bwMode="auto">
                <a:xfrm>
                  <a:off x="1146175" y="873125"/>
                  <a:ext cx="379412" cy="85725"/>
                </a:xfrm>
                <a:custGeom>
                  <a:avLst/>
                  <a:gdLst>
                    <a:gd name="T0" fmla="*/ 1416 w 1673"/>
                    <a:gd name="T1" fmla="*/ 0 h 378"/>
                    <a:gd name="T2" fmla="*/ 1448 w 1673"/>
                    <a:gd name="T3" fmla="*/ 2 h 378"/>
                    <a:gd name="T4" fmla="*/ 1480 w 1673"/>
                    <a:gd name="T5" fmla="*/ 10 h 378"/>
                    <a:gd name="T6" fmla="*/ 1509 w 1673"/>
                    <a:gd name="T7" fmla="*/ 23 h 378"/>
                    <a:gd name="T8" fmla="*/ 1537 w 1673"/>
                    <a:gd name="T9" fmla="*/ 40 h 378"/>
                    <a:gd name="T10" fmla="*/ 1562 w 1673"/>
                    <a:gd name="T11" fmla="*/ 62 h 378"/>
                    <a:gd name="T12" fmla="*/ 1582 w 1673"/>
                    <a:gd name="T13" fmla="*/ 87 h 378"/>
                    <a:gd name="T14" fmla="*/ 1599 w 1673"/>
                    <a:gd name="T15" fmla="*/ 116 h 378"/>
                    <a:gd name="T16" fmla="*/ 1610 w 1673"/>
                    <a:gd name="T17" fmla="*/ 148 h 378"/>
                    <a:gd name="T18" fmla="*/ 1673 w 1673"/>
                    <a:gd name="T19" fmla="*/ 378 h 378"/>
                    <a:gd name="T20" fmla="*/ 0 w 1673"/>
                    <a:gd name="T21" fmla="*/ 378 h 378"/>
                    <a:gd name="T22" fmla="*/ 1026 w 1673"/>
                    <a:gd name="T23" fmla="*/ 99 h 378"/>
                    <a:gd name="T24" fmla="*/ 1363 w 1673"/>
                    <a:gd name="T25" fmla="*/ 7 h 378"/>
                    <a:gd name="T26" fmla="*/ 1390 w 1673"/>
                    <a:gd name="T27" fmla="*/ 1 h 378"/>
                    <a:gd name="T28" fmla="*/ 1416 w 1673"/>
                    <a:gd name="T29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73" h="378">
                      <a:moveTo>
                        <a:pt x="1416" y="0"/>
                      </a:moveTo>
                      <a:lnTo>
                        <a:pt x="1448" y="2"/>
                      </a:lnTo>
                      <a:lnTo>
                        <a:pt x="1480" y="10"/>
                      </a:lnTo>
                      <a:lnTo>
                        <a:pt x="1509" y="23"/>
                      </a:lnTo>
                      <a:lnTo>
                        <a:pt x="1537" y="40"/>
                      </a:lnTo>
                      <a:lnTo>
                        <a:pt x="1562" y="62"/>
                      </a:lnTo>
                      <a:lnTo>
                        <a:pt x="1582" y="87"/>
                      </a:lnTo>
                      <a:lnTo>
                        <a:pt x="1599" y="116"/>
                      </a:lnTo>
                      <a:lnTo>
                        <a:pt x="1610" y="148"/>
                      </a:lnTo>
                      <a:lnTo>
                        <a:pt x="1673" y="378"/>
                      </a:lnTo>
                      <a:lnTo>
                        <a:pt x="0" y="378"/>
                      </a:lnTo>
                      <a:lnTo>
                        <a:pt x="1026" y="99"/>
                      </a:lnTo>
                      <a:lnTo>
                        <a:pt x="1363" y="7"/>
                      </a:lnTo>
                      <a:lnTo>
                        <a:pt x="1390" y="1"/>
                      </a:lnTo>
                      <a:lnTo>
                        <a:pt x="1416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8">
                  <a:extLst>
                    <a:ext uri="{FF2B5EF4-FFF2-40B4-BE49-F238E27FC236}">
                      <a16:creationId xmlns:a16="http://schemas.microsoft.com/office/drawing/2014/main" id="{078A85C3-2C70-4298-9275-E0A2E77822D6}"/>
                    </a:ext>
                  </a:extLst>
                </p:cNvPr>
                <p:cNvSpPr/>
                <p:nvPr/>
              </p:nvSpPr>
              <p:spPr bwMode="auto">
                <a:xfrm>
                  <a:off x="852488" y="990600"/>
                  <a:ext cx="766762" cy="598488"/>
                </a:xfrm>
                <a:custGeom>
                  <a:avLst/>
                  <a:gdLst>
                    <a:gd name="T0" fmla="*/ 3180 w 3381"/>
                    <a:gd name="T1" fmla="*/ 0 h 2644"/>
                    <a:gd name="T2" fmla="*/ 3250 w 3381"/>
                    <a:gd name="T3" fmla="*/ 12 h 2644"/>
                    <a:gd name="T4" fmla="*/ 3309 w 3381"/>
                    <a:gd name="T5" fmla="*/ 47 h 2644"/>
                    <a:gd name="T6" fmla="*/ 3354 w 3381"/>
                    <a:gd name="T7" fmla="*/ 99 h 2644"/>
                    <a:gd name="T8" fmla="*/ 3378 w 3381"/>
                    <a:gd name="T9" fmla="*/ 164 h 2644"/>
                    <a:gd name="T10" fmla="*/ 3381 w 3381"/>
                    <a:gd name="T11" fmla="*/ 750 h 2644"/>
                    <a:gd name="T12" fmla="*/ 2145 w 3381"/>
                    <a:gd name="T13" fmla="*/ 752 h 2644"/>
                    <a:gd name="T14" fmla="*/ 2053 w 3381"/>
                    <a:gd name="T15" fmla="*/ 776 h 2644"/>
                    <a:gd name="T16" fmla="*/ 1974 w 3381"/>
                    <a:gd name="T17" fmla="*/ 823 h 2644"/>
                    <a:gd name="T18" fmla="*/ 1912 w 3381"/>
                    <a:gd name="T19" fmla="*/ 886 h 2644"/>
                    <a:gd name="T20" fmla="*/ 1869 w 3381"/>
                    <a:gd name="T21" fmla="*/ 961 h 2644"/>
                    <a:gd name="T22" fmla="*/ 1846 w 3381"/>
                    <a:gd name="T23" fmla="*/ 1047 h 2644"/>
                    <a:gd name="T24" fmla="*/ 1843 w 3381"/>
                    <a:gd name="T25" fmla="*/ 1539 h 2644"/>
                    <a:gd name="T26" fmla="*/ 1855 w 3381"/>
                    <a:gd name="T27" fmla="*/ 1630 h 2644"/>
                    <a:gd name="T28" fmla="*/ 1890 w 3381"/>
                    <a:gd name="T29" fmla="*/ 1711 h 2644"/>
                    <a:gd name="T30" fmla="*/ 1943 w 3381"/>
                    <a:gd name="T31" fmla="*/ 1781 h 2644"/>
                    <a:gd name="T32" fmla="*/ 2013 w 3381"/>
                    <a:gd name="T33" fmla="*/ 1834 h 2644"/>
                    <a:gd name="T34" fmla="*/ 2095 w 3381"/>
                    <a:gd name="T35" fmla="*/ 1869 h 2644"/>
                    <a:gd name="T36" fmla="*/ 2185 w 3381"/>
                    <a:gd name="T37" fmla="*/ 1881 h 2644"/>
                    <a:gd name="T38" fmla="*/ 3381 w 3381"/>
                    <a:gd name="T39" fmla="*/ 2442 h 2644"/>
                    <a:gd name="T40" fmla="*/ 3368 w 3381"/>
                    <a:gd name="T41" fmla="*/ 2512 h 2644"/>
                    <a:gd name="T42" fmla="*/ 3333 w 3381"/>
                    <a:gd name="T43" fmla="*/ 2572 h 2644"/>
                    <a:gd name="T44" fmla="*/ 3281 w 3381"/>
                    <a:gd name="T45" fmla="*/ 2615 h 2644"/>
                    <a:gd name="T46" fmla="*/ 3216 w 3381"/>
                    <a:gd name="T47" fmla="*/ 2640 h 2644"/>
                    <a:gd name="T48" fmla="*/ 201 w 3381"/>
                    <a:gd name="T49" fmla="*/ 2644 h 2644"/>
                    <a:gd name="T50" fmla="*/ 132 w 3381"/>
                    <a:gd name="T51" fmla="*/ 2631 h 2644"/>
                    <a:gd name="T52" fmla="*/ 72 w 3381"/>
                    <a:gd name="T53" fmla="*/ 2596 h 2644"/>
                    <a:gd name="T54" fmla="*/ 27 w 3381"/>
                    <a:gd name="T55" fmla="*/ 2544 h 2644"/>
                    <a:gd name="T56" fmla="*/ 3 w 3381"/>
                    <a:gd name="T57" fmla="*/ 2479 h 2644"/>
                    <a:gd name="T58" fmla="*/ 0 w 3381"/>
                    <a:gd name="T59" fmla="*/ 201 h 2644"/>
                    <a:gd name="T60" fmla="*/ 8 w 3381"/>
                    <a:gd name="T61" fmla="*/ 148 h 2644"/>
                    <a:gd name="T62" fmla="*/ 28 w 3381"/>
                    <a:gd name="T63" fmla="*/ 98 h 2644"/>
                    <a:gd name="T64" fmla="*/ 64 w 3381"/>
                    <a:gd name="T65" fmla="*/ 54 h 2644"/>
                    <a:gd name="T66" fmla="*/ 113 w 3381"/>
                    <a:gd name="T67" fmla="*/ 20 h 2644"/>
                    <a:gd name="T68" fmla="*/ 171 w 3381"/>
                    <a:gd name="T69" fmla="*/ 3 h 2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81" h="2644">
                      <a:moveTo>
                        <a:pt x="201" y="0"/>
                      </a:moveTo>
                      <a:lnTo>
                        <a:pt x="3180" y="0"/>
                      </a:lnTo>
                      <a:lnTo>
                        <a:pt x="3216" y="4"/>
                      </a:lnTo>
                      <a:lnTo>
                        <a:pt x="3250" y="12"/>
                      </a:lnTo>
                      <a:lnTo>
                        <a:pt x="3282" y="28"/>
                      </a:lnTo>
                      <a:lnTo>
                        <a:pt x="3309" y="47"/>
                      </a:lnTo>
                      <a:lnTo>
                        <a:pt x="3334" y="71"/>
                      </a:lnTo>
                      <a:lnTo>
                        <a:pt x="3354" y="99"/>
                      </a:lnTo>
                      <a:lnTo>
                        <a:pt x="3369" y="131"/>
                      </a:lnTo>
                      <a:lnTo>
                        <a:pt x="3378" y="164"/>
                      </a:lnTo>
                      <a:lnTo>
                        <a:pt x="3381" y="201"/>
                      </a:lnTo>
                      <a:lnTo>
                        <a:pt x="3381" y="750"/>
                      </a:lnTo>
                      <a:lnTo>
                        <a:pt x="2185" y="750"/>
                      </a:lnTo>
                      <a:lnTo>
                        <a:pt x="2145" y="752"/>
                      </a:lnTo>
                      <a:lnTo>
                        <a:pt x="2098" y="761"/>
                      </a:lnTo>
                      <a:lnTo>
                        <a:pt x="2053" y="776"/>
                      </a:lnTo>
                      <a:lnTo>
                        <a:pt x="2012" y="797"/>
                      </a:lnTo>
                      <a:lnTo>
                        <a:pt x="1974" y="823"/>
                      </a:lnTo>
                      <a:lnTo>
                        <a:pt x="1940" y="853"/>
                      </a:lnTo>
                      <a:lnTo>
                        <a:pt x="1912" y="886"/>
                      </a:lnTo>
                      <a:lnTo>
                        <a:pt x="1888" y="922"/>
                      </a:lnTo>
                      <a:lnTo>
                        <a:pt x="1869" y="961"/>
                      </a:lnTo>
                      <a:lnTo>
                        <a:pt x="1854" y="1002"/>
                      </a:lnTo>
                      <a:lnTo>
                        <a:pt x="1846" y="1047"/>
                      </a:lnTo>
                      <a:lnTo>
                        <a:pt x="1843" y="1091"/>
                      </a:lnTo>
                      <a:lnTo>
                        <a:pt x="1843" y="1539"/>
                      </a:lnTo>
                      <a:lnTo>
                        <a:pt x="1846" y="1585"/>
                      </a:lnTo>
                      <a:lnTo>
                        <a:pt x="1855" y="1630"/>
                      </a:lnTo>
                      <a:lnTo>
                        <a:pt x="1869" y="1672"/>
                      </a:lnTo>
                      <a:lnTo>
                        <a:pt x="1890" y="1711"/>
                      </a:lnTo>
                      <a:lnTo>
                        <a:pt x="1914" y="1747"/>
                      </a:lnTo>
                      <a:lnTo>
                        <a:pt x="1943" y="1781"/>
                      </a:lnTo>
                      <a:lnTo>
                        <a:pt x="1976" y="1809"/>
                      </a:lnTo>
                      <a:lnTo>
                        <a:pt x="2013" y="1834"/>
                      </a:lnTo>
                      <a:lnTo>
                        <a:pt x="2052" y="1854"/>
                      </a:lnTo>
                      <a:lnTo>
                        <a:pt x="2095" y="1869"/>
                      </a:lnTo>
                      <a:lnTo>
                        <a:pt x="2139" y="1878"/>
                      </a:lnTo>
                      <a:lnTo>
                        <a:pt x="2185" y="1881"/>
                      </a:lnTo>
                      <a:lnTo>
                        <a:pt x="3381" y="1881"/>
                      </a:lnTo>
                      <a:lnTo>
                        <a:pt x="3381" y="2442"/>
                      </a:lnTo>
                      <a:lnTo>
                        <a:pt x="3378" y="2479"/>
                      </a:lnTo>
                      <a:lnTo>
                        <a:pt x="3368" y="2512"/>
                      </a:lnTo>
                      <a:lnTo>
                        <a:pt x="3354" y="2544"/>
                      </a:lnTo>
                      <a:lnTo>
                        <a:pt x="3333" y="2572"/>
                      </a:lnTo>
                      <a:lnTo>
                        <a:pt x="3309" y="2596"/>
                      </a:lnTo>
                      <a:lnTo>
                        <a:pt x="3281" y="2615"/>
                      </a:lnTo>
                      <a:lnTo>
                        <a:pt x="3249" y="2631"/>
                      </a:lnTo>
                      <a:lnTo>
                        <a:pt x="3216" y="2640"/>
                      </a:lnTo>
                      <a:lnTo>
                        <a:pt x="3180" y="2644"/>
                      </a:lnTo>
                      <a:lnTo>
                        <a:pt x="201" y="2644"/>
                      </a:lnTo>
                      <a:lnTo>
                        <a:pt x="165" y="2640"/>
                      </a:lnTo>
                      <a:lnTo>
                        <a:pt x="132" y="2631"/>
                      </a:lnTo>
                      <a:lnTo>
                        <a:pt x="100" y="2615"/>
                      </a:lnTo>
                      <a:lnTo>
                        <a:pt x="72" y="2596"/>
                      </a:lnTo>
                      <a:lnTo>
                        <a:pt x="48" y="2572"/>
                      </a:lnTo>
                      <a:lnTo>
                        <a:pt x="27" y="2544"/>
                      </a:lnTo>
                      <a:lnTo>
                        <a:pt x="13" y="2512"/>
                      </a:lnTo>
                      <a:lnTo>
                        <a:pt x="3" y="2479"/>
                      </a:lnTo>
                      <a:lnTo>
                        <a:pt x="0" y="2442"/>
                      </a:lnTo>
                      <a:lnTo>
                        <a:pt x="0" y="201"/>
                      </a:lnTo>
                      <a:lnTo>
                        <a:pt x="2" y="174"/>
                      </a:lnTo>
                      <a:lnTo>
                        <a:pt x="8" y="148"/>
                      </a:lnTo>
                      <a:lnTo>
                        <a:pt x="16" y="122"/>
                      </a:lnTo>
                      <a:lnTo>
                        <a:pt x="28" y="98"/>
                      </a:lnTo>
                      <a:lnTo>
                        <a:pt x="45" y="75"/>
                      </a:lnTo>
                      <a:lnTo>
                        <a:pt x="64" y="54"/>
                      </a:lnTo>
                      <a:lnTo>
                        <a:pt x="87" y="35"/>
                      </a:lnTo>
                      <a:lnTo>
                        <a:pt x="113" y="20"/>
                      </a:lnTo>
                      <a:lnTo>
                        <a:pt x="141" y="9"/>
                      </a:lnTo>
                      <a:lnTo>
                        <a:pt x="171" y="3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9">
                  <a:extLst>
                    <a:ext uri="{FF2B5EF4-FFF2-40B4-BE49-F238E27FC236}">
                      <a16:creationId xmlns:a16="http://schemas.microsoft.com/office/drawing/2014/main" id="{8AD22A57-2F12-4B5D-8986-11269C6F95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1750" y="1192213"/>
                  <a:ext cx="365125" cy="192088"/>
                </a:xfrm>
                <a:custGeom>
                  <a:avLst/>
                  <a:gdLst>
                    <a:gd name="T0" fmla="*/ 432 w 1604"/>
                    <a:gd name="T1" fmla="*/ 300 h 850"/>
                    <a:gd name="T2" fmla="*/ 393 w 1604"/>
                    <a:gd name="T3" fmla="*/ 320 h 850"/>
                    <a:gd name="T4" fmla="*/ 364 w 1604"/>
                    <a:gd name="T5" fmla="*/ 353 h 850"/>
                    <a:gd name="T6" fmla="*/ 353 w 1604"/>
                    <a:gd name="T7" fmla="*/ 398 h 850"/>
                    <a:gd name="T8" fmla="*/ 357 w 1604"/>
                    <a:gd name="T9" fmla="*/ 488 h 850"/>
                    <a:gd name="T10" fmla="*/ 376 w 1604"/>
                    <a:gd name="T11" fmla="*/ 528 h 850"/>
                    <a:gd name="T12" fmla="*/ 410 w 1604"/>
                    <a:gd name="T13" fmla="*/ 555 h 850"/>
                    <a:gd name="T14" fmla="*/ 455 w 1604"/>
                    <a:gd name="T15" fmla="*/ 565 h 850"/>
                    <a:gd name="T16" fmla="*/ 545 w 1604"/>
                    <a:gd name="T17" fmla="*/ 563 h 850"/>
                    <a:gd name="T18" fmla="*/ 584 w 1604"/>
                    <a:gd name="T19" fmla="*/ 543 h 850"/>
                    <a:gd name="T20" fmla="*/ 611 w 1604"/>
                    <a:gd name="T21" fmla="*/ 509 h 850"/>
                    <a:gd name="T22" fmla="*/ 622 w 1604"/>
                    <a:gd name="T23" fmla="*/ 465 h 850"/>
                    <a:gd name="T24" fmla="*/ 619 w 1604"/>
                    <a:gd name="T25" fmla="*/ 375 h 850"/>
                    <a:gd name="T26" fmla="*/ 600 w 1604"/>
                    <a:gd name="T27" fmla="*/ 335 h 850"/>
                    <a:gd name="T28" fmla="*/ 566 w 1604"/>
                    <a:gd name="T29" fmla="*/ 308 h 850"/>
                    <a:gd name="T30" fmla="*/ 521 w 1604"/>
                    <a:gd name="T31" fmla="*/ 298 h 850"/>
                    <a:gd name="T32" fmla="*/ 201 w 1604"/>
                    <a:gd name="T33" fmla="*/ 0 h 850"/>
                    <a:gd name="T34" fmla="*/ 1436 w 1604"/>
                    <a:gd name="T35" fmla="*/ 2 h 850"/>
                    <a:gd name="T36" fmla="*/ 1494 w 1604"/>
                    <a:gd name="T37" fmla="*/ 22 h 850"/>
                    <a:gd name="T38" fmla="*/ 1538 w 1604"/>
                    <a:gd name="T39" fmla="*/ 52 h 850"/>
                    <a:gd name="T40" fmla="*/ 1579 w 1604"/>
                    <a:gd name="T41" fmla="*/ 103 h 850"/>
                    <a:gd name="T42" fmla="*/ 1600 w 1604"/>
                    <a:gd name="T43" fmla="*/ 166 h 850"/>
                    <a:gd name="T44" fmla="*/ 1604 w 1604"/>
                    <a:gd name="T45" fmla="*/ 649 h 850"/>
                    <a:gd name="T46" fmla="*/ 1593 w 1604"/>
                    <a:gd name="T47" fmla="*/ 716 h 850"/>
                    <a:gd name="T48" fmla="*/ 1560 w 1604"/>
                    <a:gd name="T49" fmla="*/ 773 h 850"/>
                    <a:gd name="T50" fmla="*/ 1517 w 1604"/>
                    <a:gd name="T51" fmla="*/ 814 h 850"/>
                    <a:gd name="T52" fmla="*/ 1468 w 1604"/>
                    <a:gd name="T53" fmla="*/ 839 h 850"/>
                    <a:gd name="T54" fmla="*/ 1402 w 1604"/>
                    <a:gd name="T55" fmla="*/ 850 h 850"/>
                    <a:gd name="T56" fmla="*/ 165 w 1604"/>
                    <a:gd name="T57" fmla="*/ 846 h 850"/>
                    <a:gd name="T58" fmla="*/ 100 w 1604"/>
                    <a:gd name="T59" fmla="*/ 823 h 850"/>
                    <a:gd name="T60" fmla="*/ 48 w 1604"/>
                    <a:gd name="T61" fmla="*/ 778 h 850"/>
                    <a:gd name="T62" fmla="*/ 13 w 1604"/>
                    <a:gd name="T63" fmla="*/ 718 h 850"/>
                    <a:gd name="T64" fmla="*/ 0 w 1604"/>
                    <a:gd name="T65" fmla="*/ 649 h 850"/>
                    <a:gd name="T66" fmla="*/ 3 w 1604"/>
                    <a:gd name="T67" fmla="*/ 164 h 850"/>
                    <a:gd name="T68" fmla="*/ 27 w 1604"/>
                    <a:gd name="T69" fmla="*/ 99 h 850"/>
                    <a:gd name="T70" fmla="*/ 72 w 1604"/>
                    <a:gd name="T71" fmla="*/ 47 h 850"/>
                    <a:gd name="T72" fmla="*/ 131 w 1604"/>
                    <a:gd name="T73" fmla="*/ 12 h 850"/>
                    <a:gd name="T74" fmla="*/ 201 w 1604"/>
                    <a:gd name="T75" fmla="*/ 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04" h="850">
                      <a:moveTo>
                        <a:pt x="455" y="298"/>
                      </a:moveTo>
                      <a:lnTo>
                        <a:pt x="432" y="300"/>
                      </a:lnTo>
                      <a:lnTo>
                        <a:pt x="411" y="308"/>
                      </a:lnTo>
                      <a:lnTo>
                        <a:pt x="393" y="320"/>
                      </a:lnTo>
                      <a:lnTo>
                        <a:pt x="376" y="335"/>
                      </a:lnTo>
                      <a:lnTo>
                        <a:pt x="364" y="353"/>
                      </a:lnTo>
                      <a:lnTo>
                        <a:pt x="357" y="375"/>
                      </a:lnTo>
                      <a:lnTo>
                        <a:pt x="353" y="398"/>
                      </a:lnTo>
                      <a:lnTo>
                        <a:pt x="353" y="465"/>
                      </a:lnTo>
                      <a:lnTo>
                        <a:pt x="357" y="488"/>
                      </a:lnTo>
                      <a:lnTo>
                        <a:pt x="364" y="509"/>
                      </a:lnTo>
                      <a:lnTo>
                        <a:pt x="376" y="528"/>
                      </a:lnTo>
                      <a:lnTo>
                        <a:pt x="392" y="543"/>
                      </a:lnTo>
                      <a:lnTo>
                        <a:pt x="410" y="555"/>
                      </a:lnTo>
                      <a:lnTo>
                        <a:pt x="432" y="563"/>
                      </a:lnTo>
                      <a:lnTo>
                        <a:pt x="455" y="565"/>
                      </a:lnTo>
                      <a:lnTo>
                        <a:pt x="521" y="565"/>
                      </a:lnTo>
                      <a:lnTo>
                        <a:pt x="545" y="563"/>
                      </a:lnTo>
                      <a:lnTo>
                        <a:pt x="566" y="555"/>
                      </a:lnTo>
                      <a:lnTo>
                        <a:pt x="584" y="543"/>
                      </a:lnTo>
                      <a:lnTo>
                        <a:pt x="600" y="528"/>
                      </a:lnTo>
                      <a:lnTo>
                        <a:pt x="611" y="509"/>
                      </a:lnTo>
                      <a:lnTo>
                        <a:pt x="619" y="488"/>
                      </a:lnTo>
                      <a:lnTo>
                        <a:pt x="622" y="465"/>
                      </a:lnTo>
                      <a:lnTo>
                        <a:pt x="622" y="398"/>
                      </a:lnTo>
                      <a:lnTo>
                        <a:pt x="619" y="375"/>
                      </a:lnTo>
                      <a:lnTo>
                        <a:pt x="611" y="353"/>
                      </a:lnTo>
                      <a:lnTo>
                        <a:pt x="600" y="335"/>
                      </a:lnTo>
                      <a:lnTo>
                        <a:pt x="584" y="320"/>
                      </a:lnTo>
                      <a:lnTo>
                        <a:pt x="566" y="308"/>
                      </a:lnTo>
                      <a:lnTo>
                        <a:pt x="545" y="300"/>
                      </a:lnTo>
                      <a:lnTo>
                        <a:pt x="521" y="298"/>
                      </a:lnTo>
                      <a:lnTo>
                        <a:pt x="455" y="298"/>
                      </a:lnTo>
                      <a:close/>
                      <a:moveTo>
                        <a:pt x="201" y="0"/>
                      </a:moveTo>
                      <a:lnTo>
                        <a:pt x="1402" y="0"/>
                      </a:lnTo>
                      <a:lnTo>
                        <a:pt x="1436" y="2"/>
                      </a:lnTo>
                      <a:lnTo>
                        <a:pt x="1468" y="11"/>
                      </a:lnTo>
                      <a:lnTo>
                        <a:pt x="1494" y="22"/>
                      </a:lnTo>
                      <a:lnTo>
                        <a:pt x="1517" y="35"/>
                      </a:lnTo>
                      <a:lnTo>
                        <a:pt x="1538" y="52"/>
                      </a:lnTo>
                      <a:lnTo>
                        <a:pt x="1560" y="76"/>
                      </a:lnTo>
                      <a:lnTo>
                        <a:pt x="1579" y="103"/>
                      </a:lnTo>
                      <a:lnTo>
                        <a:pt x="1593" y="134"/>
                      </a:lnTo>
                      <a:lnTo>
                        <a:pt x="1600" y="166"/>
                      </a:lnTo>
                      <a:lnTo>
                        <a:pt x="1604" y="201"/>
                      </a:lnTo>
                      <a:lnTo>
                        <a:pt x="1604" y="649"/>
                      </a:lnTo>
                      <a:lnTo>
                        <a:pt x="1600" y="684"/>
                      </a:lnTo>
                      <a:lnTo>
                        <a:pt x="1593" y="716"/>
                      </a:lnTo>
                      <a:lnTo>
                        <a:pt x="1579" y="745"/>
                      </a:lnTo>
                      <a:lnTo>
                        <a:pt x="1560" y="773"/>
                      </a:lnTo>
                      <a:lnTo>
                        <a:pt x="1538" y="797"/>
                      </a:lnTo>
                      <a:lnTo>
                        <a:pt x="1517" y="814"/>
                      </a:lnTo>
                      <a:lnTo>
                        <a:pt x="1494" y="828"/>
                      </a:lnTo>
                      <a:lnTo>
                        <a:pt x="1468" y="839"/>
                      </a:lnTo>
                      <a:lnTo>
                        <a:pt x="1436" y="846"/>
                      </a:lnTo>
                      <a:lnTo>
                        <a:pt x="1402" y="850"/>
                      </a:lnTo>
                      <a:lnTo>
                        <a:pt x="201" y="850"/>
                      </a:lnTo>
                      <a:lnTo>
                        <a:pt x="165" y="846"/>
                      </a:lnTo>
                      <a:lnTo>
                        <a:pt x="131" y="837"/>
                      </a:lnTo>
                      <a:lnTo>
                        <a:pt x="100" y="823"/>
                      </a:lnTo>
                      <a:lnTo>
                        <a:pt x="72" y="802"/>
                      </a:lnTo>
                      <a:lnTo>
                        <a:pt x="48" y="778"/>
                      </a:lnTo>
                      <a:lnTo>
                        <a:pt x="27" y="750"/>
                      </a:lnTo>
                      <a:lnTo>
                        <a:pt x="13" y="718"/>
                      </a:lnTo>
                      <a:lnTo>
                        <a:pt x="3" y="685"/>
                      </a:lnTo>
                      <a:lnTo>
                        <a:pt x="0" y="649"/>
                      </a:lnTo>
                      <a:lnTo>
                        <a:pt x="0" y="201"/>
                      </a:lnTo>
                      <a:lnTo>
                        <a:pt x="3" y="164"/>
                      </a:lnTo>
                      <a:lnTo>
                        <a:pt x="13" y="131"/>
                      </a:lnTo>
                      <a:lnTo>
                        <a:pt x="27" y="99"/>
                      </a:lnTo>
                      <a:lnTo>
                        <a:pt x="48" y="71"/>
                      </a:lnTo>
                      <a:lnTo>
                        <a:pt x="72" y="47"/>
                      </a:lnTo>
                      <a:lnTo>
                        <a:pt x="100" y="27"/>
                      </a:lnTo>
                      <a:lnTo>
                        <a:pt x="131" y="12"/>
                      </a:lnTo>
                      <a:lnTo>
                        <a:pt x="165" y="3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210">
              <a:extLst>
                <a:ext uri="{FF2B5EF4-FFF2-40B4-BE49-F238E27FC236}">
                  <a16:creationId xmlns:a16="http://schemas.microsoft.com/office/drawing/2014/main" id="{A8B85EC6-AAD5-4F8F-AD66-FC6500B8542B}"/>
                </a:ext>
              </a:extLst>
            </p:cNvPr>
            <p:cNvGrpSpPr/>
            <p:nvPr/>
          </p:nvGrpSpPr>
          <p:grpSpPr>
            <a:xfrm>
              <a:off x="4280889" y="3180768"/>
              <a:ext cx="651454" cy="651655"/>
              <a:chOff x="3763695" y="3318175"/>
              <a:chExt cx="755053" cy="755053"/>
            </a:xfrm>
            <a:effectLst>
              <a:outerShdw blurRad="279400" sx="102000" sy="102000" algn="ctr" rotWithShape="0">
                <a:schemeClr val="bg1">
                  <a:lumMod val="50000"/>
                  <a:alpha val="33000"/>
                </a:schemeClr>
              </a:outerShdw>
            </a:effectLst>
          </p:grpSpPr>
          <p:sp>
            <p:nvSpPr>
              <p:cNvPr id="51" name="Oval 162">
                <a:extLst>
                  <a:ext uri="{FF2B5EF4-FFF2-40B4-BE49-F238E27FC236}">
                    <a16:creationId xmlns:a16="http://schemas.microsoft.com/office/drawing/2014/main" id="{EF7091E5-95F0-457B-8F60-41B95900582F}"/>
                  </a:ext>
                </a:extLst>
              </p:cNvPr>
              <p:cNvSpPr/>
              <p:nvPr/>
            </p:nvSpPr>
            <p:spPr>
              <a:xfrm>
                <a:off x="3763695" y="3318175"/>
                <a:ext cx="755053" cy="755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endParaRPr lang="en-IN" sz="14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2" name="Group 198">
                <a:extLst>
                  <a:ext uri="{FF2B5EF4-FFF2-40B4-BE49-F238E27FC236}">
                    <a16:creationId xmlns:a16="http://schemas.microsoft.com/office/drawing/2014/main" id="{40158984-EA7A-4F3E-95E3-2F1FC1B28377}"/>
                  </a:ext>
                </a:extLst>
              </p:cNvPr>
              <p:cNvGrpSpPr/>
              <p:nvPr/>
            </p:nvGrpSpPr>
            <p:grpSpPr>
              <a:xfrm>
                <a:off x="3904813" y="3486617"/>
                <a:ext cx="427244" cy="418167"/>
                <a:chOff x="985838" y="3713163"/>
                <a:chExt cx="1120775" cy="1096963"/>
              </a:xfrm>
              <a:solidFill>
                <a:schemeClr val="accent3"/>
              </a:solidFill>
            </p:grpSpPr>
            <p:sp>
              <p:nvSpPr>
                <p:cNvPr id="53" name="Freeform 26">
                  <a:extLst>
                    <a:ext uri="{FF2B5EF4-FFF2-40B4-BE49-F238E27FC236}">
                      <a16:creationId xmlns:a16="http://schemas.microsoft.com/office/drawing/2014/main" id="{E6AEA416-79B2-42DA-9CA9-B95207F3AB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5838" y="3713163"/>
                  <a:ext cx="1120775" cy="1096963"/>
                </a:xfrm>
                <a:custGeom>
                  <a:avLst/>
                  <a:gdLst>
                    <a:gd name="T0" fmla="*/ 2131 w 3531"/>
                    <a:gd name="T1" fmla="*/ 531 h 3456"/>
                    <a:gd name="T2" fmla="*/ 1956 w 3531"/>
                    <a:gd name="T3" fmla="*/ 580 h 3456"/>
                    <a:gd name="T4" fmla="*/ 1669 w 3531"/>
                    <a:gd name="T5" fmla="*/ 684 h 3456"/>
                    <a:gd name="T6" fmla="*/ 1306 w 3531"/>
                    <a:gd name="T7" fmla="*/ 860 h 3456"/>
                    <a:gd name="T8" fmla="*/ 1091 w 3531"/>
                    <a:gd name="T9" fmla="*/ 1012 h 3456"/>
                    <a:gd name="T10" fmla="*/ 1084 w 3531"/>
                    <a:gd name="T11" fmla="*/ 1139 h 3456"/>
                    <a:gd name="T12" fmla="*/ 1176 w 3531"/>
                    <a:gd name="T13" fmla="*/ 1229 h 3456"/>
                    <a:gd name="T14" fmla="*/ 1307 w 3531"/>
                    <a:gd name="T15" fmla="*/ 1215 h 3456"/>
                    <a:gd name="T16" fmla="*/ 1675 w 3531"/>
                    <a:gd name="T17" fmla="*/ 1017 h 3456"/>
                    <a:gd name="T18" fmla="*/ 1975 w 3531"/>
                    <a:gd name="T19" fmla="*/ 896 h 3456"/>
                    <a:gd name="T20" fmla="*/ 2171 w 3531"/>
                    <a:gd name="T21" fmla="*/ 836 h 3456"/>
                    <a:gd name="T22" fmla="*/ 2253 w 3531"/>
                    <a:gd name="T23" fmla="*/ 815 h 3456"/>
                    <a:gd name="T24" fmla="*/ 2341 w 3531"/>
                    <a:gd name="T25" fmla="*/ 724 h 3456"/>
                    <a:gd name="T26" fmla="*/ 2325 w 3531"/>
                    <a:gd name="T27" fmla="*/ 587 h 3456"/>
                    <a:gd name="T28" fmla="*/ 2199 w 3531"/>
                    <a:gd name="T29" fmla="*/ 520 h 3456"/>
                    <a:gd name="T30" fmla="*/ 3312 w 3531"/>
                    <a:gd name="T31" fmla="*/ 31 h 3456"/>
                    <a:gd name="T32" fmla="*/ 3480 w 3531"/>
                    <a:gd name="T33" fmla="*/ 180 h 3456"/>
                    <a:gd name="T34" fmla="*/ 3531 w 3531"/>
                    <a:gd name="T35" fmla="*/ 391 h 3456"/>
                    <a:gd name="T36" fmla="*/ 3454 w 3531"/>
                    <a:gd name="T37" fmla="*/ 596 h 3456"/>
                    <a:gd name="T38" fmla="*/ 3316 w 3531"/>
                    <a:gd name="T39" fmla="*/ 717 h 3456"/>
                    <a:gd name="T40" fmla="*/ 3233 w 3531"/>
                    <a:gd name="T41" fmla="*/ 936 h 3456"/>
                    <a:gd name="T42" fmla="*/ 3215 w 3531"/>
                    <a:gd name="T43" fmla="*/ 1335 h 3456"/>
                    <a:gd name="T44" fmla="*/ 3096 w 3531"/>
                    <a:gd name="T45" fmla="*/ 1763 h 3456"/>
                    <a:gd name="T46" fmla="*/ 2917 w 3531"/>
                    <a:gd name="T47" fmla="*/ 2202 h 3456"/>
                    <a:gd name="T48" fmla="*/ 2722 w 3531"/>
                    <a:gd name="T49" fmla="*/ 2628 h 3456"/>
                    <a:gd name="T50" fmla="*/ 2499 w 3531"/>
                    <a:gd name="T51" fmla="*/ 3053 h 3456"/>
                    <a:gd name="T52" fmla="*/ 2267 w 3531"/>
                    <a:gd name="T53" fmla="*/ 3319 h 3456"/>
                    <a:gd name="T54" fmla="*/ 2027 w 3531"/>
                    <a:gd name="T55" fmla="*/ 3439 h 3456"/>
                    <a:gd name="T56" fmla="*/ 1778 w 3531"/>
                    <a:gd name="T57" fmla="*/ 3449 h 3456"/>
                    <a:gd name="T58" fmla="*/ 1400 w 3531"/>
                    <a:gd name="T59" fmla="*/ 3331 h 3456"/>
                    <a:gd name="T60" fmla="*/ 1024 w 3531"/>
                    <a:gd name="T61" fmla="*/ 3106 h 3456"/>
                    <a:gd name="T62" fmla="*/ 1076 w 3531"/>
                    <a:gd name="T63" fmla="*/ 2853 h 3456"/>
                    <a:gd name="T64" fmla="*/ 1357 w 3531"/>
                    <a:gd name="T65" fmla="*/ 2986 h 3456"/>
                    <a:gd name="T66" fmla="*/ 1624 w 3531"/>
                    <a:gd name="T67" fmla="*/ 3140 h 3456"/>
                    <a:gd name="T68" fmla="*/ 1839 w 3531"/>
                    <a:gd name="T69" fmla="*/ 3203 h 3456"/>
                    <a:gd name="T70" fmla="*/ 1978 w 3531"/>
                    <a:gd name="T71" fmla="*/ 3165 h 3456"/>
                    <a:gd name="T72" fmla="*/ 2016 w 3531"/>
                    <a:gd name="T73" fmla="*/ 3027 h 3456"/>
                    <a:gd name="T74" fmla="*/ 1954 w 3531"/>
                    <a:gd name="T75" fmla="*/ 2815 h 3456"/>
                    <a:gd name="T76" fmla="*/ 1803 w 3531"/>
                    <a:gd name="T77" fmla="*/ 2551 h 3456"/>
                    <a:gd name="T78" fmla="*/ 1575 w 3531"/>
                    <a:gd name="T79" fmla="*/ 2258 h 3456"/>
                    <a:gd name="T80" fmla="*/ 1287 w 3531"/>
                    <a:gd name="T81" fmla="*/ 1963 h 3456"/>
                    <a:gd name="T82" fmla="*/ 992 w 3531"/>
                    <a:gd name="T83" fmla="*/ 1722 h 3456"/>
                    <a:gd name="T84" fmla="*/ 720 w 3531"/>
                    <a:gd name="T85" fmla="*/ 1555 h 3456"/>
                    <a:gd name="T86" fmla="*/ 495 w 3531"/>
                    <a:gd name="T87" fmla="*/ 1473 h 3456"/>
                    <a:gd name="T88" fmla="*/ 340 w 3531"/>
                    <a:gd name="T89" fmla="*/ 1491 h 3456"/>
                    <a:gd name="T90" fmla="*/ 280 w 3531"/>
                    <a:gd name="T91" fmla="*/ 1606 h 3456"/>
                    <a:gd name="T92" fmla="*/ 320 w 3531"/>
                    <a:gd name="T93" fmla="*/ 1798 h 3456"/>
                    <a:gd name="T94" fmla="*/ 444 w 3531"/>
                    <a:gd name="T95" fmla="*/ 2043 h 3456"/>
                    <a:gd name="T96" fmla="*/ 645 w 3531"/>
                    <a:gd name="T97" fmla="*/ 2322 h 3456"/>
                    <a:gd name="T98" fmla="*/ 388 w 3531"/>
                    <a:gd name="T99" fmla="*/ 2406 h 3456"/>
                    <a:gd name="T100" fmla="*/ 164 w 3531"/>
                    <a:gd name="T101" fmla="*/ 2150 h 3456"/>
                    <a:gd name="T102" fmla="*/ 17 w 3531"/>
                    <a:gd name="T103" fmla="*/ 1775 h 3456"/>
                    <a:gd name="T104" fmla="*/ 9 w 3531"/>
                    <a:gd name="T105" fmla="*/ 1511 h 3456"/>
                    <a:gd name="T106" fmla="*/ 113 w 3531"/>
                    <a:gd name="T107" fmla="*/ 1260 h 3456"/>
                    <a:gd name="T108" fmla="*/ 359 w 3531"/>
                    <a:gd name="T109" fmla="*/ 1023 h 3456"/>
                    <a:gd name="T110" fmla="*/ 776 w 3531"/>
                    <a:gd name="T111" fmla="*/ 801 h 3456"/>
                    <a:gd name="T112" fmla="*/ 1198 w 3531"/>
                    <a:gd name="T113" fmla="*/ 618 h 3456"/>
                    <a:gd name="T114" fmla="*/ 1621 w 3531"/>
                    <a:gd name="T115" fmla="*/ 440 h 3456"/>
                    <a:gd name="T116" fmla="*/ 2030 w 3531"/>
                    <a:gd name="T117" fmla="*/ 304 h 3456"/>
                    <a:gd name="T118" fmla="*/ 2413 w 3531"/>
                    <a:gd name="T119" fmla="*/ 246 h 3456"/>
                    <a:gd name="T120" fmla="*/ 2757 w 3531"/>
                    <a:gd name="T121" fmla="*/ 302 h 3456"/>
                    <a:gd name="T122" fmla="*/ 2881 w 3531"/>
                    <a:gd name="T123" fmla="*/ 130 h 3456"/>
                    <a:gd name="T124" fmla="*/ 3055 w 3531"/>
                    <a:gd name="T125" fmla="*/ 16 h 3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531" h="3456">
                      <a:moveTo>
                        <a:pt x="2199" y="520"/>
                      </a:moveTo>
                      <a:lnTo>
                        <a:pt x="2168" y="523"/>
                      </a:lnTo>
                      <a:lnTo>
                        <a:pt x="2161" y="524"/>
                      </a:lnTo>
                      <a:lnTo>
                        <a:pt x="2149" y="526"/>
                      </a:lnTo>
                      <a:lnTo>
                        <a:pt x="2131" y="531"/>
                      </a:lnTo>
                      <a:lnTo>
                        <a:pt x="2107" y="537"/>
                      </a:lnTo>
                      <a:lnTo>
                        <a:pt x="2076" y="545"/>
                      </a:lnTo>
                      <a:lnTo>
                        <a:pt x="2041" y="554"/>
                      </a:lnTo>
                      <a:lnTo>
                        <a:pt x="2001" y="566"/>
                      </a:lnTo>
                      <a:lnTo>
                        <a:pt x="1956" y="580"/>
                      </a:lnTo>
                      <a:lnTo>
                        <a:pt x="1906" y="595"/>
                      </a:lnTo>
                      <a:lnTo>
                        <a:pt x="1852" y="614"/>
                      </a:lnTo>
                      <a:lnTo>
                        <a:pt x="1796" y="634"/>
                      </a:lnTo>
                      <a:lnTo>
                        <a:pt x="1735" y="658"/>
                      </a:lnTo>
                      <a:lnTo>
                        <a:pt x="1669" y="684"/>
                      </a:lnTo>
                      <a:lnTo>
                        <a:pt x="1601" y="713"/>
                      </a:lnTo>
                      <a:lnTo>
                        <a:pt x="1532" y="746"/>
                      </a:lnTo>
                      <a:lnTo>
                        <a:pt x="1459" y="780"/>
                      </a:lnTo>
                      <a:lnTo>
                        <a:pt x="1383" y="819"/>
                      </a:lnTo>
                      <a:lnTo>
                        <a:pt x="1306" y="860"/>
                      </a:lnTo>
                      <a:lnTo>
                        <a:pt x="1226" y="905"/>
                      </a:lnTo>
                      <a:lnTo>
                        <a:pt x="1147" y="953"/>
                      </a:lnTo>
                      <a:lnTo>
                        <a:pt x="1124" y="970"/>
                      </a:lnTo>
                      <a:lnTo>
                        <a:pt x="1106" y="990"/>
                      </a:lnTo>
                      <a:lnTo>
                        <a:pt x="1091" y="1012"/>
                      </a:lnTo>
                      <a:lnTo>
                        <a:pt x="1081" y="1036"/>
                      </a:lnTo>
                      <a:lnTo>
                        <a:pt x="1076" y="1062"/>
                      </a:lnTo>
                      <a:lnTo>
                        <a:pt x="1073" y="1088"/>
                      </a:lnTo>
                      <a:lnTo>
                        <a:pt x="1077" y="1114"/>
                      </a:lnTo>
                      <a:lnTo>
                        <a:pt x="1084" y="1139"/>
                      </a:lnTo>
                      <a:lnTo>
                        <a:pt x="1096" y="1164"/>
                      </a:lnTo>
                      <a:lnTo>
                        <a:pt x="1113" y="1186"/>
                      </a:lnTo>
                      <a:lnTo>
                        <a:pt x="1131" y="1204"/>
                      </a:lnTo>
                      <a:lnTo>
                        <a:pt x="1153" y="1218"/>
                      </a:lnTo>
                      <a:lnTo>
                        <a:pt x="1176" y="1229"/>
                      </a:lnTo>
                      <a:lnTo>
                        <a:pt x="1201" y="1235"/>
                      </a:lnTo>
                      <a:lnTo>
                        <a:pt x="1226" y="1236"/>
                      </a:lnTo>
                      <a:lnTo>
                        <a:pt x="1255" y="1234"/>
                      </a:lnTo>
                      <a:lnTo>
                        <a:pt x="1281" y="1227"/>
                      </a:lnTo>
                      <a:lnTo>
                        <a:pt x="1307" y="1215"/>
                      </a:lnTo>
                      <a:lnTo>
                        <a:pt x="1384" y="1168"/>
                      </a:lnTo>
                      <a:lnTo>
                        <a:pt x="1460" y="1125"/>
                      </a:lnTo>
                      <a:lnTo>
                        <a:pt x="1533" y="1086"/>
                      </a:lnTo>
                      <a:lnTo>
                        <a:pt x="1605" y="1050"/>
                      </a:lnTo>
                      <a:lnTo>
                        <a:pt x="1675" y="1017"/>
                      </a:lnTo>
                      <a:lnTo>
                        <a:pt x="1741" y="988"/>
                      </a:lnTo>
                      <a:lnTo>
                        <a:pt x="1804" y="960"/>
                      </a:lnTo>
                      <a:lnTo>
                        <a:pt x="1865" y="936"/>
                      </a:lnTo>
                      <a:lnTo>
                        <a:pt x="1922" y="915"/>
                      </a:lnTo>
                      <a:lnTo>
                        <a:pt x="1975" y="896"/>
                      </a:lnTo>
                      <a:lnTo>
                        <a:pt x="2024" y="880"/>
                      </a:lnTo>
                      <a:lnTo>
                        <a:pt x="2068" y="866"/>
                      </a:lnTo>
                      <a:lnTo>
                        <a:pt x="2108" y="854"/>
                      </a:lnTo>
                      <a:lnTo>
                        <a:pt x="2143" y="844"/>
                      </a:lnTo>
                      <a:lnTo>
                        <a:pt x="2171" y="836"/>
                      </a:lnTo>
                      <a:lnTo>
                        <a:pt x="2194" y="831"/>
                      </a:lnTo>
                      <a:lnTo>
                        <a:pt x="2211" y="826"/>
                      </a:lnTo>
                      <a:lnTo>
                        <a:pt x="2222" y="824"/>
                      </a:lnTo>
                      <a:lnTo>
                        <a:pt x="2227" y="823"/>
                      </a:lnTo>
                      <a:lnTo>
                        <a:pt x="2253" y="815"/>
                      </a:lnTo>
                      <a:lnTo>
                        <a:pt x="2277" y="803"/>
                      </a:lnTo>
                      <a:lnTo>
                        <a:pt x="2299" y="788"/>
                      </a:lnTo>
                      <a:lnTo>
                        <a:pt x="2316" y="770"/>
                      </a:lnTo>
                      <a:lnTo>
                        <a:pt x="2330" y="748"/>
                      </a:lnTo>
                      <a:lnTo>
                        <a:pt x="2341" y="724"/>
                      </a:lnTo>
                      <a:lnTo>
                        <a:pt x="2348" y="698"/>
                      </a:lnTo>
                      <a:lnTo>
                        <a:pt x="2350" y="671"/>
                      </a:lnTo>
                      <a:lnTo>
                        <a:pt x="2348" y="644"/>
                      </a:lnTo>
                      <a:lnTo>
                        <a:pt x="2339" y="614"/>
                      </a:lnTo>
                      <a:lnTo>
                        <a:pt x="2325" y="587"/>
                      </a:lnTo>
                      <a:lnTo>
                        <a:pt x="2305" y="564"/>
                      </a:lnTo>
                      <a:lnTo>
                        <a:pt x="2283" y="546"/>
                      </a:lnTo>
                      <a:lnTo>
                        <a:pt x="2257" y="532"/>
                      </a:lnTo>
                      <a:lnTo>
                        <a:pt x="2229" y="523"/>
                      </a:lnTo>
                      <a:lnTo>
                        <a:pt x="2199" y="520"/>
                      </a:lnTo>
                      <a:close/>
                      <a:moveTo>
                        <a:pt x="3141" y="0"/>
                      </a:moveTo>
                      <a:lnTo>
                        <a:pt x="3184" y="0"/>
                      </a:lnTo>
                      <a:lnTo>
                        <a:pt x="3228" y="6"/>
                      </a:lnTo>
                      <a:lnTo>
                        <a:pt x="3271" y="16"/>
                      </a:lnTo>
                      <a:lnTo>
                        <a:pt x="3312" y="31"/>
                      </a:lnTo>
                      <a:lnTo>
                        <a:pt x="3351" y="52"/>
                      </a:lnTo>
                      <a:lnTo>
                        <a:pt x="3388" y="78"/>
                      </a:lnTo>
                      <a:lnTo>
                        <a:pt x="3423" y="108"/>
                      </a:lnTo>
                      <a:lnTo>
                        <a:pt x="3455" y="143"/>
                      </a:lnTo>
                      <a:lnTo>
                        <a:pt x="3480" y="180"/>
                      </a:lnTo>
                      <a:lnTo>
                        <a:pt x="3501" y="221"/>
                      </a:lnTo>
                      <a:lnTo>
                        <a:pt x="3516" y="261"/>
                      </a:lnTo>
                      <a:lnTo>
                        <a:pt x="3526" y="305"/>
                      </a:lnTo>
                      <a:lnTo>
                        <a:pt x="3531" y="347"/>
                      </a:lnTo>
                      <a:lnTo>
                        <a:pt x="3531" y="391"/>
                      </a:lnTo>
                      <a:lnTo>
                        <a:pt x="3526" y="435"/>
                      </a:lnTo>
                      <a:lnTo>
                        <a:pt x="3516" y="477"/>
                      </a:lnTo>
                      <a:lnTo>
                        <a:pt x="3500" y="519"/>
                      </a:lnTo>
                      <a:lnTo>
                        <a:pt x="3480" y="558"/>
                      </a:lnTo>
                      <a:lnTo>
                        <a:pt x="3454" y="596"/>
                      </a:lnTo>
                      <a:lnTo>
                        <a:pt x="3423" y="630"/>
                      </a:lnTo>
                      <a:lnTo>
                        <a:pt x="3403" y="650"/>
                      </a:lnTo>
                      <a:lnTo>
                        <a:pt x="3377" y="671"/>
                      </a:lnTo>
                      <a:lnTo>
                        <a:pt x="3348" y="693"/>
                      </a:lnTo>
                      <a:lnTo>
                        <a:pt x="3316" y="717"/>
                      </a:lnTo>
                      <a:lnTo>
                        <a:pt x="3281" y="741"/>
                      </a:lnTo>
                      <a:lnTo>
                        <a:pt x="3243" y="766"/>
                      </a:lnTo>
                      <a:lnTo>
                        <a:pt x="3204" y="791"/>
                      </a:lnTo>
                      <a:lnTo>
                        <a:pt x="3221" y="862"/>
                      </a:lnTo>
                      <a:lnTo>
                        <a:pt x="3233" y="936"/>
                      </a:lnTo>
                      <a:lnTo>
                        <a:pt x="3240" y="1013"/>
                      </a:lnTo>
                      <a:lnTo>
                        <a:pt x="3240" y="1090"/>
                      </a:lnTo>
                      <a:lnTo>
                        <a:pt x="3237" y="1171"/>
                      </a:lnTo>
                      <a:lnTo>
                        <a:pt x="3228" y="1252"/>
                      </a:lnTo>
                      <a:lnTo>
                        <a:pt x="3215" y="1335"/>
                      </a:lnTo>
                      <a:lnTo>
                        <a:pt x="3197" y="1419"/>
                      </a:lnTo>
                      <a:lnTo>
                        <a:pt x="3177" y="1504"/>
                      </a:lnTo>
                      <a:lnTo>
                        <a:pt x="3153" y="1589"/>
                      </a:lnTo>
                      <a:lnTo>
                        <a:pt x="3125" y="1676"/>
                      </a:lnTo>
                      <a:lnTo>
                        <a:pt x="3096" y="1763"/>
                      </a:lnTo>
                      <a:lnTo>
                        <a:pt x="3063" y="1851"/>
                      </a:lnTo>
                      <a:lnTo>
                        <a:pt x="3029" y="1938"/>
                      </a:lnTo>
                      <a:lnTo>
                        <a:pt x="2993" y="2026"/>
                      </a:lnTo>
                      <a:lnTo>
                        <a:pt x="2956" y="2114"/>
                      </a:lnTo>
                      <a:lnTo>
                        <a:pt x="2917" y="2202"/>
                      </a:lnTo>
                      <a:lnTo>
                        <a:pt x="2879" y="2288"/>
                      </a:lnTo>
                      <a:lnTo>
                        <a:pt x="2840" y="2375"/>
                      </a:lnTo>
                      <a:lnTo>
                        <a:pt x="2799" y="2460"/>
                      </a:lnTo>
                      <a:lnTo>
                        <a:pt x="2760" y="2546"/>
                      </a:lnTo>
                      <a:lnTo>
                        <a:pt x="2722" y="2628"/>
                      </a:lnTo>
                      <a:lnTo>
                        <a:pt x="2685" y="2711"/>
                      </a:lnTo>
                      <a:lnTo>
                        <a:pt x="2638" y="2808"/>
                      </a:lnTo>
                      <a:lnTo>
                        <a:pt x="2592" y="2898"/>
                      </a:lnTo>
                      <a:lnTo>
                        <a:pt x="2546" y="2979"/>
                      </a:lnTo>
                      <a:lnTo>
                        <a:pt x="2499" y="3053"/>
                      </a:lnTo>
                      <a:lnTo>
                        <a:pt x="2453" y="3119"/>
                      </a:lnTo>
                      <a:lnTo>
                        <a:pt x="2407" y="3179"/>
                      </a:lnTo>
                      <a:lnTo>
                        <a:pt x="2361" y="3233"/>
                      </a:lnTo>
                      <a:lnTo>
                        <a:pt x="2314" y="3279"/>
                      </a:lnTo>
                      <a:lnTo>
                        <a:pt x="2267" y="3319"/>
                      </a:lnTo>
                      <a:lnTo>
                        <a:pt x="2219" y="3354"/>
                      </a:lnTo>
                      <a:lnTo>
                        <a:pt x="2172" y="3383"/>
                      </a:lnTo>
                      <a:lnTo>
                        <a:pt x="2124" y="3406"/>
                      </a:lnTo>
                      <a:lnTo>
                        <a:pt x="2076" y="3426"/>
                      </a:lnTo>
                      <a:lnTo>
                        <a:pt x="2027" y="3439"/>
                      </a:lnTo>
                      <a:lnTo>
                        <a:pt x="1979" y="3449"/>
                      </a:lnTo>
                      <a:lnTo>
                        <a:pt x="1929" y="3454"/>
                      </a:lnTo>
                      <a:lnTo>
                        <a:pt x="1880" y="3456"/>
                      </a:lnTo>
                      <a:lnTo>
                        <a:pt x="1828" y="3454"/>
                      </a:lnTo>
                      <a:lnTo>
                        <a:pt x="1778" y="3449"/>
                      </a:lnTo>
                      <a:lnTo>
                        <a:pt x="1727" y="3441"/>
                      </a:lnTo>
                      <a:lnTo>
                        <a:pt x="1644" y="3423"/>
                      </a:lnTo>
                      <a:lnTo>
                        <a:pt x="1562" y="3398"/>
                      </a:lnTo>
                      <a:lnTo>
                        <a:pt x="1480" y="3366"/>
                      </a:lnTo>
                      <a:lnTo>
                        <a:pt x="1400" y="3331"/>
                      </a:lnTo>
                      <a:lnTo>
                        <a:pt x="1320" y="3291"/>
                      </a:lnTo>
                      <a:lnTo>
                        <a:pt x="1243" y="3248"/>
                      </a:lnTo>
                      <a:lnTo>
                        <a:pt x="1167" y="3202"/>
                      </a:lnTo>
                      <a:lnTo>
                        <a:pt x="1094" y="3154"/>
                      </a:lnTo>
                      <a:lnTo>
                        <a:pt x="1024" y="3106"/>
                      </a:lnTo>
                      <a:lnTo>
                        <a:pt x="1046" y="3057"/>
                      </a:lnTo>
                      <a:lnTo>
                        <a:pt x="1061" y="3008"/>
                      </a:lnTo>
                      <a:lnTo>
                        <a:pt x="1071" y="2957"/>
                      </a:lnTo>
                      <a:lnTo>
                        <a:pt x="1076" y="2906"/>
                      </a:lnTo>
                      <a:lnTo>
                        <a:pt x="1076" y="2853"/>
                      </a:lnTo>
                      <a:lnTo>
                        <a:pt x="1123" y="2806"/>
                      </a:lnTo>
                      <a:lnTo>
                        <a:pt x="1183" y="2855"/>
                      </a:lnTo>
                      <a:lnTo>
                        <a:pt x="1241" y="2902"/>
                      </a:lnTo>
                      <a:lnTo>
                        <a:pt x="1299" y="2946"/>
                      </a:lnTo>
                      <a:lnTo>
                        <a:pt x="1357" y="2986"/>
                      </a:lnTo>
                      <a:lnTo>
                        <a:pt x="1414" y="3023"/>
                      </a:lnTo>
                      <a:lnTo>
                        <a:pt x="1468" y="3057"/>
                      </a:lnTo>
                      <a:lnTo>
                        <a:pt x="1522" y="3088"/>
                      </a:lnTo>
                      <a:lnTo>
                        <a:pt x="1574" y="3116"/>
                      </a:lnTo>
                      <a:lnTo>
                        <a:pt x="1624" y="3140"/>
                      </a:lnTo>
                      <a:lnTo>
                        <a:pt x="1672" y="3160"/>
                      </a:lnTo>
                      <a:lnTo>
                        <a:pt x="1717" y="3176"/>
                      </a:lnTo>
                      <a:lnTo>
                        <a:pt x="1761" y="3189"/>
                      </a:lnTo>
                      <a:lnTo>
                        <a:pt x="1801" y="3198"/>
                      </a:lnTo>
                      <a:lnTo>
                        <a:pt x="1839" y="3203"/>
                      </a:lnTo>
                      <a:lnTo>
                        <a:pt x="1873" y="3204"/>
                      </a:lnTo>
                      <a:lnTo>
                        <a:pt x="1905" y="3201"/>
                      </a:lnTo>
                      <a:lnTo>
                        <a:pt x="1933" y="3194"/>
                      </a:lnTo>
                      <a:lnTo>
                        <a:pt x="1957" y="3182"/>
                      </a:lnTo>
                      <a:lnTo>
                        <a:pt x="1978" y="3165"/>
                      </a:lnTo>
                      <a:lnTo>
                        <a:pt x="1994" y="3144"/>
                      </a:lnTo>
                      <a:lnTo>
                        <a:pt x="2006" y="3120"/>
                      </a:lnTo>
                      <a:lnTo>
                        <a:pt x="2014" y="3092"/>
                      </a:lnTo>
                      <a:lnTo>
                        <a:pt x="2017" y="3062"/>
                      </a:lnTo>
                      <a:lnTo>
                        <a:pt x="2016" y="3027"/>
                      </a:lnTo>
                      <a:lnTo>
                        <a:pt x="2012" y="2990"/>
                      </a:lnTo>
                      <a:lnTo>
                        <a:pt x="2003" y="2950"/>
                      </a:lnTo>
                      <a:lnTo>
                        <a:pt x="1990" y="2907"/>
                      </a:lnTo>
                      <a:lnTo>
                        <a:pt x="1973" y="2862"/>
                      </a:lnTo>
                      <a:lnTo>
                        <a:pt x="1954" y="2815"/>
                      </a:lnTo>
                      <a:lnTo>
                        <a:pt x="1930" y="2765"/>
                      </a:lnTo>
                      <a:lnTo>
                        <a:pt x="1904" y="2714"/>
                      </a:lnTo>
                      <a:lnTo>
                        <a:pt x="1873" y="2661"/>
                      </a:lnTo>
                      <a:lnTo>
                        <a:pt x="1839" y="2607"/>
                      </a:lnTo>
                      <a:lnTo>
                        <a:pt x="1803" y="2551"/>
                      </a:lnTo>
                      <a:lnTo>
                        <a:pt x="1763" y="2493"/>
                      </a:lnTo>
                      <a:lnTo>
                        <a:pt x="1720" y="2435"/>
                      </a:lnTo>
                      <a:lnTo>
                        <a:pt x="1675" y="2376"/>
                      </a:lnTo>
                      <a:lnTo>
                        <a:pt x="1627" y="2318"/>
                      </a:lnTo>
                      <a:lnTo>
                        <a:pt x="1575" y="2258"/>
                      </a:lnTo>
                      <a:lnTo>
                        <a:pt x="1522" y="2198"/>
                      </a:lnTo>
                      <a:lnTo>
                        <a:pt x="1465" y="2138"/>
                      </a:lnTo>
                      <a:lnTo>
                        <a:pt x="1407" y="2079"/>
                      </a:lnTo>
                      <a:lnTo>
                        <a:pt x="1347" y="2020"/>
                      </a:lnTo>
                      <a:lnTo>
                        <a:pt x="1287" y="1963"/>
                      </a:lnTo>
                      <a:lnTo>
                        <a:pt x="1227" y="1910"/>
                      </a:lnTo>
                      <a:lnTo>
                        <a:pt x="1167" y="1858"/>
                      </a:lnTo>
                      <a:lnTo>
                        <a:pt x="1108" y="1810"/>
                      </a:lnTo>
                      <a:lnTo>
                        <a:pt x="1049" y="1764"/>
                      </a:lnTo>
                      <a:lnTo>
                        <a:pt x="992" y="1722"/>
                      </a:lnTo>
                      <a:lnTo>
                        <a:pt x="934" y="1683"/>
                      </a:lnTo>
                      <a:lnTo>
                        <a:pt x="878" y="1646"/>
                      </a:lnTo>
                      <a:lnTo>
                        <a:pt x="824" y="1612"/>
                      </a:lnTo>
                      <a:lnTo>
                        <a:pt x="771" y="1581"/>
                      </a:lnTo>
                      <a:lnTo>
                        <a:pt x="720" y="1555"/>
                      </a:lnTo>
                      <a:lnTo>
                        <a:pt x="670" y="1531"/>
                      </a:lnTo>
                      <a:lnTo>
                        <a:pt x="623" y="1511"/>
                      </a:lnTo>
                      <a:lnTo>
                        <a:pt x="578" y="1495"/>
                      </a:lnTo>
                      <a:lnTo>
                        <a:pt x="535" y="1482"/>
                      </a:lnTo>
                      <a:lnTo>
                        <a:pt x="495" y="1473"/>
                      </a:lnTo>
                      <a:lnTo>
                        <a:pt x="458" y="1469"/>
                      </a:lnTo>
                      <a:lnTo>
                        <a:pt x="423" y="1468"/>
                      </a:lnTo>
                      <a:lnTo>
                        <a:pt x="393" y="1471"/>
                      </a:lnTo>
                      <a:lnTo>
                        <a:pt x="364" y="1479"/>
                      </a:lnTo>
                      <a:lnTo>
                        <a:pt x="340" y="1491"/>
                      </a:lnTo>
                      <a:lnTo>
                        <a:pt x="320" y="1507"/>
                      </a:lnTo>
                      <a:lnTo>
                        <a:pt x="303" y="1527"/>
                      </a:lnTo>
                      <a:lnTo>
                        <a:pt x="292" y="1551"/>
                      </a:lnTo>
                      <a:lnTo>
                        <a:pt x="285" y="1577"/>
                      </a:lnTo>
                      <a:lnTo>
                        <a:pt x="280" y="1606"/>
                      </a:lnTo>
                      <a:lnTo>
                        <a:pt x="281" y="1640"/>
                      </a:lnTo>
                      <a:lnTo>
                        <a:pt x="285" y="1675"/>
                      </a:lnTo>
                      <a:lnTo>
                        <a:pt x="292" y="1714"/>
                      </a:lnTo>
                      <a:lnTo>
                        <a:pt x="304" y="1755"/>
                      </a:lnTo>
                      <a:lnTo>
                        <a:pt x="320" y="1798"/>
                      </a:lnTo>
                      <a:lnTo>
                        <a:pt x="338" y="1843"/>
                      </a:lnTo>
                      <a:lnTo>
                        <a:pt x="360" y="1891"/>
                      </a:lnTo>
                      <a:lnTo>
                        <a:pt x="385" y="1940"/>
                      </a:lnTo>
                      <a:lnTo>
                        <a:pt x="412" y="1990"/>
                      </a:lnTo>
                      <a:lnTo>
                        <a:pt x="444" y="2043"/>
                      </a:lnTo>
                      <a:lnTo>
                        <a:pt x="479" y="2097"/>
                      </a:lnTo>
                      <a:lnTo>
                        <a:pt x="516" y="2152"/>
                      </a:lnTo>
                      <a:lnTo>
                        <a:pt x="556" y="2207"/>
                      </a:lnTo>
                      <a:lnTo>
                        <a:pt x="599" y="2264"/>
                      </a:lnTo>
                      <a:lnTo>
                        <a:pt x="645" y="2322"/>
                      </a:lnTo>
                      <a:lnTo>
                        <a:pt x="590" y="2376"/>
                      </a:lnTo>
                      <a:lnTo>
                        <a:pt x="539" y="2376"/>
                      </a:lnTo>
                      <a:lnTo>
                        <a:pt x="488" y="2381"/>
                      </a:lnTo>
                      <a:lnTo>
                        <a:pt x="437" y="2391"/>
                      </a:lnTo>
                      <a:lnTo>
                        <a:pt x="388" y="2406"/>
                      </a:lnTo>
                      <a:lnTo>
                        <a:pt x="341" y="2424"/>
                      </a:lnTo>
                      <a:lnTo>
                        <a:pt x="295" y="2359"/>
                      </a:lnTo>
                      <a:lnTo>
                        <a:pt x="249" y="2291"/>
                      </a:lnTo>
                      <a:lnTo>
                        <a:pt x="205" y="2222"/>
                      </a:lnTo>
                      <a:lnTo>
                        <a:pt x="164" y="2150"/>
                      </a:lnTo>
                      <a:lnTo>
                        <a:pt x="124" y="2076"/>
                      </a:lnTo>
                      <a:lnTo>
                        <a:pt x="91" y="2001"/>
                      </a:lnTo>
                      <a:lnTo>
                        <a:pt x="61" y="1926"/>
                      </a:lnTo>
                      <a:lnTo>
                        <a:pt x="36" y="1851"/>
                      </a:lnTo>
                      <a:lnTo>
                        <a:pt x="17" y="1775"/>
                      </a:lnTo>
                      <a:lnTo>
                        <a:pt x="8" y="1722"/>
                      </a:lnTo>
                      <a:lnTo>
                        <a:pt x="2" y="1668"/>
                      </a:lnTo>
                      <a:lnTo>
                        <a:pt x="0" y="1616"/>
                      </a:lnTo>
                      <a:lnTo>
                        <a:pt x="2" y="1564"/>
                      </a:lnTo>
                      <a:lnTo>
                        <a:pt x="9" y="1511"/>
                      </a:lnTo>
                      <a:lnTo>
                        <a:pt x="20" y="1460"/>
                      </a:lnTo>
                      <a:lnTo>
                        <a:pt x="35" y="1410"/>
                      </a:lnTo>
                      <a:lnTo>
                        <a:pt x="56" y="1359"/>
                      </a:lnTo>
                      <a:lnTo>
                        <a:pt x="82" y="1310"/>
                      </a:lnTo>
                      <a:lnTo>
                        <a:pt x="113" y="1260"/>
                      </a:lnTo>
                      <a:lnTo>
                        <a:pt x="151" y="1211"/>
                      </a:lnTo>
                      <a:lnTo>
                        <a:pt x="193" y="1163"/>
                      </a:lnTo>
                      <a:lnTo>
                        <a:pt x="242" y="1116"/>
                      </a:lnTo>
                      <a:lnTo>
                        <a:pt x="297" y="1070"/>
                      </a:lnTo>
                      <a:lnTo>
                        <a:pt x="359" y="1023"/>
                      </a:lnTo>
                      <a:lnTo>
                        <a:pt x="428" y="978"/>
                      </a:lnTo>
                      <a:lnTo>
                        <a:pt x="504" y="932"/>
                      </a:lnTo>
                      <a:lnTo>
                        <a:pt x="587" y="888"/>
                      </a:lnTo>
                      <a:lnTo>
                        <a:pt x="677" y="845"/>
                      </a:lnTo>
                      <a:lnTo>
                        <a:pt x="776" y="801"/>
                      </a:lnTo>
                      <a:lnTo>
                        <a:pt x="860" y="766"/>
                      </a:lnTo>
                      <a:lnTo>
                        <a:pt x="944" y="730"/>
                      </a:lnTo>
                      <a:lnTo>
                        <a:pt x="1029" y="693"/>
                      </a:lnTo>
                      <a:lnTo>
                        <a:pt x="1114" y="655"/>
                      </a:lnTo>
                      <a:lnTo>
                        <a:pt x="1198" y="618"/>
                      </a:lnTo>
                      <a:lnTo>
                        <a:pt x="1283" y="581"/>
                      </a:lnTo>
                      <a:lnTo>
                        <a:pt x="1368" y="544"/>
                      </a:lnTo>
                      <a:lnTo>
                        <a:pt x="1453" y="509"/>
                      </a:lnTo>
                      <a:lnTo>
                        <a:pt x="1537" y="474"/>
                      </a:lnTo>
                      <a:lnTo>
                        <a:pt x="1621" y="440"/>
                      </a:lnTo>
                      <a:lnTo>
                        <a:pt x="1704" y="408"/>
                      </a:lnTo>
                      <a:lnTo>
                        <a:pt x="1787" y="379"/>
                      </a:lnTo>
                      <a:lnTo>
                        <a:pt x="1869" y="352"/>
                      </a:lnTo>
                      <a:lnTo>
                        <a:pt x="1949" y="327"/>
                      </a:lnTo>
                      <a:lnTo>
                        <a:pt x="2030" y="304"/>
                      </a:lnTo>
                      <a:lnTo>
                        <a:pt x="2109" y="285"/>
                      </a:lnTo>
                      <a:lnTo>
                        <a:pt x="2187" y="270"/>
                      </a:lnTo>
                      <a:lnTo>
                        <a:pt x="2264" y="258"/>
                      </a:lnTo>
                      <a:lnTo>
                        <a:pt x="2339" y="250"/>
                      </a:lnTo>
                      <a:lnTo>
                        <a:pt x="2413" y="246"/>
                      </a:lnTo>
                      <a:lnTo>
                        <a:pt x="2485" y="247"/>
                      </a:lnTo>
                      <a:lnTo>
                        <a:pt x="2556" y="252"/>
                      </a:lnTo>
                      <a:lnTo>
                        <a:pt x="2625" y="263"/>
                      </a:lnTo>
                      <a:lnTo>
                        <a:pt x="2691" y="280"/>
                      </a:lnTo>
                      <a:lnTo>
                        <a:pt x="2757" y="302"/>
                      </a:lnTo>
                      <a:lnTo>
                        <a:pt x="2783" y="261"/>
                      </a:lnTo>
                      <a:lnTo>
                        <a:pt x="2809" y="223"/>
                      </a:lnTo>
                      <a:lnTo>
                        <a:pt x="2834" y="188"/>
                      </a:lnTo>
                      <a:lnTo>
                        <a:pt x="2858" y="158"/>
                      </a:lnTo>
                      <a:lnTo>
                        <a:pt x="2881" y="130"/>
                      </a:lnTo>
                      <a:lnTo>
                        <a:pt x="2902" y="108"/>
                      </a:lnTo>
                      <a:lnTo>
                        <a:pt x="2937" y="78"/>
                      </a:lnTo>
                      <a:lnTo>
                        <a:pt x="2974" y="52"/>
                      </a:lnTo>
                      <a:lnTo>
                        <a:pt x="3013" y="31"/>
                      </a:lnTo>
                      <a:lnTo>
                        <a:pt x="3055" y="16"/>
                      </a:lnTo>
                      <a:lnTo>
                        <a:pt x="3097" y="6"/>
                      </a:lnTo>
                      <a:lnTo>
                        <a:pt x="3141" y="0"/>
                      </a:lnTo>
                      <a:close/>
                    </a:path>
                  </a:pathLst>
                </a:custGeom>
                <a:solidFill>
                  <a:srgbClr val="9F320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7">
                  <a:extLst>
                    <a:ext uri="{FF2B5EF4-FFF2-40B4-BE49-F238E27FC236}">
                      <a16:creationId xmlns:a16="http://schemas.microsoft.com/office/drawing/2014/main" id="{1207397D-AA0D-437F-B42B-F467B2B8D4FA}"/>
                    </a:ext>
                  </a:extLst>
                </p:cNvPr>
                <p:cNvSpPr/>
                <p:nvPr/>
              </p:nvSpPr>
              <p:spPr bwMode="auto">
                <a:xfrm>
                  <a:off x="1050926" y="4365625"/>
                  <a:ext cx="377825" cy="376238"/>
                </a:xfrm>
                <a:custGeom>
                  <a:avLst/>
                  <a:gdLst>
                    <a:gd name="T0" fmla="*/ 922 w 1186"/>
                    <a:gd name="T1" fmla="*/ 0 h 1185"/>
                    <a:gd name="T2" fmla="*/ 1186 w 1186"/>
                    <a:gd name="T3" fmla="*/ 265 h 1185"/>
                    <a:gd name="T4" fmla="*/ 827 w 1186"/>
                    <a:gd name="T5" fmla="*/ 623 h 1185"/>
                    <a:gd name="T6" fmla="*/ 782 w 1186"/>
                    <a:gd name="T7" fmla="*/ 667 h 1185"/>
                    <a:gd name="T8" fmla="*/ 779 w 1186"/>
                    <a:gd name="T9" fmla="*/ 717 h 1185"/>
                    <a:gd name="T10" fmla="*/ 770 w 1186"/>
                    <a:gd name="T11" fmla="*/ 769 h 1185"/>
                    <a:gd name="T12" fmla="*/ 757 w 1186"/>
                    <a:gd name="T13" fmla="*/ 820 h 1185"/>
                    <a:gd name="T14" fmla="*/ 741 w 1186"/>
                    <a:gd name="T15" fmla="*/ 871 h 1185"/>
                    <a:gd name="T16" fmla="*/ 720 w 1186"/>
                    <a:gd name="T17" fmla="*/ 920 h 1185"/>
                    <a:gd name="T18" fmla="*/ 696 w 1186"/>
                    <a:gd name="T19" fmla="*/ 966 h 1185"/>
                    <a:gd name="T20" fmla="*/ 670 w 1186"/>
                    <a:gd name="T21" fmla="*/ 1009 h 1185"/>
                    <a:gd name="T22" fmla="*/ 642 w 1186"/>
                    <a:gd name="T23" fmla="*/ 1048 h 1185"/>
                    <a:gd name="T24" fmla="*/ 612 w 1186"/>
                    <a:gd name="T25" fmla="*/ 1081 h 1185"/>
                    <a:gd name="T26" fmla="*/ 578 w 1186"/>
                    <a:gd name="T27" fmla="*/ 1111 h 1185"/>
                    <a:gd name="T28" fmla="*/ 541 w 1186"/>
                    <a:gd name="T29" fmla="*/ 1136 h 1185"/>
                    <a:gd name="T30" fmla="*/ 503 w 1186"/>
                    <a:gd name="T31" fmla="*/ 1156 h 1185"/>
                    <a:gd name="T32" fmla="*/ 463 w 1186"/>
                    <a:gd name="T33" fmla="*/ 1171 h 1185"/>
                    <a:gd name="T34" fmla="*/ 421 w 1186"/>
                    <a:gd name="T35" fmla="*/ 1181 h 1185"/>
                    <a:gd name="T36" fmla="*/ 380 w 1186"/>
                    <a:gd name="T37" fmla="*/ 1185 h 1185"/>
                    <a:gd name="T38" fmla="*/ 337 w 1186"/>
                    <a:gd name="T39" fmla="*/ 1185 h 1185"/>
                    <a:gd name="T40" fmla="*/ 295 w 1186"/>
                    <a:gd name="T41" fmla="*/ 1181 h 1185"/>
                    <a:gd name="T42" fmla="*/ 253 w 1186"/>
                    <a:gd name="T43" fmla="*/ 1171 h 1185"/>
                    <a:gd name="T44" fmla="*/ 213 w 1186"/>
                    <a:gd name="T45" fmla="*/ 1156 h 1185"/>
                    <a:gd name="T46" fmla="*/ 175 w 1186"/>
                    <a:gd name="T47" fmla="*/ 1136 h 1185"/>
                    <a:gd name="T48" fmla="*/ 139 w 1186"/>
                    <a:gd name="T49" fmla="*/ 1111 h 1185"/>
                    <a:gd name="T50" fmla="*/ 105 w 1186"/>
                    <a:gd name="T51" fmla="*/ 1081 h 1185"/>
                    <a:gd name="T52" fmla="*/ 74 w 1186"/>
                    <a:gd name="T53" fmla="*/ 1047 h 1185"/>
                    <a:gd name="T54" fmla="*/ 49 w 1186"/>
                    <a:gd name="T55" fmla="*/ 1011 h 1185"/>
                    <a:gd name="T56" fmla="*/ 30 w 1186"/>
                    <a:gd name="T57" fmla="*/ 973 h 1185"/>
                    <a:gd name="T58" fmla="*/ 14 w 1186"/>
                    <a:gd name="T59" fmla="*/ 932 h 1185"/>
                    <a:gd name="T60" fmla="*/ 5 w 1186"/>
                    <a:gd name="T61" fmla="*/ 891 h 1185"/>
                    <a:gd name="T62" fmla="*/ 0 w 1186"/>
                    <a:gd name="T63" fmla="*/ 848 h 1185"/>
                    <a:gd name="T64" fmla="*/ 0 w 1186"/>
                    <a:gd name="T65" fmla="*/ 806 h 1185"/>
                    <a:gd name="T66" fmla="*/ 5 w 1186"/>
                    <a:gd name="T67" fmla="*/ 764 h 1185"/>
                    <a:gd name="T68" fmla="*/ 14 w 1186"/>
                    <a:gd name="T69" fmla="*/ 723 h 1185"/>
                    <a:gd name="T70" fmla="*/ 30 w 1186"/>
                    <a:gd name="T71" fmla="*/ 683 h 1185"/>
                    <a:gd name="T72" fmla="*/ 49 w 1186"/>
                    <a:gd name="T73" fmla="*/ 644 h 1185"/>
                    <a:gd name="T74" fmla="*/ 74 w 1186"/>
                    <a:gd name="T75" fmla="*/ 607 h 1185"/>
                    <a:gd name="T76" fmla="*/ 105 w 1186"/>
                    <a:gd name="T77" fmla="*/ 573 h 1185"/>
                    <a:gd name="T78" fmla="*/ 138 w 1186"/>
                    <a:gd name="T79" fmla="*/ 544 h 1185"/>
                    <a:gd name="T80" fmla="*/ 177 w 1186"/>
                    <a:gd name="T81" fmla="*/ 516 h 1185"/>
                    <a:gd name="T82" fmla="*/ 220 w 1186"/>
                    <a:gd name="T83" fmla="*/ 489 h 1185"/>
                    <a:gd name="T84" fmla="*/ 265 w 1186"/>
                    <a:gd name="T85" fmla="*/ 465 h 1185"/>
                    <a:gd name="T86" fmla="*/ 314 w 1186"/>
                    <a:gd name="T87" fmla="*/ 446 h 1185"/>
                    <a:gd name="T88" fmla="*/ 366 w 1186"/>
                    <a:gd name="T89" fmla="*/ 428 h 1185"/>
                    <a:gd name="T90" fmla="*/ 417 w 1186"/>
                    <a:gd name="T91" fmla="*/ 415 h 1185"/>
                    <a:gd name="T92" fmla="*/ 468 w 1186"/>
                    <a:gd name="T93" fmla="*/ 407 h 1185"/>
                    <a:gd name="T94" fmla="*/ 518 w 1186"/>
                    <a:gd name="T95" fmla="*/ 403 h 1185"/>
                    <a:gd name="T96" fmla="*/ 561 w 1186"/>
                    <a:gd name="T97" fmla="*/ 360 h 1185"/>
                    <a:gd name="T98" fmla="*/ 922 w 1186"/>
                    <a:gd name="T99" fmla="*/ 0 h 1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86" h="1185">
                      <a:moveTo>
                        <a:pt x="922" y="0"/>
                      </a:moveTo>
                      <a:lnTo>
                        <a:pt x="1186" y="265"/>
                      </a:lnTo>
                      <a:lnTo>
                        <a:pt x="827" y="623"/>
                      </a:lnTo>
                      <a:lnTo>
                        <a:pt x="782" y="667"/>
                      </a:lnTo>
                      <a:lnTo>
                        <a:pt x="779" y="717"/>
                      </a:lnTo>
                      <a:lnTo>
                        <a:pt x="770" y="769"/>
                      </a:lnTo>
                      <a:lnTo>
                        <a:pt x="757" y="820"/>
                      </a:lnTo>
                      <a:lnTo>
                        <a:pt x="741" y="871"/>
                      </a:lnTo>
                      <a:lnTo>
                        <a:pt x="720" y="920"/>
                      </a:lnTo>
                      <a:lnTo>
                        <a:pt x="696" y="966"/>
                      </a:lnTo>
                      <a:lnTo>
                        <a:pt x="670" y="1009"/>
                      </a:lnTo>
                      <a:lnTo>
                        <a:pt x="642" y="1048"/>
                      </a:lnTo>
                      <a:lnTo>
                        <a:pt x="612" y="1081"/>
                      </a:lnTo>
                      <a:lnTo>
                        <a:pt x="578" y="1111"/>
                      </a:lnTo>
                      <a:lnTo>
                        <a:pt x="541" y="1136"/>
                      </a:lnTo>
                      <a:lnTo>
                        <a:pt x="503" y="1156"/>
                      </a:lnTo>
                      <a:lnTo>
                        <a:pt x="463" y="1171"/>
                      </a:lnTo>
                      <a:lnTo>
                        <a:pt x="421" y="1181"/>
                      </a:lnTo>
                      <a:lnTo>
                        <a:pt x="380" y="1185"/>
                      </a:lnTo>
                      <a:lnTo>
                        <a:pt x="337" y="1185"/>
                      </a:lnTo>
                      <a:lnTo>
                        <a:pt x="295" y="1181"/>
                      </a:lnTo>
                      <a:lnTo>
                        <a:pt x="253" y="1171"/>
                      </a:lnTo>
                      <a:lnTo>
                        <a:pt x="213" y="1156"/>
                      </a:lnTo>
                      <a:lnTo>
                        <a:pt x="175" y="1136"/>
                      </a:lnTo>
                      <a:lnTo>
                        <a:pt x="139" y="1111"/>
                      </a:lnTo>
                      <a:lnTo>
                        <a:pt x="105" y="1081"/>
                      </a:lnTo>
                      <a:lnTo>
                        <a:pt x="74" y="1047"/>
                      </a:lnTo>
                      <a:lnTo>
                        <a:pt x="49" y="1011"/>
                      </a:lnTo>
                      <a:lnTo>
                        <a:pt x="30" y="973"/>
                      </a:lnTo>
                      <a:lnTo>
                        <a:pt x="14" y="932"/>
                      </a:lnTo>
                      <a:lnTo>
                        <a:pt x="5" y="891"/>
                      </a:lnTo>
                      <a:lnTo>
                        <a:pt x="0" y="848"/>
                      </a:lnTo>
                      <a:lnTo>
                        <a:pt x="0" y="806"/>
                      </a:lnTo>
                      <a:lnTo>
                        <a:pt x="5" y="764"/>
                      </a:lnTo>
                      <a:lnTo>
                        <a:pt x="14" y="723"/>
                      </a:lnTo>
                      <a:lnTo>
                        <a:pt x="30" y="683"/>
                      </a:lnTo>
                      <a:lnTo>
                        <a:pt x="49" y="644"/>
                      </a:lnTo>
                      <a:lnTo>
                        <a:pt x="74" y="607"/>
                      </a:lnTo>
                      <a:lnTo>
                        <a:pt x="105" y="573"/>
                      </a:lnTo>
                      <a:lnTo>
                        <a:pt x="138" y="544"/>
                      </a:lnTo>
                      <a:lnTo>
                        <a:pt x="177" y="516"/>
                      </a:lnTo>
                      <a:lnTo>
                        <a:pt x="220" y="489"/>
                      </a:lnTo>
                      <a:lnTo>
                        <a:pt x="265" y="465"/>
                      </a:lnTo>
                      <a:lnTo>
                        <a:pt x="314" y="446"/>
                      </a:lnTo>
                      <a:lnTo>
                        <a:pt x="366" y="428"/>
                      </a:lnTo>
                      <a:lnTo>
                        <a:pt x="417" y="415"/>
                      </a:lnTo>
                      <a:lnTo>
                        <a:pt x="468" y="407"/>
                      </a:lnTo>
                      <a:lnTo>
                        <a:pt x="518" y="403"/>
                      </a:lnTo>
                      <a:lnTo>
                        <a:pt x="561" y="360"/>
                      </a:lnTo>
                      <a:lnTo>
                        <a:pt x="922" y="0"/>
                      </a:lnTo>
                      <a:close/>
                    </a:path>
                  </a:pathLst>
                </a:custGeom>
                <a:solidFill>
                  <a:srgbClr val="9F320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Group 209">
              <a:extLst>
                <a:ext uri="{FF2B5EF4-FFF2-40B4-BE49-F238E27FC236}">
                  <a16:creationId xmlns:a16="http://schemas.microsoft.com/office/drawing/2014/main" id="{9D3E341B-7142-4303-9BDF-1D56F42F7F89}"/>
                </a:ext>
              </a:extLst>
            </p:cNvPr>
            <p:cNvGrpSpPr/>
            <p:nvPr/>
          </p:nvGrpSpPr>
          <p:grpSpPr>
            <a:xfrm>
              <a:off x="6547995" y="2470277"/>
              <a:ext cx="776567" cy="776807"/>
              <a:chOff x="6391336" y="2494948"/>
              <a:chExt cx="900063" cy="900063"/>
            </a:xfrm>
            <a:effectLst>
              <a:outerShdw blurRad="279400" sx="102000" sy="102000" algn="ctr" rotWithShape="0">
                <a:schemeClr val="bg1">
                  <a:lumMod val="50000"/>
                  <a:alpha val="33000"/>
                </a:schemeClr>
              </a:outerShdw>
            </a:effectLst>
          </p:grpSpPr>
          <p:sp>
            <p:nvSpPr>
              <p:cNvPr id="45" name="Oval 143">
                <a:extLst>
                  <a:ext uri="{FF2B5EF4-FFF2-40B4-BE49-F238E27FC236}">
                    <a16:creationId xmlns:a16="http://schemas.microsoft.com/office/drawing/2014/main" id="{885ADD13-0F58-4391-A7D7-BB58F0F5D50E}"/>
                  </a:ext>
                </a:extLst>
              </p:cNvPr>
              <p:cNvSpPr/>
              <p:nvPr/>
            </p:nvSpPr>
            <p:spPr>
              <a:xfrm>
                <a:off x="6391336" y="2494948"/>
                <a:ext cx="900063" cy="9000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endParaRPr lang="en-IN" sz="20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" name="Group 201">
                <a:extLst>
                  <a:ext uri="{FF2B5EF4-FFF2-40B4-BE49-F238E27FC236}">
                    <a16:creationId xmlns:a16="http://schemas.microsoft.com/office/drawing/2014/main" id="{AFCBE130-5358-4055-829F-19C89899796B}"/>
                  </a:ext>
                </a:extLst>
              </p:cNvPr>
              <p:cNvGrpSpPr/>
              <p:nvPr/>
            </p:nvGrpSpPr>
            <p:grpSpPr>
              <a:xfrm>
                <a:off x="6516368" y="2806272"/>
                <a:ext cx="582624" cy="362120"/>
                <a:chOff x="2292350" y="982663"/>
                <a:chExt cx="973138" cy="604837"/>
              </a:xfrm>
              <a:solidFill>
                <a:schemeClr val="accent5"/>
              </a:solidFill>
            </p:grpSpPr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5F3B3535-671D-488D-8999-8E61196C6111}"/>
                    </a:ext>
                  </a:extLst>
                </p:cNvPr>
                <p:cNvSpPr/>
                <p:nvPr/>
              </p:nvSpPr>
              <p:spPr bwMode="auto">
                <a:xfrm>
                  <a:off x="2713038" y="1352550"/>
                  <a:ext cx="49213" cy="50800"/>
                </a:xfrm>
                <a:custGeom>
                  <a:avLst/>
                  <a:gdLst>
                    <a:gd name="T0" fmla="*/ 95 w 190"/>
                    <a:gd name="T1" fmla="*/ 0 h 190"/>
                    <a:gd name="T2" fmla="*/ 119 w 190"/>
                    <a:gd name="T3" fmla="*/ 3 h 190"/>
                    <a:gd name="T4" fmla="*/ 143 w 190"/>
                    <a:gd name="T5" fmla="*/ 13 h 190"/>
                    <a:gd name="T6" fmla="*/ 162 w 190"/>
                    <a:gd name="T7" fmla="*/ 28 h 190"/>
                    <a:gd name="T8" fmla="*/ 176 w 190"/>
                    <a:gd name="T9" fmla="*/ 48 h 190"/>
                    <a:gd name="T10" fmla="*/ 186 w 190"/>
                    <a:gd name="T11" fmla="*/ 70 h 190"/>
                    <a:gd name="T12" fmla="*/ 190 w 190"/>
                    <a:gd name="T13" fmla="*/ 95 h 190"/>
                    <a:gd name="T14" fmla="*/ 186 w 190"/>
                    <a:gd name="T15" fmla="*/ 120 h 190"/>
                    <a:gd name="T16" fmla="*/ 176 w 190"/>
                    <a:gd name="T17" fmla="*/ 143 h 190"/>
                    <a:gd name="T18" fmla="*/ 162 w 190"/>
                    <a:gd name="T19" fmla="*/ 163 h 190"/>
                    <a:gd name="T20" fmla="*/ 143 w 190"/>
                    <a:gd name="T21" fmla="*/ 177 h 190"/>
                    <a:gd name="T22" fmla="*/ 119 w 190"/>
                    <a:gd name="T23" fmla="*/ 186 h 190"/>
                    <a:gd name="T24" fmla="*/ 95 w 190"/>
                    <a:gd name="T25" fmla="*/ 190 h 190"/>
                    <a:gd name="T26" fmla="*/ 69 w 190"/>
                    <a:gd name="T27" fmla="*/ 186 h 190"/>
                    <a:gd name="T28" fmla="*/ 47 w 190"/>
                    <a:gd name="T29" fmla="*/ 177 h 190"/>
                    <a:gd name="T30" fmla="*/ 28 w 190"/>
                    <a:gd name="T31" fmla="*/ 163 h 190"/>
                    <a:gd name="T32" fmla="*/ 12 w 190"/>
                    <a:gd name="T33" fmla="*/ 143 h 190"/>
                    <a:gd name="T34" fmla="*/ 3 w 190"/>
                    <a:gd name="T35" fmla="*/ 120 h 190"/>
                    <a:gd name="T36" fmla="*/ 0 w 190"/>
                    <a:gd name="T37" fmla="*/ 95 h 190"/>
                    <a:gd name="T38" fmla="*/ 3 w 190"/>
                    <a:gd name="T39" fmla="*/ 70 h 190"/>
                    <a:gd name="T40" fmla="*/ 12 w 190"/>
                    <a:gd name="T41" fmla="*/ 48 h 190"/>
                    <a:gd name="T42" fmla="*/ 28 w 190"/>
                    <a:gd name="T43" fmla="*/ 28 h 190"/>
                    <a:gd name="T44" fmla="*/ 47 w 190"/>
                    <a:gd name="T45" fmla="*/ 13 h 190"/>
                    <a:gd name="T46" fmla="*/ 69 w 190"/>
                    <a:gd name="T47" fmla="*/ 3 h 190"/>
                    <a:gd name="T48" fmla="*/ 95 w 190"/>
                    <a:gd name="T4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0" h="190">
                      <a:moveTo>
                        <a:pt x="95" y="0"/>
                      </a:moveTo>
                      <a:lnTo>
                        <a:pt x="119" y="3"/>
                      </a:lnTo>
                      <a:lnTo>
                        <a:pt x="143" y="13"/>
                      </a:lnTo>
                      <a:lnTo>
                        <a:pt x="162" y="28"/>
                      </a:lnTo>
                      <a:lnTo>
                        <a:pt x="176" y="48"/>
                      </a:lnTo>
                      <a:lnTo>
                        <a:pt x="186" y="70"/>
                      </a:lnTo>
                      <a:lnTo>
                        <a:pt x="190" y="95"/>
                      </a:lnTo>
                      <a:lnTo>
                        <a:pt x="186" y="120"/>
                      </a:lnTo>
                      <a:lnTo>
                        <a:pt x="176" y="143"/>
                      </a:lnTo>
                      <a:lnTo>
                        <a:pt x="162" y="163"/>
                      </a:lnTo>
                      <a:lnTo>
                        <a:pt x="143" y="177"/>
                      </a:lnTo>
                      <a:lnTo>
                        <a:pt x="119" y="186"/>
                      </a:lnTo>
                      <a:lnTo>
                        <a:pt x="95" y="190"/>
                      </a:lnTo>
                      <a:lnTo>
                        <a:pt x="69" y="186"/>
                      </a:lnTo>
                      <a:lnTo>
                        <a:pt x="47" y="177"/>
                      </a:lnTo>
                      <a:lnTo>
                        <a:pt x="28" y="163"/>
                      </a:lnTo>
                      <a:lnTo>
                        <a:pt x="12" y="143"/>
                      </a:lnTo>
                      <a:lnTo>
                        <a:pt x="3" y="120"/>
                      </a:lnTo>
                      <a:lnTo>
                        <a:pt x="0" y="95"/>
                      </a:lnTo>
                      <a:lnTo>
                        <a:pt x="3" y="70"/>
                      </a:lnTo>
                      <a:lnTo>
                        <a:pt x="12" y="48"/>
                      </a:lnTo>
                      <a:lnTo>
                        <a:pt x="28" y="28"/>
                      </a:lnTo>
                      <a:lnTo>
                        <a:pt x="47" y="13"/>
                      </a:lnTo>
                      <a:lnTo>
                        <a:pt x="69" y="3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3A95FE7D-8E25-4AE6-9191-0B62DA5545FC}"/>
                    </a:ext>
                  </a:extLst>
                </p:cNvPr>
                <p:cNvSpPr/>
                <p:nvPr/>
              </p:nvSpPr>
              <p:spPr bwMode="auto">
                <a:xfrm>
                  <a:off x="2803525" y="1352550"/>
                  <a:ext cx="50800" cy="50800"/>
                </a:xfrm>
                <a:custGeom>
                  <a:avLst/>
                  <a:gdLst>
                    <a:gd name="T0" fmla="*/ 95 w 189"/>
                    <a:gd name="T1" fmla="*/ 0 h 190"/>
                    <a:gd name="T2" fmla="*/ 120 w 189"/>
                    <a:gd name="T3" fmla="*/ 3 h 190"/>
                    <a:gd name="T4" fmla="*/ 143 w 189"/>
                    <a:gd name="T5" fmla="*/ 13 h 190"/>
                    <a:gd name="T6" fmla="*/ 163 w 189"/>
                    <a:gd name="T7" fmla="*/ 28 h 190"/>
                    <a:gd name="T8" fmla="*/ 177 w 189"/>
                    <a:gd name="T9" fmla="*/ 48 h 190"/>
                    <a:gd name="T10" fmla="*/ 186 w 189"/>
                    <a:gd name="T11" fmla="*/ 70 h 190"/>
                    <a:gd name="T12" fmla="*/ 189 w 189"/>
                    <a:gd name="T13" fmla="*/ 95 h 190"/>
                    <a:gd name="T14" fmla="*/ 186 w 189"/>
                    <a:gd name="T15" fmla="*/ 120 h 190"/>
                    <a:gd name="T16" fmla="*/ 177 w 189"/>
                    <a:gd name="T17" fmla="*/ 143 h 190"/>
                    <a:gd name="T18" fmla="*/ 163 w 189"/>
                    <a:gd name="T19" fmla="*/ 163 h 190"/>
                    <a:gd name="T20" fmla="*/ 143 w 189"/>
                    <a:gd name="T21" fmla="*/ 177 h 190"/>
                    <a:gd name="T22" fmla="*/ 120 w 189"/>
                    <a:gd name="T23" fmla="*/ 186 h 190"/>
                    <a:gd name="T24" fmla="*/ 95 w 189"/>
                    <a:gd name="T25" fmla="*/ 190 h 190"/>
                    <a:gd name="T26" fmla="*/ 70 w 189"/>
                    <a:gd name="T27" fmla="*/ 186 h 190"/>
                    <a:gd name="T28" fmla="*/ 47 w 189"/>
                    <a:gd name="T29" fmla="*/ 177 h 190"/>
                    <a:gd name="T30" fmla="*/ 28 w 189"/>
                    <a:gd name="T31" fmla="*/ 163 h 190"/>
                    <a:gd name="T32" fmla="*/ 13 w 189"/>
                    <a:gd name="T33" fmla="*/ 143 h 190"/>
                    <a:gd name="T34" fmla="*/ 3 w 189"/>
                    <a:gd name="T35" fmla="*/ 120 h 190"/>
                    <a:gd name="T36" fmla="*/ 0 w 189"/>
                    <a:gd name="T37" fmla="*/ 95 h 190"/>
                    <a:gd name="T38" fmla="*/ 3 w 189"/>
                    <a:gd name="T39" fmla="*/ 70 h 190"/>
                    <a:gd name="T40" fmla="*/ 13 w 189"/>
                    <a:gd name="T41" fmla="*/ 48 h 190"/>
                    <a:gd name="T42" fmla="*/ 28 w 189"/>
                    <a:gd name="T43" fmla="*/ 28 h 190"/>
                    <a:gd name="T44" fmla="*/ 47 w 189"/>
                    <a:gd name="T45" fmla="*/ 13 h 190"/>
                    <a:gd name="T46" fmla="*/ 70 w 189"/>
                    <a:gd name="T47" fmla="*/ 3 h 190"/>
                    <a:gd name="T48" fmla="*/ 95 w 189"/>
                    <a:gd name="T4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9" h="190">
                      <a:moveTo>
                        <a:pt x="95" y="0"/>
                      </a:moveTo>
                      <a:lnTo>
                        <a:pt x="120" y="3"/>
                      </a:lnTo>
                      <a:lnTo>
                        <a:pt x="143" y="13"/>
                      </a:lnTo>
                      <a:lnTo>
                        <a:pt x="163" y="28"/>
                      </a:lnTo>
                      <a:lnTo>
                        <a:pt x="177" y="48"/>
                      </a:lnTo>
                      <a:lnTo>
                        <a:pt x="186" y="70"/>
                      </a:lnTo>
                      <a:lnTo>
                        <a:pt x="189" y="95"/>
                      </a:lnTo>
                      <a:lnTo>
                        <a:pt x="186" y="120"/>
                      </a:lnTo>
                      <a:lnTo>
                        <a:pt x="177" y="143"/>
                      </a:lnTo>
                      <a:lnTo>
                        <a:pt x="163" y="163"/>
                      </a:lnTo>
                      <a:lnTo>
                        <a:pt x="143" y="177"/>
                      </a:lnTo>
                      <a:lnTo>
                        <a:pt x="120" y="186"/>
                      </a:lnTo>
                      <a:lnTo>
                        <a:pt x="95" y="190"/>
                      </a:lnTo>
                      <a:lnTo>
                        <a:pt x="70" y="186"/>
                      </a:lnTo>
                      <a:lnTo>
                        <a:pt x="47" y="177"/>
                      </a:lnTo>
                      <a:lnTo>
                        <a:pt x="28" y="163"/>
                      </a:lnTo>
                      <a:lnTo>
                        <a:pt x="13" y="143"/>
                      </a:lnTo>
                      <a:lnTo>
                        <a:pt x="3" y="120"/>
                      </a:lnTo>
                      <a:lnTo>
                        <a:pt x="0" y="95"/>
                      </a:lnTo>
                      <a:lnTo>
                        <a:pt x="3" y="70"/>
                      </a:lnTo>
                      <a:lnTo>
                        <a:pt x="13" y="48"/>
                      </a:lnTo>
                      <a:lnTo>
                        <a:pt x="28" y="28"/>
                      </a:lnTo>
                      <a:lnTo>
                        <a:pt x="47" y="13"/>
                      </a:lnTo>
                      <a:lnTo>
                        <a:pt x="70" y="3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74249176-8271-448C-ADBA-12702D2F1988}"/>
                    </a:ext>
                  </a:extLst>
                </p:cNvPr>
                <p:cNvSpPr/>
                <p:nvPr/>
              </p:nvSpPr>
              <p:spPr bwMode="auto">
                <a:xfrm>
                  <a:off x="2606675" y="1117600"/>
                  <a:ext cx="314325" cy="215900"/>
                </a:xfrm>
                <a:custGeom>
                  <a:avLst/>
                  <a:gdLst>
                    <a:gd name="T0" fmla="*/ 82 w 1188"/>
                    <a:gd name="T1" fmla="*/ 0 h 819"/>
                    <a:gd name="T2" fmla="*/ 103 w 1188"/>
                    <a:gd name="T3" fmla="*/ 4 h 819"/>
                    <a:gd name="T4" fmla="*/ 122 w 1188"/>
                    <a:gd name="T5" fmla="*/ 13 h 819"/>
                    <a:gd name="T6" fmla="*/ 212 w 1188"/>
                    <a:gd name="T7" fmla="*/ 68 h 819"/>
                    <a:gd name="T8" fmla="*/ 225 w 1188"/>
                    <a:gd name="T9" fmla="*/ 78 h 819"/>
                    <a:gd name="T10" fmla="*/ 237 w 1188"/>
                    <a:gd name="T11" fmla="*/ 92 h 819"/>
                    <a:gd name="T12" fmla="*/ 244 w 1188"/>
                    <a:gd name="T13" fmla="*/ 107 h 819"/>
                    <a:gd name="T14" fmla="*/ 293 w 1188"/>
                    <a:gd name="T15" fmla="*/ 231 h 819"/>
                    <a:gd name="T16" fmla="*/ 1141 w 1188"/>
                    <a:gd name="T17" fmla="*/ 231 h 819"/>
                    <a:gd name="T18" fmla="*/ 1156 w 1188"/>
                    <a:gd name="T19" fmla="*/ 233 h 819"/>
                    <a:gd name="T20" fmla="*/ 1169 w 1188"/>
                    <a:gd name="T21" fmla="*/ 241 h 819"/>
                    <a:gd name="T22" fmla="*/ 1180 w 1188"/>
                    <a:gd name="T23" fmla="*/ 252 h 819"/>
                    <a:gd name="T24" fmla="*/ 1186 w 1188"/>
                    <a:gd name="T25" fmla="*/ 266 h 819"/>
                    <a:gd name="T26" fmla="*/ 1188 w 1188"/>
                    <a:gd name="T27" fmla="*/ 281 h 819"/>
                    <a:gd name="T28" fmla="*/ 1185 w 1188"/>
                    <a:gd name="T29" fmla="*/ 296 h 819"/>
                    <a:gd name="T30" fmla="*/ 996 w 1188"/>
                    <a:gd name="T31" fmla="*/ 788 h 819"/>
                    <a:gd name="T32" fmla="*/ 988 w 1188"/>
                    <a:gd name="T33" fmla="*/ 802 h 819"/>
                    <a:gd name="T34" fmla="*/ 978 w 1188"/>
                    <a:gd name="T35" fmla="*/ 811 h 819"/>
                    <a:gd name="T36" fmla="*/ 966 w 1188"/>
                    <a:gd name="T37" fmla="*/ 817 h 819"/>
                    <a:gd name="T38" fmla="*/ 951 w 1188"/>
                    <a:gd name="T39" fmla="*/ 819 h 819"/>
                    <a:gd name="T40" fmla="*/ 380 w 1188"/>
                    <a:gd name="T41" fmla="*/ 819 h 819"/>
                    <a:gd name="T42" fmla="*/ 366 w 1188"/>
                    <a:gd name="T43" fmla="*/ 817 h 819"/>
                    <a:gd name="T44" fmla="*/ 354 w 1188"/>
                    <a:gd name="T45" fmla="*/ 811 h 819"/>
                    <a:gd name="T46" fmla="*/ 344 w 1188"/>
                    <a:gd name="T47" fmla="*/ 802 h 819"/>
                    <a:gd name="T48" fmla="*/ 336 w 1188"/>
                    <a:gd name="T49" fmla="*/ 788 h 819"/>
                    <a:gd name="T50" fmla="*/ 105 w 1188"/>
                    <a:gd name="T51" fmla="*/ 190 h 819"/>
                    <a:gd name="T52" fmla="*/ 38 w 1188"/>
                    <a:gd name="T53" fmla="*/ 149 h 819"/>
                    <a:gd name="T54" fmla="*/ 22 w 1188"/>
                    <a:gd name="T55" fmla="*/ 135 h 819"/>
                    <a:gd name="T56" fmla="*/ 9 w 1188"/>
                    <a:gd name="T57" fmla="*/ 118 h 819"/>
                    <a:gd name="T58" fmla="*/ 3 w 1188"/>
                    <a:gd name="T59" fmla="*/ 98 h 819"/>
                    <a:gd name="T60" fmla="*/ 0 w 1188"/>
                    <a:gd name="T61" fmla="*/ 78 h 819"/>
                    <a:gd name="T62" fmla="*/ 4 w 1188"/>
                    <a:gd name="T63" fmla="*/ 58 h 819"/>
                    <a:gd name="T64" fmla="*/ 13 w 1188"/>
                    <a:gd name="T65" fmla="*/ 38 h 819"/>
                    <a:gd name="T66" fmla="*/ 26 w 1188"/>
                    <a:gd name="T67" fmla="*/ 21 h 819"/>
                    <a:gd name="T68" fmla="*/ 43 w 1188"/>
                    <a:gd name="T69" fmla="*/ 9 h 819"/>
                    <a:gd name="T70" fmla="*/ 62 w 1188"/>
                    <a:gd name="T71" fmla="*/ 3 h 819"/>
                    <a:gd name="T72" fmla="*/ 82 w 1188"/>
                    <a:gd name="T73" fmla="*/ 0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88" h="819">
                      <a:moveTo>
                        <a:pt x="82" y="0"/>
                      </a:moveTo>
                      <a:lnTo>
                        <a:pt x="103" y="4"/>
                      </a:lnTo>
                      <a:lnTo>
                        <a:pt x="122" y="13"/>
                      </a:lnTo>
                      <a:lnTo>
                        <a:pt x="212" y="68"/>
                      </a:lnTo>
                      <a:lnTo>
                        <a:pt x="225" y="78"/>
                      </a:lnTo>
                      <a:lnTo>
                        <a:pt x="237" y="92"/>
                      </a:lnTo>
                      <a:lnTo>
                        <a:pt x="244" y="107"/>
                      </a:lnTo>
                      <a:lnTo>
                        <a:pt x="293" y="231"/>
                      </a:lnTo>
                      <a:lnTo>
                        <a:pt x="1141" y="231"/>
                      </a:lnTo>
                      <a:lnTo>
                        <a:pt x="1156" y="233"/>
                      </a:lnTo>
                      <a:lnTo>
                        <a:pt x="1169" y="241"/>
                      </a:lnTo>
                      <a:lnTo>
                        <a:pt x="1180" y="252"/>
                      </a:lnTo>
                      <a:lnTo>
                        <a:pt x="1186" y="266"/>
                      </a:lnTo>
                      <a:lnTo>
                        <a:pt x="1188" y="281"/>
                      </a:lnTo>
                      <a:lnTo>
                        <a:pt x="1185" y="296"/>
                      </a:lnTo>
                      <a:lnTo>
                        <a:pt x="996" y="788"/>
                      </a:lnTo>
                      <a:lnTo>
                        <a:pt x="988" y="802"/>
                      </a:lnTo>
                      <a:lnTo>
                        <a:pt x="978" y="811"/>
                      </a:lnTo>
                      <a:lnTo>
                        <a:pt x="966" y="817"/>
                      </a:lnTo>
                      <a:lnTo>
                        <a:pt x="951" y="819"/>
                      </a:lnTo>
                      <a:lnTo>
                        <a:pt x="380" y="819"/>
                      </a:lnTo>
                      <a:lnTo>
                        <a:pt x="366" y="817"/>
                      </a:lnTo>
                      <a:lnTo>
                        <a:pt x="354" y="811"/>
                      </a:lnTo>
                      <a:lnTo>
                        <a:pt x="344" y="802"/>
                      </a:lnTo>
                      <a:lnTo>
                        <a:pt x="336" y="788"/>
                      </a:lnTo>
                      <a:lnTo>
                        <a:pt x="105" y="190"/>
                      </a:lnTo>
                      <a:lnTo>
                        <a:pt x="38" y="149"/>
                      </a:lnTo>
                      <a:lnTo>
                        <a:pt x="22" y="135"/>
                      </a:lnTo>
                      <a:lnTo>
                        <a:pt x="9" y="118"/>
                      </a:lnTo>
                      <a:lnTo>
                        <a:pt x="3" y="98"/>
                      </a:lnTo>
                      <a:lnTo>
                        <a:pt x="0" y="78"/>
                      </a:lnTo>
                      <a:lnTo>
                        <a:pt x="4" y="58"/>
                      </a:lnTo>
                      <a:lnTo>
                        <a:pt x="13" y="38"/>
                      </a:lnTo>
                      <a:lnTo>
                        <a:pt x="26" y="21"/>
                      </a:lnTo>
                      <a:lnTo>
                        <a:pt x="43" y="9"/>
                      </a:lnTo>
                      <a:lnTo>
                        <a:pt x="62" y="3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163BA2D6-1375-4770-9A5E-094378595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92350" y="982663"/>
                  <a:ext cx="973138" cy="604837"/>
                </a:xfrm>
                <a:custGeom>
                  <a:avLst/>
                  <a:gdLst>
                    <a:gd name="T0" fmla="*/ 495 w 3678"/>
                    <a:gd name="T1" fmla="*/ 1854 h 2285"/>
                    <a:gd name="T2" fmla="*/ 3175 w 3678"/>
                    <a:gd name="T3" fmla="*/ 242 h 2285"/>
                    <a:gd name="T4" fmla="*/ 391 w 3678"/>
                    <a:gd name="T5" fmla="*/ 0 h 2285"/>
                    <a:gd name="T6" fmla="*/ 3306 w 3678"/>
                    <a:gd name="T7" fmla="*/ 4 h 2285"/>
                    <a:gd name="T8" fmla="*/ 3356 w 3678"/>
                    <a:gd name="T9" fmla="*/ 25 h 2285"/>
                    <a:gd name="T10" fmla="*/ 3394 w 3678"/>
                    <a:gd name="T11" fmla="*/ 62 h 2285"/>
                    <a:gd name="T12" fmla="*/ 3414 w 3678"/>
                    <a:gd name="T13" fmla="*/ 112 h 2285"/>
                    <a:gd name="T14" fmla="*/ 3417 w 3678"/>
                    <a:gd name="T15" fmla="*/ 1948 h 2285"/>
                    <a:gd name="T16" fmla="*/ 3635 w 3678"/>
                    <a:gd name="T17" fmla="*/ 1952 h 2285"/>
                    <a:gd name="T18" fmla="*/ 3666 w 3678"/>
                    <a:gd name="T19" fmla="*/ 1974 h 2285"/>
                    <a:gd name="T20" fmla="*/ 3678 w 3678"/>
                    <a:gd name="T21" fmla="*/ 2012 h 2285"/>
                    <a:gd name="T22" fmla="*/ 3667 w 3678"/>
                    <a:gd name="T23" fmla="*/ 2091 h 2285"/>
                    <a:gd name="T24" fmla="*/ 3633 w 3678"/>
                    <a:gd name="T25" fmla="*/ 2161 h 2285"/>
                    <a:gd name="T26" fmla="*/ 3584 w 3678"/>
                    <a:gd name="T27" fmla="*/ 2218 h 2285"/>
                    <a:gd name="T28" fmla="*/ 3520 w 3678"/>
                    <a:gd name="T29" fmla="*/ 2260 h 2285"/>
                    <a:gd name="T30" fmla="*/ 3445 w 3678"/>
                    <a:gd name="T31" fmla="*/ 2283 h 2285"/>
                    <a:gd name="T32" fmla="*/ 2903 w 3678"/>
                    <a:gd name="T33" fmla="*/ 2285 h 2285"/>
                    <a:gd name="T34" fmla="*/ 2900 w 3678"/>
                    <a:gd name="T35" fmla="*/ 2147 h 2285"/>
                    <a:gd name="T36" fmla="*/ 2881 w 3678"/>
                    <a:gd name="T37" fmla="*/ 2113 h 2285"/>
                    <a:gd name="T38" fmla="*/ 2847 w 3678"/>
                    <a:gd name="T39" fmla="*/ 2093 h 2285"/>
                    <a:gd name="T40" fmla="*/ 2806 w 3678"/>
                    <a:gd name="T41" fmla="*/ 2093 h 2285"/>
                    <a:gd name="T42" fmla="*/ 2773 w 3678"/>
                    <a:gd name="T43" fmla="*/ 2113 h 2285"/>
                    <a:gd name="T44" fmla="*/ 2753 w 3678"/>
                    <a:gd name="T45" fmla="*/ 2147 h 2285"/>
                    <a:gd name="T46" fmla="*/ 2751 w 3678"/>
                    <a:gd name="T47" fmla="*/ 2285 h 2285"/>
                    <a:gd name="T48" fmla="*/ 2626 w 3678"/>
                    <a:gd name="T49" fmla="*/ 2167 h 2285"/>
                    <a:gd name="T50" fmla="*/ 2616 w 3678"/>
                    <a:gd name="T51" fmla="*/ 2129 h 2285"/>
                    <a:gd name="T52" fmla="*/ 2588 w 3678"/>
                    <a:gd name="T53" fmla="*/ 2101 h 2285"/>
                    <a:gd name="T54" fmla="*/ 2550 w 3678"/>
                    <a:gd name="T55" fmla="*/ 2091 h 2285"/>
                    <a:gd name="T56" fmla="*/ 2511 w 3678"/>
                    <a:gd name="T57" fmla="*/ 2101 h 2285"/>
                    <a:gd name="T58" fmla="*/ 2484 w 3678"/>
                    <a:gd name="T59" fmla="*/ 2129 h 2285"/>
                    <a:gd name="T60" fmla="*/ 2473 w 3678"/>
                    <a:gd name="T61" fmla="*/ 2167 h 2285"/>
                    <a:gd name="T62" fmla="*/ 273 w 3678"/>
                    <a:gd name="T63" fmla="*/ 2285 h 2285"/>
                    <a:gd name="T64" fmla="*/ 195 w 3678"/>
                    <a:gd name="T65" fmla="*/ 2274 h 2285"/>
                    <a:gd name="T66" fmla="*/ 125 w 3678"/>
                    <a:gd name="T67" fmla="*/ 2241 h 2285"/>
                    <a:gd name="T68" fmla="*/ 67 w 3678"/>
                    <a:gd name="T69" fmla="*/ 2191 h 2285"/>
                    <a:gd name="T70" fmla="*/ 26 w 3678"/>
                    <a:gd name="T71" fmla="*/ 2127 h 2285"/>
                    <a:gd name="T72" fmla="*/ 3 w 3678"/>
                    <a:gd name="T73" fmla="*/ 2052 h 2285"/>
                    <a:gd name="T74" fmla="*/ 3 w 3678"/>
                    <a:gd name="T75" fmla="*/ 1992 h 2285"/>
                    <a:gd name="T76" fmla="*/ 26 w 3678"/>
                    <a:gd name="T77" fmla="*/ 1961 h 2285"/>
                    <a:gd name="T78" fmla="*/ 64 w 3678"/>
                    <a:gd name="T79" fmla="*/ 1948 h 2285"/>
                    <a:gd name="T80" fmla="*/ 253 w 3678"/>
                    <a:gd name="T81" fmla="*/ 140 h 2285"/>
                    <a:gd name="T82" fmla="*/ 263 w 3678"/>
                    <a:gd name="T83" fmla="*/ 85 h 2285"/>
                    <a:gd name="T84" fmla="*/ 293 w 3678"/>
                    <a:gd name="T85" fmla="*/ 41 h 2285"/>
                    <a:gd name="T86" fmla="*/ 338 w 3678"/>
                    <a:gd name="T87" fmla="*/ 11 h 2285"/>
                    <a:gd name="T88" fmla="*/ 391 w 3678"/>
                    <a:gd name="T89" fmla="*/ 0 h 2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678" h="2285">
                      <a:moveTo>
                        <a:pt x="495" y="242"/>
                      </a:moveTo>
                      <a:lnTo>
                        <a:pt x="495" y="1854"/>
                      </a:lnTo>
                      <a:lnTo>
                        <a:pt x="3175" y="1854"/>
                      </a:lnTo>
                      <a:lnTo>
                        <a:pt x="3175" y="242"/>
                      </a:lnTo>
                      <a:lnTo>
                        <a:pt x="495" y="242"/>
                      </a:lnTo>
                      <a:close/>
                      <a:moveTo>
                        <a:pt x="391" y="0"/>
                      </a:moveTo>
                      <a:lnTo>
                        <a:pt x="3278" y="0"/>
                      </a:lnTo>
                      <a:lnTo>
                        <a:pt x="3306" y="4"/>
                      </a:lnTo>
                      <a:lnTo>
                        <a:pt x="3332" y="11"/>
                      </a:lnTo>
                      <a:lnTo>
                        <a:pt x="3356" y="25"/>
                      </a:lnTo>
                      <a:lnTo>
                        <a:pt x="3376" y="41"/>
                      </a:lnTo>
                      <a:lnTo>
                        <a:pt x="3394" y="62"/>
                      </a:lnTo>
                      <a:lnTo>
                        <a:pt x="3406" y="85"/>
                      </a:lnTo>
                      <a:lnTo>
                        <a:pt x="3414" y="112"/>
                      </a:lnTo>
                      <a:lnTo>
                        <a:pt x="3417" y="140"/>
                      </a:lnTo>
                      <a:lnTo>
                        <a:pt x="3417" y="1948"/>
                      </a:lnTo>
                      <a:lnTo>
                        <a:pt x="3614" y="1948"/>
                      </a:lnTo>
                      <a:lnTo>
                        <a:pt x="3635" y="1952"/>
                      </a:lnTo>
                      <a:lnTo>
                        <a:pt x="3652" y="1961"/>
                      </a:lnTo>
                      <a:lnTo>
                        <a:pt x="3666" y="1974"/>
                      </a:lnTo>
                      <a:lnTo>
                        <a:pt x="3675" y="1992"/>
                      </a:lnTo>
                      <a:lnTo>
                        <a:pt x="3678" y="2012"/>
                      </a:lnTo>
                      <a:lnTo>
                        <a:pt x="3675" y="2052"/>
                      </a:lnTo>
                      <a:lnTo>
                        <a:pt x="3667" y="2091"/>
                      </a:lnTo>
                      <a:lnTo>
                        <a:pt x="3652" y="2127"/>
                      </a:lnTo>
                      <a:lnTo>
                        <a:pt x="3633" y="2161"/>
                      </a:lnTo>
                      <a:lnTo>
                        <a:pt x="3611" y="2191"/>
                      </a:lnTo>
                      <a:lnTo>
                        <a:pt x="3584" y="2218"/>
                      </a:lnTo>
                      <a:lnTo>
                        <a:pt x="3553" y="2241"/>
                      </a:lnTo>
                      <a:lnTo>
                        <a:pt x="3520" y="2260"/>
                      </a:lnTo>
                      <a:lnTo>
                        <a:pt x="3483" y="2274"/>
                      </a:lnTo>
                      <a:lnTo>
                        <a:pt x="3445" y="2283"/>
                      </a:lnTo>
                      <a:lnTo>
                        <a:pt x="3405" y="2285"/>
                      </a:lnTo>
                      <a:lnTo>
                        <a:pt x="2903" y="2285"/>
                      </a:lnTo>
                      <a:lnTo>
                        <a:pt x="2903" y="2167"/>
                      </a:lnTo>
                      <a:lnTo>
                        <a:pt x="2900" y="2147"/>
                      </a:lnTo>
                      <a:lnTo>
                        <a:pt x="2892" y="2129"/>
                      </a:lnTo>
                      <a:lnTo>
                        <a:pt x="2881" y="2113"/>
                      </a:lnTo>
                      <a:lnTo>
                        <a:pt x="2865" y="2101"/>
                      </a:lnTo>
                      <a:lnTo>
                        <a:pt x="2847" y="2093"/>
                      </a:lnTo>
                      <a:lnTo>
                        <a:pt x="2826" y="2091"/>
                      </a:lnTo>
                      <a:lnTo>
                        <a:pt x="2806" y="2093"/>
                      </a:lnTo>
                      <a:lnTo>
                        <a:pt x="2789" y="2101"/>
                      </a:lnTo>
                      <a:lnTo>
                        <a:pt x="2773" y="2113"/>
                      </a:lnTo>
                      <a:lnTo>
                        <a:pt x="2761" y="2129"/>
                      </a:lnTo>
                      <a:lnTo>
                        <a:pt x="2753" y="2147"/>
                      </a:lnTo>
                      <a:lnTo>
                        <a:pt x="2751" y="2167"/>
                      </a:lnTo>
                      <a:lnTo>
                        <a:pt x="2751" y="2285"/>
                      </a:lnTo>
                      <a:lnTo>
                        <a:pt x="2626" y="2285"/>
                      </a:lnTo>
                      <a:lnTo>
                        <a:pt x="2626" y="2167"/>
                      </a:lnTo>
                      <a:lnTo>
                        <a:pt x="2623" y="2147"/>
                      </a:lnTo>
                      <a:lnTo>
                        <a:pt x="2616" y="2129"/>
                      </a:lnTo>
                      <a:lnTo>
                        <a:pt x="2604" y="2113"/>
                      </a:lnTo>
                      <a:lnTo>
                        <a:pt x="2588" y="2101"/>
                      </a:lnTo>
                      <a:lnTo>
                        <a:pt x="2570" y="2093"/>
                      </a:lnTo>
                      <a:lnTo>
                        <a:pt x="2550" y="2091"/>
                      </a:lnTo>
                      <a:lnTo>
                        <a:pt x="2529" y="2093"/>
                      </a:lnTo>
                      <a:lnTo>
                        <a:pt x="2511" y="2101"/>
                      </a:lnTo>
                      <a:lnTo>
                        <a:pt x="2495" y="2113"/>
                      </a:lnTo>
                      <a:lnTo>
                        <a:pt x="2484" y="2129"/>
                      </a:lnTo>
                      <a:lnTo>
                        <a:pt x="2477" y="2147"/>
                      </a:lnTo>
                      <a:lnTo>
                        <a:pt x="2473" y="2167"/>
                      </a:lnTo>
                      <a:lnTo>
                        <a:pt x="2473" y="2285"/>
                      </a:lnTo>
                      <a:lnTo>
                        <a:pt x="273" y="2285"/>
                      </a:lnTo>
                      <a:lnTo>
                        <a:pt x="233" y="2283"/>
                      </a:lnTo>
                      <a:lnTo>
                        <a:pt x="195" y="2274"/>
                      </a:lnTo>
                      <a:lnTo>
                        <a:pt x="158" y="2260"/>
                      </a:lnTo>
                      <a:lnTo>
                        <a:pt x="125" y="2241"/>
                      </a:lnTo>
                      <a:lnTo>
                        <a:pt x="94" y="2218"/>
                      </a:lnTo>
                      <a:lnTo>
                        <a:pt x="67" y="2191"/>
                      </a:lnTo>
                      <a:lnTo>
                        <a:pt x="45" y="2161"/>
                      </a:lnTo>
                      <a:lnTo>
                        <a:pt x="26" y="2127"/>
                      </a:lnTo>
                      <a:lnTo>
                        <a:pt x="11" y="2091"/>
                      </a:lnTo>
                      <a:lnTo>
                        <a:pt x="3" y="2052"/>
                      </a:lnTo>
                      <a:lnTo>
                        <a:pt x="0" y="2012"/>
                      </a:lnTo>
                      <a:lnTo>
                        <a:pt x="3" y="1992"/>
                      </a:lnTo>
                      <a:lnTo>
                        <a:pt x="12" y="1974"/>
                      </a:lnTo>
                      <a:lnTo>
                        <a:pt x="26" y="1961"/>
                      </a:lnTo>
                      <a:lnTo>
                        <a:pt x="43" y="1952"/>
                      </a:lnTo>
                      <a:lnTo>
                        <a:pt x="64" y="1948"/>
                      </a:lnTo>
                      <a:lnTo>
                        <a:pt x="253" y="1948"/>
                      </a:lnTo>
                      <a:lnTo>
                        <a:pt x="253" y="140"/>
                      </a:lnTo>
                      <a:lnTo>
                        <a:pt x="255" y="112"/>
                      </a:lnTo>
                      <a:lnTo>
                        <a:pt x="263" y="85"/>
                      </a:lnTo>
                      <a:lnTo>
                        <a:pt x="276" y="62"/>
                      </a:lnTo>
                      <a:lnTo>
                        <a:pt x="293" y="41"/>
                      </a:lnTo>
                      <a:lnTo>
                        <a:pt x="314" y="25"/>
                      </a:lnTo>
                      <a:lnTo>
                        <a:pt x="338" y="11"/>
                      </a:lnTo>
                      <a:lnTo>
                        <a:pt x="363" y="4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solidFill>
                  <a:srgbClr val="104961"/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800" noProof="1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Group 208">
              <a:extLst>
                <a:ext uri="{FF2B5EF4-FFF2-40B4-BE49-F238E27FC236}">
                  <a16:creationId xmlns:a16="http://schemas.microsoft.com/office/drawing/2014/main" id="{BEAC09A2-9AC7-467C-A19D-68C82C289AD4}"/>
                </a:ext>
              </a:extLst>
            </p:cNvPr>
            <p:cNvGrpSpPr/>
            <p:nvPr/>
          </p:nvGrpSpPr>
          <p:grpSpPr>
            <a:xfrm>
              <a:off x="9196125" y="3190032"/>
              <a:ext cx="896504" cy="896780"/>
              <a:chOff x="9460594" y="3213954"/>
              <a:chExt cx="1154027" cy="1154027"/>
            </a:xfrm>
            <a:effectLst>
              <a:outerShdw blurRad="279400" sx="102000" sy="102000" algn="ctr" rotWithShape="0">
                <a:schemeClr val="bg1">
                  <a:lumMod val="50000"/>
                  <a:alpha val="33000"/>
                </a:schemeClr>
              </a:outerShdw>
            </a:effectLst>
          </p:grpSpPr>
          <p:sp>
            <p:nvSpPr>
              <p:cNvPr id="43" name="Oval 133">
                <a:extLst>
                  <a:ext uri="{FF2B5EF4-FFF2-40B4-BE49-F238E27FC236}">
                    <a16:creationId xmlns:a16="http://schemas.microsoft.com/office/drawing/2014/main" id="{1A6DEC7C-5F64-4D97-9556-175DE819A613}"/>
                  </a:ext>
                </a:extLst>
              </p:cNvPr>
              <p:cNvSpPr/>
              <p:nvPr/>
            </p:nvSpPr>
            <p:spPr>
              <a:xfrm>
                <a:off x="9460594" y="3213954"/>
                <a:ext cx="1154027" cy="11540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endParaRPr lang="en-IN" sz="20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06">
                <a:extLst>
                  <a:ext uri="{FF2B5EF4-FFF2-40B4-BE49-F238E27FC236}">
                    <a16:creationId xmlns:a16="http://schemas.microsoft.com/office/drawing/2014/main" id="{CC0BFE88-A128-428E-8DB4-AA16003EC872}"/>
                  </a:ext>
                </a:extLst>
              </p:cNvPr>
              <p:cNvSpPr/>
              <p:nvPr/>
            </p:nvSpPr>
            <p:spPr bwMode="auto">
              <a:xfrm>
                <a:off x="9742290" y="3481960"/>
                <a:ext cx="590633" cy="592721"/>
              </a:xfrm>
              <a:custGeom>
                <a:avLst/>
                <a:gdLst>
                  <a:gd name="connsiteX0" fmla="*/ 405475 w 898525"/>
                  <a:gd name="connsiteY0" fmla="*/ 296862 h 901700"/>
                  <a:gd name="connsiteX1" fmla="*/ 423671 w 898525"/>
                  <a:gd name="connsiteY1" fmla="*/ 297916 h 901700"/>
                  <a:gd name="connsiteX2" fmla="*/ 440812 w 898525"/>
                  <a:gd name="connsiteY2" fmla="*/ 300288 h 901700"/>
                  <a:gd name="connsiteX3" fmla="*/ 457689 w 898525"/>
                  <a:gd name="connsiteY3" fmla="*/ 303977 h 901700"/>
                  <a:gd name="connsiteX4" fmla="*/ 474039 w 898525"/>
                  <a:gd name="connsiteY4" fmla="*/ 309248 h 901700"/>
                  <a:gd name="connsiteX5" fmla="*/ 489598 w 898525"/>
                  <a:gd name="connsiteY5" fmla="*/ 315836 h 901700"/>
                  <a:gd name="connsiteX6" fmla="*/ 488015 w 898525"/>
                  <a:gd name="connsiteY6" fmla="*/ 317418 h 901700"/>
                  <a:gd name="connsiteX7" fmla="*/ 413386 w 898525"/>
                  <a:gd name="connsiteY7" fmla="*/ 391998 h 901700"/>
                  <a:gd name="connsiteX8" fmla="*/ 405475 w 898525"/>
                  <a:gd name="connsiteY8" fmla="*/ 391734 h 901700"/>
                  <a:gd name="connsiteX9" fmla="*/ 392553 w 898525"/>
                  <a:gd name="connsiteY9" fmla="*/ 392525 h 901700"/>
                  <a:gd name="connsiteX10" fmla="*/ 379895 w 898525"/>
                  <a:gd name="connsiteY10" fmla="*/ 395160 h 901700"/>
                  <a:gd name="connsiteX11" fmla="*/ 367764 w 898525"/>
                  <a:gd name="connsiteY11" fmla="*/ 398850 h 901700"/>
                  <a:gd name="connsiteX12" fmla="*/ 356425 w 898525"/>
                  <a:gd name="connsiteY12" fmla="*/ 404120 h 901700"/>
                  <a:gd name="connsiteX13" fmla="*/ 345876 w 898525"/>
                  <a:gd name="connsiteY13" fmla="*/ 410445 h 901700"/>
                  <a:gd name="connsiteX14" fmla="*/ 336119 w 898525"/>
                  <a:gd name="connsiteY14" fmla="*/ 418088 h 901700"/>
                  <a:gd name="connsiteX15" fmla="*/ 327417 w 898525"/>
                  <a:gd name="connsiteY15" fmla="*/ 426784 h 901700"/>
                  <a:gd name="connsiteX16" fmla="*/ 319769 w 898525"/>
                  <a:gd name="connsiteY16" fmla="*/ 436535 h 901700"/>
                  <a:gd name="connsiteX17" fmla="*/ 313177 w 898525"/>
                  <a:gd name="connsiteY17" fmla="*/ 447076 h 901700"/>
                  <a:gd name="connsiteX18" fmla="*/ 307903 w 898525"/>
                  <a:gd name="connsiteY18" fmla="*/ 458408 h 901700"/>
                  <a:gd name="connsiteX19" fmla="*/ 304211 w 898525"/>
                  <a:gd name="connsiteY19" fmla="*/ 470531 h 901700"/>
                  <a:gd name="connsiteX20" fmla="*/ 302101 w 898525"/>
                  <a:gd name="connsiteY20" fmla="*/ 482917 h 901700"/>
                  <a:gd name="connsiteX21" fmla="*/ 301310 w 898525"/>
                  <a:gd name="connsiteY21" fmla="*/ 496094 h 901700"/>
                  <a:gd name="connsiteX22" fmla="*/ 302101 w 898525"/>
                  <a:gd name="connsiteY22" fmla="*/ 509270 h 901700"/>
                  <a:gd name="connsiteX23" fmla="*/ 304211 w 898525"/>
                  <a:gd name="connsiteY23" fmla="*/ 521656 h 901700"/>
                  <a:gd name="connsiteX24" fmla="*/ 307903 w 898525"/>
                  <a:gd name="connsiteY24" fmla="*/ 534042 h 901700"/>
                  <a:gd name="connsiteX25" fmla="*/ 313177 w 898525"/>
                  <a:gd name="connsiteY25" fmla="*/ 545374 h 901700"/>
                  <a:gd name="connsiteX26" fmla="*/ 319769 w 898525"/>
                  <a:gd name="connsiteY26" fmla="*/ 555916 h 901700"/>
                  <a:gd name="connsiteX27" fmla="*/ 327417 w 898525"/>
                  <a:gd name="connsiteY27" fmla="*/ 565403 h 901700"/>
                  <a:gd name="connsiteX28" fmla="*/ 336119 w 898525"/>
                  <a:gd name="connsiteY28" fmla="*/ 574100 h 901700"/>
                  <a:gd name="connsiteX29" fmla="*/ 345613 w 898525"/>
                  <a:gd name="connsiteY29" fmla="*/ 581742 h 901700"/>
                  <a:gd name="connsiteX30" fmla="*/ 356425 w 898525"/>
                  <a:gd name="connsiteY30" fmla="*/ 588330 h 901700"/>
                  <a:gd name="connsiteX31" fmla="*/ 367501 w 898525"/>
                  <a:gd name="connsiteY31" fmla="*/ 593601 h 901700"/>
                  <a:gd name="connsiteX32" fmla="*/ 379895 w 898525"/>
                  <a:gd name="connsiteY32" fmla="*/ 597291 h 901700"/>
                  <a:gd name="connsiteX33" fmla="*/ 392553 w 898525"/>
                  <a:gd name="connsiteY33" fmla="*/ 599926 h 901700"/>
                  <a:gd name="connsiteX34" fmla="*/ 405475 w 898525"/>
                  <a:gd name="connsiteY34" fmla="*/ 600716 h 901700"/>
                  <a:gd name="connsiteX35" fmla="*/ 418660 w 898525"/>
                  <a:gd name="connsiteY35" fmla="*/ 599926 h 901700"/>
                  <a:gd name="connsiteX36" fmla="*/ 431318 w 898525"/>
                  <a:gd name="connsiteY36" fmla="*/ 597291 h 901700"/>
                  <a:gd name="connsiteX37" fmla="*/ 443185 w 898525"/>
                  <a:gd name="connsiteY37" fmla="*/ 593601 h 901700"/>
                  <a:gd name="connsiteX38" fmla="*/ 454788 w 898525"/>
                  <a:gd name="connsiteY38" fmla="*/ 588330 h 901700"/>
                  <a:gd name="connsiteX39" fmla="*/ 465073 w 898525"/>
                  <a:gd name="connsiteY39" fmla="*/ 581742 h 901700"/>
                  <a:gd name="connsiteX40" fmla="*/ 474830 w 898525"/>
                  <a:gd name="connsiteY40" fmla="*/ 574100 h 901700"/>
                  <a:gd name="connsiteX41" fmla="*/ 483796 w 898525"/>
                  <a:gd name="connsiteY41" fmla="*/ 565403 h 901700"/>
                  <a:gd name="connsiteX42" fmla="*/ 491444 w 898525"/>
                  <a:gd name="connsiteY42" fmla="*/ 555916 h 901700"/>
                  <a:gd name="connsiteX43" fmla="*/ 497773 w 898525"/>
                  <a:gd name="connsiteY43" fmla="*/ 545374 h 901700"/>
                  <a:gd name="connsiteX44" fmla="*/ 503047 w 898525"/>
                  <a:gd name="connsiteY44" fmla="*/ 534042 h 901700"/>
                  <a:gd name="connsiteX45" fmla="*/ 507003 w 898525"/>
                  <a:gd name="connsiteY45" fmla="*/ 521656 h 901700"/>
                  <a:gd name="connsiteX46" fmla="*/ 509112 w 898525"/>
                  <a:gd name="connsiteY46" fmla="*/ 509270 h 901700"/>
                  <a:gd name="connsiteX47" fmla="*/ 509903 w 898525"/>
                  <a:gd name="connsiteY47" fmla="*/ 496094 h 901700"/>
                  <a:gd name="connsiteX48" fmla="*/ 509640 w 898525"/>
                  <a:gd name="connsiteY48" fmla="*/ 488188 h 901700"/>
                  <a:gd name="connsiteX49" fmla="*/ 584533 w 898525"/>
                  <a:gd name="connsiteY49" fmla="*/ 413608 h 901700"/>
                  <a:gd name="connsiteX50" fmla="*/ 585851 w 898525"/>
                  <a:gd name="connsiteY50" fmla="*/ 412026 h 901700"/>
                  <a:gd name="connsiteX51" fmla="*/ 592444 w 898525"/>
                  <a:gd name="connsiteY51" fmla="*/ 427838 h 901700"/>
                  <a:gd name="connsiteX52" fmla="*/ 597982 w 898525"/>
                  <a:gd name="connsiteY52" fmla="*/ 443914 h 901700"/>
                  <a:gd name="connsiteX53" fmla="*/ 601410 w 898525"/>
                  <a:gd name="connsiteY53" fmla="*/ 460780 h 901700"/>
                  <a:gd name="connsiteX54" fmla="*/ 603783 w 898525"/>
                  <a:gd name="connsiteY54" fmla="*/ 478437 h 901700"/>
                  <a:gd name="connsiteX55" fmla="*/ 604838 w 898525"/>
                  <a:gd name="connsiteY55" fmla="*/ 496094 h 901700"/>
                  <a:gd name="connsiteX56" fmla="*/ 603783 w 898525"/>
                  <a:gd name="connsiteY56" fmla="*/ 514277 h 901700"/>
                  <a:gd name="connsiteX57" fmla="*/ 601410 w 898525"/>
                  <a:gd name="connsiteY57" fmla="*/ 531934 h 901700"/>
                  <a:gd name="connsiteX58" fmla="*/ 597718 w 898525"/>
                  <a:gd name="connsiteY58" fmla="*/ 549064 h 901700"/>
                  <a:gd name="connsiteX59" fmla="*/ 592180 w 898525"/>
                  <a:gd name="connsiteY59" fmla="*/ 565666 h 901700"/>
                  <a:gd name="connsiteX60" fmla="*/ 585588 w 898525"/>
                  <a:gd name="connsiteY60" fmla="*/ 581479 h 901700"/>
                  <a:gd name="connsiteX61" fmla="*/ 577413 w 898525"/>
                  <a:gd name="connsiteY61" fmla="*/ 596500 h 901700"/>
                  <a:gd name="connsiteX62" fmla="*/ 568447 w 898525"/>
                  <a:gd name="connsiteY62" fmla="*/ 610994 h 901700"/>
                  <a:gd name="connsiteX63" fmla="*/ 557898 w 898525"/>
                  <a:gd name="connsiteY63" fmla="*/ 624435 h 901700"/>
                  <a:gd name="connsiteX64" fmla="*/ 546295 w 898525"/>
                  <a:gd name="connsiteY64" fmla="*/ 637084 h 901700"/>
                  <a:gd name="connsiteX65" fmla="*/ 533901 w 898525"/>
                  <a:gd name="connsiteY65" fmla="*/ 648416 h 901700"/>
                  <a:gd name="connsiteX66" fmla="*/ 520188 w 898525"/>
                  <a:gd name="connsiteY66" fmla="*/ 658957 h 901700"/>
                  <a:gd name="connsiteX67" fmla="*/ 506211 w 898525"/>
                  <a:gd name="connsiteY67" fmla="*/ 668181 h 901700"/>
                  <a:gd name="connsiteX68" fmla="*/ 491180 w 898525"/>
                  <a:gd name="connsiteY68" fmla="*/ 676087 h 901700"/>
                  <a:gd name="connsiteX69" fmla="*/ 474830 w 898525"/>
                  <a:gd name="connsiteY69" fmla="*/ 682939 h 901700"/>
                  <a:gd name="connsiteX70" fmla="*/ 458480 w 898525"/>
                  <a:gd name="connsiteY70" fmla="*/ 688210 h 901700"/>
                  <a:gd name="connsiteX71" fmla="*/ 441339 w 898525"/>
                  <a:gd name="connsiteY71" fmla="*/ 691899 h 901700"/>
                  <a:gd name="connsiteX72" fmla="*/ 423671 w 898525"/>
                  <a:gd name="connsiteY72" fmla="*/ 694271 h 901700"/>
                  <a:gd name="connsiteX73" fmla="*/ 405475 w 898525"/>
                  <a:gd name="connsiteY73" fmla="*/ 695325 h 901700"/>
                  <a:gd name="connsiteX74" fmla="*/ 387542 w 898525"/>
                  <a:gd name="connsiteY74" fmla="*/ 694271 h 901700"/>
                  <a:gd name="connsiteX75" fmla="*/ 369874 w 898525"/>
                  <a:gd name="connsiteY75" fmla="*/ 691899 h 901700"/>
                  <a:gd name="connsiteX76" fmla="*/ 352469 w 898525"/>
                  <a:gd name="connsiteY76" fmla="*/ 688210 h 901700"/>
                  <a:gd name="connsiteX77" fmla="*/ 336119 w 898525"/>
                  <a:gd name="connsiteY77" fmla="*/ 682675 h 901700"/>
                  <a:gd name="connsiteX78" fmla="*/ 320297 w 898525"/>
                  <a:gd name="connsiteY78" fmla="*/ 676087 h 901700"/>
                  <a:gd name="connsiteX79" fmla="*/ 305002 w 898525"/>
                  <a:gd name="connsiteY79" fmla="*/ 668181 h 901700"/>
                  <a:gd name="connsiteX80" fmla="*/ 290761 w 898525"/>
                  <a:gd name="connsiteY80" fmla="*/ 658957 h 901700"/>
                  <a:gd name="connsiteX81" fmla="*/ 277312 w 898525"/>
                  <a:gd name="connsiteY81" fmla="*/ 648416 h 901700"/>
                  <a:gd name="connsiteX82" fmla="*/ 264918 w 898525"/>
                  <a:gd name="connsiteY82" fmla="*/ 637084 h 901700"/>
                  <a:gd name="connsiteX83" fmla="*/ 253315 w 898525"/>
                  <a:gd name="connsiteY83" fmla="*/ 624435 h 901700"/>
                  <a:gd name="connsiteX84" fmla="*/ 243030 w 898525"/>
                  <a:gd name="connsiteY84" fmla="*/ 610731 h 901700"/>
                  <a:gd name="connsiteX85" fmla="*/ 233801 w 898525"/>
                  <a:gd name="connsiteY85" fmla="*/ 596500 h 901700"/>
                  <a:gd name="connsiteX86" fmla="*/ 225889 w 898525"/>
                  <a:gd name="connsiteY86" fmla="*/ 581479 h 901700"/>
                  <a:gd name="connsiteX87" fmla="*/ 219033 w 898525"/>
                  <a:gd name="connsiteY87" fmla="*/ 565403 h 901700"/>
                  <a:gd name="connsiteX88" fmla="*/ 213495 w 898525"/>
                  <a:gd name="connsiteY88" fmla="*/ 549064 h 901700"/>
                  <a:gd name="connsiteX89" fmla="*/ 209539 w 898525"/>
                  <a:gd name="connsiteY89" fmla="*/ 531934 h 901700"/>
                  <a:gd name="connsiteX90" fmla="*/ 207166 w 898525"/>
                  <a:gd name="connsiteY90" fmla="*/ 514014 h 901700"/>
                  <a:gd name="connsiteX91" fmla="*/ 206375 w 898525"/>
                  <a:gd name="connsiteY91" fmla="*/ 496094 h 901700"/>
                  <a:gd name="connsiteX92" fmla="*/ 207166 w 898525"/>
                  <a:gd name="connsiteY92" fmla="*/ 478173 h 901700"/>
                  <a:gd name="connsiteX93" fmla="*/ 209539 w 898525"/>
                  <a:gd name="connsiteY93" fmla="*/ 460253 h 901700"/>
                  <a:gd name="connsiteX94" fmla="*/ 213495 w 898525"/>
                  <a:gd name="connsiteY94" fmla="*/ 443123 h 901700"/>
                  <a:gd name="connsiteX95" fmla="*/ 219033 w 898525"/>
                  <a:gd name="connsiteY95" fmla="*/ 426784 h 901700"/>
                  <a:gd name="connsiteX96" fmla="*/ 225889 w 898525"/>
                  <a:gd name="connsiteY96" fmla="*/ 410972 h 901700"/>
                  <a:gd name="connsiteX97" fmla="*/ 233801 w 898525"/>
                  <a:gd name="connsiteY97" fmla="*/ 395687 h 901700"/>
                  <a:gd name="connsiteX98" fmla="*/ 243030 w 898525"/>
                  <a:gd name="connsiteY98" fmla="*/ 381456 h 901700"/>
                  <a:gd name="connsiteX99" fmla="*/ 253315 w 898525"/>
                  <a:gd name="connsiteY99" fmla="*/ 367753 h 901700"/>
                  <a:gd name="connsiteX100" fmla="*/ 264918 w 898525"/>
                  <a:gd name="connsiteY100" fmla="*/ 355367 h 901700"/>
                  <a:gd name="connsiteX101" fmla="*/ 277312 w 898525"/>
                  <a:gd name="connsiteY101" fmla="*/ 344035 h 901700"/>
                  <a:gd name="connsiteX102" fmla="*/ 290761 w 898525"/>
                  <a:gd name="connsiteY102" fmla="*/ 333493 h 901700"/>
                  <a:gd name="connsiteX103" fmla="*/ 305002 w 898525"/>
                  <a:gd name="connsiteY103" fmla="*/ 324270 h 901700"/>
                  <a:gd name="connsiteX104" fmla="*/ 320297 w 898525"/>
                  <a:gd name="connsiteY104" fmla="*/ 316100 h 901700"/>
                  <a:gd name="connsiteX105" fmla="*/ 336119 w 898525"/>
                  <a:gd name="connsiteY105" fmla="*/ 309512 h 901700"/>
                  <a:gd name="connsiteX106" fmla="*/ 352469 w 898525"/>
                  <a:gd name="connsiteY106" fmla="*/ 303977 h 901700"/>
                  <a:gd name="connsiteX107" fmla="*/ 369874 w 898525"/>
                  <a:gd name="connsiteY107" fmla="*/ 300288 h 901700"/>
                  <a:gd name="connsiteX108" fmla="*/ 387542 w 898525"/>
                  <a:gd name="connsiteY108" fmla="*/ 297916 h 901700"/>
                  <a:gd name="connsiteX109" fmla="*/ 405474 w 898525"/>
                  <a:gd name="connsiteY109" fmla="*/ 90487 h 901700"/>
                  <a:gd name="connsiteX110" fmla="*/ 430602 w 898525"/>
                  <a:gd name="connsiteY110" fmla="*/ 91280 h 901700"/>
                  <a:gd name="connsiteX111" fmla="*/ 455200 w 898525"/>
                  <a:gd name="connsiteY111" fmla="*/ 93659 h 901700"/>
                  <a:gd name="connsiteX112" fmla="*/ 479269 w 898525"/>
                  <a:gd name="connsiteY112" fmla="*/ 97095 h 901700"/>
                  <a:gd name="connsiteX113" fmla="*/ 502809 w 898525"/>
                  <a:gd name="connsiteY113" fmla="*/ 102382 h 901700"/>
                  <a:gd name="connsiteX114" fmla="*/ 526085 w 898525"/>
                  <a:gd name="connsiteY114" fmla="*/ 108990 h 901700"/>
                  <a:gd name="connsiteX115" fmla="*/ 548567 w 898525"/>
                  <a:gd name="connsiteY115" fmla="*/ 116655 h 901700"/>
                  <a:gd name="connsiteX116" fmla="*/ 570521 w 898525"/>
                  <a:gd name="connsiteY116" fmla="*/ 125642 h 901700"/>
                  <a:gd name="connsiteX117" fmla="*/ 591945 w 898525"/>
                  <a:gd name="connsiteY117" fmla="*/ 135687 h 901700"/>
                  <a:gd name="connsiteX118" fmla="*/ 591416 w 898525"/>
                  <a:gd name="connsiteY118" fmla="*/ 142823 h 901700"/>
                  <a:gd name="connsiteX119" fmla="*/ 591681 w 898525"/>
                  <a:gd name="connsiteY119" fmla="*/ 149960 h 901700"/>
                  <a:gd name="connsiteX120" fmla="*/ 596177 w 898525"/>
                  <a:gd name="connsiteY120" fmla="*/ 209169 h 901700"/>
                  <a:gd name="connsiteX121" fmla="*/ 562586 w 898525"/>
                  <a:gd name="connsiteY121" fmla="*/ 242474 h 901700"/>
                  <a:gd name="connsiteX122" fmla="*/ 545129 w 898525"/>
                  <a:gd name="connsiteY122" fmla="*/ 232694 h 901700"/>
                  <a:gd name="connsiteX123" fmla="*/ 526879 w 898525"/>
                  <a:gd name="connsiteY123" fmla="*/ 223707 h 901700"/>
                  <a:gd name="connsiteX124" fmla="*/ 508099 w 898525"/>
                  <a:gd name="connsiteY124" fmla="*/ 216041 h 901700"/>
                  <a:gd name="connsiteX125" fmla="*/ 488527 w 898525"/>
                  <a:gd name="connsiteY125" fmla="*/ 209698 h 901700"/>
                  <a:gd name="connsiteX126" fmla="*/ 468689 w 898525"/>
                  <a:gd name="connsiteY126" fmla="*/ 204675 h 901700"/>
                  <a:gd name="connsiteX127" fmla="*/ 448058 w 898525"/>
                  <a:gd name="connsiteY127" fmla="*/ 200975 h 901700"/>
                  <a:gd name="connsiteX128" fmla="*/ 426899 w 898525"/>
                  <a:gd name="connsiteY128" fmla="*/ 198860 h 901700"/>
                  <a:gd name="connsiteX129" fmla="*/ 405474 w 898525"/>
                  <a:gd name="connsiteY129" fmla="*/ 197803 h 901700"/>
                  <a:gd name="connsiteX130" fmla="*/ 383256 w 898525"/>
                  <a:gd name="connsiteY130" fmla="*/ 198860 h 901700"/>
                  <a:gd name="connsiteX131" fmla="*/ 361303 w 898525"/>
                  <a:gd name="connsiteY131" fmla="*/ 201239 h 901700"/>
                  <a:gd name="connsiteX132" fmla="*/ 340408 w 898525"/>
                  <a:gd name="connsiteY132" fmla="*/ 204940 h 901700"/>
                  <a:gd name="connsiteX133" fmla="*/ 319513 w 898525"/>
                  <a:gd name="connsiteY133" fmla="*/ 210491 h 901700"/>
                  <a:gd name="connsiteX134" fmla="*/ 299146 w 898525"/>
                  <a:gd name="connsiteY134" fmla="*/ 217363 h 901700"/>
                  <a:gd name="connsiteX135" fmla="*/ 279838 w 898525"/>
                  <a:gd name="connsiteY135" fmla="*/ 225557 h 901700"/>
                  <a:gd name="connsiteX136" fmla="*/ 261059 w 898525"/>
                  <a:gd name="connsiteY136" fmla="*/ 235073 h 901700"/>
                  <a:gd name="connsiteX137" fmla="*/ 243337 w 898525"/>
                  <a:gd name="connsiteY137" fmla="*/ 246174 h 901700"/>
                  <a:gd name="connsiteX138" fmla="*/ 226145 w 898525"/>
                  <a:gd name="connsiteY138" fmla="*/ 257805 h 901700"/>
                  <a:gd name="connsiteX139" fmla="*/ 210011 w 898525"/>
                  <a:gd name="connsiteY139" fmla="*/ 271021 h 901700"/>
                  <a:gd name="connsiteX140" fmla="*/ 194934 w 898525"/>
                  <a:gd name="connsiteY140" fmla="*/ 285294 h 901700"/>
                  <a:gd name="connsiteX141" fmla="*/ 180651 w 898525"/>
                  <a:gd name="connsiteY141" fmla="*/ 300361 h 901700"/>
                  <a:gd name="connsiteX142" fmla="*/ 167427 w 898525"/>
                  <a:gd name="connsiteY142" fmla="*/ 316749 h 901700"/>
                  <a:gd name="connsiteX143" fmla="*/ 155260 w 898525"/>
                  <a:gd name="connsiteY143" fmla="*/ 333666 h 901700"/>
                  <a:gd name="connsiteX144" fmla="*/ 144680 w 898525"/>
                  <a:gd name="connsiteY144" fmla="*/ 351640 h 901700"/>
                  <a:gd name="connsiteX145" fmla="*/ 135158 w 898525"/>
                  <a:gd name="connsiteY145" fmla="*/ 370407 h 901700"/>
                  <a:gd name="connsiteX146" fmla="*/ 126959 w 898525"/>
                  <a:gd name="connsiteY146" fmla="*/ 389967 h 901700"/>
                  <a:gd name="connsiteX147" fmla="*/ 120082 w 898525"/>
                  <a:gd name="connsiteY147" fmla="*/ 410056 h 901700"/>
                  <a:gd name="connsiteX148" fmla="*/ 114527 w 898525"/>
                  <a:gd name="connsiteY148" fmla="*/ 430673 h 901700"/>
                  <a:gd name="connsiteX149" fmla="*/ 110824 w 898525"/>
                  <a:gd name="connsiteY149" fmla="*/ 452083 h 901700"/>
                  <a:gd name="connsiteX150" fmla="*/ 108179 w 898525"/>
                  <a:gd name="connsiteY150" fmla="*/ 473758 h 901700"/>
                  <a:gd name="connsiteX151" fmla="*/ 107386 w 898525"/>
                  <a:gd name="connsiteY151" fmla="*/ 495961 h 901700"/>
                  <a:gd name="connsiteX152" fmla="*/ 108179 w 898525"/>
                  <a:gd name="connsiteY152" fmla="*/ 518429 h 901700"/>
                  <a:gd name="connsiteX153" fmla="*/ 110824 w 898525"/>
                  <a:gd name="connsiteY153" fmla="*/ 540104 h 901700"/>
                  <a:gd name="connsiteX154" fmla="*/ 114527 w 898525"/>
                  <a:gd name="connsiteY154" fmla="*/ 561514 h 901700"/>
                  <a:gd name="connsiteX155" fmla="*/ 120082 w 898525"/>
                  <a:gd name="connsiteY155" fmla="*/ 582131 h 901700"/>
                  <a:gd name="connsiteX156" fmla="*/ 126959 w 898525"/>
                  <a:gd name="connsiteY156" fmla="*/ 602220 h 901700"/>
                  <a:gd name="connsiteX157" fmla="*/ 135158 w 898525"/>
                  <a:gd name="connsiteY157" fmla="*/ 621780 h 901700"/>
                  <a:gd name="connsiteX158" fmla="*/ 144680 w 898525"/>
                  <a:gd name="connsiteY158" fmla="*/ 640283 h 901700"/>
                  <a:gd name="connsiteX159" fmla="*/ 155260 w 898525"/>
                  <a:gd name="connsiteY159" fmla="*/ 658521 h 901700"/>
                  <a:gd name="connsiteX160" fmla="*/ 167427 w 898525"/>
                  <a:gd name="connsiteY160" fmla="*/ 675438 h 901700"/>
                  <a:gd name="connsiteX161" fmla="*/ 180651 w 898525"/>
                  <a:gd name="connsiteY161" fmla="*/ 691562 h 901700"/>
                  <a:gd name="connsiteX162" fmla="*/ 194934 w 898525"/>
                  <a:gd name="connsiteY162" fmla="*/ 706893 h 901700"/>
                  <a:gd name="connsiteX163" fmla="*/ 210011 w 898525"/>
                  <a:gd name="connsiteY163" fmla="*/ 721166 h 901700"/>
                  <a:gd name="connsiteX164" fmla="*/ 226409 w 898525"/>
                  <a:gd name="connsiteY164" fmla="*/ 734118 h 901700"/>
                  <a:gd name="connsiteX165" fmla="*/ 243337 w 898525"/>
                  <a:gd name="connsiteY165" fmla="*/ 746013 h 901700"/>
                  <a:gd name="connsiteX166" fmla="*/ 261059 w 898525"/>
                  <a:gd name="connsiteY166" fmla="*/ 757114 h 901700"/>
                  <a:gd name="connsiteX167" fmla="*/ 280102 w 898525"/>
                  <a:gd name="connsiteY167" fmla="*/ 766366 h 901700"/>
                  <a:gd name="connsiteX168" fmla="*/ 299411 w 898525"/>
                  <a:gd name="connsiteY168" fmla="*/ 774560 h 901700"/>
                  <a:gd name="connsiteX169" fmla="*/ 319513 w 898525"/>
                  <a:gd name="connsiteY169" fmla="*/ 781432 h 901700"/>
                  <a:gd name="connsiteX170" fmla="*/ 340408 w 898525"/>
                  <a:gd name="connsiteY170" fmla="*/ 786983 h 901700"/>
                  <a:gd name="connsiteX171" fmla="*/ 361832 w 898525"/>
                  <a:gd name="connsiteY171" fmla="*/ 790948 h 901700"/>
                  <a:gd name="connsiteX172" fmla="*/ 383256 w 898525"/>
                  <a:gd name="connsiteY172" fmla="*/ 793327 h 901700"/>
                  <a:gd name="connsiteX173" fmla="*/ 405474 w 898525"/>
                  <a:gd name="connsiteY173" fmla="*/ 794120 h 901700"/>
                  <a:gd name="connsiteX174" fmla="*/ 427957 w 898525"/>
                  <a:gd name="connsiteY174" fmla="*/ 793327 h 901700"/>
                  <a:gd name="connsiteX175" fmla="*/ 449645 w 898525"/>
                  <a:gd name="connsiteY175" fmla="*/ 790948 h 901700"/>
                  <a:gd name="connsiteX176" fmla="*/ 471070 w 898525"/>
                  <a:gd name="connsiteY176" fmla="*/ 786983 h 901700"/>
                  <a:gd name="connsiteX177" fmla="*/ 491965 w 898525"/>
                  <a:gd name="connsiteY177" fmla="*/ 781432 h 901700"/>
                  <a:gd name="connsiteX178" fmla="*/ 511802 w 898525"/>
                  <a:gd name="connsiteY178" fmla="*/ 774560 h 901700"/>
                  <a:gd name="connsiteX179" fmla="*/ 531375 w 898525"/>
                  <a:gd name="connsiteY179" fmla="*/ 766366 h 901700"/>
                  <a:gd name="connsiteX180" fmla="*/ 550154 w 898525"/>
                  <a:gd name="connsiteY180" fmla="*/ 757114 h 901700"/>
                  <a:gd name="connsiteX181" fmla="*/ 568140 w 898525"/>
                  <a:gd name="connsiteY181" fmla="*/ 746013 h 901700"/>
                  <a:gd name="connsiteX182" fmla="*/ 585068 w 898525"/>
                  <a:gd name="connsiteY182" fmla="*/ 734118 h 901700"/>
                  <a:gd name="connsiteX183" fmla="*/ 601202 w 898525"/>
                  <a:gd name="connsiteY183" fmla="*/ 721166 h 901700"/>
                  <a:gd name="connsiteX184" fmla="*/ 616543 w 898525"/>
                  <a:gd name="connsiteY184" fmla="*/ 706893 h 901700"/>
                  <a:gd name="connsiteX185" fmla="*/ 630826 w 898525"/>
                  <a:gd name="connsiteY185" fmla="*/ 691562 h 901700"/>
                  <a:gd name="connsiteX186" fmla="*/ 644051 w 898525"/>
                  <a:gd name="connsiteY186" fmla="*/ 675438 h 901700"/>
                  <a:gd name="connsiteX187" fmla="*/ 655689 w 898525"/>
                  <a:gd name="connsiteY187" fmla="*/ 658521 h 901700"/>
                  <a:gd name="connsiteX188" fmla="*/ 666798 w 898525"/>
                  <a:gd name="connsiteY188" fmla="*/ 640283 h 901700"/>
                  <a:gd name="connsiteX189" fmla="*/ 676055 w 898525"/>
                  <a:gd name="connsiteY189" fmla="*/ 621780 h 901700"/>
                  <a:gd name="connsiteX190" fmla="*/ 684255 w 898525"/>
                  <a:gd name="connsiteY190" fmla="*/ 602220 h 901700"/>
                  <a:gd name="connsiteX191" fmla="*/ 691396 w 898525"/>
                  <a:gd name="connsiteY191" fmla="*/ 582131 h 901700"/>
                  <a:gd name="connsiteX192" fmla="*/ 696686 w 898525"/>
                  <a:gd name="connsiteY192" fmla="*/ 561514 h 901700"/>
                  <a:gd name="connsiteX193" fmla="*/ 700653 w 898525"/>
                  <a:gd name="connsiteY193" fmla="*/ 540104 h 901700"/>
                  <a:gd name="connsiteX194" fmla="*/ 703034 w 898525"/>
                  <a:gd name="connsiteY194" fmla="*/ 518429 h 901700"/>
                  <a:gd name="connsiteX195" fmla="*/ 703827 w 898525"/>
                  <a:gd name="connsiteY195" fmla="*/ 495961 h 901700"/>
                  <a:gd name="connsiteX196" fmla="*/ 703034 w 898525"/>
                  <a:gd name="connsiteY196" fmla="*/ 474551 h 901700"/>
                  <a:gd name="connsiteX197" fmla="*/ 700918 w 898525"/>
                  <a:gd name="connsiteY197" fmla="*/ 453669 h 901700"/>
                  <a:gd name="connsiteX198" fmla="*/ 697215 w 898525"/>
                  <a:gd name="connsiteY198" fmla="*/ 433316 h 901700"/>
                  <a:gd name="connsiteX199" fmla="*/ 692189 w 898525"/>
                  <a:gd name="connsiteY199" fmla="*/ 413228 h 901700"/>
                  <a:gd name="connsiteX200" fmla="*/ 685842 w 898525"/>
                  <a:gd name="connsiteY200" fmla="*/ 393403 h 901700"/>
                  <a:gd name="connsiteX201" fmla="*/ 678171 w 898525"/>
                  <a:gd name="connsiteY201" fmla="*/ 374901 h 901700"/>
                  <a:gd name="connsiteX202" fmla="*/ 669178 w 898525"/>
                  <a:gd name="connsiteY202" fmla="*/ 356398 h 901700"/>
                  <a:gd name="connsiteX203" fmla="*/ 659392 w 898525"/>
                  <a:gd name="connsiteY203" fmla="*/ 338952 h 901700"/>
                  <a:gd name="connsiteX204" fmla="*/ 696157 w 898525"/>
                  <a:gd name="connsiteY204" fmla="*/ 301947 h 901700"/>
                  <a:gd name="connsiteX205" fmla="*/ 747734 w 898525"/>
                  <a:gd name="connsiteY205" fmla="*/ 305912 h 901700"/>
                  <a:gd name="connsiteX206" fmla="*/ 753817 w 898525"/>
                  <a:gd name="connsiteY206" fmla="*/ 306176 h 901700"/>
                  <a:gd name="connsiteX207" fmla="*/ 758843 w 898525"/>
                  <a:gd name="connsiteY207" fmla="*/ 306176 h 901700"/>
                  <a:gd name="connsiteX208" fmla="*/ 763604 w 898525"/>
                  <a:gd name="connsiteY208" fmla="*/ 305648 h 901700"/>
                  <a:gd name="connsiteX209" fmla="*/ 774713 w 898525"/>
                  <a:gd name="connsiteY209" fmla="*/ 327322 h 901700"/>
                  <a:gd name="connsiteX210" fmla="*/ 783970 w 898525"/>
                  <a:gd name="connsiteY210" fmla="*/ 349790 h 901700"/>
                  <a:gd name="connsiteX211" fmla="*/ 792169 w 898525"/>
                  <a:gd name="connsiteY211" fmla="*/ 372786 h 901700"/>
                  <a:gd name="connsiteX212" fmla="*/ 798782 w 898525"/>
                  <a:gd name="connsiteY212" fmla="*/ 396311 h 901700"/>
                  <a:gd name="connsiteX213" fmla="*/ 804336 w 898525"/>
                  <a:gd name="connsiteY213" fmla="*/ 420365 h 901700"/>
                  <a:gd name="connsiteX214" fmla="*/ 808039 w 898525"/>
                  <a:gd name="connsiteY214" fmla="*/ 445211 h 901700"/>
                  <a:gd name="connsiteX215" fmla="*/ 810420 w 898525"/>
                  <a:gd name="connsiteY215" fmla="*/ 470586 h 901700"/>
                  <a:gd name="connsiteX216" fmla="*/ 811213 w 898525"/>
                  <a:gd name="connsiteY216" fmla="*/ 495961 h 901700"/>
                  <a:gd name="connsiteX217" fmla="*/ 810155 w 898525"/>
                  <a:gd name="connsiteY217" fmla="*/ 522923 h 901700"/>
                  <a:gd name="connsiteX218" fmla="*/ 807775 w 898525"/>
                  <a:gd name="connsiteY218" fmla="*/ 548826 h 901700"/>
                  <a:gd name="connsiteX219" fmla="*/ 803807 w 898525"/>
                  <a:gd name="connsiteY219" fmla="*/ 574466 h 901700"/>
                  <a:gd name="connsiteX220" fmla="*/ 797988 w 898525"/>
                  <a:gd name="connsiteY220" fmla="*/ 599841 h 901700"/>
                  <a:gd name="connsiteX221" fmla="*/ 790582 w 898525"/>
                  <a:gd name="connsiteY221" fmla="*/ 624159 h 901700"/>
                  <a:gd name="connsiteX222" fmla="*/ 781854 w 898525"/>
                  <a:gd name="connsiteY222" fmla="*/ 647948 h 901700"/>
                  <a:gd name="connsiteX223" fmla="*/ 771539 w 898525"/>
                  <a:gd name="connsiteY223" fmla="*/ 671209 h 901700"/>
                  <a:gd name="connsiteX224" fmla="*/ 760165 w 898525"/>
                  <a:gd name="connsiteY224" fmla="*/ 693412 h 901700"/>
                  <a:gd name="connsiteX225" fmla="*/ 746940 w 898525"/>
                  <a:gd name="connsiteY225" fmla="*/ 714822 h 901700"/>
                  <a:gd name="connsiteX226" fmla="*/ 732922 w 898525"/>
                  <a:gd name="connsiteY226" fmla="*/ 735704 h 901700"/>
                  <a:gd name="connsiteX227" fmla="*/ 717581 w 898525"/>
                  <a:gd name="connsiteY227" fmla="*/ 755000 h 901700"/>
                  <a:gd name="connsiteX228" fmla="*/ 701182 w 898525"/>
                  <a:gd name="connsiteY228" fmla="*/ 773767 h 901700"/>
                  <a:gd name="connsiteX229" fmla="*/ 683461 w 898525"/>
                  <a:gd name="connsiteY229" fmla="*/ 791477 h 901700"/>
                  <a:gd name="connsiteX230" fmla="*/ 664682 w 898525"/>
                  <a:gd name="connsiteY230" fmla="*/ 807865 h 901700"/>
                  <a:gd name="connsiteX231" fmla="*/ 645109 w 898525"/>
                  <a:gd name="connsiteY231" fmla="*/ 823196 h 901700"/>
                  <a:gd name="connsiteX232" fmla="*/ 624478 w 898525"/>
                  <a:gd name="connsiteY232" fmla="*/ 837469 h 901700"/>
                  <a:gd name="connsiteX233" fmla="*/ 603054 w 898525"/>
                  <a:gd name="connsiteY233" fmla="*/ 850421 h 901700"/>
                  <a:gd name="connsiteX234" fmla="*/ 580572 w 898525"/>
                  <a:gd name="connsiteY234" fmla="*/ 862051 h 901700"/>
                  <a:gd name="connsiteX235" fmla="*/ 557560 w 898525"/>
                  <a:gd name="connsiteY235" fmla="*/ 872096 h 901700"/>
                  <a:gd name="connsiteX236" fmla="*/ 533756 w 898525"/>
                  <a:gd name="connsiteY236" fmla="*/ 880818 h 901700"/>
                  <a:gd name="connsiteX237" fmla="*/ 509422 w 898525"/>
                  <a:gd name="connsiteY237" fmla="*/ 888220 h 901700"/>
                  <a:gd name="connsiteX238" fmla="*/ 484295 w 898525"/>
                  <a:gd name="connsiteY238" fmla="*/ 894035 h 901700"/>
                  <a:gd name="connsiteX239" fmla="*/ 458374 w 898525"/>
                  <a:gd name="connsiteY239" fmla="*/ 898000 h 901700"/>
                  <a:gd name="connsiteX240" fmla="*/ 432189 w 898525"/>
                  <a:gd name="connsiteY240" fmla="*/ 900907 h 901700"/>
                  <a:gd name="connsiteX241" fmla="*/ 405474 w 898525"/>
                  <a:gd name="connsiteY241" fmla="*/ 901700 h 901700"/>
                  <a:gd name="connsiteX242" fmla="*/ 379024 w 898525"/>
                  <a:gd name="connsiteY242" fmla="*/ 900907 h 901700"/>
                  <a:gd name="connsiteX243" fmla="*/ 352575 w 898525"/>
                  <a:gd name="connsiteY243" fmla="*/ 898000 h 901700"/>
                  <a:gd name="connsiteX244" fmla="*/ 326918 w 898525"/>
                  <a:gd name="connsiteY244" fmla="*/ 894035 h 901700"/>
                  <a:gd name="connsiteX245" fmla="*/ 302056 w 898525"/>
                  <a:gd name="connsiteY245" fmla="*/ 888220 h 901700"/>
                  <a:gd name="connsiteX246" fmla="*/ 277193 w 898525"/>
                  <a:gd name="connsiteY246" fmla="*/ 880818 h 901700"/>
                  <a:gd name="connsiteX247" fmla="*/ 253388 w 898525"/>
                  <a:gd name="connsiteY247" fmla="*/ 872096 h 901700"/>
                  <a:gd name="connsiteX248" fmla="*/ 230377 w 898525"/>
                  <a:gd name="connsiteY248" fmla="*/ 862051 h 901700"/>
                  <a:gd name="connsiteX249" fmla="*/ 207895 w 898525"/>
                  <a:gd name="connsiteY249" fmla="*/ 850421 h 901700"/>
                  <a:gd name="connsiteX250" fmla="*/ 186735 w 898525"/>
                  <a:gd name="connsiteY250" fmla="*/ 837469 h 901700"/>
                  <a:gd name="connsiteX251" fmla="*/ 166104 w 898525"/>
                  <a:gd name="connsiteY251" fmla="*/ 823196 h 901700"/>
                  <a:gd name="connsiteX252" fmla="*/ 146267 w 898525"/>
                  <a:gd name="connsiteY252" fmla="*/ 807865 h 901700"/>
                  <a:gd name="connsiteX253" fmla="*/ 127752 w 898525"/>
                  <a:gd name="connsiteY253" fmla="*/ 791477 h 901700"/>
                  <a:gd name="connsiteX254" fmla="*/ 110031 w 898525"/>
                  <a:gd name="connsiteY254" fmla="*/ 773767 h 901700"/>
                  <a:gd name="connsiteX255" fmla="*/ 93367 w 898525"/>
                  <a:gd name="connsiteY255" fmla="*/ 755000 h 901700"/>
                  <a:gd name="connsiteX256" fmla="*/ 78027 w 898525"/>
                  <a:gd name="connsiteY256" fmla="*/ 735704 h 901700"/>
                  <a:gd name="connsiteX257" fmla="*/ 64008 w 898525"/>
                  <a:gd name="connsiteY257" fmla="*/ 714822 h 901700"/>
                  <a:gd name="connsiteX258" fmla="*/ 51312 w 898525"/>
                  <a:gd name="connsiteY258" fmla="*/ 693412 h 901700"/>
                  <a:gd name="connsiteX259" fmla="*/ 39674 w 898525"/>
                  <a:gd name="connsiteY259" fmla="*/ 671209 h 901700"/>
                  <a:gd name="connsiteX260" fmla="*/ 29359 w 898525"/>
                  <a:gd name="connsiteY260" fmla="*/ 647948 h 901700"/>
                  <a:gd name="connsiteX261" fmla="*/ 20631 w 898525"/>
                  <a:gd name="connsiteY261" fmla="*/ 624159 h 901700"/>
                  <a:gd name="connsiteX262" fmla="*/ 13489 w 898525"/>
                  <a:gd name="connsiteY262" fmla="*/ 599841 h 901700"/>
                  <a:gd name="connsiteX263" fmla="*/ 7670 w 898525"/>
                  <a:gd name="connsiteY263" fmla="*/ 574466 h 901700"/>
                  <a:gd name="connsiteX264" fmla="*/ 3174 w 898525"/>
                  <a:gd name="connsiteY264" fmla="*/ 548826 h 901700"/>
                  <a:gd name="connsiteX265" fmla="*/ 793 w 898525"/>
                  <a:gd name="connsiteY265" fmla="*/ 522923 h 901700"/>
                  <a:gd name="connsiteX266" fmla="*/ 0 w 898525"/>
                  <a:gd name="connsiteY266" fmla="*/ 495961 h 901700"/>
                  <a:gd name="connsiteX267" fmla="*/ 793 w 898525"/>
                  <a:gd name="connsiteY267" fmla="*/ 469265 h 901700"/>
                  <a:gd name="connsiteX268" fmla="*/ 3174 w 898525"/>
                  <a:gd name="connsiteY268" fmla="*/ 443096 h 901700"/>
                  <a:gd name="connsiteX269" fmla="*/ 7670 w 898525"/>
                  <a:gd name="connsiteY269" fmla="*/ 417721 h 901700"/>
                  <a:gd name="connsiteX270" fmla="*/ 13489 w 898525"/>
                  <a:gd name="connsiteY270" fmla="*/ 392346 h 901700"/>
                  <a:gd name="connsiteX271" fmla="*/ 20631 w 898525"/>
                  <a:gd name="connsiteY271" fmla="*/ 367764 h 901700"/>
                  <a:gd name="connsiteX272" fmla="*/ 29359 w 898525"/>
                  <a:gd name="connsiteY272" fmla="*/ 343975 h 901700"/>
                  <a:gd name="connsiteX273" fmla="*/ 39674 w 898525"/>
                  <a:gd name="connsiteY273" fmla="*/ 320978 h 901700"/>
                  <a:gd name="connsiteX274" fmla="*/ 51312 w 898525"/>
                  <a:gd name="connsiteY274" fmla="*/ 298775 h 901700"/>
                  <a:gd name="connsiteX275" fmla="*/ 64008 w 898525"/>
                  <a:gd name="connsiteY275" fmla="*/ 277100 h 901700"/>
                  <a:gd name="connsiteX276" fmla="*/ 78027 w 898525"/>
                  <a:gd name="connsiteY276" fmla="*/ 256483 h 901700"/>
                  <a:gd name="connsiteX277" fmla="*/ 93367 w 898525"/>
                  <a:gd name="connsiteY277" fmla="*/ 236923 h 901700"/>
                  <a:gd name="connsiteX278" fmla="*/ 110031 w 898525"/>
                  <a:gd name="connsiteY278" fmla="*/ 218156 h 901700"/>
                  <a:gd name="connsiteX279" fmla="*/ 127752 w 898525"/>
                  <a:gd name="connsiteY279" fmla="*/ 200711 h 901700"/>
                  <a:gd name="connsiteX280" fmla="*/ 146267 w 898525"/>
                  <a:gd name="connsiteY280" fmla="*/ 184322 h 901700"/>
                  <a:gd name="connsiteX281" fmla="*/ 166104 w 898525"/>
                  <a:gd name="connsiteY281" fmla="*/ 168992 h 901700"/>
                  <a:gd name="connsiteX282" fmla="*/ 186735 w 898525"/>
                  <a:gd name="connsiteY282" fmla="*/ 154718 h 901700"/>
                  <a:gd name="connsiteX283" fmla="*/ 207895 w 898525"/>
                  <a:gd name="connsiteY283" fmla="*/ 141766 h 901700"/>
                  <a:gd name="connsiteX284" fmla="*/ 230377 w 898525"/>
                  <a:gd name="connsiteY284" fmla="*/ 130136 h 901700"/>
                  <a:gd name="connsiteX285" fmla="*/ 253388 w 898525"/>
                  <a:gd name="connsiteY285" fmla="*/ 120091 h 901700"/>
                  <a:gd name="connsiteX286" fmla="*/ 277193 w 898525"/>
                  <a:gd name="connsiteY286" fmla="*/ 111104 h 901700"/>
                  <a:gd name="connsiteX287" fmla="*/ 301791 w 898525"/>
                  <a:gd name="connsiteY287" fmla="*/ 103968 h 901700"/>
                  <a:gd name="connsiteX288" fmla="*/ 326918 w 898525"/>
                  <a:gd name="connsiteY288" fmla="*/ 98152 h 901700"/>
                  <a:gd name="connsiteX289" fmla="*/ 352575 w 898525"/>
                  <a:gd name="connsiteY289" fmla="*/ 93923 h 901700"/>
                  <a:gd name="connsiteX290" fmla="*/ 378760 w 898525"/>
                  <a:gd name="connsiteY290" fmla="*/ 91280 h 901700"/>
                  <a:gd name="connsiteX291" fmla="*/ 748610 w 898525"/>
                  <a:gd name="connsiteY291" fmla="*/ 0 h 901700"/>
                  <a:gd name="connsiteX292" fmla="*/ 751523 w 898525"/>
                  <a:gd name="connsiteY292" fmla="*/ 264 h 901700"/>
                  <a:gd name="connsiteX293" fmla="*/ 753907 w 898525"/>
                  <a:gd name="connsiteY293" fmla="*/ 1320 h 901700"/>
                  <a:gd name="connsiteX294" fmla="*/ 756026 w 898525"/>
                  <a:gd name="connsiteY294" fmla="*/ 3432 h 901700"/>
                  <a:gd name="connsiteX295" fmla="*/ 757351 w 898525"/>
                  <a:gd name="connsiteY295" fmla="*/ 5808 h 901700"/>
                  <a:gd name="connsiteX296" fmla="*/ 758410 w 898525"/>
                  <a:gd name="connsiteY296" fmla="*/ 8449 h 901700"/>
                  <a:gd name="connsiteX297" fmla="*/ 763972 w 898525"/>
                  <a:gd name="connsiteY297" fmla="*/ 81846 h 901700"/>
                  <a:gd name="connsiteX298" fmla="*/ 791519 w 898525"/>
                  <a:gd name="connsiteY298" fmla="*/ 54388 h 901700"/>
                  <a:gd name="connsiteX299" fmla="*/ 796021 w 898525"/>
                  <a:gd name="connsiteY299" fmla="*/ 50691 h 901700"/>
                  <a:gd name="connsiteX300" fmla="*/ 800789 w 898525"/>
                  <a:gd name="connsiteY300" fmla="*/ 48315 h 901700"/>
                  <a:gd name="connsiteX301" fmla="*/ 806086 w 898525"/>
                  <a:gd name="connsiteY301" fmla="*/ 46467 h 901700"/>
                  <a:gd name="connsiteX302" fmla="*/ 811384 w 898525"/>
                  <a:gd name="connsiteY302" fmla="*/ 46203 h 901700"/>
                  <a:gd name="connsiteX303" fmla="*/ 816681 w 898525"/>
                  <a:gd name="connsiteY303" fmla="*/ 46467 h 901700"/>
                  <a:gd name="connsiteX304" fmla="*/ 821978 w 898525"/>
                  <a:gd name="connsiteY304" fmla="*/ 48315 h 901700"/>
                  <a:gd name="connsiteX305" fmla="*/ 827011 w 898525"/>
                  <a:gd name="connsiteY305" fmla="*/ 50691 h 901700"/>
                  <a:gd name="connsiteX306" fmla="*/ 831249 w 898525"/>
                  <a:gd name="connsiteY306" fmla="*/ 54388 h 901700"/>
                  <a:gd name="connsiteX307" fmla="*/ 847671 w 898525"/>
                  <a:gd name="connsiteY307" fmla="*/ 71285 h 901700"/>
                  <a:gd name="connsiteX308" fmla="*/ 851908 w 898525"/>
                  <a:gd name="connsiteY308" fmla="*/ 76037 h 901700"/>
                  <a:gd name="connsiteX309" fmla="*/ 854557 w 898525"/>
                  <a:gd name="connsiteY309" fmla="*/ 81846 h 901700"/>
                  <a:gd name="connsiteX310" fmla="*/ 855881 w 898525"/>
                  <a:gd name="connsiteY310" fmla="*/ 87918 h 901700"/>
                  <a:gd name="connsiteX311" fmla="*/ 855881 w 898525"/>
                  <a:gd name="connsiteY311" fmla="*/ 93990 h 901700"/>
                  <a:gd name="connsiteX312" fmla="*/ 854557 w 898525"/>
                  <a:gd name="connsiteY312" fmla="*/ 99799 h 901700"/>
                  <a:gd name="connsiteX313" fmla="*/ 851908 w 898525"/>
                  <a:gd name="connsiteY313" fmla="*/ 105607 h 901700"/>
                  <a:gd name="connsiteX314" fmla="*/ 847671 w 898525"/>
                  <a:gd name="connsiteY314" fmla="*/ 110887 h 901700"/>
                  <a:gd name="connsiteX315" fmla="*/ 823832 w 898525"/>
                  <a:gd name="connsiteY315" fmla="*/ 134649 h 901700"/>
                  <a:gd name="connsiteX316" fmla="*/ 889785 w 898525"/>
                  <a:gd name="connsiteY316" fmla="*/ 139929 h 901700"/>
                  <a:gd name="connsiteX317" fmla="*/ 892698 w 898525"/>
                  <a:gd name="connsiteY317" fmla="*/ 140721 h 901700"/>
                  <a:gd name="connsiteX318" fmla="*/ 895612 w 898525"/>
                  <a:gd name="connsiteY318" fmla="*/ 142306 h 901700"/>
                  <a:gd name="connsiteX319" fmla="*/ 897201 w 898525"/>
                  <a:gd name="connsiteY319" fmla="*/ 144418 h 901700"/>
                  <a:gd name="connsiteX320" fmla="*/ 898260 w 898525"/>
                  <a:gd name="connsiteY320" fmla="*/ 147586 h 901700"/>
                  <a:gd name="connsiteX321" fmla="*/ 898525 w 898525"/>
                  <a:gd name="connsiteY321" fmla="*/ 150226 h 901700"/>
                  <a:gd name="connsiteX322" fmla="*/ 897731 w 898525"/>
                  <a:gd name="connsiteY322" fmla="*/ 153130 h 901700"/>
                  <a:gd name="connsiteX323" fmla="*/ 895877 w 898525"/>
                  <a:gd name="connsiteY323" fmla="*/ 156034 h 901700"/>
                  <a:gd name="connsiteX324" fmla="*/ 787016 w 898525"/>
                  <a:gd name="connsiteY324" fmla="*/ 264018 h 901700"/>
                  <a:gd name="connsiteX325" fmla="*/ 781454 w 898525"/>
                  <a:gd name="connsiteY325" fmla="*/ 269034 h 901700"/>
                  <a:gd name="connsiteX326" fmla="*/ 775097 w 898525"/>
                  <a:gd name="connsiteY326" fmla="*/ 272730 h 901700"/>
                  <a:gd name="connsiteX327" fmla="*/ 768210 w 898525"/>
                  <a:gd name="connsiteY327" fmla="*/ 275635 h 901700"/>
                  <a:gd name="connsiteX328" fmla="*/ 761059 w 898525"/>
                  <a:gd name="connsiteY328" fmla="*/ 277219 h 901700"/>
                  <a:gd name="connsiteX329" fmla="*/ 753642 w 898525"/>
                  <a:gd name="connsiteY329" fmla="*/ 278011 h 901700"/>
                  <a:gd name="connsiteX330" fmla="*/ 752053 w 898525"/>
                  <a:gd name="connsiteY330" fmla="*/ 277747 h 901700"/>
                  <a:gd name="connsiteX331" fmla="*/ 750199 w 898525"/>
                  <a:gd name="connsiteY331" fmla="*/ 277747 h 901700"/>
                  <a:gd name="connsiteX332" fmla="*/ 747286 w 898525"/>
                  <a:gd name="connsiteY332" fmla="*/ 277483 h 901700"/>
                  <a:gd name="connsiteX333" fmla="*/ 685306 w 898525"/>
                  <a:gd name="connsiteY333" fmla="*/ 272730 h 901700"/>
                  <a:gd name="connsiteX334" fmla="*/ 471823 w 898525"/>
                  <a:gd name="connsiteY334" fmla="*/ 485793 h 901700"/>
                  <a:gd name="connsiteX335" fmla="*/ 467320 w 898525"/>
                  <a:gd name="connsiteY335" fmla="*/ 489225 h 901700"/>
                  <a:gd name="connsiteX336" fmla="*/ 462287 w 898525"/>
                  <a:gd name="connsiteY336" fmla="*/ 491337 h 901700"/>
                  <a:gd name="connsiteX337" fmla="*/ 456460 w 898525"/>
                  <a:gd name="connsiteY337" fmla="*/ 492657 h 901700"/>
                  <a:gd name="connsiteX338" fmla="*/ 431298 w 898525"/>
                  <a:gd name="connsiteY338" fmla="*/ 493713 h 901700"/>
                  <a:gd name="connsiteX339" fmla="*/ 430238 w 898525"/>
                  <a:gd name="connsiteY339" fmla="*/ 493713 h 901700"/>
                  <a:gd name="connsiteX340" fmla="*/ 424411 w 898525"/>
                  <a:gd name="connsiteY340" fmla="*/ 493185 h 901700"/>
                  <a:gd name="connsiteX341" fmla="*/ 419114 w 898525"/>
                  <a:gd name="connsiteY341" fmla="*/ 491073 h 901700"/>
                  <a:gd name="connsiteX342" fmla="*/ 414611 w 898525"/>
                  <a:gd name="connsiteY342" fmla="*/ 488169 h 901700"/>
                  <a:gd name="connsiteX343" fmla="*/ 410903 w 898525"/>
                  <a:gd name="connsiteY343" fmla="*/ 483944 h 901700"/>
                  <a:gd name="connsiteX344" fmla="*/ 408254 w 898525"/>
                  <a:gd name="connsiteY344" fmla="*/ 479456 h 901700"/>
                  <a:gd name="connsiteX345" fmla="*/ 406400 w 898525"/>
                  <a:gd name="connsiteY345" fmla="*/ 473912 h 901700"/>
                  <a:gd name="connsiteX346" fmla="*/ 406400 w 898525"/>
                  <a:gd name="connsiteY346" fmla="*/ 468103 h 901700"/>
                  <a:gd name="connsiteX347" fmla="*/ 408519 w 898525"/>
                  <a:gd name="connsiteY347" fmla="*/ 444342 h 901700"/>
                  <a:gd name="connsiteX348" fmla="*/ 409314 w 898525"/>
                  <a:gd name="connsiteY348" fmla="*/ 438797 h 901700"/>
                  <a:gd name="connsiteX349" fmla="*/ 411697 w 898525"/>
                  <a:gd name="connsiteY349" fmla="*/ 434045 h 901700"/>
                  <a:gd name="connsiteX350" fmla="*/ 415141 w 898525"/>
                  <a:gd name="connsiteY350" fmla="*/ 429557 h 901700"/>
                  <a:gd name="connsiteX351" fmla="*/ 445601 w 898525"/>
                  <a:gd name="connsiteY351" fmla="*/ 399459 h 901700"/>
                  <a:gd name="connsiteX352" fmla="*/ 513937 w 898525"/>
                  <a:gd name="connsiteY352" fmla="*/ 331078 h 901700"/>
                  <a:gd name="connsiteX353" fmla="*/ 515526 w 898525"/>
                  <a:gd name="connsiteY353" fmla="*/ 329758 h 901700"/>
                  <a:gd name="connsiteX354" fmla="*/ 585981 w 898525"/>
                  <a:gd name="connsiteY354" fmla="*/ 259265 h 901700"/>
                  <a:gd name="connsiteX355" fmla="*/ 625181 w 898525"/>
                  <a:gd name="connsiteY355" fmla="*/ 219927 h 901700"/>
                  <a:gd name="connsiteX356" fmla="*/ 619884 w 898525"/>
                  <a:gd name="connsiteY356" fmla="*/ 152074 h 901700"/>
                  <a:gd name="connsiteX357" fmla="*/ 619619 w 898525"/>
                  <a:gd name="connsiteY357" fmla="*/ 148114 h 901700"/>
                  <a:gd name="connsiteX358" fmla="*/ 619884 w 898525"/>
                  <a:gd name="connsiteY358" fmla="*/ 139929 h 901700"/>
                  <a:gd name="connsiteX359" fmla="*/ 621473 w 898525"/>
                  <a:gd name="connsiteY359" fmla="*/ 132009 h 901700"/>
                  <a:gd name="connsiteX360" fmla="*/ 624122 w 898525"/>
                  <a:gd name="connsiteY360" fmla="*/ 124352 h 901700"/>
                  <a:gd name="connsiteX361" fmla="*/ 628360 w 898525"/>
                  <a:gd name="connsiteY361" fmla="*/ 117224 h 901700"/>
                  <a:gd name="connsiteX362" fmla="*/ 633657 w 898525"/>
                  <a:gd name="connsiteY362" fmla="*/ 110887 h 901700"/>
                  <a:gd name="connsiteX363" fmla="*/ 741988 w 898525"/>
                  <a:gd name="connsiteY363" fmla="*/ 2640 h 901700"/>
                  <a:gd name="connsiteX364" fmla="*/ 744372 w 898525"/>
                  <a:gd name="connsiteY364" fmla="*/ 1056 h 901700"/>
                  <a:gd name="connsiteX365" fmla="*/ 746491 w 898525"/>
                  <a:gd name="connsiteY365" fmla="*/ 264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</a:cxnLst>
                <a:rect l="l" t="t" r="r" b="b"/>
                <a:pathLst>
                  <a:path w="898525" h="901700">
                    <a:moveTo>
                      <a:pt x="405475" y="296862"/>
                    </a:moveTo>
                    <a:lnTo>
                      <a:pt x="423671" y="297916"/>
                    </a:lnTo>
                    <a:lnTo>
                      <a:pt x="440812" y="300288"/>
                    </a:lnTo>
                    <a:lnTo>
                      <a:pt x="457689" y="303977"/>
                    </a:lnTo>
                    <a:lnTo>
                      <a:pt x="474039" y="309248"/>
                    </a:lnTo>
                    <a:lnTo>
                      <a:pt x="489598" y="315836"/>
                    </a:lnTo>
                    <a:lnTo>
                      <a:pt x="488015" y="317418"/>
                    </a:lnTo>
                    <a:lnTo>
                      <a:pt x="413386" y="391998"/>
                    </a:lnTo>
                    <a:lnTo>
                      <a:pt x="405475" y="391734"/>
                    </a:lnTo>
                    <a:lnTo>
                      <a:pt x="392553" y="392525"/>
                    </a:lnTo>
                    <a:lnTo>
                      <a:pt x="379895" y="395160"/>
                    </a:lnTo>
                    <a:lnTo>
                      <a:pt x="367764" y="398850"/>
                    </a:lnTo>
                    <a:lnTo>
                      <a:pt x="356425" y="404120"/>
                    </a:lnTo>
                    <a:lnTo>
                      <a:pt x="345876" y="410445"/>
                    </a:lnTo>
                    <a:lnTo>
                      <a:pt x="336119" y="418088"/>
                    </a:lnTo>
                    <a:lnTo>
                      <a:pt x="327417" y="426784"/>
                    </a:lnTo>
                    <a:lnTo>
                      <a:pt x="319769" y="436535"/>
                    </a:lnTo>
                    <a:lnTo>
                      <a:pt x="313177" y="447076"/>
                    </a:lnTo>
                    <a:lnTo>
                      <a:pt x="307903" y="458408"/>
                    </a:lnTo>
                    <a:lnTo>
                      <a:pt x="304211" y="470531"/>
                    </a:lnTo>
                    <a:lnTo>
                      <a:pt x="302101" y="482917"/>
                    </a:lnTo>
                    <a:lnTo>
                      <a:pt x="301310" y="496094"/>
                    </a:lnTo>
                    <a:lnTo>
                      <a:pt x="302101" y="509270"/>
                    </a:lnTo>
                    <a:lnTo>
                      <a:pt x="304211" y="521656"/>
                    </a:lnTo>
                    <a:lnTo>
                      <a:pt x="307903" y="534042"/>
                    </a:lnTo>
                    <a:lnTo>
                      <a:pt x="313177" y="545374"/>
                    </a:lnTo>
                    <a:lnTo>
                      <a:pt x="319769" y="555916"/>
                    </a:lnTo>
                    <a:lnTo>
                      <a:pt x="327417" y="565403"/>
                    </a:lnTo>
                    <a:lnTo>
                      <a:pt x="336119" y="574100"/>
                    </a:lnTo>
                    <a:lnTo>
                      <a:pt x="345613" y="581742"/>
                    </a:lnTo>
                    <a:lnTo>
                      <a:pt x="356425" y="588330"/>
                    </a:lnTo>
                    <a:lnTo>
                      <a:pt x="367501" y="593601"/>
                    </a:lnTo>
                    <a:lnTo>
                      <a:pt x="379895" y="597291"/>
                    </a:lnTo>
                    <a:lnTo>
                      <a:pt x="392553" y="599926"/>
                    </a:lnTo>
                    <a:lnTo>
                      <a:pt x="405475" y="600716"/>
                    </a:lnTo>
                    <a:lnTo>
                      <a:pt x="418660" y="599926"/>
                    </a:lnTo>
                    <a:lnTo>
                      <a:pt x="431318" y="597291"/>
                    </a:lnTo>
                    <a:lnTo>
                      <a:pt x="443185" y="593601"/>
                    </a:lnTo>
                    <a:lnTo>
                      <a:pt x="454788" y="588330"/>
                    </a:lnTo>
                    <a:lnTo>
                      <a:pt x="465073" y="581742"/>
                    </a:lnTo>
                    <a:lnTo>
                      <a:pt x="474830" y="574100"/>
                    </a:lnTo>
                    <a:lnTo>
                      <a:pt x="483796" y="565403"/>
                    </a:lnTo>
                    <a:lnTo>
                      <a:pt x="491444" y="555916"/>
                    </a:lnTo>
                    <a:lnTo>
                      <a:pt x="497773" y="545374"/>
                    </a:lnTo>
                    <a:lnTo>
                      <a:pt x="503047" y="534042"/>
                    </a:lnTo>
                    <a:lnTo>
                      <a:pt x="507003" y="521656"/>
                    </a:lnTo>
                    <a:lnTo>
                      <a:pt x="509112" y="509270"/>
                    </a:lnTo>
                    <a:lnTo>
                      <a:pt x="509903" y="496094"/>
                    </a:lnTo>
                    <a:lnTo>
                      <a:pt x="509640" y="488188"/>
                    </a:lnTo>
                    <a:lnTo>
                      <a:pt x="584533" y="413608"/>
                    </a:lnTo>
                    <a:lnTo>
                      <a:pt x="585851" y="412026"/>
                    </a:lnTo>
                    <a:lnTo>
                      <a:pt x="592444" y="427838"/>
                    </a:lnTo>
                    <a:lnTo>
                      <a:pt x="597982" y="443914"/>
                    </a:lnTo>
                    <a:lnTo>
                      <a:pt x="601410" y="460780"/>
                    </a:lnTo>
                    <a:lnTo>
                      <a:pt x="603783" y="478437"/>
                    </a:lnTo>
                    <a:lnTo>
                      <a:pt x="604838" y="496094"/>
                    </a:lnTo>
                    <a:lnTo>
                      <a:pt x="603783" y="514277"/>
                    </a:lnTo>
                    <a:lnTo>
                      <a:pt x="601410" y="531934"/>
                    </a:lnTo>
                    <a:lnTo>
                      <a:pt x="597718" y="549064"/>
                    </a:lnTo>
                    <a:lnTo>
                      <a:pt x="592180" y="565666"/>
                    </a:lnTo>
                    <a:lnTo>
                      <a:pt x="585588" y="581479"/>
                    </a:lnTo>
                    <a:lnTo>
                      <a:pt x="577413" y="596500"/>
                    </a:lnTo>
                    <a:lnTo>
                      <a:pt x="568447" y="610994"/>
                    </a:lnTo>
                    <a:lnTo>
                      <a:pt x="557898" y="624435"/>
                    </a:lnTo>
                    <a:lnTo>
                      <a:pt x="546295" y="637084"/>
                    </a:lnTo>
                    <a:lnTo>
                      <a:pt x="533901" y="648416"/>
                    </a:lnTo>
                    <a:lnTo>
                      <a:pt x="520188" y="658957"/>
                    </a:lnTo>
                    <a:lnTo>
                      <a:pt x="506211" y="668181"/>
                    </a:lnTo>
                    <a:lnTo>
                      <a:pt x="491180" y="676087"/>
                    </a:lnTo>
                    <a:lnTo>
                      <a:pt x="474830" y="682939"/>
                    </a:lnTo>
                    <a:lnTo>
                      <a:pt x="458480" y="688210"/>
                    </a:lnTo>
                    <a:lnTo>
                      <a:pt x="441339" y="691899"/>
                    </a:lnTo>
                    <a:lnTo>
                      <a:pt x="423671" y="694271"/>
                    </a:lnTo>
                    <a:lnTo>
                      <a:pt x="405475" y="695325"/>
                    </a:lnTo>
                    <a:lnTo>
                      <a:pt x="387542" y="694271"/>
                    </a:lnTo>
                    <a:lnTo>
                      <a:pt x="369874" y="691899"/>
                    </a:lnTo>
                    <a:lnTo>
                      <a:pt x="352469" y="688210"/>
                    </a:lnTo>
                    <a:lnTo>
                      <a:pt x="336119" y="682675"/>
                    </a:lnTo>
                    <a:lnTo>
                      <a:pt x="320297" y="676087"/>
                    </a:lnTo>
                    <a:lnTo>
                      <a:pt x="305002" y="668181"/>
                    </a:lnTo>
                    <a:lnTo>
                      <a:pt x="290761" y="658957"/>
                    </a:lnTo>
                    <a:lnTo>
                      <a:pt x="277312" y="648416"/>
                    </a:lnTo>
                    <a:lnTo>
                      <a:pt x="264918" y="637084"/>
                    </a:lnTo>
                    <a:lnTo>
                      <a:pt x="253315" y="624435"/>
                    </a:lnTo>
                    <a:lnTo>
                      <a:pt x="243030" y="610731"/>
                    </a:lnTo>
                    <a:lnTo>
                      <a:pt x="233801" y="596500"/>
                    </a:lnTo>
                    <a:lnTo>
                      <a:pt x="225889" y="581479"/>
                    </a:lnTo>
                    <a:lnTo>
                      <a:pt x="219033" y="565403"/>
                    </a:lnTo>
                    <a:lnTo>
                      <a:pt x="213495" y="549064"/>
                    </a:lnTo>
                    <a:lnTo>
                      <a:pt x="209539" y="531934"/>
                    </a:lnTo>
                    <a:lnTo>
                      <a:pt x="207166" y="514014"/>
                    </a:lnTo>
                    <a:lnTo>
                      <a:pt x="206375" y="496094"/>
                    </a:lnTo>
                    <a:lnTo>
                      <a:pt x="207166" y="478173"/>
                    </a:lnTo>
                    <a:lnTo>
                      <a:pt x="209539" y="460253"/>
                    </a:lnTo>
                    <a:lnTo>
                      <a:pt x="213495" y="443123"/>
                    </a:lnTo>
                    <a:lnTo>
                      <a:pt x="219033" y="426784"/>
                    </a:lnTo>
                    <a:lnTo>
                      <a:pt x="225889" y="410972"/>
                    </a:lnTo>
                    <a:lnTo>
                      <a:pt x="233801" y="395687"/>
                    </a:lnTo>
                    <a:lnTo>
                      <a:pt x="243030" y="381456"/>
                    </a:lnTo>
                    <a:lnTo>
                      <a:pt x="253315" y="367753"/>
                    </a:lnTo>
                    <a:lnTo>
                      <a:pt x="264918" y="355367"/>
                    </a:lnTo>
                    <a:lnTo>
                      <a:pt x="277312" y="344035"/>
                    </a:lnTo>
                    <a:lnTo>
                      <a:pt x="290761" y="333493"/>
                    </a:lnTo>
                    <a:lnTo>
                      <a:pt x="305002" y="324270"/>
                    </a:lnTo>
                    <a:lnTo>
                      <a:pt x="320297" y="316100"/>
                    </a:lnTo>
                    <a:lnTo>
                      <a:pt x="336119" y="309512"/>
                    </a:lnTo>
                    <a:lnTo>
                      <a:pt x="352469" y="303977"/>
                    </a:lnTo>
                    <a:lnTo>
                      <a:pt x="369874" y="300288"/>
                    </a:lnTo>
                    <a:lnTo>
                      <a:pt x="387542" y="297916"/>
                    </a:lnTo>
                    <a:close/>
                    <a:moveTo>
                      <a:pt x="405474" y="90487"/>
                    </a:moveTo>
                    <a:lnTo>
                      <a:pt x="430602" y="91280"/>
                    </a:lnTo>
                    <a:lnTo>
                      <a:pt x="455200" y="93659"/>
                    </a:lnTo>
                    <a:lnTo>
                      <a:pt x="479269" y="97095"/>
                    </a:lnTo>
                    <a:lnTo>
                      <a:pt x="502809" y="102382"/>
                    </a:lnTo>
                    <a:lnTo>
                      <a:pt x="526085" y="108990"/>
                    </a:lnTo>
                    <a:lnTo>
                      <a:pt x="548567" y="116655"/>
                    </a:lnTo>
                    <a:lnTo>
                      <a:pt x="570521" y="125642"/>
                    </a:lnTo>
                    <a:lnTo>
                      <a:pt x="591945" y="135687"/>
                    </a:lnTo>
                    <a:lnTo>
                      <a:pt x="591416" y="142823"/>
                    </a:lnTo>
                    <a:lnTo>
                      <a:pt x="591681" y="149960"/>
                    </a:lnTo>
                    <a:lnTo>
                      <a:pt x="596177" y="209169"/>
                    </a:lnTo>
                    <a:lnTo>
                      <a:pt x="562586" y="242474"/>
                    </a:lnTo>
                    <a:lnTo>
                      <a:pt x="545129" y="232694"/>
                    </a:lnTo>
                    <a:lnTo>
                      <a:pt x="526879" y="223707"/>
                    </a:lnTo>
                    <a:lnTo>
                      <a:pt x="508099" y="216041"/>
                    </a:lnTo>
                    <a:lnTo>
                      <a:pt x="488527" y="209698"/>
                    </a:lnTo>
                    <a:lnTo>
                      <a:pt x="468689" y="204675"/>
                    </a:lnTo>
                    <a:lnTo>
                      <a:pt x="448058" y="200975"/>
                    </a:lnTo>
                    <a:lnTo>
                      <a:pt x="426899" y="198860"/>
                    </a:lnTo>
                    <a:lnTo>
                      <a:pt x="405474" y="197803"/>
                    </a:lnTo>
                    <a:lnTo>
                      <a:pt x="383256" y="198860"/>
                    </a:lnTo>
                    <a:lnTo>
                      <a:pt x="361303" y="201239"/>
                    </a:lnTo>
                    <a:lnTo>
                      <a:pt x="340408" y="204940"/>
                    </a:lnTo>
                    <a:lnTo>
                      <a:pt x="319513" y="210491"/>
                    </a:lnTo>
                    <a:lnTo>
                      <a:pt x="299146" y="217363"/>
                    </a:lnTo>
                    <a:lnTo>
                      <a:pt x="279838" y="225557"/>
                    </a:lnTo>
                    <a:lnTo>
                      <a:pt x="261059" y="235073"/>
                    </a:lnTo>
                    <a:lnTo>
                      <a:pt x="243337" y="246174"/>
                    </a:lnTo>
                    <a:lnTo>
                      <a:pt x="226145" y="257805"/>
                    </a:lnTo>
                    <a:lnTo>
                      <a:pt x="210011" y="271021"/>
                    </a:lnTo>
                    <a:lnTo>
                      <a:pt x="194934" y="285294"/>
                    </a:lnTo>
                    <a:lnTo>
                      <a:pt x="180651" y="300361"/>
                    </a:lnTo>
                    <a:lnTo>
                      <a:pt x="167427" y="316749"/>
                    </a:lnTo>
                    <a:lnTo>
                      <a:pt x="155260" y="333666"/>
                    </a:lnTo>
                    <a:lnTo>
                      <a:pt x="144680" y="351640"/>
                    </a:lnTo>
                    <a:lnTo>
                      <a:pt x="135158" y="370407"/>
                    </a:lnTo>
                    <a:lnTo>
                      <a:pt x="126959" y="389967"/>
                    </a:lnTo>
                    <a:lnTo>
                      <a:pt x="120082" y="410056"/>
                    </a:lnTo>
                    <a:lnTo>
                      <a:pt x="114527" y="430673"/>
                    </a:lnTo>
                    <a:lnTo>
                      <a:pt x="110824" y="452083"/>
                    </a:lnTo>
                    <a:lnTo>
                      <a:pt x="108179" y="473758"/>
                    </a:lnTo>
                    <a:lnTo>
                      <a:pt x="107386" y="495961"/>
                    </a:lnTo>
                    <a:lnTo>
                      <a:pt x="108179" y="518429"/>
                    </a:lnTo>
                    <a:lnTo>
                      <a:pt x="110824" y="540104"/>
                    </a:lnTo>
                    <a:lnTo>
                      <a:pt x="114527" y="561514"/>
                    </a:lnTo>
                    <a:lnTo>
                      <a:pt x="120082" y="582131"/>
                    </a:lnTo>
                    <a:lnTo>
                      <a:pt x="126959" y="602220"/>
                    </a:lnTo>
                    <a:lnTo>
                      <a:pt x="135158" y="621780"/>
                    </a:lnTo>
                    <a:lnTo>
                      <a:pt x="144680" y="640283"/>
                    </a:lnTo>
                    <a:lnTo>
                      <a:pt x="155260" y="658521"/>
                    </a:lnTo>
                    <a:lnTo>
                      <a:pt x="167427" y="675438"/>
                    </a:lnTo>
                    <a:lnTo>
                      <a:pt x="180651" y="691562"/>
                    </a:lnTo>
                    <a:lnTo>
                      <a:pt x="194934" y="706893"/>
                    </a:lnTo>
                    <a:lnTo>
                      <a:pt x="210011" y="721166"/>
                    </a:lnTo>
                    <a:lnTo>
                      <a:pt x="226409" y="734118"/>
                    </a:lnTo>
                    <a:lnTo>
                      <a:pt x="243337" y="746013"/>
                    </a:lnTo>
                    <a:lnTo>
                      <a:pt x="261059" y="757114"/>
                    </a:lnTo>
                    <a:lnTo>
                      <a:pt x="280102" y="766366"/>
                    </a:lnTo>
                    <a:lnTo>
                      <a:pt x="299411" y="774560"/>
                    </a:lnTo>
                    <a:lnTo>
                      <a:pt x="319513" y="781432"/>
                    </a:lnTo>
                    <a:lnTo>
                      <a:pt x="340408" y="786983"/>
                    </a:lnTo>
                    <a:lnTo>
                      <a:pt x="361832" y="790948"/>
                    </a:lnTo>
                    <a:lnTo>
                      <a:pt x="383256" y="793327"/>
                    </a:lnTo>
                    <a:lnTo>
                      <a:pt x="405474" y="794120"/>
                    </a:lnTo>
                    <a:lnTo>
                      <a:pt x="427957" y="793327"/>
                    </a:lnTo>
                    <a:lnTo>
                      <a:pt x="449645" y="790948"/>
                    </a:lnTo>
                    <a:lnTo>
                      <a:pt x="471070" y="786983"/>
                    </a:lnTo>
                    <a:lnTo>
                      <a:pt x="491965" y="781432"/>
                    </a:lnTo>
                    <a:lnTo>
                      <a:pt x="511802" y="774560"/>
                    </a:lnTo>
                    <a:lnTo>
                      <a:pt x="531375" y="766366"/>
                    </a:lnTo>
                    <a:lnTo>
                      <a:pt x="550154" y="757114"/>
                    </a:lnTo>
                    <a:lnTo>
                      <a:pt x="568140" y="746013"/>
                    </a:lnTo>
                    <a:lnTo>
                      <a:pt x="585068" y="734118"/>
                    </a:lnTo>
                    <a:lnTo>
                      <a:pt x="601202" y="721166"/>
                    </a:lnTo>
                    <a:lnTo>
                      <a:pt x="616543" y="706893"/>
                    </a:lnTo>
                    <a:lnTo>
                      <a:pt x="630826" y="691562"/>
                    </a:lnTo>
                    <a:lnTo>
                      <a:pt x="644051" y="675438"/>
                    </a:lnTo>
                    <a:lnTo>
                      <a:pt x="655689" y="658521"/>
                    </a:lnTo>
                    <a:lnTo>
                      <a:pt x="666798" y="640283"/>
                    </a:lnTo>
                    <a:lnTo>
                      <a:pt x="676055" y="621780"/>
                    </a:lnTo>
                    <a:lnTo>
                      <a:pt x="684255" y="602220"/>
                    </a:lnTo>
                    <a:lnTo>
                      <a:pt x="691396" y="582131"/>
                    </a:lnTo>
                    <a:lnTo>
                      <a:pt x="696686" y="561514"/>
                    </a:lnTo>
                    <a:lnTo>
                      <a:pt x="700653" y="540104"/>
                    </a:lnTo>
                    <a:lnTo>
                      <a:pt x="703034" y="518429"/>
                    </a:lnTo>
                    <a:lnTo>
                      <a:pt x="703827" y="495961"/>
                    </a:lnTo>
                    <a:lnTo>
                      <a:pt x="703034" y="474551"/>
                    </a:lnTo>
                    <a:lnTo>
                      <a:pt x="700918" y="453669"/>
                    </a:lnTo>
                    <a:lnTo>
                      <a:pt x="697215" y="433316"/>
                    </a:lnTo>
                    <a:lnTo>
                      <a:pt x="692189" y="413228"/>
                    </a:lnTo>
                    <a:lnTo>
                      <a:pt x="685842" y="393403"/>
                    </a:lnTo>
                    <a:lnTo>
                      <a:pt x="678171" y="374901"/>
                    </a:lnTo>
                    <a:lnTo>
                      <a:pt x="669178" y="356398"/>
                    </a:lnTo>
                    <a:lnTo>
                      <a:pt x="659392" y="338952"/>
                    </a:lnTo>
                    <a:lnTo>
                      <a:pt x="696157" y="301947"/>
                    </a:lnTo>
                    <a:lnTo>
                      <a:pt x="747734" y="305912"/>
                    </a:lnTo>
                    <a:lnTo>
                      <a:pt x="753817" y="306176"/>
                    </a:lnTo>
                    <a:lnTo>
                      <a:pt x="758843" y="306176"/>
                    </a:lnTo>
                    <a:lnTo>
                      <a:pt x="763604" y="305648"/>
                    </a:lnTo>
                    <a:lnTo>
                      <a:pt x="774713" y="327322"/>
                    </a:lnTo>
                    <a:lnTo>
                      <a:pt x="783970" y="349790"/>
                    </a:lnTo>
                    <a:lnTo>
                      <a:pt x="792169" y="372786"/>
                    </a:lnTo>
                    <a:lnTo>
                      <a:pt x="798782" y="396311"/>
                    </a:lnTo>
                    <a:lnTo>
                      <a:pt x="804336" y="420365"/>
                    </a:lnTo>
                    <a:lnTo>
                      <a:pt x="808039" y="445211"/>
                    </a:lnTo>
                    <a:lnTo>
                      <a:pt x="810420" y="470586"/>
                    </a:lnTo>
                    <a:lnTo>
                      <a:pt x="811213" y="495961"/>
                    </a:lnTo>
                    <a:lnTo>
                      <a:pt x="810155" y="522923"/>
                    </a:lnTo>
                    <a:lnTo>
                      <a:pt x="807775" y="548826"/>
                    </a:lnTo>
                    <a:lnTo>
                      <a:pt x="803807" y="574466"/>
                    </a:lnTo>
                    <a:lnTo>
                      <a:pt x="797988" y="599841"/>
                    </a:lnTo>
                    <a:lnTo>
                      <a:pt x="790582" y="624159"/>
                    </a:lnTo>
                    <a:lnTo>
                      <a:pt x="781854" y="647948"/>
                    </a:lnTo>
                    <a:lnTo>
                      <a:pt x="771539" y="671209"/>
                    </a:lnTo>
                    <a:lnTo>
                      <a:pt x="760165" y="693412"/>
                    </a:lnTo>
                    <a:lnTo>
                      <a:pt x="746940" y="714822"/>
                    </a:lnTo>
                    <a:lnTo>
                      <a:pt x="732922" y="735704"/>
                    </a:lnTo>
                    <a:lnTo>
                      <a:pt x="717581" y="755000"/>
                    </a:lnTo>
                    <a:lnTo>
                      <a:pt x="701182" y="773767"/>
                    </a:lnTo>
                    <a:lnTo>
                      <a:pt x="683461" y="791477"/>
                    </a:lnTo>
                    <a:lnTo>
                      <a:pt x="664682" y="807865"/>
                    </a:lnTo>
                    <a:lnTo>
                      <a:pt x="645109" y="823196"/>
                    </a:lnTo>
                    <a:lnTo>
                      <a:pt x="624478" y="837469"/>
                    </a:lnTo>
                    <a:lnTo>
                      <a:pt x="603054" y="850421"/>
                    </a:lnTo>
                    <a:lnTo>
                      <a:pt x="580572" y="862051"/>
                    </a:lnTo>
                    <a:lnTo>
                      <a:pt x="557560" y="872096"/>
                    </a:lnTo>
                    <a:lnTo>
                      <a:pt x="533756" y="880818"/>
                    </a:lnTo>
                    <a:lnTo>
                      <a:pt x="509422" y="888220"/>
                    </a:lnTo>
                    <a:lnTo>
                      <a:pt x="484295" y="894035"/>
                    </a:lnTo>
                    <a:lnTo>
                      <a:pt x="458374" y="898000"/>
                    </a:lnTo>
                    <a:lnTo>
                      <a:pt x="432189" y="900907"/>
                    </a:lnTo>
                    <a:lnTo>
                      <a:pt x="405474" y="901700"/>
                    </a:lnTo>
                    <a:lnTo>
                      <a:pt x="379024" y="900907"/>
                    </a:lnTo>
                    <a:lnTo>
                      <a:pt x="352575" y="898000"/>
                    </a:lnTo>
                    <a:lnTo>
                      <a:pt x="326918" y="894035"/>
                    </a:lnTo>
                    <a:lnTo>
                      <a:pt x="302056" y="888220"/>
                    </a:lnTo>
                    <a:lnTo>
                      <a:pt x="277193" y="880818"/>
                    </a:lnTo>
                    <a:lnTo>
                      <a:pt x="253388" y="872096"/>
                    </a:lnTo>
                    <a:lnTo>
                      <a:pt x="230377" y="862051"/>
                    </a:lnTo>
                    <a:lnTo>
                      <a:pt x="207895" y="850421"/>
                    </a:lnTo>
                    <a:lnTo>
                      <a:pt x="186735" y="837469"/>
                    </a:lnTo>
                    <a:lnTo>
                      <a:pt x="166104" y="823196"/>
                    </a:lnTo>
                    <a:lnTo>
                      <a:pt x="146267" y="807865"/>
                    </a:lnTo>
                    <a:lnTo>
                      <a:pt x="127752" y="791477"/>
                    </a:lnTo>
                    <a:lnTo>
                      <a:pt x="110031" y="773767"/>
                    </a:lnTo>
                    <a:lnTo>
                      <a:pt x="93367" y="755000"/>
                    </a:lnTo>
                    <a:lnTo>
                      <a:pt x="78027" y="735704"/>
                    </a:lnTo>
                    <a:lnTo>
                      <a:pt x="64008" y="714822"/>
                    </a:lnTo>
                    <a:lnTo>
                      <a:pt x="51312" y="693412"/>
                    </a:lnTo>
                    <a:lnTo>
                      <a:pt x="39674" y="671209"/>
                    </a:lnTo>
                    <a:lnTo>
                      <a:pt x="29359" y="647948"/>
                    </a:lnTo>
                    <a:lnTo>
                      <a:pt x="20631" y="624159"/>
                    </a:lnTo>
                    <a:lnTo>
                      <a:pt x="13489" y="599841"/>
                    </a:lnTo>
                    <a:lnTo>
                      <a:pt x="7670" y="574466"/>
                    </a:lnTo>
                    <a:lnTo>
                      <a:pt x="3174" y="548826"/>
                    </a:lnTo>
                    <a:lnTo>
                      <a:pt x="793" y="522923"/>
                    </a:lnTo>
                    <a:lnTo>
                      <a:pt x="0" y="495961"/>
                    </a:lnTo>
                    <a:lnTo>
                      <a:pt x="793" y="469265"/>
                    </a:lnTo>
                    <a:lnTo>
                      <a:pt x="3174" y="443096"/>
                    </a:lnTo>
                    <a:lnTo>
                      <a:pt x="7670" y="417721"/>
                    </a:lnTo>
                    <a:lnTo>
                      <a:pt x="13489" y="392346"/>
                    </a:lnTo>
                    <a:lnTo>
                      <a:pt x="20631" y="367764"/>
                    </a:lnTo>
                    <a:lnTo>
                      <a:pt x="29359" y="343975"/>
                    </a:lnTo>
                    <a:lnTo>
                      <a:pt x="39674" y="320978"/>
                    </a:lnTo>
                    <a:lnTo>
                      <a:pt x="51312" y="298775"/>
                    </a:lnTo>
                    <a:lnTo>
                      <a:pt x="64008" y="277100"/>
                    </a:lnTo>
                    <a:lnTo>
                      <a:pt x="78027" y="256483"/>
                    </a:lnTo>
                    <a:lnTo>
                      <a:pt x="93367" y="236923"/>
                    </a:lnTo>
                    <a:lnTo>
                      <a:pt x="110031" y="218156"/>
                    </a:lnTo>
                    <a:lnTo>
                      <a:pt x="127752" y="200711"/>
                    </a:lnTo>
                    <a:lnTo>
                      <a:pt x="146267" y="184322"/>
                    </a:lnTo>
                    <a:lnTo>
                      <a:pt x="166104" y="168992"/>
                    </a:lnTo>
                    <a:lnTo>
                      <a:pt x="186735" y="154718"/>
                    </a:lnTo>
                    <a:lnTo>
                      <a:pt x="207895" y="141766"/>
                    </a:lnTo>
                    <a:lnTo>
                      <a:pt x="230377" y="130136"/>
                    </a:lnTo>
                    <a:lnTo>
                      <a:pt x="253388" y="120091"/>
                    </a:lnTo>
                    <a:lnTo>
                      <a:pt x="277193" y="111104"/>
                    </a:lnTo>
                    <a:lnTo>
                      <a:pt x="301791" y="103968"/>
                    </a:lnTo>
                    <a:lnTo>
                      <a:pt x="326918" y="98152"/>
                    </a:lnTo>
                    <a:lnTo>
                      <a:pt x="352575" y="93923"/>
                    </a:lnTo>
                    <a:lnTo>
                      <a:pt x="378760" y="91280"/>
                    </a:lnTo>
                    <a:close/>
                    <a:moveTo>
                      <a:pt x="748610" y="0"/>
                    </a:moveTo>
                    <a:lnTo>
                      <a:pt x="751523" y="264"/>
                    </a:lnTo>
                    <a:lnTo>
                      <a:pt x="753907" y="1320"/>
                    </a:lnTo>
                    <a:lnTo>
                      <a:pt x="756026" y="3432"/>
                    </a:lnTo>
                    <a:lnTo>
                      <a:pt x="757351" y="5808"/>
                    </a:lnTo>
                    <a:lnTo>
                      <a:pt x="758410" y="8449"/>
                    </a:lnTo>
                    <a:lnTo>
                      <a:pt x="763972" y="81846"/>
                    </a:lnTo>
                    <a:lnTo>
                      <a:pt x="791519" y="54388"/>
                    </a:lnTo>
                    <a:lnTo>
                      <a:pt x="796021" y="50691"/>
                    </a:lnTo>
                    <a:lnTo>
                      <a:pt x="800789" y="48315"/>
                    </a:lnTo>
                    <a:lnTo>
                      <a:pt x="806086" y="46467"/>
                    </a:lnTo>
                    <a:lnTo>
                      <a:pt x="811384" y="46203"/>
                    </a:lnTo>
                    <a:lnTo>
                      <a:pt x="816681" y="46467"/>
                    </a:lnTo>
                    <a:lnTo>
                      <a:pt x="821978" y="48315"/>
                    </a:lnTo>
                    <a:lnTo>
                      <a:pt x="827011" y="50691"/>
                    </a:lnTo>
                    <a:lnTo>
                      <a:pt x="831249" y="54388"/>
                    </a:lnTo>
                    <a:lnTo>
                      <a:pt x="847671" y="71285"/>
                    </a:lnTo>
                    <a:lnTo>
                      <a:pt x="851908" y="76037"/>
                    </a:lnTo>
                    <a:lnTo>
                      <a:pt x="854557" y="81846"/>
                    </a:lnTo>
                    <a:lnTo>
                      <a:pt x="855881" y="87918"/>
                    </a:lnTo>
                    <a:lnTo>
                      <a:pt x="855881" y="93990"/>
                    </a:lnTo>
                    <a:lnTo>
                      <a:pt x="854557" y="99799"/>
                    </a:lnTo>
                    <a:lnTo>
                      <a:pt x="851908" y="105607"/>
                    </a:lnTo>
                    <a:lnTo>
                      <a:pt x="847671" y="110887"/>
                    </a:lnTo>
                    <a:lnTo>
                      <a:pt x="823832" y="134649"/>
                    </a:lnTo>
                    <a:lnTo>
                      <a:pt x="889785" y="139929"/>
                    </a:lnTo>
                    <a:lnTo>
                      <a:pt x="892698" y="140721"/>
                    </a:lnTo>
                    <a:lnTo>
                      <a:pt x="895612" y="142306"/>
                    </a:lnTo>
                    <a:lnTo>
                      <a:pt x="897201" y="144418"/>
                    </a:lnTo>
                    <a:lnTo>
                      <a:pt x="898260" y="147586"/>
                    </a:lnTo>
                    <a:lnTo>
                      <a:pt x="898525" y="150226"/>
                    </a:lnTo>
                    <a:lnTo>
                      <a:pt x="897731" y="153130"/>
                    </a:lnTo>
                    <a:lnTo>
                      <a:pt x="895877" y="156034"/>
                    </a:lnTo>
                    <a:lnTo>
                      <a:pt x="787016" y="264018"/>
                    </a:lnTo>
                    <a:lnTo>
                      <a:pt x="781454" y="269034"/>
                    </a:lnTo>
                    <a:lnTo>
                      <a:pt x="775097" y="272730"/>
                    </a:lnTo>
                    <a:lnTo>
                      <a:pt x="768210" y="275635"/>
                    </a:lnTo>
                    <a:lnTo>
                      <a:pt x="761059" y="277219"/>
                    </a:lnTo>
                    <a:lnTo>
                      <a:pt x="753642" y="278011"/>
                    </a:lnTo>
                    <a:lnTo>
                      <a:pt x="752053" y="277747"/>
                    </a:lnTo>
                    <a:lnTo>
                      <a:pt x="750199" y="277747"/>
                    </a:lnTo>
                    <a:lnTo>
                      <a:pt x="747286" y="277483"/>
                    </a:lnTo>
                    <a:lnTo>
                      <a:pt x="685306" y="272730"/>
                    </a:lnTo>
                    <a:lnTo>
                      <a:pt x="471823" y="485793"/>
                    </a:lnTo>
                    <a:lnTo>
                      <a:pt x="467320" y="489225"/>
                    </a:lnTo>
                    <a:lnTo>
                      <a:pt x="462287" y="491337"/>
                    </a:lnTo>
                    <a:lnTo>
                      <a:pt x="456460" y="492657"/>
                    </a:lnTo>
                    <a:lnTo>
                      <a:pt x="431298" y="493713"/>
                    </a:lnTo>
                    <a:lnTo>
                      <a:pt x="430238" y="493713"/>
                    </a:lnTo>
                    <a:lnTo>
                      <a:pt x="424411" y="493185"/>
                    </a:lnTo>
                    <a:lnTo>
                      <a:pt x="419114" y="491073"/>
                    </a:lnTo>
                    <a:lnTo>
                      <a:pt x="414611" y="488169"/>
                    </a:lnTo>
                    <a:lnTo>
                      <a:pt x="410903" y="483944"/>
                    </a:lnTo>
                    <a:lnTo>
                      <a:pt x="408254" y="479456"/>
                    </a:lnTo>
                    <a:lnTo>
                      <a:pt x="406400" y="473912"/>
                    </a:lnTo>
                    <a:lnTo>
                      <a:pt x="406400" y="468103"/>
                    </a:lnTo>
                    <a:lnTo>
                      <a:pt x="408519" y="444342"/>
                    </a:lnTo>
                    <a:lnTo>
                      <a:pt x="409314" y="438797"/>
                    </a:lnTo>
                    <a:lnTo>
                      <a:pt x="411697" y="434045"/>
                    </a:lnTo>
                    <a:lnTo>
                      <a:pt x="415141" y="429557"/>
                    </a:lnTo>
                    <a:lnTo>
                      <a:pt x="445601" y="399459"/>
                    </a:lnTo>
                    <a:lnTo>
                      <a:pt x="513937" y="331078"/>
                    </a:lnTo>
                    <a:lnTo>
                      <a:pt x="515526" y="329758"/>
                    </a:lnTo>
                    <a:lnTo>
                      <a:pt x="585981" y="259265"/>
                    </a:lnTo>
                    <a:lnTo>
                      <a:pt x="625181" y="219927"/>
                    </a:lnTo>
                    <a:lnTo>
                      <a:pt x="619884" y="152074"/>
                    </a:lnTo>
                    <a:lnTo>
                      <a:pt x="619619" y="148114"/>
                    </a:lnTo>
                    <a:lnTo>
                      <a:pt x="619884" y="139929"/>
                    </a:lnTo>
                    <a:lnTo>
                      <a:pt x="621473" y="132009"/>
                    </a:lnTo>
                    <a:lnTo>
                      <a:pt x="624122" y="124352"/>
                    </a:lnTo>
                    <a:lnTo>
                      <a:pt x="628360" y="117224"/>
                    </a:lnTo>
                    <a:lnTo>
                      <a:pt x="633657" y="110887"/>
                    </a:lnTo>
                    <a:lnTo>
                      <a:pt x="741988" y="2640"/>
                    </a:lnTo>
                    <a:lnTo>
                      <a:pt x="744372" y="1056"/>
                    </a:lnTo>
                    <a:lnTo>
                      <a:pt x="746491" y="264"/>
                    </a:lnTo>
                    <a:close/>
                  </a:path>
                </a:pathLst>
              </a:custGeom>
              <a:solidFill>
                <a:srgbClr val="9F320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212">
              <a:extLst>
                <a:ext uri="{FF2B5EF4-FFF2-40B4-BE49-F238E27FC236}">
                  <a16:creationId xmlns:a16="http://schemas.microsoft.com/office/drawing/2014/main" id="{8E8F28A3-F034-492D-8728-EBBF2E0B2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335" y="2583325"/>
              <a:ext cx="2177794" cy="246619"/>
              <a:chOff x="3611646" y="1943611"/>
              <a:chExt cx="2523573" cy="285140"/>
            </a:xfrm>
          </p:grpSpPr>
          <p:cxnSp>
            <p:nvCxnSpPr>
              <p:cNvPr id="40" name="Straight Connector 213">
                <a:extLst>
                  <a:ext uri="{FF2B5EF4-FFF2-40B4-BE49-F238E27FC236}">
                    <a16:creationId xmlns:a16="http://schemas.microsoft.com/office/drawing/2014/main" id="{305F2462-01C8-44C6-9F0F-9F5336908BBB}"/>
                  </a:ext>
                </a:extLst>
              </p:cNvPr>
              <p:cNvCxnSpPr>
                <a:endCxn id="41" idx="4"/>
              </p:cNvCxnSpPr>
              <p:nvPr/>
            </p:nvCxnSpPr>
            <p:spPr>
              <a:xfrm>
                <a:off x="5659073" y="1943611"/>
                <a:ext cx="395201" cy="20435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214">
                <a:extLst>
                  <a:ext uri="{FF2B5EF4-FFF2-40B4-BE49-F238E27FC236}">
                    <a16:creationId xmlns:a16="http://schemas.microsoft.com/office/drawing/2014/main" id="{E3217D50-D4A8-4810-BC9C-408F79BC3C3F}"/>
                  </a:ext>
                </a:extLst>
              </p:cNvPr>
              <p:cNvSpPr/>
              <p:nvPr/>
            </p:nvSpPr>
            <p:spPr>
              <a:xfrm rot="18900000" flipV="1">
                <a:off x="6040081" y="2133613"/>
                <a:ext cx="95047" cy="9522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en-IN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2" name="Straight Connector 215">
                <a:extLst>
                  <a:ext uri="{FF2B5EF4-FFF2-40B4-BE49-F238E27FC236}">
                    <a16:creationId xmlns:a16="http://schemas.microsoft.com/office/drawing/2014/main" id="{455B8A5C-295F-41C1-9E72-D1B08051B699}"/>
                  </a:ext>
                </a:extLst>
              </p:cNvPr>
              <p:cNvCxnSpPr/>
              <p:nvPr/>
            </p:nvCxnSpPr>
            <p:spPr>
              <a:xfrm>
                <a:off x="3611646" y="1943611"/>
                <a:ext cx="204266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Placeholder 14">
              <a:extLst>
                <a:ext uri="{FF2B5EF4-FFF2-40B4-BE49-F238E27FC236}">
                  <a16:creationId xmlns:a16="http://schemas.microsoft.com/office/drawing/2014/main" id="{6BB63DDB-ADB5-4FD0-A874-4DB27C892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335" y="2366849"/>
              <a:ext cx="1772369" cy="1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defTabSz="685891">
                <a:lnSpc>
                  <a:spcPct val="8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Group 229">
              <a:extLst>
                <a:ext uri="{FF2B5EF4-FFF2-40B4-BE49-F238E27FC236}">
                  <a16:creationId xmlns:a16="http://schemas.microsoft.com/office/drawing/2014/main" id="{FE239678-E8CF-408A-89D6-3913B43A8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5507" y="4757682"/>
              <a:ext cx="2125746" cy="311013"/>
              <a:chOff x="2528817" y="5145236"/>
              <a:chExt cx="2464428" cy="359994"/>
            </a:xfrm>
          </p:grpSpPr>
          <p:cxnSp>
            <p:nvCxnSpPr>
              <p:cNvPr id="37" name="Straight Connector 220">
                <a:extLst>
                  <a:ext uri="{FF2B5EF4-FFF2-40B4-BE49-F238E27FC236}">
                    <a16:creationId xmlns:a16="http://schemas.microsoft.com/office/drawing/2014/main" id="{0239D8D1-E343-4918-AEB3-EF8BB6B8132E}"/>
                  </a:ext>
                </a:extLst>
              </p:cNvPr>
              <p:cNvCxnSpPr>
                <a:endCxn id="38" idx="4"/>
              </p:cNvCxnSpPr>
              <p:nvPr/>
            </p:nvCxnSpPr>
            <p:spPr>
              <a:xfrm flipH="1" flipV="1">
                <a:off x="2612975" y="5224530"/>
                <a:ext cx="338224" cy="2807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21">
                <a:extLst>
                  <a:ext uri="{FF2B5EF4-FFF2-40B4-BE49-F238E27FC236}">
                    <a16:creationId xmlns:a16="http://schemas.microsoft.com/office/drawing/2014/main" id="{FD4A3651-18A5-4D9E-AF04-9AC6AFE89F18}"/>
                  </a:ext>
                </a:extLst>
              </p:cNvPr>
              <p:cNvSpPr/>
              <p:nvPr/>
            </p:nvSpPr>
            <p:spPr>
              <a:xfrm rot="7856279" flipH="1" flipV="1">
                <a:off x="2528878" y="5145175"/>
                <a:ext cx="95153" cy="9527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en-IN" sz="2800" noProof="1">
                  <a:cs typeface="+mn-ea"/>
                  <a:sym typeface="+mn-lt"/>
                </a:endParaRPr>
              </a:p>
            </p:txBody>
          </p:sp>
          <p:cxnSp>
            <p:nvCxnSpPr>
              <p:cNvPr id="39" name="Straight Connector 222">
                <a:extLst>
                  <a:ext uri="{FF2B5EF4-FFF2-40B4-BE49-F238E27FC236}">
                    <a16:creationId xmlns:a16="http://schemas.microsoft.com/office/drawing/2014/main" id="{3F28DC26-9A46-4C3B-A72D-337191E0A0F9}"/>
                  </a:ext>
                </a:extLst>
              </p:cNvPr>
              <p:cNvCxnSpPr/>
              <p:nvPr/>
            </p:nvCxnSpPr>
            <p:spPr>
              <a:xfrm flipH="1">
                <a:off x="2951200" y="5505230"/>
                <a:ext cx="204204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Placeholder 14">
              <a:extLst>
                <a:ext uri="{FF2B5EF4-FFF2-40B4-BE49-F238E27FC236}">
                  <a16:creationId xmlns:a16="http://schemas.microsoft.com/office/drawing/2014/main" id="{724B7AD0-AF35-4333-80A7-746204D68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387" y="4852218"/>
              <a:ext cx="1772369" cy="1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defTabSz="685891">
                <a:lnSpc>
                  <a:spcPct val="8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230">
              <a:extLst>
                <a:ext uri="{FF2B5EF4-FFF2-40B4-BE49-F238E27FC236}">
                  <a16:creationId xmlns:a16="http://schemas.microsoft.com/office/drawing/2014/main" id="{F76792E4-8CF6-4754-8AC5-593FDAC5C6F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164299" y="4830297"/>
              <a:ext cx="2177794" cy="246619"/>
              <a:chOff x="3611646" y="1943611"/>
              <a:chExt cx="2523573" cy="285140"/>
            </a:xfrm>
          </p:grpSpPr>
          <p:cxnSp>
            <p:nvCxnSpPr>
              <p:cNvPr id="34" name="Straight Connector 231">
                <a:extLst>
                  <a:ext uri="{FF2B5EF4-FFF2-40B4-BE49-F238E27FC236}">
                    <a16:creationId xmlns:a16="http://schemas.microsoft.com/office/drawing/2014/main" id="{A7F659EA-2A76-4391-A7CC-158D0A183D0C}"/>
                  </a:ext>
                </a:extLst>
              </p:cNvPr>
              <p:cNvCxnSpPr>
                <a:endCxn id="35" idx="4"/>
              </p:cNvCxnSpPr>
              <p:nvPr/>
            </p:nvCxnSpPr>
            <p:spPr>
              <a:xfrm>
                <a:off x="5659073" y="1943611"/>
                <a:ext cx="395202" cy="20435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232">
                <a:extLst>
                  <a:ext uri="{FF2B5EF4-FFF2-40B4-BE49-F238E27FC236}">
                    <a16:creationId xmlns:a16="http://schemas.microsoft.com/office/drawing/2014/main" id="{F8C66BEB-85F8-4222-B691-9222FD2EB2BB}"/>
                  </a:ext>
                </a:extLst>
              </p:cNvPr>
              <p:cNvSpPr/>
              <p:nvPr/>
            </p:nvSpPr>
            <p:spPr>
              <a:xfrm rot="18900000" flipV="1">
                <a:off x="6040081" y="2133613"/>
                <a:ext cx="95047" cy="9522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en-IN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6" name="Straight Connector 233">
                <a:extLst>
                  <a:ext uri="{FF2B5EF4-FFF2-40B4-BE49-F238E27FC236}">
                    <a16:creationId xmlns:a16="http://schemas.microsoft.com/office/drawing/2014/main" id="{69103215-1EEF-48D1-9FDB-907489D25AF9}"/>
                  </a:ext>
                </a:extLst>
              </p:cNvPr>
              <p:cNvCxnSpPr/>
              <p:nvPr/>
            </p:nvCxnSpPr>
            <p:spPr>
              <a:xfrm>
                <a:off x="3611646" y="1943611"/>
                <a:ext cx="204266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D707BDF4-35B1-4B2C-9965-C1516FB77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99" y="4833037"/>
              <a:ext cx="1772369" cy="1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defTabSz="685891">
                <a:lnSpc>
                  <a:spcPct val="8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Group 242">
              <a:extLst>
                <a:ext uri="{FF2B5EF4-FFF2-40B4-BE49-F238E27FC236}">
                  <a16:creationId xmlns:a16="http://schemas.microsoft.com/office/drawing/2014/main" id="{164A0693-052D-43B0-9BCC-AC561E0CF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4723" y="1784555"/>
              <a:ext cx="2177794" cy="246619"/>
              <a:chOff x="3611646" y="1943611"/>
              <a:chExt cx="2523573" cy="285140"/>
            </a:xfrm>
          </p:grpSpPr>
          <p:cxnSp>
            <p:nvCxnSpPr>
              <p:cNvPr id="31" name="Straight Connector 243">
                <a:extLst>
                  <a:ext uri="{FF2B5EF4-FFF2-40B4-BE49-F238E27FC236}">
                    <a16:creationId xmlns:a16="http://schemas.microsoft.com/office/drawing/2014/main" id="{3733FCF0-D7DF-4C52-AC48-4D9F9BAFC084}"/>
                  </a:ext>
                </a:extLst>
              </p:cNvPr>
              <p:cNvCxnSpPr>
                <a:endCxn id="32" idx="4"/>
              </p:cNvCxnSpPr>
              <p:nvPr/>
            </p:nvCxnSpPr>
            <p:spPr>
              <a:xfrm>
                <a:off x="5659073" y="1943611"/>
                <a:ext cx="395202" cy="20435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244">
                <a:extLst>
                  <a:ext uri="{FF2B5EF4-FFF2-40B4-BE49-F238E27FC236}">
                    <a16:creationId xmlns:a16="http://schemas.microsoft.com/office/drawing/2014/main" id="{0E8434E6-09D7-48DB-93AC-D001E8381C93}"/>
                  </a:ext>
                </a:extLst>
              </p:cNvPr>
              <p:cNvSpPr/>
              <p:nvPr/>
            </p:nvSpPr>
            <p:spPr>
              <a:xfrm rot="18900000" flipV="1">
                <a:off x="6040081" y="2133613"/>
                <a:ext cx="95047" cy="9522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en-IN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3" name="Straight Connector 245">
                <a:extLst>
                  <a:ext uri="{FF2B5EF4-FFF2-40B4-BE49-F238E27FC236}">
                    <a16:creationId xmlns:a16="http://schemas.microsoft.com/office/drawing/2014/main" id="{8A4DD285-C300-4D92-89E0-4F36CC5F9CDA}"/>
                  </a:ext>
                </a:extLst>
              </p:cNvPr>
              <p:cNvCxnSpPr/>
              <p:nvPr/>
            </p:nvCxnSpPr>
            <p:spPr>
              <a:xfrm>
                <a:off x="3611646" y="1943611"/>
                <a:ext cx="204266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 Placeholder 14">
              <a:extLst>
                <a:ext uri="{FF2B5EF4-FFF2-40B4-BE49-F238E27FC236}">
                  <a16:creationId xmlns:a16="http://schemas.microsoft.com/office/drawing/2014/main" id="{BA9A8090-0C79-4F69-B638-EE10C4D98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723" y="1568078"/>
              <a:ext cx="1772369" cy="1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defTabSz="685891">
                <a:lnSpc>
                  <a:spcPct val="8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53D34F6-2692-4CCF-A57C-376B5BEFF763}"/>
                </a:ext>
              </a:extLst>
            </p:cNvPr>
            <p:cNvSpPr txBox="1"/>
            <p:nvPr/>
          </p:nvSpPr>
          <p:spPr>
            <a:xfrm>
              <a:off x="1590465" y="2607702"/>
              <a:ext cx="2165106" cy="54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79A105C-C4C7-4D15-91C1-883335FCB428}"/>
                </a:ext>
              </a:extLst>
            </p:cNvPr>
            <p:cNvSpPr txBox="1"/>
            <p:nvPr/>
          </p:nvSpPr>
          <p:spPr>
            <a:xfrm>
              <a:off x="3780028" y="1825453"/>
              <a:ext cx="2165106" cy="54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cs typeface="+mn-ea"/>
                  <a:sym typeface="+mn-lt"/>
                </a:rPr>
                <a:t>…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CDA67CB-34C8-4AF7-9204-69D0B17195A6}"/>
                </a:ext>
              </a:extLst>
            </p:cNvPr>
            <p:cNvSpPr txBox="1"/>
            <p:nvPr/>
          </p:nvSpPr>
          <p:spPr>
            <a:xfrm>
              <a:off x="3529705" y="5007284"/>
              <a:ext cx="2165106" cy="54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cs typeface="+mn-ea"/>
                  <a:sym typeface="+mn-lt"/>
                </a:rPr>
                <a:t>…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4C95AC1-795E-4723-8418-29C75F7B5292}"/>
                </a:ext>
              </a:extLst>
            </p:cNvPr>
            <p:cNvSpPr txBox="1"/>
            <p:nvPr/>
          </p:nvSpPr>
          <p:spPr>
            <a:xfrm>
              <a:off x="7077776" y="5007284"/>
              <a:ext cx="2165106" cy="54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cs typeface="+mn-ea"/>
                  <a:sym typeface="+mn-lt"/>
                </a:rPr>
                <a:t>…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48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400C81E-C882-400F-9E9B-4EAB8D64CB81}"/>
              </a:ext>
            </a:extLst>
          </p:cNvPr>
          <p:cNvGrpSpPr/>
          <p:nvPr/>
        </p:nvGrpSpPr>
        <p:grpSpPr>
          <a:xfrm>
            <a:off x="1031146" y="1468370"/>
            <a:ext cx="10129707" cy="4870811"/>
            <a:chOff x="731701" y="1184641"/>
            <a:chExt cx="7483474" cy="3598385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D9467E76-2EEC-45C5-A82B-A4EE64041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701" y="1184641"/>
              <a:ext cx="1829017" cy="3598385"/>
              <a:chOff x="-1" y="0"/>
              <a:chExt cx="1829063" cy="3596384"/>
            </a:xfrm>
          </p:grpSpPr>
          <p:sp>
            <p:nvSpPr>
              <p:cNvPr id="25" name="AutoShape 2" descr="pic12.jpg">
                <a:extLst>
                  <a:ext uri="{FF2B5EF4-FFF2-40B4-BE49-F238E27FC236}">
                    <a16:creationId xmlns:a16="http://schemas.microsoft.com/office/drawing/2014/main" id="{527307A1-0A71-4E5A-A138-869F90E44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utoShape 3">
                <a:extLst>
                  <a:ext uri="{FF2B5EF4-FFF2-40B4-BE49-F238E27FC236}">
                    <a16:creationId xmlns:a16="http://schemas.microsoft.com/office/drawing/2014/main" id="{3125AEFB-C683-4485-9CF6-B7BD0026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798192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481CDE00-9ED7-4A76-9950-B8CE45290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39" y="2493345"/>
                <a:ext cx="1436893" cy="6491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4289" tIns="64289" rIns="64289" bIns="64289"/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utoShape 5">
                <a:extLst>
                  <a:ext uri="{FF2B5EF4-FFF2-40B4-BE49-F238E27FC236}">
                    <a16:creationId xmlns:a16="http://schemas.microsoft.com/office/drawing/2014/main" id="{C48B9EE2-B1D5-42AF-A25E-9A05D418D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51" y="2212427"/>
                <a:ext cx="1260656" cy="306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</p:grp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3EDF6CE9-628E-4889-B896-91E4633D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627" y="3677786"/>
              <a:ext cx="1437406" cy="6510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2" tIns="45722" rIns="45722" bIns="45722"/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60718BE5-630A-4793-B584-297E72A0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040" y="3396712"/>
              <a:ext cx="1152662" cy="3080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Portfolio 4</a:t>
              </a: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B720F8AD-9AC9-4640-907E-1168946E4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1466" y="1184641"/>
              <a:ext cx="1829017" cy="3598385"/>
              <a:chOff x="-1" y="0"/>
              <a:chExt cx="1829063" cy="3596384"/>
            </a:xfrm>
          </p:grpSpPr>
          <p:sp>
            <p:nvSpPr>
              <p:cNvPr id="21" name="AutoShape 2" descr="pic12.jpg">
                <a:extLst>
                  <a:ext uri="{FF2B5EF4-FFF2-40B4-BE49-F238E27FC236}">
                    <a16:creationId xmlns:a16="http://schemas.microsoft.com/office/drawing/2014/main" id="{1941C173-54FD-44B7-A1F1-B9B78C862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AutoShape 3">
                <a:extLst>
                  <a:ext uri="{FF2B5EF4-FFF2-40B4-BE49-F238E27FC236}">
                    <a16:creationId xmlns:a16="http://schemas.microsoft.com/office/drawing/2014/main" id="{55530374-ABFE-4328-907D-65ABD8C9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798192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id="{EE48F8D7-ED57-4BE1-83D3-CEEC3F188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39" y="2493345"/>
                <a:ext cx="1436893" cy="6491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4289" tIns="64289" rIns="64289" bIns="64289"/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5E3356F9-9AA0-412A-B9A1-EB6441AF1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51" y="2212427"/>
                <a:ext cx="1260656" cy="306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</p:grpSp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94B37F51-B1DF-42CE-ADDD-7F3129320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9296" y="1184641"/>
              <a:ext cx="1829017" cy="3598385"/>
              <a:chOff x="-1" y="0"/>
              <a:chExt cx="1829063" cy="3596384"/>
            </a:xfrm>
          </p:grpSpPr>
          <p:sp>
            <p:nvSpPr>
              <p:cNvPr id="17" name="AutoShape 2" descr="pic12.jpg">
                <a:extLst>
                  <a:ext uri="{FF2B5EF4-FFF2-40B4-BE49-F238E27FC236}">
                    <a16:creationId xmlns:a16="http://schemas.microsoft.com/office/drawing/2014/main" id="{213FA609-151A-462B-BCCD-7DECE8692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3">
                <a:extLst>
                  <a:ext uri="{FF2B5EF4-FFF2-40B4-BE49-F238E27FC236}">
                    <a16:creationId xmlns:a16="http://schemas.microsoft.com/office/drawing/2014/main" id="{46F52836-0D7B-454B-8606-F50891B62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798192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utoShape 4">
                <a:extLst>
                  <a:ext uri="{FF2B5EF4-FFF2-40B4-BE49-F238E27FC236}">
                    <a16:creationId xmlns:a16="http://schemas.microsoft.com/office/drawing/2014/main" id="{78E0057B-9C4C-4A6B-A5DD-D29B66A4D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39" y="2493345"/>
                <a:ext cx="1436893" cy="6491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4289" tIns="64289" rIns="64289" bIns="64289"/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AutoShape 5">
                <a:extLst>
                  <a:ext uri="{FF2B5EF4-FFF2-40B4-BE49-F238E27FC236}">
                    <a16:creationId xmlns:a16="http://schemas.microsoft.com/office/drawing/2014/main" id="{25195E4C-8BF7-4889-9504-124DD3C7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51" y="2212427"/>
                <a:ext cx="1260656" cy="306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AD6C8415-A92B-4804-84CE-0E04EF02B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6158" y="1184641"/>
              <a:ext cx="1829017" cy="3598385"/>
              <a:chOff x="-1" y="0"/>
              <a:chExt cx="1829063" cy="3596384"/>
            </a:xfrm>
          </p:grpSpPr>
          <p:sp>
            <p:nvSpPr>
              <p:cNvPr id="13" name="AutoShape 2" descr="pic12.jpg">
                <a:extLst>
                  <a:ext uri="{FF2B5EF4-FFF2-40B4-BE49-F238E27FC236}">
                    <a16:creationId xmlns:a16="http://schemas.microsoft.com/office/drawing/2014/main" id="{B4BAFD3F-011B-49B5-9E47-9C97F609A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C99873D3-F93D-4098-9892-93ADBF969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798192"/>
                <a:ext cx="1829063" cy="1798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B6096EEF-3222-497C-88E6-8CAED864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39" y="2493345"/>
                <a:ext cx="1436893" cy="6491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4289" tIns="64289" rIns="64289" bIns="64289"/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9C089FDC-08A4-472A-94C9-93FE410DD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51" y="2212427"/>
                <a:ext cx="1260656" cy="306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842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F02584F-8465-488A-87E8-F039B8CE9FAB}"/>
              </a:ext>
            </a:extLst>
          </p:cNvPr>
          <p:cNvGrpSpPr/>
          <p:nvPr/>
        </p:nvGrpSpPr>
        <p:grpSpPr>
          <a:xfrm>
            <a:off x="864700" y="2433132"/>
            <a:ext cx="10011754" cy="1790316"/>
            <a:chOff x="1125553" y="2376448"/>
            <a:chExt cx="9970112" cy="1782869"/>
          </a:xfrm>
        </p:grpSpPr>
        <p:sp>
          <p:nvSpPr>
            <p:cNvPr id="9" name="泪滴形 8">
              <a:extLst>
                <a:ext uri="{FF2B5EF4-FFF2-40B4-BE49-F238E27FC236}">
                  <a16:creationId xmlns:a16="http://schemas.microsoft.com/office/drawing/2014/main" id="{7D9D72FA-97B0-4565-B240-D24FE2FC47C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33163" y="2376817"/>
              <a:ext cx="1362502" cy="1380621"/>
            </a:xfrm>
            <a:prstGeom prst="teardrop">
              <a:avLst/>
            </a:prstGeom>
            <a:solidFill>
              <a:srgbClr val="1049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C7CC701-D74E-4E59-8A78-AB773B9A3FF0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10391940" y="3745825"/>
              <a:ext cx="0" cy="411452"/>
            </a:xfrm>
            <a:prstGeom prst="line">
              <a:avLst/>
            </a:prstGeom>
            <a:noFill/>
            <a:ln w="12700" cap="flat" cmpd="sng" algn="ctr">
              <a:solidFill>
                <a:srgbClr val="10496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39E02E-38A5-4915-9F48-75A6E6D1553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73436" y="2613152"/>
              <a:ext cx="902002" cy="91399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 25">
              <a:extLst>
                <a:ext uri="{FF2B5EF4-FFF2-40B4-BE49-F238E27FC236}">
                  <a16:creationId xmlns:a16="http://schemas.microsoft.com/office/drawing/2014/main" id="{502686BC-F640-4B1B-83D1-34A0A600AA7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0235621" y="2878824"/>
              <a:ext cx="377633" cy="3826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94" y="21600"/>
                  </a:moveTo>
                  <a:cubicBezTo>
                    <a:pt x="1006" y="21600"/>
                    <a:pt x="1006" y="21600"/>
                    <a:pt x="1006" y="21600"/>
                  </a:cubicBezTo>
                  <a:cubicBezTo>
                    <a:pt x="252" y="21600"/>
                    <a:pt x="0" y="21061"/>
                    <a:pt x="0" y="20558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252"/>
                    <a:pt x="252" y="0"/>
                    <a:pt x="1006" y="0"/>
                  </a:cubicBezTo>
                  <a:cubicBezTo>
                    <a:pt x="20594" y="0"/>
                    <a:pt x="20594" y="0"/>
                    <a:pt x="20594" y="0"/>
                  </a:cubicBezTo>
                  <a:cubicBezTo>
                    <a:pt x="21097" y="0"/>
                    <a:pt x="21600" y="252"/>
                    <a:pt x="21600" y="1006"/>
                  </a:cubicBezTo>
                  <a:cubicBezTo>
                    <a:pt x="21600" y="20558"/>
                    <a:pt x="21600" y="20558"/>
                    <a:pt x="21600" y="20558"/>
                  </a:cubicBezTo>
                  <a:cubicBezTo>
                    <a:pt x="21600" y="21061"/>
                    <a:pt x="21097" y="21600"/>
                    <a:pt x="20594" y="21600"/>
                  </a:cubicBezTo>
                  <a:close/>
                  <a:moveTo>
                    <a:pt x="19551" y="2013"/>
                  </a:moveTo>
                  <a:cubicBezTo>
                    <a:pt x="2049" y="2013"/>
                    <a:pt x="2049" y="2013"/>
                    <a:pt x="2049" y="2013"/>
                  </a:cubicBezTo>
                  <a:cubicBezTo>
                    <a:pt x="2049" y="19551"/>
                    <a:pt x="2049" y="19551"/>
                    <a:pt x="2049" y="19551"/>
                  </a:cubicBezTo>
                  <a:cubicBezTo>
                    <a:pt x="19551" y="19551"/>
                    <a:pt x="19551" y="19551"/>
                    <a:pt x="19551" y="19551"/>
                  </a:cubicBezTo>
                  <a:lnTo>
                    <a:pt x="19551" y="2013"/>
                  </a:lnTo>
                  <a:close/>
                  <a:moveTo>
                    <a:pt x="4061" y="14484"/>
                  </a:moveTo>
                  <a:cubicBezTo>
                    <a:pt x="6110" y="14484"/>
                    <a:pt x="6110" y="14484"/>
                    <a:pt x="6110" y="14484"/>
                  </a:cubicBezTo>
                  <a:cubicBezTo>
                    <a:pt x="6613" y="14484"/>
                    <a:pt x="7116" y="14987"/>
                    <a:pt x="7116" y="15490"/>
                  </a:cubicBezTo>
                  <a:cubicBezTo>
                    <a:pt x="7116" y="17503"/>
                    <a:pt x="7116" y="17503"/>
                    <a:pt x="7116" y="17503"/>
                  </a:cubicBezTo>
                  <a:cubicBezTo>
                    <a:pt x="7116" y="18042"/>
                    <a:pt x="6613" y="18545"/>
                    <a:pt x="6110" y="18545"/>
                  </a:cubicBezTo>
                  <a:cubicBezTo>
                    <a:pt x="4061" y="18545"/>
                    <a:pt x="4061" y="18545"/>
                    <a:pt x="4061" y="18545"/>
                  </a:cubicBezTo>
                  <a:cubicBezTo>
                    <a:pt x="3306" y="18545"/>
                    <a:pt x="3055" y="18042"/>
                    <a:pt x="3055" y="17503"/>
                  </a:cubicBezTo>
                  <a:cubicBezTo>
                    <a:pt x="3055" y="15490"/>
                    <a:pt x="3055" y="15490"/>
                    <a:pt x="3055" y="15490"/>
                  </a:cubicBezTo>
                  <a:cubicBezTo>
                    <a:pt x="3055" y="14987"/>
                    <a:pt x="3306" y="14484"/>
                    <a:pt x="4061" y="14484"/>
                  </a:cubicBezTo>
                  <a:close/>
                  <a:moveTo>
                    <a:pt x="9668" y="5319"/>
                  </a:moveTo>
                  <a:cubicBezTo>
                    <a:pt x="11681" y="5319"/>
                    <a:pt x="11681" y="5319"/>
                    <a:pt x="11681" y="5319"/>
                  </a:cubicBezTo>
                  <a:cubicBezTo>
                    <a:pt x="12435" y="5319"/>
                    <a:pt x="12687" y="5822"/>
                    <a:pt x="12687" y="6325"/>
                  </a:cubicBezTo>
                  <a:cubicBezTo>
                    <a:pt x="12687" y="17503"/>
                    <a:pt x="12687" y="17503"/>
                    <a:pt x="12687" y="17503"/>
                  </a:cubicBezTo>
                  <a:cubicBezTo>
                    <a:pt x="12687" y="18042"/>
                    <a:pt x="12435" y="18545"/>
                    <a:pt x="11681" y="18545"/>
                  </a:cubicBezTo>
                  <a:cubicBezTo>
                    <a:pt x="9668" y="18545"/>
                    <a:pt x="9668" y="18545"/>
                    <a:pt x="9668" y="18545"/>
                  </a:cubicBezTo>
                  <a:cubicBezTo>
                    <a:pt x="9165" y="18545"/>
                    <a:pt x="8626" y="18042"/>
                    <a:pt x="8626" y="17503"/>
                  </a:cubicBezTo>
                  <a:cubicBezTo>
                    <a:pt x="8626" y="6325"/>
                    <a:pt x="8626" y="6325"/>
                    <a:pt x="8626" y="6325"/>
                  </a:cubicBezTo>
                  <a:cubicBezTo>
                    <a:pt x="8626" y="5822"/>
                    <a:pt x="9165" y="5319"/>
                    <a:pt x="9668" y="5319"/>
                  </a:cubicBezTo>
                  <a:close/>
                  <a:moveTo>
                    <a:pt x="15490" y="9380"/>
                  </a:moveTo>
                  <a:cubicBezTo>
                    <a:pt x="17539" y="9380"/>
                    <a:pt x="17539" y="9380"/>
                    <a:pt x="17539" y="9380"/>
                  </a:cubicBezTo>
                  <a:cubicBezTo>
                    <a:pt x="18042" y="9380"/>
                    <a:pt x="18545" y="9919"/>
                    <a:pt x="18545" y="10423"/>
                  </a:cubicBezTo>
                  <a:cubicBezTo>
                    <a:pt x="18545" y="17503"/>
                    <a:pt x="18545" y="17503"/>
                    <a:pt x="18545" y="17503"/>
                  </a:cubicBezTo>
                  <a:cubicBezTo>
                    <a:pt x="18545" y="18042"/>
                    <a:pt x="18042" y="18545"/>
                    <a:pt x="17539" y="18545"/>
                  </a:cubicBezTo>
                  <a:cubicBezTo>
                    <a:pt x="15490" y="18545"/>
                    <a:pt x="15490" y="18545"/>
                    <a:pt x="15490" y="18545"/>
                  </a:cubicBezTo>
                  <a:cubicBezTo>
                    <a:pt x="14987" y="18545"/>
                    <a:pt x="14484" y="18042"/>
                    <a:pt x="14484" y="17503"/>
                  </a:cubicBezTo>
                  <a:cubicBezTo>
                    <a:pt x="14484" y="10423"/>
                    <a:pt x="14484" y="10423"/>
                    <a:pt x="14484" y="10423"/>
                  </a:cubicBezTo>
                  <a:cubicBezTo>
                    <a:pt x="14484" y="9919"/>
                    <a:pt x="14987" y="9380"/>
                    <a:pt x="15490" y="9380"/>
                  </a:cubicBez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泪滴形 14">
              <a:extLst>
                <a:ext uri="{FF2B5EF4-FFF2-40B4-BE49-F238E27FC236}">
                  <a16:creationId xmlns:a16="http://schemas.microsoft.com/office/drawing/2014/main" id="{0F4AA8A2-2FBD-4DD2-BD7A-06DC6057665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63960" y="2376808"/>
              <a:ext cx="1362502" cy="1380621"/>
            </a:xfrm>
            <a:prstGeom prst="teardrop">
              <a:avLst/>
            </a:prstGeom>
            <a:solidFill>
              <a:srgbClr val="9F32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0EDFD81-A52D-4AC5-B013-3FFED948ACAF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7545211" y="3745817"/>
              <a:ext cx="0" cy="411452"/>
            </a:xfrm>
            <a:prstGeom prst="line">
              <a:avLst/>
            </a:prstGeom>
            <a:noFill/>
            <a:ln w="12700" cap="flat" cmpd="sng" algn="ctr">
              <a:solidFill>
                <a:srgbClr val="9F320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1C72DBD-9773-4C9D-9199-451B3F86419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12321" y="2615886"/>
              <a:ext cx="902002" cy="91399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 21">
              <a:extLst>
                <a:ext uri="{FF2B5EF4-FFF2-40B4-BE49-F238E27FC236}">
                  <a16:creationId xmlns:a16="http://schemas.microsoft.com/office/drawing/2014/main" id="{AF35A43C-8885-4C5C-916E-2AEE588A2F2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7374506" y="2881557"/>
              <a:ext cx="377633" cy="3826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70" y="21600"/>
                  </a:moveTo>
                  <a:cubicBezTo>
                    <a:pt x="995" y="21600"/>
                    <a:pt x="995" y="21600"/>
                    <a:pt x="995" y="21600"/>
                  </a:cubicBezTo>
                  <a:cubicBezTo>
                    <a:pt x="497" y="21600"/>
                    <a:pt x="0" y="21061"/>
                    <a:pt x="0" y="20558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252"/>
                    <a:pt x="497" y="0"/>
                    <a:pt x="995" y="0"/>
                  </a:cubicBezTo>
                  <a:cubicBezTo>
                    <a:pt x="20570" y="0"/>
                    <a:pt x="20570" y="0"/>
                    <a:pt x="20570" y="0"/>
                  </a:cubicBezTo>
                  <a:cubicBezTo>
                    <a:pt x="21103" y="0"/>
                    <a:pt x="21600" y="252"/>
                    <a:pt x="21600" y="1006"/>
                  </a:cubicBezTo>
                  <a:cubicBezTo>
                    <a:pt x="21600" y="20558"/>
                    <a:pt x="21600" y="20558"/>
                    <a:pt x="21600" y="20558"/>
                  </a:cubicBezTo>
                  <a:cubicBezTo>
                    <a:pt x="21600" y="21061"/>
                    <a:pt x="21103" y="21600"/>
                    <a:pt x="20570" y="21600"/>
                  </a:cubicBezTo>
                  <a:close/>
                  <a:moveTo>
                    <a:pt x="19575" y="2013"/>
                  </a:moveTo>
                  <a:cubicBezTo>
                    <a:pt x="1989" y="2013"/>
                    <a:pt x="1989" y="2013"/>
                    <a:pt x="1989" y="2013"/>
                  </a:cubicBezTo>
                  <a:cubicBezTo>
                    <a:pt x="1989" y="19551"/>
                    <a:pt x="1989" y="19551"/>
                    <a:pt x="1989" y="19551"/>
                  </a:cubicBezTo>
                  <a:cubicBezTo>
                    <a:pt x="19575" y="19551"/>
                    <a:pt x="19575" y="19551"/>
                    <a:pt x="19575" y="19551"/>
                  </a:cubicBezTo>
                  <a:lnTo>
                    <a:pt x="19575" y="2013"/>
                  </a:lnTo>
                  <a:close/>
                  <a:moveTo>
                    <a:pt x="3517" y="10926"/>
                  </a:moveTo>
                  <a:cubicBezTo>
                    <a:pt x="6288" y="9129"/>
                    <a:pt x="6288" y="9129"/>
                    <a:pt x="6288" y="9129"/>
                  </a:cubicBezTo>
                  <a:cubicBezTo>
                    <a:pt x="6537" y="9129"/>
                    <a:pt x="6537" y="9129"/>
                    <a:pt x="6786" y="9129"/>
                  </a:cubicBezTo>
                  <a:cubicBezTo>
                    <a:pt x="7034" y="9129"/>
                    <a:pt x="7283" y="9129"/>
                    <a:pt x="7283" y="9129"/>
                  </a:cubicBezTo>
                  <a:cubicBezTo>
                    <a:pt x="11795" y="12184"/>
                    <a:pt x="11795" y="12184"/>
                    <a:pt x="11795" y="12184"/>
                  </a:cubicBezTo>
                  <a:cubicBezTo>
                    <a:pt x="16804" y="8626"/>
                    <a:pt x="16804" y="8626"/>
                    <a:pt x="16804" y="8626"/>
                  </a:cubicBezTo>
                  <a:cubicBezTo>
                    <a:pt x="17053" y="8374"/>
                    <a:pt x="17337" y="8374"/>
                    <a:pt x="17586" y="8374"/>
                  </a:cubicBezTo>
                  <a:cubicBezTo>
                    <a:pt x="18083" y="8374"/>
                    <a:pt x="18580" y="8877"/>
                    <a:pt x="18580" y="9380"/>
                  </a:cubicBezTo>
                  <a:cubicBezTo>
                    <a:pt x="18580" y="9632"/>
                    <a:pt x="18332" y="10171"/>
                    <a:pt x="18083" y="10171"/>
                  </a:cubicBezTo>
                  <a:cubicBezTo>
                    <a:pt x="12292" y="14232"/>
                    <a:pt x="12292" y="14232"/>
                    <a:pt x="12292" y="14232"/>
                  </a:cubicBezTo>
                  <a:cubicBezTo>
                    <a:pt x="12292" y="14484"/>
                    <a:pt x="12043" y="14484"/>
                    <a:pt x="11795" y="14484"/>
                  </a:cubicBezTo>
                  <a:cubicBezTo>
                    <a:pt x="11546" y="14484"/>
                    <a:pt x="11297" y="14484"/>
                    <a:pt x="11297" y="14232"/>
                  </a:cubicBezTo>
                  <a:cubicBezTo>
                    <a:pt x="6786" y="11177"/>
                    <a:pt x="6786" y="11177"/>
                    <a:pt x="6786" y="11177"/>
                  </a:cubicBezTo>
                  <a:cubicBezTo>
                    <a:pt x="4761" y="12687"/>
                    <a:pt x="4761" y="12687"/>
                    <a:pt x="4761" y="12687"/>
                  </a:cubicBezTo>
                  <a:cubicBezTo>
                    <a:pt x="4512" y="12687"/>
                    <a:pt x="4263" y="12687"/>
                    <a:pt x="4014" y="12687"/>
                  </a:cubicBezTo>
                  <a:cubicBezTo>
                    <a:pt x="3517" y="12687"/>
                    <a:pt x="3020" y="12435"/>
                    <a:pt x="3020" y="11681"/>
                  </a:cubicBezTo>
                  <a:cubicBezTo>
                    <a:pt x="3020" y="11429"/>
                    <a:pt x="3268" y="11177"/>
                    <a:pt x="3517" y="10926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泪滴形 20">
              <a:extLst>
                <a:ext uri="{FF2B5EF4-FFF2-40B4-BE49-F238E27FC236}">
                  <a16:creationId xmlns:a16="http://schemas.microsoft.com/office/drawing/2014/main" id="{6350A6F6-7F64-45D1-B8FA-68A9A68DF43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25553" y="2376448"/>
              <a:ext cx="1362502" cy="1380621"/>
            </a:xfrm>
            <a:prstGeom prst="teardrop">
              <a:avLst/>
            </a:prstGeom>
            <a:solidFill>
              <a:srgbClr val="9F32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993C67E-B642-48C5-8D4B-42A8549CFAAA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1818854" y="3747865"/>
              <a:ext cx="0" cy="411452"/>
            </a:xfrm>
            <a:prstGeom prst="line">
              <a:avLst/>
            </a:prstGeom>
            <a:noFill/>
            <a:ln w="12700" cap="flat" cmpd="sng" algn="ctr">
              <a:solidFill>
                <a:srgbClr val="9F320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70D4E20-D157-453B-BD6A-54BAC7EA18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72457" y="2612784"/>
              <a:ext cx="902002" cy="91399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任意多边形 17">
              <a:extLst>
                <a:ext uri="{FF2B5EF4-FFF2-40B4-BE49-F238E27FC236}">
                  <a16:creationId xmlns:a16="http://schemas.microsoft.com/office/drawing/2014/main" id="{CEDB9A18-8814-4CB4-9719-FD15B1B386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1634642" y="2878455"/>
              <a:ext cx="377633" cy="3826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96" y="7511"/>
                  </a:moveTo>
                  <a:cubicBezTo>
                    <a:pt x="12456" y="14725"/>
                    <a:pt x="12456" y="14725"/>
                    <a:pt x="12456" y="14725"/>
                  </a:cubicBezTo>
                  <a:cubicBezTo>
                    <a:pt x="12204" y="14725"/>
                    <a:pt x="11952" y="15022"/>
                    <a:pt x="11700" y="15022"/>
                  </a:cubicBezTo>
                  <a:cubicBezTo>
                    <a:pt x="11700" y="15022"/>
                    <a:pt x="11448" y="14725"/>
                    <a:pt x="11196" y="14725"/>
                  </a:cubicBezTo>
                  <a:cubicBezTo>
                    <a:pt x="6588" y="11118"/>
                    <a:pt x="6588" y="11118"/>
                    <a:pt x="6588" y="11118"/>
                  </a:cubicBezTo>
                  <a:cubicBezTo>
                    <a:pt x="2016" y="14386"/>
                    <a:pt x="2016" y="14386"/>
                    <a:pt x="2016" y="14386"/>
                  </a:cubicBezTo>
                  <a:cubicBezTo>
                    <a:pt x="2016" y="19181"/>
                    <a:pt x="2016" y="19181"/>
                    <a:pt x="2016" y="19181"/>
                  </a:cubicBezTo>
                  <a:cubicBezTo>
                    <a:pt x="20592" y="19181"/>
                    <a:pt x="20592" y="19181"/>
                    <a:pt x="20592" y="19181"/>
                  </a:cubicBezTo>
                  <a:cubicBezTo>
                    <a:pt x="21096" y="19181"/>
                    <a:pt x="21600" y="19818"/>
                    <a:pt x="21600" y="20412"/>
                  </a:cubicBezTo>
                  <a:cubicBezTo>
                    <a:pt x="21600" y="21303"/>
                    <a:pt x="21096" y="21600"/>
                    <a:pt x="20592" y="21600"/>
                  </a:cubicBezTo>
                  <a:cubicBezTo>
                    <a:pt x="1008" y="21600"/>
                    <a:pt x="1008" y="21600"/>
                    <a:pt x="1008" y="21600"/>
                  </a:cubicBezTo>
                  <a:cubicBezTo>
                    <a:pt x="252" y="21600"/>
                    <a:pt x="0" y="21303"/>
                    <a:pt x="0" y="20412"/>
                  </a:cubicBezTo>
                  <a:cubicBezTo>
                    <a:pt x="0" y="1188"/>
                    <a:pt x="0" y="1188"/>
                    <a:pt x="0" y="1188"/>
                  </a:cubicBezTo>
                  <a:cubicBezTo>
                    <a:pt x="0" y="594"/>
                    <a:pt x="252" y="0"/>
                    <a:pt x="1008" y="0"/>
                  </a:cubicBezTo>
                  <a:cubicBezTo>
                    <a:pt x="1512" y="0"/>
                    <a:pt x="2016" y="594"/>
                    <a:pt x="2016" y="1188"/>
                  </a:cubicBezTo>
                  <a:cubicBezTo>
                    <a:pt x="2016" y="11712"/>
                    <a:pt x="2016" y="11712"/>
                    <a:pt x="2016" y="11712"/>
                  </a:cubicBezTo>
                  <a:cubicBezTo>
                    <a:pt x="6084" y="8699"/>
                    <a:pt x="6084" y="8699"/>
                    <a:pt x="6084" y="8699"/>
                  </a:cubicBezTo>
                  <a:cubicBezTo>
                    <a:pt x="6336" y="8699"/>
                    <a:pt x="6588" y="8402"/>
                    <a:pt x="6588" y="8402"/>
                  </a:cubicBezTo>
                  <a:cubicBezTo>
                    <a:pt x="6876" y="8402"/>
                    <a:pt x="7128" y="8699"/>
                    <a:pt x="7380" y="8699"/>
                  </a:cubicBezTo>
                  <a:cubicBezTo>
                    <a:pt x="11700" y="12306"/>
                    <a:pt x="11700" y="12306"/>
                    <a:pt x="11700" y="12306"/>
                  </a:cubicBezTo>
                  <a:cubicBezTo>
                    <a:pt x="20088" y="5389"/>
                    <a:pt x="20088" y="5389"/>
                    <a:pt x="20088" y="5389"/>
                  </a:cubicBezTo>
                  <a:cubicBezTo>
                    <a:pt x="20088" y="5389"/>
                    <a:pt x="20340" y="5389"/>
                    <a:pt x="20592" y="5389"/>
                  </a:cubicBezTo>
                  <a:cubicBezTo>
                    <a:pt x="21096" y="5389"/>
                    <a:pt x="21600" y="5686"/>
                    <a:pt x="21600" y="6620"/>
                  </a:cubicBezTo>
                  <a:cubicBezTo>
                    <a:pt x="21600" y="6917"/>
                    <a:pt x="21348" y="7214"/>
                    <a:pt x="21096" y="7511"/>
                  </a:cubicBezTo>
                </a:path>
              </a:pathLst>
            </a:custGeom>
            <a:solidFill>
              <a:srgbClr val="9F320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泪滴形 26">
              <a:extLst>
                <a:ext uri="{FF2B5EF4-FFF2-40B4-BE49-F238E27FC236}">
                  <a16:creationId xmlns:a16="http://schemas.microsoft.com/office/drawing/2014/main" id="{6C7DCCE5-C71C-4B05-BE86-7549EF618F2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94756" y="2376808"/>
              <a:ext cx="1362502" cy="1380621"/>
            </a:xfrm>
            <a:prstGeom prst="teardrop">
              <a:avLst/>
            </a:prstGeom>
            <a:solidFill>
              <a:srgbClr val="1049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9A5AAAE-2C15-4FED-A2D6-D3B1593B10D7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4643162" y="3745817"/>
              <a:ext cx="0" cy="411452"/>
            </a:xfrm>
            <a:prstGeom prst="line">
              <a:avLst/>
            </a:prstGeom>
            <a:noFill/>
            <a:ln w="12700" cap="flat" cmpd="sng" algn="ctr">
              <a:solidFill>
                <a:srgbClr val="10496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8A7E24E-21DD-42EB-B0F0-B328AAEBFA5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16514" y="2613145"/>
              <a:ext cx="902002" cy="91399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任意多边形 13">
              <a:extLst>
                <a:ext uri="{FF2B5EF4-FFF2-40B4-BE49-F238E27FC236}">
                  <a16:creationId xmlns:a16="http://schemas.microsoft.com/office/drawing/2014/main" id="{162F9719-9B41-4C1C-9EFF-2E9E1676A4A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478698" y="2878816"/>
              <a:ext cx="377633" cy="3826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932" y="9632"/>
                  </a:moveTo>
                  <a:cubicBezTo>
                    <a:pt x="11932" y="0"/>
                    <a:pt x="11932" y="0"/>
                    <a:pt x="11932" y="0"/>
                  </a:cubicBezTo>
                  <a:cubicBezTo>
                    <a:pt x="17287" y="0"/>
                    <a:pt x="21600" y="4313"/>
                    <a:pt x="21600" y="9632"/>
                  </a:cubicBezTo>
                  <a:lnTo>
                    <a:pt x="11932" y="9632"/>
                  </a:lnTo>
                  <a:close/>
                  <a:moveTo>
                    <a:pt x="9919" y="21600"/>
                  </a:moveTo>
                  <a:cubicBezTo>
                    <a:pt x="4313" y="21600"/>
                    <a:pt x="0" y="17251"/>
                    <a:pt x="0" y="11681"/>
                  </a:cubicBezTo>
                  <a:cubicBezTo>
                    <a:pt x="0" y="6325"/>
                    <a:pt x="4313" y="2013"/>
                    <a:pt x="9919" y="2013"/>
                  </a:cubicBezTo>
                  <a:cubicBezTo>
                    <a:pt x="9919" y="11681"/>
                    <a:pt x="9919" y="11681"/>
                    <a:pt x="9919" y="11681"/>
                  </a:cubicBezTo>
                  <a:cubicBezTo>
                    <a:pt x="19551" y="11681"/>
                    <a:pt x="19551" y="11681"/>
                    <a:pt x="19551" y="11681"/>
                  </a:cubicBezTo>
                  <a:cubicBezTo>
                    <a:pt x="19551" y="17251"/>
                    <a:pt x="15239" y="21600"/>
                    <a:pt x="9919" y="21600"/>
                  </a:cubicBez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F59E2FA4-8793-4046-B032-C8ED11F8CE5B}"/>
              </a:ext>
            </a:extLst>
          </p:cNvPr>
          <p:cNvSpPr txBox="1"/>
          <p:nvPr/>
        </p:nvSpPr>
        <p:spPr>
          <a:xfrm>
            <a:off x="686164" y="4440981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8C80BD56-0789-4130-AF88-651D343378D2}"/>
              </a:ext>
            </a:extLst>
          </p:cNvPr>
          <p:cNvSpPr txBox="1"/>
          <p:nvPr/>
        </p:nvSpPr>
        <p:spPr>
          <a:xfrm>
            <a:off x="334410" y="4746114"/>
            <a:ext cx="2428771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2ECF8DD1-CDC5-4015-8C7F-16D9DE682623}"/>
              </a:ext>
            </a:extLst>
          </p:cNvPr>
          <p:cNvSpPr txBox="1"/>
          <p:nvPr/>
        </p:nvSpPr>
        <p:spPr>
          <a:xfrm>
            <a:off x="3408643" y="4440981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34C8257B-F01F-48F8-91F3-E96900FE848C}"/>
              </a:ext>
            </a:extLst>
          </p:cNvPr>
          <p:cNvSpPr txBox="1"/>
          <p:nvPr/>
        </p:nvSpPr>
        <p:spPr>
          <a:xfrm>
            <a:off x="3056889" y="4746114"/>
            <a:ext cx="2428771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E842C1D4-E963-4CCF-AD84-DB8F06EAE478}"/>
              </a:ext>
            </a:extLst>
          </p:cNvPr>
          <p:cNvSpPr txBox="1"/>
          <p:nvPr/>
        </p:nvSpPr>
        <p:spPr>
          <a:xfrm>
            <a:off x="6436438" y="4440981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E1B6ED34-EEC9-4283-A496-ED67C995451B}"/>
              </a:ext>
            </a:extLst>
          </p:cNvPr>
          <p:cNvSpPr txBox="1"/>
          <p:nvPr/>
        </p:nvSpPr>
        <p:spPr>
          <a:xfrm>
            <a:off x="6084684" y="4746114"/>
            <a:ext cx="2428771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8B501C62-E1A9-4C5B-BB78-F3B49404F3A3}"/>
              </a:ext>
            </a:extLst>
          </p:cNvPr>
          <p:cNvSpPr txBox="1"/>
          <p:nvPr/>
        </p:nvSpPr>
        <p:spPr>
          <a:xfrm>
            <a:off x="9464233" y="4440981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FE046AB7-DAC2-4E62-8B78-06E2684FBCEF}"/>
              </a:ext>
            </a:extLst>
          </p:cNvPr>
          <p:cNvSpPr txBox="1"/>
          <p:nvPr/>
        </p:nvSpPr>
        <p:spPr>
          <a:xfrm>
            <a:off x="9112479" y="4746114"/>
            <a:ext cx="2428771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71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AB0FACC-FD2D-4C03-B98C-62D3CBB07569}"/>
              </a:ext>
            </a:extLst>
          </p:cNvPr>
          <p:cNvGrpSpPr/>
          <p:nvPr/>
        </p:nvGrpSpPr>
        <p:grpSpPr>
          <a:xfrm>
            <a:off x="857217" y="1710367"/>
            <a:ext cx="6511817" cy="4321482"/>
            <a:chOff x="1385161" y="1906547"/>
            <a:chExt cx="5859798" cy="388877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A727952-7356-46FB-8C0A-D7A496EE6FDD}"/>
                </a:ext>
              </a:extLst>
            </p:cNvPr>
            <p:cNvGrpSpPr/>
            <p:nvPr/>
          </p:nvGrpSpPr>
          <p:grpSpPr>
            <a:xfrm>
              <a:off x="5876644" y="1906547"/>
              <a:ext cx="651614" cy="651614"/>
              <a:chOff x="4317111" y="1670673"/>
              <a:chExt cx="651614" cy="651614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67FD443-5986-4699-BA8D-312AC16D250A}"/>
                  </a:ext>
                </a:extLst>
              </p:cNvPr>
              <p:cNvSpPr/>
              <p:nvPr/>
            </p:nvSpPr>
            <p:spPr>
              <a:xfrm>
                <a:off x="4317111" y="1670673"/>
                <a:ext cx="651614" cy="651614"/>
              </a:xfrm>
              <a:prstGeom prst="ellipse">
                <a:avLst/>
              </a:prstGeom>
              <a:solidFill>
                <a:srgbClr val="104961"/>
              </a:solidFill>
              <a:ln w="28575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KSO_Shape">
                <a:extLst>
                  <a:ext uri="{FF2B5EF4-FFF2-40B4-BE49-F238E27FC236}">
                    <a16:creationId xmlns:a16="http://schemas.microsoft.com/office/drawing/2014/main" id="{A5D08D48-C3FD-45A1-831F-15F514027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326" y="1809347"/>
                <a:ext cx="389184" cy="374265"/>
              </a:xfrm>
              <a:custGeom>
                <a:avLst/>
                <a:gdLst/>
                <a:ahLst/>
                <a:cxnLst/>
                <a:rect l="0" t="0" r="r" b="b"/>
                <a:pathLst>
                  <a:path w="2217738" h="2133600">
                    <a:moveTo>
                      <a:pt x="264726" y="2054225"/>
                    </a:moveTo>
                    <a:lnTo>
                      <a:pt x="1954996" y="2054225"/>
                    </a:lnTo>
                    <a:lnTo>
                      <a:pt x="1960156" y="2054622"/>
                    </a:lnTo>
                    <a:lnTo>
                      <a:pt x="1964920" y="2055019"/>
                    </a:lnTo>
                    <a:lnTo>
                      <a:pt x="1969286" y="2056210"/>
                    </a:lnTo>
                    <a:lnTo>
                      <a:pt x="1973653" y="2057400"/>
                    </a:lnTo>
                    <a:lnTo>
                      <a:pt x="1978019" y="2058988"/>
                    </a:lnTo>
                    <a:lnTo>
                      <a:pt x="1981989" y="2061369"/>
                    </a:lnTo>
                    <a:lnTo>
                      <a:pt x="1985959" y="2063353"/>
                    </a:lnTo>
                    <a:lnTo>
                      <a:pt x="1989134" y="2066131"/>
                    </a:lnTo>
                    <a:lnTo>
                      <a:pt x="1992310" y="2068910"/>
                    </a:lnTo>
                    <a:lnTo>
                      <a:pt x="1995089" y="2071688"/>
                    </a:lnTo>
                    <a:lnTo>
                      <a:pt x="1997470" y="2074863"/>
                    </a:lnTo>
                    <a:lnTo>
                      <a:pt x="1999455" y="2078435"/>
                    </a:lnTo>
                    <a:lnTo>
                      <a:pt x="2001440" y="2082403"/>
                    </a:lnTo>
                    <a:lnTo>
                      <a:pt x="2002631" y="2085975"/>
                    </a:lnTo>
                    <a:lnTo>
                      <a:pt x="2003028" y="2089944"/>
                    </a:lnTo>
                    <a:lnTo>
                      <a:pt x="2003425" y="2093913"/>
                    </a:lnTo>
                    <a:lnTo>
                      <a:pt x="2003028" y="2098278"/>
                    </a:lnTo>
                    <a:lnTo>
                      <a:pt x="2002631" y="2101850"/>
                    </a:lnTo>
                    <a:lnTo>
                      <a:pt x="2001440" y="2105819"/>
                    </a:lnTo>
                    <a:lnTo>
                      <a:pt x="1999455" y="2108994"/>
                    </a:lnTo>
                    <a:lnTo>
                      <a:pt x="1997470" y="2112566"/>
                    </a:lnTo>
                    <a:lnTo>
                      <a:pt x="1995089" y="2116138"/>
                    </a:lnTo>
                    <a:lnTo>
                      <a:pt x="1992310" y="2119313"/>
                    </a:lnTo>
                    <a:lnTo>
                      <a:pt x="1989134" y="2122091"/>
                    </a:lnTo>
                    <a:lnTo>
                      <a:pt x="1985959" y="2124472"/>
                    </a:lnTo>
                    <a:lnTo>
                      <a:pt x="1981989" y="2126853"/>
                    </a:lnTo>
                    <a:lnTo>
                      <a:pt x="1978019" y="2128838"/>
                    </a:lnTo>
                    <a:lnTo>
                      <a:pt x="1973653" y="2130822"/>
                    </a:lnTo>
                    <a:lnTo>
                      <a:pt x="1969286" y="2132013"/>
                    </a:lnTo>
                    <a:lnTo>
                      <a:pt x="1964920" y="2132806"/>
                    </a:lnTo>
                    <a:lnTo>
                      <a:pt x="1960156" y="2133203"/>
                    </a:lnTo>
                    <a:lnTo>
                      <a:pt x="1954996" y="2133600"/>
                    </a:lnTo>
                    <a:lnTo>
                      <a:pt x="264726" y="2133600"/>
                    </a:lnTo>
                    <a:lnTo>
                      <a:pt x="259566" y="2133203"/>
                    </a:lnTo>
                    <a:lnTo>
                      <a:pt x="254802" y="2132806"/>
                    </a:lnTo>
                    <a:lnTo>
                      <a:pt x="250436" y="2132013"/>
                    </a:lnTo>
                    <a:lnTo>
                      <a:pt x="246069" y="2130822"/>
                    </a:lnTo>
                    <a:lnTo>
                      <a:pt x="241306" y="2128838"/>
                    </a:lnTo>
                    <a:lnTo>
                      <a:pt x="237733" y="2126853"/>
                    </a:lnTo>
                    <a:lnTo>
                      <a:pt x="233763" y="2124472"/>
                    </a:lnTo>
                    <a:lnTo>
                      <a:pt x="230588" y="2122091"/>
                    </a:lnTo>
                    <a:lnTo>
                      <a:pt x="227015" y="2119313"/>
                    </a:lnTo>
                    <a:lnTo>
                      <a:pt x="224236" y="2116138"/>
                    </a:lnTo>
                    <a:lnTo>
                      <a:pt x="222251" y="2112566"/>
                    </a:lnTo>
                    <a:lnTo>
                      <a:pt x="219870" y="2108994"/>
                    </a:lnTo>
                    <a:lnTo>
                      <a:pt x="218282" y="2105819"/>
                    </a:lnTo>
                    <a:lnTo>
                      <a:pt x="217091" y="2101850"/>
                    </a:lnTo>
                    <a:lnTo>
                      <a:pt x="216297" y="2098278"/>
                    </a:lnTo>
                    <a:lnTo>
                      <a:pt x="215900" y="2093913"/>
                    </a:lnTo>
                    <a:lnTo>
                      <a:pt x="216297" y="2089944"/>
                    </a:lnTo>
                    <a:lnTo>
                      <a:pt x="217091" y="2085975"/>
                    </a:lnTo>
                    <a:lnTo>
                      <a:pt x="218282" y="2082403"/>
                    </a:lnTo>
                    <a:lnTo>
                      <a:pt x="219870" y="2078435"/>
                    </a:lnTo>
                    <a:lnTo>
                      <a:pt x="222251" y="2074863"/>
                    </a:lnTo>
                    <a:lnTo>
                      <a:pt x="224236" y="2071688"/>
                    </a:lnTo>
                    <a:lnTo>
                      <a:pt x="227015" y="2068910"/>
                    </a:lnTo>
                    <a:lnTo>
                      <a:pt x="230588" y="2066131"/>
                    </a:lnTo>
                    <a:lnTo>
                      <a:pt x="233763" y="2063353"/>
                    </a:lnTo>
                    <a:lnTo>
                      <a:pt x="237733" y="2061369"/>
                    </a:lnTo>
                    <a:lnTo>
                      <a:pt x="241306" y="2058988"/>
                    </a:lnTo>
                    <a:lnTo>
                      <a:pt x="246069" y="2057400"/>
                    </a:lnTo>
                    <a:lnTo>
                      <a:pt x="250436" y="2056210"/>
                    </a:lnTo>
                    <a:lnTo>
                      <a:pt x="254802" y="2055019"/>
                    </a:lnTo>
                    <a:lnTo>
                      <a:pt x="259566" y="2054622"/>
                    </a:lnTo>
                    <a:lnTo>
                      <a:pt x="264726" y="2054225"/>
                    </a:lnTo>
                    <a:close/>
                    <a:moveTo>
                      <a:pt x="259566" y="1952625"/>
                    </a:moveTo>
                    <a:lnTo>
                      <a:pt x="264726" y="1952625"/>
                    </a:lnTo>
                    <a:lnTo>
                      <a:pt x="1954996" y="1952625"/>
                    </a:lnTo>
                    <a:lnTo>
                      <a:pt x="1960156" y="1952625"/>
                    </a:lnTo>
                    <a:lnTo>
                      <a:pt x="1964920" y="1953423"/>
                    </a:lnTo>
                    <a:lnTo>
                      <a:pt x="1969286" y="1954220"/>
                    </a:lnTo>
                    <a:lnTo>
                      <a:pt x="1973653" y="1955417"/>
                    </a:lnTo>
                    <a:lnTo>
                      <a:pt x="1978019" y="1957411"/>
                    </a:lnTo>
                    <a:lnTo>
                      <a:pt x="1981989" y="1959007"/>
                    </a:lnTo>
                    <a:lnTo>
                      <a:pt x="1985959" y="1961799"/>
                    </a:lnTo>
                    <a:lnTo>
                      <a:pt x="1989134" y="1963793"/>
                    </a:lnTo>
                    <a:lnTo>
                      <a:pt x="1992310" y="1966984"/>
                    </a:lnTo>
                    <a:lnTo>
                      <a:pt x="1995089" y="1970175"/>
                    </a:lnTo>
                    <a:lnTo>
                      <a:pt x="1997470" y="1973366"/>
                    </a:lnTo>
                    <a:lnTo>
                      <a:pt x="1999455" y="1976956"/>
                    </a:lnTo>
                    <a:lnTo>
                      <a:pt x="2001440" y="1980147"/>
                    </a:lnTo>
                    <a:lnTo>
                      <a:pt x="2002631" y="1984136"/>
                    </a:lnTo>
                    <a:lnTo>
                      <a:pt x="2003028" y="1988124"/>
                    </a:lnTo>
                    <a:lnTo>
                      <a:pt x="2003425" y="1992113"/>
                    </a:lnTo>
                    <a:lnTo>
                      <a:pt x="2003028" y="1996501"/>
                    </a:lnTo>
                    <a:lnTo>
                      <a:pt x="2002631" y="2000489"/>
                    </a:lnTo>
                    <a:lnTo>
                      <a:pt x="2001440" y="2004079"/>
                    </a:lnTo>
                    <a:lnTo>
                      <a:pt x="1999455" y="2007669"/>
                    </a:lnTo>
                    <a:lnTo>
                      <a:pt x="1997470" y="2011259"/>
                    </a:lnTo>
                    <a:lnTo>
                      <a:pt x="1995089" y="2014848"/>
                    </a:lnTo>
                    <a:lnTo>
                      <a:pt x="1992310" y="2017641"/>
                    </a:lnTo>
                    <a:lnTo>
                      <a:pt x="1989134" y="2020433"/>
                    </a:lnTo>
                    <a:lnTo>
                      <a:pt x="1985959" y="2023225"/>
                    </a:lnTo>
                    <a:lnTo>
                      <a:pt x="1981989" y="2025219"/>
                    </a:lnTo>
                    <a:lnTo>
                      <a:pt x="1978019" y="2027612"/>
                    </a:lnTo>
                    <a:lnTo>
                      <a:pt x="1973653" y="2028809"/>
                    </a:lnTo>
                    <a:lnTo>
                      <a:pt x="1969286" y="2030006"/>
                    </a:lnTo>
                    <a:lnTo>
                      <a:pt x="1964920" y="2031601"/>
                    </a:lnTo>
                    <a:lnTo>
                      <a:pt x="1960156" y="2032000"/>
                    </a:lnTo>
                    <a:lnTo>
                      <a:pt x="1954996" y="2032000"/>
                    </a:lnTo>
                    <a:lnTo>
                      <a:pt x="264726" y="2032000"/>
                    </a:lnTo>
                    <a:lnTo>
                      <a:pt x="259566" y="2032000"/>
                    </a:lnTo>
                    <a:lnTo>
                      <a:pt x="254802" y="2031601"/>
                    </a:lnTo>
                    <a:lnTo>
                      <a:pt x="250436" y="2030006"/>
                    </a:lnTo>
                    <a:lnTo>
                      <a:pt x="246069" y="2028809"/>
                    </a:lnTo>
                    <a:lnTo>
                      <a:pt x="241306" y="2027612"/>
                    </a:lnTo>
                    <a:lnTo>
                      <a:pt x="237733" y="2025219"/>
                    </a:lnTo>
                    <a:lnTo>
                      <a:pt x="233763" y="2023225"/>
                    </a:lnTo>
                    <a:lnTo>
                      <a:pt x="230588" y="2020433"/>
                    </a:lnTo>
                    <a:lnTo>
                      <a:pt x="227015" y="2017641"/>
                    </a:lnTo>
                    <a:lnTo>
                      <a:pt x="224236" y="2014848"/>
                    </a:lnTo>
                    <a:lnTo>
                      <a:pt x="222251" y="2011259"/>
                    </a:lnTo>
                    <a:lnTo>
                      <a:pt x="219870" y="2007669"/>
                    </a:lnTo>
                    <a:lnTo>
                      <a:pt x="218282" y="2004079"/>
                    </a:lnTo>
                    <a:lnTo>
                      <a:pt x="217091" y="2000489"/>
                    </a:lnTo>
                    <a:lnTo>
                      <a:pt x="216297" y="1996501"/>
                    </a:lnTo>
                    <a:lnTo>
                      <a:pt x="215900" y="1992113"/>
                    </a:lnTo>
                    <a:lnTo>
                      <a:pt x="216297" y="1988124"/>
                    </a:lnTo>
                    <a:lnTo>
                      <a:pt x="217091" y="1984136"/>
                    </a:lnTo>
                    <a:lnTo>
                      <a:pt x="218282" y="1980147"/>
                    </a:lnTo>
                    <a:lnTo>
                      <a:pt x="219870" y="1976956"/>
                    </a:lnTo>
                    <a:lnTo>
                      <a:pt x="222251" y="1973366"/>
                    </a:lnTo>
                    <a:lnTo>
                      <a:pt x="224236" y="1970175"/>
                    </a:lnTo>
                    <a:lnTo>
                      <a:pt x="227015" y="1966984"/>
                    </a:lnTo>
                    <a:lnTo>
                      <a:pt x="230588" y="1963793"/>
                    </a:lnTo>
                    <a:lnTo>
                      <a:pt x="233763" y="1961799"/>
                    </a:lnTo>
                    <a:lnTo>
                      <a:pt x="237733" y="1959007"/>
                    </a:lnTo>
                    <a:lnTo>
                      <a:pt x="241306" y="1957411"/>
                    </a:lnTo>
                    <a:lnTo>
                      <a:pt x="246069" y="1955417"/>
                    </a:lnTo>
                    <a:lnTo>
                      <a:pt x="250436" y="1954220"/>
                    </a:lnTo>
                    <a:lnTo>
                      <a:pt x="254802" y="1953423"/>
                    </a:lnTo>
                    <a:lnTo>
                      <a:pt x="259566" y="1952625"/>
                    </a:lnTo>
                    <a:close/>
                    <a:moveTo>
                      <a:pt x="259566" y="1851025"/>
                    </a:moveTo>
                    <a:lnTo>
                      <a:pt x="264726" y="1851025"/>
                    </a:lnTo>
                    <a:lnTo>
                      <a:pt x="1954996" y="1851025"/>
                    </a:lnTo>
                    <a:lnTo>
                      <a:pt x="1960156" y="1851025"/>
                    </a:lnTo>
                    <a:lnTo>
                      <a:pt x="1964920" y="1851823"/>
                    </a:lnTo>
                    <a:lnTo>
                      <a:pt x="1969286" y="1853019"/>
                    </a:lnTo>
                    <a:lnTo>
                      <a:pt x="1973653" y="1854216"/>
                    </a:lnTo>
                    <a:lnTo>
                      <a:pt x="1978019" y="1855811"/>
                    </a:lnTo>
                    <a:lnTo>
                      <a:pt x="1981989" y="1857806"/>
                    </a:lnTo>
                    <a:lnTo>
                      <a:pt x="1985959" y="1860199"/>
                    </a:lnTo>
                    <a:lnTo>
                      <a:pt x="1989134" y="1862592"/>
                    </a:lnTo>
                    <a:lnTo>
                      <a:pt x="1992310" y="1865783"/>
                    </a:lnTo>
                    <a:lnTo>
                      <a:pt x="1995089" y="1868575"/>
                    </a:lnTo>
                    <a:lnTo>
                      <a:pt x="1997470" y="1871766"/>
                    </a:lnTo>
                    <a:lnTo>
                      <a:pt x="1999455" y="1875356"/>
                    </a:lnTo>
                    <a:lnTo>
                      <a:pt x="2001440" y="1878946"/>
                    </a:lnTo>
                    <a:lnTo>
                      <a:pt x="2002631" y="1882934"/>
                    </a:lnTo>
                    <a:lnTo>
                      <a:pt x="2003028" y="1886923"/>
                    </a:lnTo>
                    <a:lnTo>
                      <a:pt x="2003425" y="1890912"/>
                    </a:lnTo>
                    <a:lnTo>
                      <a:pt x="2003028" y="1895299"/>
                    </a:lnTo>
                    <a:lnTo>
                      <a:pt x="2002631" y="1898889"/>
                    </a:lnTo>
                    <a:lnTo>
                      <a:pt x="2001440" y="1902878"/>
                    </a:lnTo>
                    <a:lnTo>
                      <a:pt x="1999455" y="1906069"/>
                    </a:lnTo>
                    <a:lnTo>
                      <a:pt x="1997470" y="1909659"/>
                    </a:lnTo>
                    <a:lnTo>
                      <a:pt x="1995089" y="1913248"/>
                    </a:lnTo>
                    <a:lnTo>
                      <a:pt x="1992310" y="1916439"/>
                    </a:lnTo>
                    <a:lnTo>
                      <a:pt x="1989134" y="1918833"/>
                    </a:lnTo>
                    <a:lnTo>
                      <a:pt x="1985959" y="1921625"/>
                    </a:lnTo>
                    <a:lnTo>
                      <a:pt x="1981989" y="1924018"/>
                    </a:lnTo>
                    <a:lnTo>
                      <a:pt x="1978019" y="1926012"/>
                    </a:lnTo>
                    <a:lnTo>
                      <a:pt x="1973653" y="1927209"/>
                    </a:lnTo>
                    <a:lnTo>
                      <a:pt x="1969286" y="1928804"/>
                    </a:lnTo>
                    <a:lnTo>
                      <a:pt x="1964920" y="1930001"/>
                    </a:lnTo>
                    <a:lnTo>
                      <a:pt x="1960156" y="1930400"/>
                    </a:lnTo>
                    <a:lnTo>
                      <a:pt x="1954996" y="1930400"/>
                    </a:lnTo>
                    <a:lnTo>
                      <a:pt x="264726" y="1930400"/>
                    </a:lnTo>
                    <a:lnTo>
                      <a:pt x="259566" y="1930400"/>
                    </a:lnTo>
                    <a:lnTo>
                      <a:pt x="254802" y="1930001"/>
                    </a:lnTo>
                    <a:lnTo>
                      <a:pt x="250436" y="1928804"/>
                    </a:lnTo>
                    <a:lnTo>
                      <a:pt x="246069" y="1927209"/>
                    </a:lnTo>
                    <a:lnTo>
                      <a:pt x="241306" y="1926012"/>
                    </a:lnTo>
                    <a:lnTo>
                      <a:pt x="237733" y="1924018"/>
                    </a:lnTo>
                    <a:lnTo>
                      <a:pt x="233763" y="1921625"/>
                    </a:lnTo>
                    <a:lnTo>
                      <a:pt x="230588" y="1918833"/>
                    </a:lnTo>
                    <a:lnTo>
                      <a:pt x="227015" y="1916439"/>
                    </a:lnTo>
                    <a:lnTo>
                      <a:pt x="224236" y="1913248"/>
                    </a:lnTo>
                    <a:lnTo>
                      <a:pt x="222251" y="1909659"/>
                    </a:lnTo>
                    <a:lnTo>
                      <a:pt x="219870" y="1906069"/>
                    </a:lnTo>
                    <a:lnTo>
                      <a:pt x="218282" y="1902878"/>
                    </a:lnTo>
                    <a:lnTo>
                      <a:pt x="217091" y="1898889"/>
                    </a:lnTo>
                    <a:lnTo>
                      <a:pt x="216297" y="1895299"/>
                    </a:lnTo>
                    <a:lnTo>
                      <a:pt x="215900" y="1890912"/>
                    </a:lnTo>
                    <a:lnTo>
                      <a:pt x="216297" y="1886923"/>
                    </a:lnTo>
                    <a:lnTo>
                      <a:pt x="217091" y="1882934"/>
                    </a:lnTo>
                    <a:lnTo>
                      <a:pt x="218282" y="1878946"/>
                    </a:lnTo>
                    <a:lnTo>
                      <a:pt x="219870" y="1875356"/>
                    </a:lnTo>
                    <a:lnTo>
                      <a:pt x="222251" y="1871766"/>
                    </a:lnTo>
                    <a:lnTo>
                      <a:pt x="224236" y="1868575"/>
                    </a:lnTo>
                    <a:lnTo>
                      <a:pt x="227015" y="1865783"/>
                    </a:lnTo>
                    <a:lnTo>
                      <a:pt x="230588" y="1862592"/>
                    </a:lnTo>
                    <a:lnTo>
                      <a:pt x="233763" y="1860199"/>
                    </a:lnTo>
                    <a:lnTo>
                      <a:pt x="237733" y="1857806"/>
                    </a:lnTo>
                    <a:lnTo>
                      <a:pt x="241306" y="1855811"/>
                    </a:lnTo>
                    <a:lnTo>
                      <a:pt x="246069" y="1854216"/>
                    </a:lnTo>
                    <a:lnTo>
                      <a:pt x="250436" y="1853019"/>
                    </a:lnTo>
                    <a:lnTo>
                      <a:pt x="254802" y="1851823"/>
                    </a:lnTo>
                    <a:lnTo>
                      <a:pt x="259566" y="1851025"/>
                    </a:lnTo>
                    <a:close/>
                    <a:moveTo>
                      <a:pt x="558571" y="627063"/>
                    </a:moveTo>
                    <a:lnTo>
                      <a:pt x="563363" y="627063"/>
                    </a:lnTo>
                    <a:lnTo>
                      <a:pt x="568555" y="627063"/>
                    </a:lnTo>
                    <a:lnTo>
                      <a:pt x="573348" y="627461"/>
                    </a:lnTo>
                    <a:lnTo>
                      <a:pt x="578140" y="627858"/>
                    </a:lnTo>
                    <a:lnTo>
                      <a:pt x="582932" y="629449"/>
                    </a:lnTo>
                    <a:lnTo>
                      <a:pt x="591719" y="631835"/>
                    </a:lnTo>
                    <a:lnTo>
                      <a:pt x="600505" y="635413"/>
                    </a:lnTo>
                    <a:lnTo>
                      <a:pt x="608892" y="639787"/>
                    </a:lnTo>
                    <a:lnTo>
                      <a:pt x="616879" y="645354"/>
                    </a:lnTo>
                    <a:lnTo>
                      <a:pt x="624068" y="651318"/>
                    </a:lnTo>
                    <a:lnTo>
                      <a:pt x="631256" y="658475"/>
                    </a:lnTo>
                    <a:lnTo>
                      <a:pt x="637247" y="666030"/>
                    </a:lnTo>
                    <a:lnTo>
                      <a:pt x="642439" y="673584"/>
                    </a:lnTo>
                    <a:lnTo>
                      <a:pt x="647631" y="682730"/>
                    </a:lnTo>
                    <a:lnTo>
                      <a:pt x="651624" y="692272"/>
                    </a:lnTo>
                    <a:lnTo>
                      <a:pt x="654420" y="701815"/>
                    </a:lnTo>
                    <a:lnTo>
                      <a:pt x="656816" y="712153"/>
                    </a:lnTo>
                    <a:lnTo>
                      <a:pt x="658414" y="722491"/>
                    </a:lnTo>
                    <a:lnTo>
                      <a:pt x="658813" y="733625"/>
                    </a:lnTo>
                    <a:lnTo>
                      <a:pt x="658414" y="743962"/>
                    </a:lnTo>
                    <a:lnTo>
                      <a:pt x="656816" y="754698"/>
                    </a:lnTo>
                    <a:lnTo>
                      <a:pt x="654420" y="765036"/>
                    </a:lnTo>
                    <a:lnTo>
                      <a:pt x="651624" y="774976"/>
                    </a:lnTo>
                    <a:lnTo>
                      <a:pt x="647631" y="784122"/>
                    </a:lnTo>
                    <a:lnTo>
                      <a:pt x="642439" y="792869"/>
                    </a:lnTo>
                    <a:lnTo>
                      <a:pt x="637247" y="801219"/>
                    </a:lnTo>
                    <a:lnTo>
                      <a:pt x="631256" y="808774"/>
                    </a:lnTo>
                    <a:lnTo>
                      <a:pt x="624068" y="815533"/>
                    </a:lnTo>
                    <a:lnTo>
                      <a:pt x="616879" y="821498"/>
                    </a:lnTo>
                    <a:lnTo>
                      <a:pt x="608892" y="826667"/>
                    </a:lnTo>
                    <a:lnTo>
                      <a:pt x="600505" y="831438"/>
                    </a:lnTo>
                    <a:lnTo>
                      <a:pt x="591719" y="835017"/>
                    </a:lnTo>
                    <a:lnTo>
                      <a:pt x="582932" y="837800"/>
                    </a:lnTo>
                    <a:lnTo>
                      <a:pt x="578140" y="838595"/>
                    </a:lnTo>
                    <a:lnTo>
                      <a:pt x="573348" y="838993"/>
                    </a:lnTo>
                    <a:lnTo>
                      <a:pt x="568555" y="839390"/>
                    </a:lnTo>
                    <a:lnTo>
                      <a:pt x="563363" y="839788"/>
                    </a:lnTo>
                    <a:lnTo>
                      <a:pt x="558571" y="839390"/>
                    </a:lnTo>
                    <a:lnTo>
                      <a:pt x="553778" y="838993"/>
                    </a:lnTo>
                    <a:lnTo>
                      <a:pt x="548986" y="838595"/>
                    </a:lnTo>
                    <a:lnTo>
                      <a:pt x="544593" y="837800"/>
                    </a:lnTo>
                    <a:lnTo>
                      <a:pt x="535407" y="835017"/>
                    </a:lnTo>
                    <a:lnTo>
                      <a:pt x="526621" y="831438"/>
                    </a:lnTo>
                    <a:lnTo>
                      <a:pt x="518234" y="826667"/>
                    </a:lnTo>
                    <a:lnTo>
                      <a:pt x="510646" y="821498"/>
                    </a:lnTo>
                    <a:lnTo>
                      <a:pt x="503058" y="815533"/>
                    </a:lnTo>
                    <a:lnTo>
                      <a:pt x="496269" y="808774"/>
                    </a:lnTo>
                    <a:lnTo>
                      <a:pt x="492126" y="803549"/>
                    </a:lnTo>
                    <a:lnTo>
                      <a:pt x="492126" y="1749822"/>
                    </a:lnTo>
                    <a:lnTo>
                      <a:pt x="491728" y="1754982"/>
                    </a:lnTo>
                    <a:lnTo>
                      <a:pt x="491331" y="1760141"/>
                    </a:lnTo>
                    <a:lnTo>
                      <a:pt x="490138" y="1764904"/>
                    </a:lnTo>
                    <a:lnTo>
                      <a:pt x="488548" y="1769666"/>
                    </a:lnTo>
                    <a:lnTo>
                      <a:pt x="486957" y="1774825"/>
                    </a:lnTo>
                    <a:lnTo>
                      <a:pt x="484174" y="1778794"/>
                    </a:lnTo>
                    <a:lnTo>
                      <a:pt x="482186" y="1783160"/>
                    </a:lnTo>
                    <a:lnTo>
                      <a:pt x="479006" y="1786732"/>
                    </a:lnTo>
                    <a:lnTo>
                      <a:pt x="475825" y="1789907"/>
                    </a:lnTo>
                    <a:lnTo>
                      <a:pt x="472246" y="1793082"/>
                    </a:lnTo>
                    <a:lnTo>
                      <a:pt x="468271" y="1795860"/>
                    </a:lnTo>
                    <a:lnTo>
                      <a:pt x="464295" y="1797844"/>
                    </a:lnTo>
                    <a:lnTo>
                      <a:pt x="460716" y="1799828"/>
                    </a:lnTo>
                    <a:lnTo>
                      <a:pt x="455945" y="1801019"/>
                    </a:lnTo>
                    <a:lnTo>
                      <a:pt x="451572" y="1801416"/>
                    </a:lnTo>
                    <a:lnTo>
                      <a:pt x="446801" y="1801813"/>
                    </a:lnTo>
                    <a:lnTo>
                      <a:pt x="316391" y="1801813"/>
                    </a:lnTo>
                    <a:lnTo>
                      <a:pt x="312017" y="1801416"/>
                    </a:lnTo>
                    <a:lnTo>
                      <a:pt x="307644" y="1801019"/>
                    </a:lnTo>
                    <a:lnTo>
                      <a:pt x="303270" y="1799828"/>
                    </a:lnTo>
                    <a:lnTo>
                      <a:pt x="298499" y="1797844"/>
                    </a:lnTo>
                    <a:lnTo>
                      <a:pt x="294921" y="1795860"/>
                    </a:lnTo>
                    <a:lnTo>
                      <a:pt x="291343" y="1793082"/>
                    </a:lnTo>
                    <a:lnTo>
                      <a:pt x="287764" y="1789907"/>
                    </a:lnTo>
                    <a:lnTo>
                      <a:pt x="284584" y="1786732"/>
                    </a:lnTo>
                    <a:lnTo>
                      <a:pt x="281403" y="1783160"/>
                    </a:lnTo>
                    <a:lnTo>
                      <a:pt x="279017" y="1778794"/>
                    </a:lnTo>
                    <a:lnTo>
                      <a:pt x="276632" y="1774825"/>
                    </a:lnTo>
                    <a:lnTo>
                      <a:pt x="275041" y="1769666"/>
                    </a:lnTo>
                    <a:lnTo>
                      <a:pt x="273053" y="1764904"/>
                    </a:lnTo>
                    <a:lnTo>
                      <a:pt x="272258" y="1760141"/>
                    </a:lnTo>
                    <a:lnTo>
                      <a:pt x="271463" y="1754982"/>
                    </a:lnTo>
                    <a:lnTo>
                      <a:pt x="271463" y="1749822"/>
                    </a:lnTo>
                    <a:lnTo>
                      <a:pt x="271463" y="803989"/>
                    </a:lnTo>
                    <a:lnTo>
                      <a:pt x="267660" y="808774"/>
                    </a:lnTo>
                    <a:lnTo>
                      <a:pt x="260857" y="815533"/>
                    </a:lnTo>
                    <a:lnTo>
                      <a:pt x="253253" y="821498"/>
                    </a:lnTo>
                    <a:lnTo>
                      <a:pt x="245249" y="826667"/>
                    </a:lnTo>
                    <a:lnTo>
                      <a:pt x="237645" y="831438"/>
                    </a:lnTo>
                    <a:lnTo>
                      <a:pt x="228440" y="835017"/>
                    </a:lnTo>
                    <a:lnTo>
                      <a:pt x="219235" y="837800"/>
                    </a:lnTo>
                    <a:lnTo>
                      <a:pt x="214433" y="838595"/>
                    </a:lnTo>
                    <a:lnTo>
                      <a:pt x="210030" y="838993"/>
                    </a:lnTo>
                    <a:lnTo>
                      <a:pt x="205228" y="839390"/>
                    </a:lnTo>
                    <a:lnTo>
                      <a:pt x="200425" y="839788"/>
                    </a:lnTo>
                    <a:lnTo>
                      <a:pt x="195222" y="839390"/>
                    </a:lnTo>
                    <a:lnTo>
                      <a:pt x="190420" y="838993"/>
                    </a:lnTo>
                    <a:lnTo>
                      <a:pt x="185617" y="838595"/>
                    </a:lnTo>
                    <a:lnTo>
                      <a:pt x="180815" y="837800"/>
                    </a:lnTo>
                    <a:lnTo>
                      <a:pt x="171610" y="835017"/>
                    </a:lnTo>
                    <a:lnTo>
                      <a:pt x="163206" y="831438"/>
                    </a:lnTo>
                    <a:lnTo>
                      <a:pt x="154801" y="826667"/>
                    </a:lnTo>
                    <a:lnTo>
                      <a:pt x="146797" y="821498"/>
                    </a:lnTo>
                    <a:lnTo>
                      <a:pt x="139193" y="815533"/>
                    </a:lnTo>
                    <a:lnTo>
                      <a:pt x="132389" y="808774"/>
                    </a:lnTo>
                    <a:lnTo>
                      <a:pt x="126386" y="801219"/>
                    </a:lnTo>
                    <a:lnTo>
                      <a:pt x="121184" y="792869"/>
                    </a:lnTo>
                    <a:lnTo>
                      <a:pt x="115981" y="784122"/>
                    </a:lnTo>
                    <a:lnTo>
                      <a:pt x="112379" y="774976"/>
                    </a:lnTo>
                    <a:lnTo>
                      <a:pt x="109177" y="765036"/>
                    </a:lnTo>
                    <a:lnTo>
                      <a:pt x="106376" y="754698"/>
                    </a:lnTo>
                    <a:lnTo>
                      <a:pt x="105175" y="743962"/>
                    </a:lnTo>
                    <a:lnTo>
                      <a:pt x="104775" y="733625"/>
                    </a:lnTo>
                    <a:lnTo>
                      <a:pt x="105175" y="722491"/>
                    </a:lnTo>
                    <a:lnTo>
                      <a:pt x="106376" y="712153"/>
                    </a:lnTo>
                    <a:lnTo>
                      <a:pt x="109177" y="701815"/>
                    </a:lnTo>
                    <a:lnTo>
                      <a:pt x="112379" y="692273"/>
                    </a:lnTo>
                    <a:lnTo>
                      <a:pt x="115981" y="682730"/>
                    </a:lnTo>
                    <a:lnTo>
                      <a:pt x="121184" y="673585"/>
                    </a:lnTo>
                    <a:lnTo>
                      <a:pt x="126386" y="666030"/>
                    </a:lnTo>
                    <a:lnTo>
                      <a:pt x="132389" y="658475"/>
                    </a:lnTo>
                    <a:lnTo>
                      <a:pt x="139193" y="651318"/>
                    </a:lnTo>
                    <a:lnTo>
                      <a:pt x="146797" y="645354"/>
                    </a:lnTo>
                    <a:lnTo>
                      <a:pt x="154801" y="639787"/>
                    </a:lnTo>
                    <a:lnTo>
                      <a:pt x="163206" y="635413"/>
                    </a:lnTo>
                    <a:lnTo>
                      <a:pt x="171610" y="631835"/>
                    </a:lnTo>
                    <a:lnTo>
                      <a:pt x="180815" y="629449"/>
                    </a:lnTo>
                    <a:lnTo>
                      <a:pt x="185617" y="627859"/>
                    </a:lnTo>
                    <a:lnTo>
                      <a:pt x="190420" y="627461"/>
                    </a:lnTo>
                    <a:lnTo>
                      <a:pt x="195222" y="627063"/>
                    </a:lnTo>
                    <a:lnTo>
                      <a:pt x="197222" y="627063"/>
                    </a:lnTo>
                    <a:lnTo>
                      <a:pt x="200394" y="627063"/>
                    </a:lnTo>
                    <a:lnTo>
                      <a:pt x="200425" y="627063"/>
                    </a:lnTo>
                    <a:lnTo>
                      <a:pt x="205228" y="627063"/>
                    </a:lnTo>
                    <a:lnTo>
                      <a:pt x="558570" y="627063"/>
                    </a:lnTo>
                    <a:lnTo>
                      <a:pt x="558571" y="627063"/>
                    </a:lnTo>
                    <a:close/>
                    <a:moveTo>
                      <a:pt x="922944" y="627063"/>
                    </a:moveTo>
                    <a:lnTo>
                      <a:pt x="927696" y="627063"/>
                    </a:lnTo>
                    <a:lnTo>
                      <a:pt x="932449" y="627063"/>
                    </a:lnTo>
                    <a:lnTo>
                      <a:pt x="932450" y="627063"/>
                    </a:lnTo>
                    <a:lnTo>
                      <a:pt x="1286688" y="627063"/>
                    </a:lnTo>
                    <a:lnTo>
                      <a:pt x="1286689" y="627063"/>
                    </a:lnTo>
                    <a:lnTo>
                      <a:pt x="1291432" y="627063"/>
                    </a:lnTo>
                    <a:lnTo>
                      <a:pt x="1296174" y="627063"/>
                    </a:lnTo>
                    <a:lnTo>
                      <a:pt x="1300917" y="627461"/>
                    </a:lnTo>
                    <a:lnTo>
                      <a:pt x="1306054" y="627858"/>
                    </a:lnTo>
                    <a:lnTo>
                      <a:pt x="1310402" y="629449"/>
                    </a:lnTo>
                    <a:lnTo>
                      <a:pt x="1319492" y="631835"/>
                    </a:lnTo>
                    <a:lnTo>
                      <a:pt x="1328187" y="635413"/>
                    </a:lnTo>
                    <a:lnTo>
                      <a:pt x="1336486" y="639787"/>
                    </a:lnTo>
                    <a:lnTo>
                      <a:pt x="1343995" y="645353"/>
                    </a:lnTo>
                    <a:lnTo>
                      <a:pt x="1351504" y="651318"/>
                    </a:lnTo>
                    <a:lnTo>
                      <a:pt x="1357828" y="658475"/>
                    </a:lnTo>
                    <a:lnTo>
                      <a:pt x="1364151" y="666030"/>
                    </a:lnTo>
                    <a:lnTo>
                      <a:pt x="1369684" y="673584"/>
                    </a:lnTo>
                    <a:lnTo>
                      <a:pt x="1374427" y="682729"/>
                    </a:lnTo>
                    <a:lnTo>
                      <a:pt x="1378379" y="692272"/>
                    </a:lnTo>
                    <a:lnTo>
                      <a:pt x="1381541" y="701815"/>
                    </a:lnTo>
                    <a:lnTo>
                      <a:pt x="1383912" y="712153"/>
                    </a:lnTo>
                    <a:lnTo>
                      <a:pt x="1385493" y="722491"/>
                    </a:lnTo>
                    <a:lnTo>
                      <a:pt x="1385888" y="733624"/>
                    </a:lnTo>
                    <a:lnTo>
                      <a:pt x="1385493" y="743962"/>
                    </a:lnTo>
                    <a:lnTo>
                      <a:pt x="1383912" y="754698"/>
                    </a:lnTo>
                    <a:lnTo>
                      <a:pt x="1381541" y="765036"/>
                    </a:lnTo>
                    <a:lnTo>
                      <a:pt x="1378379" y="774976"/>
                    </a:lnTo>
                    <a:lnTo>
                      <a:pt x="1374427" y="784122"/>
                    </a:lnTo>
                    <a:lnTo>
                      <a:pt x="1369684" y="792869"/>
                    </a:lnTo>
                    <a:lnTo>
                      <a:pt x="1364151" y="801219"/>
                    </a:lnTo>
                    <a:lnTo>
                      <a:pt x="1357828" y="808774"/>
                    </a:lnTo>
                    <a:lnTo>
                      <a:pt x="1351504" y="815533"/>
                    </a:lnTo>
                    <a:lnTo>
                      <a:pt x="1343995" y="821498"/>
                    </a:lnTo>
                    <a:lnTo>
                      <a:pt x="1336486" y="826667"/>
                    </a:lnTo>
                    <a:lnTo>
                      <a:pt x="1328187" y="831438"/>
                    </a:lnTo>
                    <a:lnTo>
                      <a:pt x="1319492" y="835017"/>
                    </a:lnTo>
                    <a:lnTo>
                      <a:pt x="1310402" y="837800"/>
                    </a:lnTo>
                    <a:lnTo>
                      <a:pt x="1306054" y="838595"/>
                    </a:lnTo>
                    <a:lnTo>
                      <a:pt x="1300917" y="838993"/>
                    </a:lnTo>
                    <a:lnTo>
                      <a:pt x="1296174" y="839390"/>
                    </a:lnTo>
                    <a:lnTo>
                      <a:pt x="1291432" y="839788"/>
                    </a:lnTo>
                    <a:lnTo>
                      <a:pt x="1286689" y="839390"/>
                    </a:lnTo>
                    <a:lnTo>
                      <a:pt x="1281946" y="838993"/>
                    </a:lnTo>
                    <a:lnTo>
                      <a:pt x="1277204" y="838595"/>
                    </a:lnTo>
                    <a:lnTo>
                      <a:pt x="1272066" y="837800"/>
                    </a:lnTo>
                    <a:lnTo>
                      <a:pt x="1263371" y="835017"/>
                    </a:lnTo>
                    <a:lnTo>
                      <a:pt x="1254676" y="831438"/>
                    </a:lnTo>
                    <a:lnTo>
                      <a:pt x="1246377" y="826667"/>
                    </a:lnTo>
                    <a:lnTo>
                      <a:pt x="1238473" y="821498"/>
                    </a:lnTo>
                    <a:lnTo>
                      <a:pt x="1231754" y="815533"/>
                    </a:lnTo>
                    <a:lnTo>
                      <a:pt x="1224640" y="808774"/>
                    </a:lnTo>
                    <a:lnTo>
                      <a:pt x="1219201" y="802275"/>
                    </a:lnTo>
                    <a:lnTo>
                      <a:pt x="1219201" y="1749822"/>
                    </a:lnTo>
                    <a:lnTo>
                      <a:pt x="1218804" y="1754982"/>
                    </a:lnTo>
                    <a:lnTo>
                      <a:pt x="1218407" y="1760141"/>
                    </a:lnTo>
                    <a:lnTo>
                      <a:pt x="1216820" y="1764904"/>
                    </a:lnTo>
                    <a:lnTo>
                      <a:pt x="1215629" y="1769666"/>
                    </a:lnTo>
                    <a:lnTo>
                      <a:pt x="1213248" y="1774825"/>
                    </a:lnTo>
                    <a:lnTo>
                      <a:pt x="1211263" y="1778794"/>
                    </a:lnTo>
                    <a:lnTo>
                      <a:pt x="1208485" y="1783160"/>
                    </a:lnTo>
                    <a:lnTo>
                      <a:pt x="1206104" y="1786732"/>
                    </a:lnTo>
                    <a:lnTo>
                      <a:pt x="1202532" y="1789907"/>
                    </a:lnTo>
                    <a:lnTo>
                      <a:pt x="1198960" y="1793082"/>
                    </a:lnTo>
                    <a:lnTo>
                      <a:pt x="1195388" y="1795860"/>
                    </a:lnTo>
                    <a:lnTo>
                      <a:pt x="1191420" y="1797844"/>
                    </a:lnTo>
                    <a:lnTo>
                      <a:pt x="1187451" y="1799828"/>
                    </a:lnTo>
                    <a:lnTo>
                      <a:pt x="1183085" y="1801019"/>
                    </a:lnTo>
                    <a:lnTo>
                      <a:pt x="1178720" y="1801416"/>
                    </a:lnTo>
                    <a:lnTo>
                      <a:pt x="1173957" y="1801813"/>
                    </a:lnTo>
                    <a:lnTo>
                      <a:pt x="1043385" y="1801813"/>
                    </a:lnTo>
                    <a:lnTo>
                      <a:pt x="1038622" y="1801416"/>
                    </a:lnTo>
                    <a:lnTo>
                      <a:pt x="1034257" y="1801019"/>
                    </a:lnTo>
                    <a:lnTo>
                      <a:pt x="1030288" y="1799828"/>
                    </a:lnTo>
                    <a:lnTo>
                      <a:pt x="1025922" y="1797844"/>
                    </a:lnTo>
                    <a:lnTo>
                      <a:pt x="1021954" y="1795860"/>
                    </a:lnTo>
                    <a:lnTo>
                      <a:pt x="1018382" y="1793082"/>
                    </a:lnTo>
                    <a:lnTo>
                      <a:pt x="1015207" y="1789907"/>
                    </a:lnTo>
                    <a:lnTo>
                      <a:pt x="1012032" y="1786732"/>
                    </a:lnTo>
                    <a:lnTo>
                      <a:pt x="1008857" y="1783160"/>
                    </a:lnTo>
                    <a:lnTo>
                      <a:pt x="1006079" y="1778794"/>
                    </a:lnTo>
                    <a:lnTo>
                      <a:pt x="1004094" y="1774825"/>
                    </a:lnTo>
                    <a:lnTo>
                      <a:pt x="1002110" y="1769666"/>
                    </a:lnTo>
                    <a:lnTo>
                      <a:pt x="1000522" y="1764904"/>
                    </a:lnTo>
                    <a:lnTo>
                      <a:pt x="999729" y="1760141"/>
                    </a:lnTo>
                    <a:lnTo>
                      <a:pt x="998935" y="1754982"/>
                    </a:lnTo>
                    <a:lnTo>
                      <a:pt x="998538" y="1749822"/>
                    </a:lnTo>
                    <a:lnTo>
                      <a:pt x="998538" y="804112"/>
                    </a:lnTo>
                    <a:lnTo>
                      <a:pt x="994628" y="808774"/>
                    </a:lnTo>
                    <a:lnTo>
                      <a:pt x="987895" y="815533"/>
                    </a:lnTo>
                    <a:lnTo>
                      <a:pt x="980766" y="821498"/>
                    </a:lnTo>
                    <a:lnTo>
                      <a:pt x="972846" y="826667"/>
                    </a:lnTo>
                    <a:lnTo>
                      <a:pt x="964529" y="831438"/>
                    </a:lnTo>
                    <a:lnTo>
                      <a:pt x="955816" y="835017"/>
                    </a:lnTo>
                    <a:lnTo>
                      <a:pt x="947103" y="837800"/>
                    </a:lnTo>
                    <a:lnTo>
                      <a:pt x="942350" y="838595"/>
                    </a:lnTo>
                    <a:lnTo>
                      <a:pt x="937598" y="838993"/>
                    </a:lnTo>
                    <a:lnTo>
                      <a:pt x="932449" y="839390"/>
                    </a:lnTo>
                    <a:lnTo>
                      <a:pt x="927696" y="839788"/>
                    </a:lnTo>
                    <a:lnTo>
                      <a:pt x="922944" y="839390"/>
                    </a:lnTo>
                    <a:lnTo>
                      <a:pt x="918191" y="838993"/>
                    </a:lnTo>
                    <a:lnTo>
                      <a:pt x="913439" y="838595"/>
                    </a:lnTo>
                    <a:lnTo>
                      <a:pt x="909082" y="837800"/>
                    </a:lnTo>
                    <a:lnTo>
                      <a:pt x="899577" y="835017"/>
                    </a:lnTo>
                    <a:lnTo>
                      <a:pt x="890864" y="831438"/>
                    </a:lnTo>
                    <a:lnTo>
                      <a:pt x="882547" y="826667"/>
                    </a:lnTo>
                    <a:lnTo>
                      <a:pt x="875419" y="821498"/>
                    </a:lnTo>
                    <a:lnTo>
                      <a:pt x="867894" y="815533"/>
                    </a:lnTo>
                    <a:lnTo>
                      <a:pt x="861161" y="808774"/>
                    </a:lnTo>
                    <a:lnTo>
                      <a:pt x="855220" y="801219"/>
                    </a:lnTo>
                    <a:lnTo>
                      <a:pt x="849280" y="792869"/>
                    </a:lnTo>
                    <a:lnTo>
                      <a:pt x="844923" y="784122"/>
                    </a:lnTo>
                    <a:lnTo>
                      <a:pt x="840567" y="774976"/>
                    </a:lnTo>
                    <a:lnTo>
                      <a:pt x="837398" y="765036"/>
                    </a:lnTo>
                    <a:lnTo>
                      <a:pt x="835418" y="754698"/>
                    </a:lnTo>
                    <a:lnTo>
                      <a:pt x="834230" y="743962"/>
                    </a:lnTo>
                    <a:lnTo>
                      <a:pt x="833438" y="733625"/>
                    </a:lnTo>
                    <a:lnTo>
                      <a:pt x="834230" y="722491"/>
                    </a:lnTo>
                    <a:lnTo>
                      <a:pt x="835418" y="712153"/>
                    </a:lnTo>
                    <a:lnTo>
                      <a:pt x="837398" y="701815"/>
                    </a:lnTo>
                    <a:lnTo>
                      <a:pt x="840567" y="692272"/>
                    </a:lnTo>
                    <a:lnTo>
                      <a:pt x="844923" y="682729"/>
                    </a:lnTo>
                    <a:lnTo>
                      <a:pt x="849280" y="673584"/>
                    </a:lnTo>
                    <a:lnTo>
                      <a:pt x="855220" y="666030"/>
                    </a:lnTo>
                    <a:lnTo>
                      <a:pt x="861161" y="658475"/>
                    </a:lnTo>
                    <a:lnTo>
                      <a:pt x="867894" y="651318"/>
                    </a:lnTo>
                    <a:lnTo>
                      <a:pt x="875419" y="645354"/>
                    </a:lnTo>
                    <a:lnTo>
                      <a:pt x="882547" y="639787"/>
                    </a:lnTo>
                    <a:lnTo>
                      <a:pt x="890864" y="635413"/>
                    </a:lnTo>
                    <a:lnTo>
                      <a:pt x="899577" y="631835"/>
                    </a:lnTo>
                    <a:lnTo>
                      <a:pt x="909082" y="629449"/>
                    </a:lnTo>
                    <a:lnTo>
                      <a:pt x="913439" y="627858"/>
                    </a:lnTo>
                    <a:lnTo>
                      <a:pt x="918191" y="627461"/>
                    </a:lnTo>
                    <a:lnTo>
                      <a:pt x="922944" y="627063"/>
                    </a:lnTo>
                    <a:close/>
                    <a:moveTo>
                      <a:pt x="1650227" y="627063"/>
                    </a:moveTo>
                    <a:lnTo>
                      <a:pt x="1654970" y="627063"/>
                    </a:lnTo>
                    <a:lnTo>
                      <a:pt x="1659712" y="627063"/>
                    </a:lnTo>
                    <a:lnTo>
                      <a:pt x="1659713" y="627063"/>
                    </a:lnTo>
                    <a:lnTo>
                      <a:pt x="2013555" y="627063"/>
                    </a:lnTo>
                    <a:lnTo>
                      <a:pt x="2013556" y="627063"/>
                    </a:lnTo>
                    <a:lnTo>
                      <a:pt x="2018705" y="627063"/>
                    </a:lnTo>
                    <a:lnTo>
                      <a:pt x="2023457" y="627063"/>
                    </a:lnTo>
                    <a:lnTo>
                      <a:pt x="2028210" y="627461"/>
                    </a:lnTo>
                    <a:lnTo>
                      <a:pt x="2032566" y="627858"/>
                    </a:lnTo>
                    <a:lnTo>
                      <a:pt x="2037319" y="629449"/>
                    </a:lnTo>
                    <a:lnTo>
                      <a:pt x="2046824" y="631834"/>
                    </a:lnTo>
                    <a:lnTo>
                      <a:pt x="2055141" y="635413"/>
                    </a:lnTo>
                    <a:lnTo>
                      <a:pt x="2063458" y="639787"/>
                    </a:lnTo>
                    <a:lnTo>
                      <a:pt x="2071378" y="645353"/>
                    </a:lnTo>
                    <a:lnTo>
                      <a:pt x="2078507" y="651318"/>
                    </a:lnTo>
                    <a:lnTo>
                      <a:pt x="2085240" y="658475"/>
                    </a:lnTo>
                    <a:lnTo>
                      <a:pt x="2091181" y="666029"/>
                    </a:lnTo>
                    <a:lnTo>
                      <a:pt x="2096725" y="673584"/>
                    </a:lnTo>
                    <a:lnTo>
                      <a:pt x="2101478" y="682729"/>
                    </a:lnTo>
                    <a:lnTo>
                      <a:pt x="2105438" y="692272"/>
                    </a:lnTo>
                    <a:lnTo>
                      <a:pt x="2109003" y="701815"/>
                    </a:lnTo>
                    <a:lnTo>
                      <a:pt x="2110983" y="712153"/>
                    </a:lnTo>
                    <a:lnTo>
                      <a:pt x="2112567" y="722491"/>
                    </a:lnTo>
                    <a:lnTo>
                      <a:pt x="2112963" y="733624"/>
                    </a:lnTo>
                    <a:lnTo>
                      <a:pt x="2112567" y="743962"/>
                    </a:lnTo>
                    <a:lnTo>
                      <a:pt x="2110983" y="754698"/>
                    </a:lnTo>
                    <a:lnTo>
                      <a:pt x="2109003" y="765036"/>
                    </a:lnTo>
                    <a:lnTo>
                      <a:pt x="2105438" y="774976"/>
                    </a:lnTo>
                    <a:lnTo>
                      <a:pt x="2101478" y="784122"/>
                    </a:lnTo>
                    <a:lnTo>
                      <a:pt x="2096725" y="792869"/>
                    </a:lnTo>
                    <a:lnTo>
                      <a:pt x="2091181" y="801219"/>
                    </a:lnTo>
                    <a:lnTo>
                      <a:pt x="2085240" y="808774"/>
                    </a:lnTo>
                    <a:lnTo>
                      <a:pt x="2078507" y="815533"/>
                    </a:lnTo>
                    <a:lnTo>
                      <a:pt x="2071378" y="821498"/>
                    </a:lnTo>
                    <a:lnTo>
                      <a:pt x="2063458" y="826667"/>
                    </a:lnTo>
                    <a:lnTo>
                      <a:pt x="2055141" y="831438"/>
                    </a:lnTo>
                    <a:lnTo>
                      <a:pt x="2046824" y="835017"/>
                    </a:lnTo>
                    <a:lnTo>
                      <a:pt x="2037319" y="837800"/>
                    </a:lnTo>
                    <a:lnTo>
                      <a:pt x="2032566" y="838595"/>
                    </a:lnTo>
                    <a:lnTo>
                      <a:pt x="2028210" y="838993"/>
                    </a:lnTo>
                    <a:lnTo>
                      <a:pt x="2023457" y="839390"/>
                    </a:lnTo>
                    <a:lnTo>
                      <a:pt x="2018705" y="839788"/>
                    </a:lnTo>
                    <a:lnTo>
                      <a:pt x="2013556" y="839390"/>
                    </a:lnTo>
                    <a:lnTo>
                      <a:pt x="2008407" y="838993"/>
                    </a:lnTo>
                    <a:lnTo>
                      <a:pt x="2004051" y="838595"/>
                    </a:lnTo>
                    <a:lnTo>
                      <a:pt x="1999298" y="837800"/>
                    </a:lnTo>
                    <a:lnTo>
                      <a:pt x="1990189" y="835017"/>
                    </a:lnTo>
                    <a:lnTo>
                      <a:pt x="1981872" y="831438"/>
                    </a:lnTo>
                    <a:lnTo>
                      <a:pt x="1973556" y="826667"/>
                    </a:lnTo>
                    <a:lnTo>
                      <a:pt x="1965635" y="821498"/>
                    </a:lnTo>
                    <a:lnTo>
                      <a:pt x="1958110" y="815533"/>
                    </a:lnTo>
                    <a:lnTo>
                      <a:pt x="1951773" y="808774"/>
                    </a:lnTo>
                    <a:lnTo>
                      <a:pt x="1946276" y="802221"/>
                    </a:lnTo>
                    <a:lnTo>
                      <a:pt x="1946276" y="1749822"/>
                    </a:lnTo>
                    <a:lnTo>
                      <a:pt x="1946276" y="1754982"/>
                    </a:lnTo>
                    <a:lnTo>
                      <a:pt x="1945481" y="1760141"/>
                    </a:lnTo>
                    <a:lnTo>
                      <a:pt x="1944686" y="1764904"/>
                    </a:lnTo>
                    <a:lnTo>
                      <a:pt x="1943095" y="1769666"/>
                    </a:lnTo>
                    <a:lnTo>
                      <a:pt x="1941107" y="1774825"/>
                    </a:lnTo>
                    <a:lnTo>
                      <a:pt x="1939119" y="1778794"/>
                    </a:lnTo>
                    <a:lnTo>
                      <a:pt x="1936336" y="1783160"/>
                    </a:lnTo>
                    <a:lnTo>
                      <a:pt x="1933156" y="1786732"/>
                    </a:lnTo>
                    <a:lnTo>
                      <a:pt x="1930372" y="1789907"/>
                    </a:lnTo>
                    <a:lnTo>
                      <a:pt x="1926794" y="1793082"/>
                    </a:lnTo>
                    <a:lnTo>
                      <a:pt x="1923216" y="1795860"/>
                    </a:lnTo>
                    <a:lnTo>
                      <a:pt x="1919240" y="1797844"/>
                    </a:lnTo>
                    <a:lnTo>
                      <a:pt x="1914866" y="1799828"/>
                    </a:lnTo>
                    <a:lnTo>
                      <a:pt x="1910493" y="1801019"/>
                    </a:lnTo>
                    <a:lnTo>
                      <a:pt x="1906119" y="1801416"/>
                    </a:lnTo>
                    <a:lnTo>
                      <a:pt x="1901746" y="1801813"/>
                    </a:lnTo>
                    <a:lnTo>
                      <a:pt x="1770541" y="1801813"/>
                    </a:lnTo>
                    <a:lnTo>
                      <a:pt x="1766167" y="1801416"/>
                    </a:lnTo>
                    <a:lnTo>
                      <a:pt x="1761794" y="1801019"/>
                    </a:lnTo>
                    <a:lnTo>
                      <a:pt x="1757420" y="1799828"/>
                    </a:lnTo>
                    <a:lnTo>
                      <a:pt x="1753444" y="1797844"/>
                    </a:lnTo>
                    <a:lnTo>
                      <a:pt x="1749468" y="1795860"/>
                    </a:lnTo>
                    <a:lnTo>
                      <a:pt x="1745493" y="1793082"/>
                    </a:lnTo>
                    <a:lnTo>
                      <a:pt x="1741914" y="1789907"/>
                    </a:lnTo>
                    <a:lnTo>
                      <a:pt x="1738734" y="1786732"/>
                    </a:lnTo>
                    <a:lnTo>
                      <a:pt x="1735950" y="1783160"/>
                    </a:lnTo>
                    <a:lnTo>
                      <a:pt x="1733565" y="1778794"/>
                    </a:lnTo>
                    <a:lnTo>
                      <a:pt x="1731179" y="1774825"/>
                    </a:lnTo>
                    <a:lnTo>
                      <a:pt x="1729191" y="1769666"/>
                    </a:lnTo>
                    <a:lnTo>
                      <a:pt x="1727999" y="1764904"/>
                    </a:lnTo>
                    <a:lnTo>
                      <a:pt x="1726408" y="1760141"/>
                    </a:lnTo>
                    <a:lnTo>
                      <a:pt x="1726011" y="1754982"/>
                    </a:lnTo>
                    <a:lnTo>
                      <a:pt x="1725613" y="1749822"/>
                    </a:lnTo>
                    <a:lnTo>
                      <a:pt x="1725613" y="803700"/>
                    </a:lnTo>
                    <a:lnTo>
                      <a:pt x="1721366" y="808774"/>
                    </a:lnTo>
                    <a:lnTo>
                      <a:pt x="1714647" y="815533"/>
                    </a:lnTo>
                    <a:lnTo>
                      <a:pt x="1707928" y="821498"/>
                    </a:lnTo>
                    <a:lnTo>
                      <a:pt x="1700024" y="826667"/>
                    </a:lnTo>
                    <a:lnTo>
                      <a:pt x="1691725" y="831438"/>
                    </a:lnTo>
                    <a:lnTo>
                      <a:pt x="1683030" y="835017"/>
                    </a:lnTo>
                    <a:lnTo>
                      <a:pt x="1673940" y="837800"/>
                    </a:lnTo>
                    <a:lnTo>
                      <a:pt x="1669197" y="838595"/>
                    </a:lnTo>
                    <a:lnTo>
                      <a:pt x="1664455" y="838993"/>
                    </a:lnTo>
                    <a:lnTo>
                      <a:pt x="1659712" y="839390"/>
                    </a:lnTo>
                    <a:lnTo>
                      <a:pt x="1654970" y="839788"/>
                    </a:lnTo>
                    <a:lnTo>
                      <a:pt x="1650227" y="839390"/>
                    </a:lnTo>
                    <a:lnTo>
                      <a:pt x="1645484" y="838993"/>
                    </a:lnTo>
                    <a:lnTo>
                      <a:pt x="1640347" y="838595"/>
                    </a:lnTo>
                    <a:lnTo>
                      <a:pt x="1635604" y="837800"/>
                    </a:lnTo>
                    <a:lnTo>
                      <a:pt x="1626909" y="835017"/>
                    </a:lnTo>
                    <a:lnTo>
                      <a:pt x="1618214" y="831438"/>
                    </a:lnTo>
                    <a:lnTo>
                      <a:pt x="1609915" y="826667"/>
                    </a:lnTo>
                    <a:lnTo>
                      <a:pt x="1602011" y="821498"/>
                    </a:lnTo>
                    <a:lnTo>
                      <a:pt x="1594897" y="815533"/>
                    </a:lnTo>
                    <a:lnTo>
                      <a:pt x="1588178" y="808774"/>
                    </a:lnTo>
                    <a:lnTo>
                      <a:pt x="1581855" y="801219"/>
                    </a:lnTo>
                    <a:lnTo>
                      <a:pt x="1576717" y="792869"/>
                    </a:lnTo>
                    <a:lnTo>
                      <a:pt x="1571974" y="784122"/>
                    </a:lnTo>
                    <a:lnTo>
                      <a:pt x="1568022" y="774976"/>
                    </a:lnTo>
                    <a:lnTo>
                      <a:pt x="1564860" y="765036"/>
                    </a:lnTo>
                    <a:lnTo>
                      <a:pt x="1562094" y="754698"/>
                    </a:lnTo>
                    <a:lnTo>
                      <a:pt x="1560908" y="743962"/>
                    </a:lnTo>
                    <a:lnTo>
                      <a:pt x="1560513" y="733624"/>
                    </a:lnTo>
                    <a:lnTo>
                      <a:pt x="1560908" y="722491"/>
                    </a:lnTo>
                    <a:lnTo>
                      <a:pt x="1562094" y="712153"/>
                    </a:lnTo>
                    <a:lnTo>
                      <a:pt x="1564860" y="701815"/>
                    </a:lnTo>
                    <a:lnTo>
                      <a:pt x="1568022" y="692272"/>
                    </a:lnTo>
                    <a:lnTo>
                      <a:pt x="1571974" y="682729"/>
                    </a:lnTo>
                    <a:lnTo>
                      <a:pt x="1576717" y="673584"/>
                    </a:lnTo>
                    <a:lnTo>
                      <a:pt x="1581855" y="666029"/>
                    </a:lnTo>
                    <a:lnTo>
                      <a:pt x="1588178" y="658475"/>
                    </a:lnTo>
                    <a:lnTo>
                      <a:pt x="1594897" y="651318"/>
                    </a:lnTo>
                    <a:lnTo>
                      <a:pt x="1602011" y="645353"/>
                    </a:lnTo>
                    <a:lnTo>
                      <a:pt x="1609915" y="639787"/>
                    </a:lnTo>
                    <a:lnTo>
                      <a:pt x="1618214" y="635413"/>
                    </a:lnTo>
                    <a:lnTo>
                      <a:pt x="1626909" y="631834"/>
                    </a:lnTo>
                    <a:lnTo>
                      <a:pt x="1635604" y="629449"/>
                    </a:lnTo>
                    <a:lnTo>
                      <a:pt x="1640347" y="627858"/>
                    </a:lnTo>
                    <a:lnTo>
                      <a:pt x="1645484" y="627461"/>
                    </a:lnTo>
                    <a:lnTo>
                      <a:pt x="1650227" y="627063"/>
                    </a:lnTo>
                    <a:close/>
                    <a:moveTo>
                      <a:pt x="1109068" y="0"/>
                    </a:moveTo>
                    <a:lnTo>
                      <a:pt x="1663204" y="293093"/>
                    </a:lnTo>
                    <a:lnTo>
                      <a:pt x="2217738" y="585788"/>
                    </a:lnTo>
                    <a:lnTo>
                      <a:pt x="1109068" y="585788"/>
                    </a:lnTo>
                    <a:lnTo>
                      <a:pt x="0" y="585788"/>
                    </a:lnTo>
                    <a:lnTo>
                      <a:pt x="554534" y="293093"/>
                    </a:lnTo>
                    <a:lnTo>
                      <a:pt x="1109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C11348F-DB3F-4CD3-B1B8-D7C70FFD70D5}"/>
                </a:ext>
              </a:extLst>
            </p:cNvPr>
            <p:cNvGrpSpPr/>
            <p:nvPr/>
          </p:nvGrpSpPr>
          <p:grpSpPr>
            <a:xfrm>
              <a:off x="6593345" y="3536911"/>
              <a:ext cx="651614" cy="651614"/>
              <a:chOff x="5033812" y="3301037"/>
              <a:chExt cx="651614" cy="651614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4EF6807D-F454-4CDD-B316-1EFBA308D5C6}"/>
                  </a:ext>
                </a:extLst>
              </p:cNvPr>
              <p:cNvSpPr/>
              <p:nvPr/>
            </p:nvSpPr>
            <p:spPr>
              <a:xfrm>
                <a:off x="5033812" y="3301037"/>
                <a:ext cx="651614" cy="651614"/>
              </a:xfrm>
              <a:prstGeom prst="ellipse">
                <a:avLst/>
              </a:prstGeom>
              <a:solidFill>
                <a:srgbClr val="9F3201"/>
              </a:solidFill>
              <a:ln w="28575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KSO_Shape">
                <a:extLst>
                  <a:ext uri="{FF2B5EF4-FFF2-40B4-BE49-F238E27FC236}">
                    <a16:creationId xmlns:a16="http://schemas.microsoft.com/office/drawing/2014/main" id="{DAF0C108-37F6-462D-AF5C-5893A5566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350" y="3458615"/>
                <a:ext cx="418598" cy="285346"/>
              </a:xfrm>
              <a:custGeom>
                <a:avLst/>
                <a:gdLst/>
                <a:ahLst/>
                <a:cxnLst/>
                <a:rect l="0" t="0" r="r" b="b"/>
                <a:pathLst>
                  <a:path w="2608263" h="1778000">
                    <a:moveTo>
                      <a:pt x="1956693" y="381000"/>
                    </a:moveTo>
                    <a:lnTo>
                      <a:pt x="1966217" y="381397"/>
                    </a:lnTo>
                    <a:lnTo>
                      <a:pt x="1975740" y="382192"/>
                    </a:lnTo>
                    <a:lnTo>
                      <a:pt x="1986057" y="382986"/>
                    </a:lnTo>
                    <a:lnTo>
                      <a:pt x="1995581" y="384575"/>
                    </a:lnTo>
                    <a:lnTo>
                      <a:pt x="2005501" y="386562"/>
                    </a:lnTo>
                    <a:lnTo>
                      <a:pt x="2015819" y="388548"/>
                    </a:lnTo>
                    <a:lnTo>
                      <a:pt x="2025739" y="391726"/>
                    </a:lnTo>
                    <a:lnTo>
                      <a:pt x="2035263" y="394904"/>
                    </a:lnTo>
                    <a:lnTo>
                      <a:pt x="2045580" y="398876"/>
                    </a:lnTo>
                    <a:lnTo>
                      <a:pt x="2055500" y="403246"/>
                    </a:lnTo>
                    <a:lnTo>
                      <a:pt x="2065421" y="408807"/>
                    </a:lnTo>
                    <a:lnTo>
                      <a:pt x="2075738" y="414766"/>
                    </a:lnTo>
                    <a:lnTo>
                      <a:pt x="2101927" y="438998"/>
                    </a:lnTo>
                    <a:lnTo>
                      <a:pt x="2143990" y="446149"/>
                    </a:lnTo>
                    <a:lnTo>
                      <a:pt x="2147958" y="448929"/>
                    </a:lnTo>
                    <a:lnTo>
                      <a:pt x="2151926" y="452107"/>
                    </a:lnTo>
                    <a:lnTo>
                      <a:pt x="2155497" y="455683"/>
                    </a:lnTo>
                    <a:lnTo>
                      <a:pt x="2158672" y="459655"/>
                    </a:lnTo>
                    <a:lnTo>
                      <a:pt x="2161847" y="464025"/>
                    </a:lnTo>
                    <a:lnTo>
                      <a:pt x="2164624" y="468395"/>
                    </a:lnTo>
                    <a:lnTo>
                      <a:pt x="2169783" y="477531"/>
                    </a:lnTo>
                    <a:lnTo>
                      <a:pt x="2173751" y="485874"/>
                    </a:lnTo>
                    <a:lnTo>
                      <a:pt x="2176529" y="493024"/>
                    </a:lnTo>
                    <a:lnTo>
                      <a:pt x="2179306" y="499380"/>
                    </a:lnTo>
                    <a:lnTo>
                      <a:pt x="2182878" y="516064"/>
                    </a:lnTo>
                    <a:lnTo>
                      <a:pt x="2186052" y="532749"/>
                    </a:lnTo>
                    <a:lnTo>
                      <a:pt x="2188036" y="549433"/>
                    </a:lnTo>
                    <a:lnTo>
                      <a:pt x="2189623" y="565720"/>
                    </a:lnTo>
                    <a:lnTo>
                      <a:pt x="2190417" y="582008"/>
                    </a:lnTo>
                    <a:lnTo>
                      <a:pt x="2190814" y="598692"/>
                    </a:lnTo>
                    <a:lnTo>
                      <a:pt x="2190814" y="615376"/>
                    </a:lnTo>
                    <a:lnTo>
                      <a:pt x="2190417" y="632855"/>
                    </a:lnTo>
                    <a:lnTo>
                      <a:pt x="2190020" y="642389"/>
                    </a:lnTo>
                    <a:lnTo>
                      <a:pt x="2188830" y="656293"/>
                    </a:lnTo>
                    <a:lnTo>
                      <a:pt x="2185259" y="692840"/>
                    </a:lnTo>
                    <a:lnTo>
                      <a:pt x="2183671" y="711908"/>
                    </a:lnTo>
                    <a:lnTo>
                      <a:pt x="2182878" y="730578"/>
                    </a:lnTo>
                    <a:lnTo>
                      <a:pt x="2182084" y="746468"/>
                    </a:lnTo>
                    <a:lnTo>
                      <a:pt x="2182481" y="753221"/>
                    </a:lnTo>
                    <a:lnTo>
                      <a:pt x="2182878" y="758386"/>
                    </a:lnTo>
                    <a:lnTo>
                      <a:pt x="2183671" y="765139"/>
                    </a:lnTo>
                    <a:lnTo>
                      <a:pt x="2184862" y="771098"/>
                    </a:lnTo>
                    <a:lnTo>
                      <a:pt x="2186449" y="775865"/>
                    </a:lnTo>
                    <a:lnTo>
                      <a:pt x="2188433" y="779837"/>
                    </a:lnTo>
                    <a:lnTo>
                      <a:pt x="2192798" y="787782"/>
                    </a:lnTo>
                    <a:lnTo>
                      <a:pt x="2195179" y="792152"/>
                    </a:lnTo>
                    <a:lnTo>
                      <a:pt x="2198353" y="798508"/>
                    </a:lnTo>
                    <a:lnTo>
                      <a:pt x="2200734" y="804069"/>
                    </a:lnTo>
                    <a:lnTo>
                      <a:pt x="2202719" y="810028"/>
                    </a:lnTo>
                    <a:lnTo>
                      <a:pt x="2204306" y="815987"/>
                    </a:lnTo>
                    <a:lnTo>
                      <a:pt x="2205496" y="822343"/>
                    </a:lnTo>
                    <a:lnTo>
                      <a:pt x="2206687" y="829096"/>
                    </a:lnTo>
                    <a:lnTo>
                      <a:pt x="2207480" y="835452"/>
                    </a:lnTo>
                    <a:lnTo>
                      <a:pt x="2207877" y="842205"/>
                    </a:lnTo>
                    <a:lnTo>
                      <a:pt x="2207877" y="848561"/>
                    </a:lnTo>
                    <a:lnTo>
                      <a:pt x="2207480" y="862465"/>
                    </a:lnTo>
                    <a:lnTo>
                      <a:pt x="2206290" y="875177"/>
                    </a:lnTo>
                    <a:lnTo>
                      <a:pt x="2204306" y="887889"/>
                    </a:lnTo>
                    <a:lnTo>
                      <a:pt x="2202321" y="899806"/>
                    </a:lnTo>
                    <a:lnTo>
                      <a:pt x="2199544" y="913312"/>
                    </a:lnTo>
                    <a:lnTo>
                      <a:pt x="2197560" y="920463"/>
                    </a:lnTo>
                    <a:lnTo>
                      <a:pt x="2195179" y="927613"/>
                    </a:lnTo>
                    <a:lnTo>
                      <a:pt x="2192798" y="934367"/>
                    </a:lnTo>
                    <a:lnTo>
                      <a:pt x="2190020" y="941517"/>
                    </a:lnTo>
                    <a:lnTo>
                      <a:pt x="2186846" y="947873"/>
                    </a:lnTo>
                    <a:lnTo>
                      <a:pt x="2183275" y="953037"/>
                    </a:lnTo>
                    <a:lnTo>
                      <a:pt x="2181291" y="955818"/>
                    </a:lnTo>
                    <a:lnTo>
                      <a:pt x="2178909" y="958201"/>
                    </a:lnTo>
                    <a:lnTo>
                      <a:pt x="2176132" y="960188"/>
                    </a:lnTo>
                    <a:lnTo>
                      <a:pt x="2173354" y="961777"/>
                    </a:lnTo>
                    <a:lnTo>
                      <a:pt x="2167799" y="965749"/>
                    </a:lnTo>
                    <a:lnTo>
                      <a:pt x="2162243" y="968530"/>
                    </a:lnTo>
                    <a:lnTo>
                      <a:pt x="2156291" y="971708"/>
                    </a:lnTo>
                    <a:lnTo>
                      <a:pt x="2151133" y="975283"/>
                    </a:lnTo>
                    <a:lnTo>
                      <a:pt x="2147958" y="977269"/>
                    </a:lnTo>
                    <a:lnTo>
                      <a:pt x="2145974" y="979653"/>
                    </a:lnTo>
                    <a:lnTo>
                      <a:pt x="2143593" y="982434"/>
                    </a:lnTo>
                    <a:lnTo>
                      <a:pt x="2142006" y="985612"/>
                    </a:lnTo>
                    <a:lnTo>
                      <a:pt x="2139625" y="990379"/>
                    </a:lnTo>
                    <a:lnTo>
                      <a:pt x="2137641" y="995543"/>
                    </a:lnTo>
                    <a:lnTo>
                      <a:pt x="2136450" y="1000707"/>
                    </a:lnTo>
                    <a:lnTo>
                      <a:pt x="2135260" y="1005871"/>
                    </a:lnTo>
                    <a:lnTo>
                      <a:pt x="2134466" y="1011433"/>
                    </a:lnTo>
                    <a:lnTo>
                      <a:pt x="2133673" y="1016597"/>
                    </a:lnTo>
                    <a:lnTo>
                      <a:pt x="2132879" y="1028514"/>
                    </a:lnTo>
                    <a:lnTo>
                      <a:pt x="2132085" y="1039637"/>
                    </a:lnTo>
                    <a:lnTo>
                      <a:pt x="2131292" y="1051158"/>
                    </a:lnTo>
                    <a:lnTo>
                      <a:pt x="2130895" y="1056719"/>
                    </a:lnTo>
                    <a:lnTo>
                      <a:pt x="2130101" y="1061883"/>
                    </a:lnTo>
                    <a:lnTo>
                      <a:pt x="2128911" y="1067445"/>
                    </a:lnTo>
                    <a:lnTo>
                      <a:pt x="2127721" y="1072212"/>
                    </a:lnTo>
                    <a:lnTo>
                      <a:pt x="2125736" y="1078170"/>
                    </a:lnTo>
                    <a:lnTo>
                      <a:pt x="2123355" y="1082937"/>
                    </a:lnTo>
                    <a:lnTo>
                      <a:pt x="2120578" y="1087307"/>
                    </a:lnTo>
                    <a:lnTo>
                      <a:pt x="2117800" y="1091280"/>
                    </a:lnTo>
                    <a:lnTo>
                      <a:pt x="2112245" y="1098430"/>
                    </a:lnTo>
                    <a:lnTo>
                      <a:pt x="2106293" y="1105183"/>
                    </a:lnTo>
                    <a:lnTo>
                      <a:pt x="2103515" y="1109156"/>
                    </a:lnTo>
                    <a:lnTo>
                      <a:pt x="2101134" y="1112731"/>
                    </a:lnTo>
                    <a:lnTo>
                      <a:pt x="2098356" y="1116703"/>
                    </a:lnTo>
                    <a:lnTo>
                      <a:pt x="2096372" y="1121470"/>
                    </a:lnTo>
                    <a:lnTo>
                      <a:pt x="2093991" y="1126237"/>
                    </a:lnTo>
                    <a:lnTo>
                      <a:pt x="2092801" y="1131799"/>
                    </a:lnTo>
                    <a:lnTo>
                      <a:pt x="2091610" y="1138155"/>
                    </a:lnTo>
                    <a:lnTo>
                      <a:pt x="2090817" y="1145305"/>
                    </a:lnTo>
                    <a:lnTo>
                      <a:pt x="2127721" y="1150470"/>
                    </a:lnTo>
                    <a:lnTo>
                      <a:pt x="2138435" y="1173907"/>
                    </a:lnTo>
                    <a:lnTo>
                      <a:pt x="2144783" y="1187016"/>
                    </a:lnTo>
                    <a:lnTo>
                      <a:pt x="2152323" y="1201317"/>
                    </a:lnTo>
                    <a:lnTo>
                      <a:pt x="2159863" y="1214426"/>
                    </a:lnTo>
                    <a:lnTo>
                      <a:pt x="2163831" y="1220782"/>
                    </a:lnTo>
                    <a:lnTo>
                      <a:pt x="2167799" y="1226741"/>
                    </a:lnTo>
                    <a:lnTo>
                      <a:pt x="2171767" y="1231905"/>
                    </a:lnTo>
                    <a:lnTo>
                      <a:pt x="2175735" y="1236672"/>
                    </a:lnTo>
                    <a:lnTo>
                      <a:pt x="2180497" y="1240645"/>
                    </a:lnTo>
                    <a:lnTo>
                      <a:pt x="2184862" y="1243823"/>
                    </a:lnTo>
                    <a:lnTo>
                      <a:pt x="2241606" y="1259713"/>
                    </a:lnTo>
                    <a:lnTo>
                      <a:pt x="2293192" y="1281164"/>
                    </a:lnTo>
                    <a:lnTo>
                      <a:pt x="2345572" y="1303807"/>
                    </a:lnTo>
                    <a:lnTo>
                      <a:pt x="2397951" y="1326053"/>
                    </a:lnTo>
                    <a:lnTo>
                      <a:pt x="2449140" y="1347902"/>
                    </a:lnTo>
                    <a:lnTo>
                      <a:pt x="2461045" y="1352669"/>
                    </a:lnTo>
                    <a:lnTo>
                      <a:pt x="2472552" y="1356641"/>
                    </a:lnTo>
                    <a:lnTo>
                      <a:pt x="2496361" y="1365381"/>
                    </a:lnTo>
                    <a:lnTo>
                      <a:pt x="2519773" y="1373723"/>
                    </a:lnTo>
                    <a:lnTo>
                      <a:pt x="2530884" y="1378093"/>
                    </a:lnTo>
                    <a:lnTo>
                      <a:pt x="2541995" y="1382860"/>
                    </a:lnTo>
                    <a:lnTo>
                      <a:pt x="2552312" y="1388421"/>
                    </a:lnTo>
                    <a:lnTo>
                      <a:pt x="2562233" y="1394380"/>
                    </a:lnTo>
                    <a:lnTo>
                      <a:pt x="2566597" y="1397558"/>
                    </a:lnTo>
                    <a:lnTo>
                      <a:pt x="2571756" y="1400736"/>
                    </a:lnTo>
                    <a:lnTo>
                      <a:pt x="2576121" y="1404311"/>
                    </a:lnTo>
                    <a:lnTo>
                      <a:pt x="2580089" y="1407886"/>
                    </a:lnTo>
                    <a:lnTo>
                      <a:pt x="2584057" y="1411859"/>
                    </a:lnTo>
                    <a:lnTo>
                      <a:pt x="2587629" y="1416228"/>
                    </a:lnTo>
                    <a:lnTo>
                      <a:pt x="2591200" y="1420598"/>
                    </a:lnTo>
                    <a:lnTo>
                      <a:pt x="2594375" y="1425365"/>
                    </a:lnTo>
                    <a:lnTo>
                      <a:pt x="2597946" y="1430132"/>
                    </a:lnTo>
                    <a:lnTo>
                      <a:pt x="2600723" y="1435296"/>
                    </a:lnTo>
                    <a:lnTo>
                      <a:pt x="2603105" y="1440858"/>
                    </a:lnTo>
                    <a:lnTo>
                      <a:pt x="2605089" y="1446817"/>
                    </a:lnTo>
                    <a:lnTo>
                      <a:pt x="2605485" y="1465487"/>
                    </a:lnTo>
                    <a:lnTo>
                      <a:pt x="2605882" y="1488528"/>
                    </a:lnTo>
                    <a:lnTo>
                      <a:pt x="2607073" y="1542951"/>
                    </a:lnTo>
                    <a:lnTo>
                      <a:pt x="2608263" y="1599757"/>
                    </a:lnTo>
                    <a:lnTo>
                      <a:pt x="2608263" y="1625975"/>
                    </a:lnTo>
                    <a:lnTo>
                      <a:pt x="2608263" y="1649413"/>
                    </a:lnTo>
                    <a:lnTo>
                      <a:pt x="2308271" y="1649413"/>
                    </a:lnTo>
                    <a:lnTo>
                      <a:pt x="2307081" y="1594196"/>
                    </a:lnTo>
                    <a:lnTo>
                      <a:pt x="2305493" y="1538581"/>
                    </a:lnTo>
                    <a:lnTo>
                      <a:pt x="2305097" y="1494486"/>
                    </a:lnTo>
                    <a:lnTo>
                      <a:pt x="2305097" y="1482172"/>
                    </a:lnTo>
                    <a:lnTo>
                      <a:pt x="2301129" y="1470651"/>
                    </a:lnTo>
                    <a:lnTo>
                      <a:pt x="2297557" y="1461117"/>
                    </a:lnTo>
                    <a:lnTo>
                      <a:pt x="2293986" y="1451981"/>
                    </a:lnTo>
                    <a:lnTo>
                      <a:pt x="2289224" y="1443241"/>
                    </a:lnTo>
                    <a:lnTo>
                      <a:pt x="2284859" y="1434899"/>
                    </a:lnTo>
                    <a:lnTo>
                      <a:pt x="2280097" y="1426954"/>
                    </a:lnTo>
                    <a:lnTo>
                      <a:pt x="2275335" y="1419406"/>
                    </a:lnTo>
                    <a:lnTo>
                      <a:pt x="2270177" y="1411859"/>
                    </a:lnTo>
                    <a:lnTo>
                      <a:pt x="2264621" y="1405106"/>
                    </a:lnTo>
                    <a:lnTo>
                      <a:pt x="2258669" y="1398352"/>
                    </a:lnTo>
                    <a:lnTo>
                      <a:pt x="2252717" y="1391996"/>
                    </a:lnTo>
                    <a:lnTo>
                      <a:pt x="2246765" y="1386435"/>
                    </a:lnTo>
                    <a:lnTo>
                      <a:pt x="2240416" y="1380079"/>
                    </a:lnTo>
                    <a:lnTo>
                      <a:pt x="2234067" y="1374915"/>
                    </a:lnTo>
                    <a:lnTo>
                      <a:pt x="2226924" y="1369750"/>
                    </a:lnTo>
                    <a:lnTo>
                      <a:pt x="2220178" y="1364983"/>
                    </a:lnTo>
                    <a:lnTo>
                      <a:pt x="2213433" y="1360217"/>
                    </a:lnTo>
                    <a:lnTo>
                      <a:pt x="2206290" y="1355450"/>
                    </a:lnTo>
                    <a:lnTo>
                      <a:pt x="2198750" y="1351080"/>
                    </a:lnTo>
                    <a:lnTo>
                      <a:pt x="2184465" y="1343532"/>
                    </a:lnTo>
                    <a:lnTo>
                      <a:pt x="2169386" y="1336382"/>
                    </a:lnTo>
                    <a:lnTo>
                      <a:pt x="2154307" y="1330026"/>
                    </a:lnTo>
                    <a:lnTo>
                      <a:pt x="2139228" y="1323670"/>
                    </a:lnTo>
                    <a:lnTo>
                      <a:pt x="2124546" y="1318108"/>
                    </a:lnTo>
                    <a:lnTo>
                      <a:pt x="2095578" y="1307780"/>
                    </a:lnTo>
                    <a:lnTo>
                      <a:pt x="2067405" y="1297849"/>
                    </a:lnTo>
                    <a:lnTo>
                      <a:pt x="2053913" y="1293082"/>
                    </a:lnTo>
                    <a:lnTo>
                      <a:pt x="2041215" y="1287917"/>
                    </a:lnTo>
                    <a:lnTo>
                      <a:pt x="1985264" y="1263685"/>
                    </a:lnTo>
                    <a:lnTo>
                      <a:pt x="1926932" y="1239056"/>
                    </a:lnTo>
                    <a:lnTo>
                      <a:pt x="1840427" y="1202112"/>
                    </a:lnTo>
                    <a:lnTo>
                      <a:pt x="1797571" y="1183441"/>
                    </a:lnTo>
                    <a:lnTo>
                      <a:pt x="1755111" y="1166359"/>
                    </a:lnTo>
                    <a:lnTo>
                      <a:pt x="1762651" y="1150470"/>
                    </a:lnTo>
                    <a:lnTo>
                      <a:pt x="1790031" y="1143716"/>
                    </a:lnTo>
                    <a:lnTo>
                      <a:pt x="1788047" y="1138155"/>
                    </a:lnTo>
                    <a:lnTo>
                      <a:pt x="1786460" y="1132196"/>
                    </a:lnTo>
                    <a:lnTo>
                      <a:pt x="1784873" y="1127429"/>
                    </a:lnTo>
                    <a:lnTo>
                      <a:pt x="1782492" y="1123457"/>
                    </a:lnTo>
                    <a:lnTo>
                      <a:pt x="1780111" y="1119484"/>
                    </a:lnTo>
                    <a:lnTo>
                      <a:pt x="1777730" y="1115909"/>
                    </a:lnTo>
                    <a:lnTo>
                      <a:pt x="1772571" y="1109950"/>
                    </a:lnTo>
                    <a:lnTo>
                      <a:pt x="1767413" y="1103594"/>
                    </a:lnTo>
                    <a:lnTo>
                      <a:pt x="1762254" y="1097636"/>
                    </a:lnTo>
                    <a:lnTo>
                      <a:pt x="1759476" y="1094458"/>
                    </a:lnTo>
                    <a:lnTo>
                      <a:pt x="1757095" y="1091280"/>
                    </a:lnTo>
                    <a:lnTo>
                      <a:pt x="1755111" y="1087307"/>
                    </a:lnTo>
                    <a:lnTo>
                      <a:pt x="1753524" y="1082937"/>
                    </a:lnTo>
                    <a:lnTo>
                      <a:pt x="1743207" y="973694"/>
                    </a:lnTo>
                    <a:lnTo>
                      <a:pt x="1743207" y="974091"/>
                    </a:lnTo>
                    <a:lnTo>
                      <a:pt x="1742413" y="974091"/>
                    </a:lnTo>
                    <a:lnTo>
                      <a:pt x="1739636" y="973694"/>
                    </a:lnTo>
                    <a:lnTo>
                      <a:pt x="1730112" y="972105"/>
                    </a:lnTo>
                    <a:lnTo>
                      <a:pt x="1720985" y="969324"/>
                    </a:lnTo>
                    <a:lnTo>
                      <a:pt x="1717414" y="968133"/>
                    </a:lnTo>
                    <a:lnTo>
                      <a:pt x="1715033" y="967338"/>
                    </a:lnTo>
                    <a:lnTo>
                      <a:pt x="1711065" y="963763"/>
                    </a:lnTo>
                    <a:lnTo>
                      <a:pt x="1707097" y="960188"/>
                    </a:lnTo>
                    <a:lnTo>
                      <a:pt x="1703129" y="955818"/>
                    </a:lnTo>
                    <a:lnTo>
                      <a:pt x="1699954" y="950654"/>
                    </a:lnTo>
                    <a:lnTo>
                      <a:pt x="1697177" y="945490"/>
                    </a:lnTo>
                    <a:lnTo>
                      <a:pt x="1694399" y="939531"/>
                    </a:lnTo>
                    <a:lnTo>
                      <a:pt x="1692018" y="932778"/>
                    </a:lnTo>
                    <a:lnTo>
                      <a:pt x="1689637" y="926422"/>
                    </a:lnTo>
                    <a:lnTo>
                      <a:pt x="1688050" y="919668"/>
                    </a:lnTo>
                    <a:lnTo>
                      <a:pt x="1686066" y="912518"/>
                    </a:lnTo>
                    <a:lnTo>
                      <a:pt x="1683288" y="897423"/>
                    </a:lnTo>
                    <a:lnTo>
                      <a:pt x="1681304" y="882327"/>
                    </a:lnTo>
                    <a:lnTo>
                      <a:pt x="1679717" y="867232"/>
                    </a:lnTo>
                    <a:lnTo>
                      <a:pt x="1684875" y="862465"/>
                    </a:lnTo>
                    <a:lnTo>
                      <a:pt x="1689637" y="857698"/>
                    </a:lnTo>
                    <a:lnTo>
                      <a:pt x="1694796" y="851739"/>
                    </a:lnTo>
                    <a:lnTo>
                      <a:pt x="1699161" y="845780"/>
                    </a:lnTo>
                    <a:lnTo>
                      <a:pt x="1703525" y="839424"/>
                    </a:lnTo>
                    <a:lnTo>
                      <a:pt x="1707891" y="832671"/>
                    </a:lnTo>
                    <a:lnTo>
                      <a:pt x="1711462" y="825918"/>
                    </a:lnTo>
                    <a:lnTo>
                      <a:pt x="1715033" y="818767"/>
                    </a:lnTo>
                    <a:lnTo>
                      <a:pt x="1718208" y="811617"/>
                    </a:lnTo>
                    <a:lnTo>
                      <a:pt x="1720985" y="804466"/>
                    </a:lnTo>
                    <a:lnTo>
                      <a:pt x="1726144" y="790166"/>
                    </a:lnTo>
                    <a:lnTo>
                      <a:pt x="1730509" y="776262"/>
                    </a:lnTo>
                    <a:lnTo>
                      <a:pt x="1734080" y="762755"/>
                    </a:lnTo>
                    <a:lnTo>
                      <a:pt x="1736858" y="750838"/>
                    </a:lnTo>
                    <a:lnTo>
                      <a:pt x="1738842" y="740510"/>
                    </a:lnTo>
                    <a:lnTo>
                      <a:pt x="1742413" y="720647"/>
                    </a:lnTo>
                    <a:lnTo>
                      <a:pt x="1743604" y="709524"/>
                    </a:lnTo>
                    <a:lnTo>
                      <a:pt x="1745191" y="698798"/>
                    </a:lnTo>
                    <a:lnTo>
                      <a:pt x="1746381" y="687278"/>
                    </a:lnTo>
                    <a:lnTo>
                      <a:pt x="1747175" y="675361"/>
                    </a:lnTo>
                    <a:lnTo>
                      <a:pt x="1747572" y="663443"/>
                    </a:lnTo>
                    <a:lnTo>
                      <a:pt x="1747572" y="651129"/>
                    </a:lnTo>
                    <a:lnTo>
                      <a:pt x="1747175" y="638814"/>
                    </a:lnTo>
                    <a:lnTo>
                      <a:pt x="1746381" y="626102"/>
                    </a:lnTo>
                    <a:lnTo>
                      <a:pt x="1744794" y="613787"/>
                    </a:lnTo>
                    <a:lnTo>
                      <a:pt x="1742810" y="601473"/>
                    </a:lnTo>
                    <a:lnTo>
                      <a:pt x="1740033" y="589158"/>
                    </a:lnTo>
                    <a:lnTo>
                      <a:pt x="1736461" y="576843"/>
                    </a:lnTo>
                    <a:lnTo>
                      <a:pt x="1732096" y="564529"/>
                    </a:lnTo>
                    <a:lnTo>
                      <a:pt x="1726937" y="553008"/>
                    </a:lnTo>
                    <a:lnTo>
                      <a:pt x="1723366" y="546255"/>
                    </a:lnTo>
                    <a:lnTo>
                      <a:pt x="1720192" y="539899"/>
                    </a:lnTo>
                    <a:lnTo>
                      <a:pt x="1715033" y="530365"/>
                    </a:lnTo>
                    <a:lnTo>
                      <a:pt x="1712652" y="526393"/>
                    </a:lnTo>
                    <a:lnTo>
                      <a:pt x="1711859" y="521229"/>
                    </a:lnTo>
                    <a:lnTo>
                      <a:pt x="1711859" y="516064"/>
                    </a:lnTo>
                    <a:lnTo>
                      <a:pt x="1711462" y="509708"/>
                    </a:lnTo>
                    <a:lnTo>
                      <a:pt x="1712255" y="493421"/>
                    </a:lnTo>
                    <a:lnTo>
                      <a:pt x="1716223" y="486271"/>
                    </a:lnTo>
                    <a:lnTo>
                      <a:pt x="1720192" y="479915"/>
                    </a:lnTo>
                    <a:lnTo>
                      <a:pt x="1724557" y="473559"/>
                    </a:lnTo>
                    <a:lnTo>
                      <a:pt x="1728922" y="467600"/>
                    </a:lnTo>
                    <a:lnTo>
                      <a:pt x="1734080" y="462039"/>
                    </a:lnTo>
                    <a:lnTo>
                      <a:pt x="1738842" y="456477"/>
                    </a:lnTo>
                    <a:lnTo>
                      <a:pt x="1743604" y="451313"/>
                    </a:lnTo>
                    <a:lnTo>
                      <a:pt x="1748762" y="446546"/>
                    </a:lnTo>
                    <a:lnTo>
                      <a:pt x="1754318" y="442176"/>
                    </a:lnTo>
                    <a:lnTo>
                      <a:pt x="1759476" y="438204"/>
                    </a:lnTo>
                    <a:lnTo>
                      <a:pt x="1765429" y="434231"/>
                    </a:lnTo>
                    <a:lnTo>
                      <a:pt x="1771381" y="430259"/>
                    </a:lnTo>
                    <a:lnTo>
                      <a:pt x="1776936" y="427081"/>
                    </a:lnTo>
                    <a:lnTo>
                      <a:pt x="1782888" y="424300"/>
                    </a:lnTo>
                    <a:lnTo>
                      <a:pt x="1789634" y="421917"/>
                    </a:lnTo>
                    <a:lnTo>
                      <a:pt x="1795587" y="419533"/>
                    </a:lnTo>
                    <a:lnTo>
                      <a:pt x="1820983" y="409999"/>
                    </a:lnTo>
                    <a:lnTo>
                      <a:pt x="1834871" y="404438"/>
                    </a:lnTo>
                    <a:lnTo>
                      <a:pt x="1849950" y="399273"/>
                    </a:lnTo>
                    <a:lnTo>
                      <a:pt x="1865823" y="394506"/>
                    </a:lnTo>
                    <a:lnTo>
                      <a:pt x="1882886" y="390137"/>
                    </a:lnTo>
                    <a:lnTo>
                      <a:pt x="1900742" y="386562"/>
                    </a:lnTo>
                    <a:lnTo>
                      <a:pt x="1909472" y="384973"/>
                    </a:lnTo>
                    <a:lnTo>
                      <a:pt x="1918599" y="383384"/>
                    </a:lnTo>
                    <a:lnTo>
                      <a:pt x="1927726" y="382589"/>
                    </a:lnTo>
                    <a:lnTo>
                      <a:pt x="1937249" y="381795"/>
                    </a:lnTo>
                    <a:lnTo>
                      <a:pt x="1946773" y="381397"/>
                    </a:lnTo>
                    <a:lnTo>
                      <a:pt x="1956693" y="381000"/>
                    </a:lnTo>
                    <a:close/>
                    <a:moveTo>
                      <a:pt x="674585" y="381000"/>
                    </a:moveTo>
                    <a:lnTo>
                      <a:pt x="684505" y="381397"/>
                    </a:lnTo>
                    <a:lnTo>
                      <a:pt x="694029" y="382192"/>
                    </a:lnTo>
                    <a:lnTo>
                      <a:pt x="703552" y="382986"/>
                    </a:lnTo>
                    <a:lnTo>
                      <a:pt x="713870" y="384575"/>
                    </a:lnTo>
                    <a:lnTo>
                      <a:pt x="723790" y="386562"/>
                    </a:lnTo>
                    <a:lnTo>
                      <a:pt x="733710" y="388548"/>
                    </a:lnTo>
                    <a:lnTo>
                      <a:pt x="743631" y="391726"/>
                    </a:lnTo>
                    <a:lnTo>
                      <a:pt x="753551" y="394904"/>
                    </a:lnTo>
                    <a:lnTo>
                      <a:pt x="763868" y="398876"/>
                    </a:lnTo>
                    <a:lnTo>
                      <a:pt x="773789" y="403246"/>
                    </a:lnTo>
                    <a:lnTo>
                      <a:pt x="783709" y="408807"/>
                    </a:lnTo>
                    <a:lnTo>
                      <a:pt x="793629" y="414766"/>
                    </a:lnTo>
                    <a:lnTo>
                      <a:pt x="820216" y="438998"/>
                    </a:lnTo>
                    <a:lnTo>
                      <a:pt x="861088" y="446149"/>
                    </a:lnTo>
                    <a:lnTo>
                      <a:pt x="863866" y="468792"/>
                    </a:lnTo>
                    <a:lnTo>
                      <a:pt x="867040" y="491832"/>
                    </a:lnTo>
                    <a:lnTo>
                      <a:pt x="871008" y="514873"/>
                    </a:lnTo>
                    <a:lnTo>
                      <a:pt x="876167" y="539105"/>
                    </a:lnTo>
                    <a:lnTo>
                      <a:pt x="871405" y="548241"/>
                    </a:lnTo>
                    <a:lnTo>
                      <a:pt x="868231" y="554200"/>
                    </a:lnTo>
                    <a:lnTo>
                      <a:pt x="864659" y="560556"/>
                    </a:lnTo>
                    <a:lnTo>
                      <a:pt x="861088" y="568501"/>
                    </a:lnTo>
                    <a:lnTo>
                      <a:pt x="858310" y="577241"/>
                    </a:lnTo>
                    <a:lnTo>
                      <a:pt x="855533" y="586377"/>
                    </a:lnTo>
                    <a:lnTo>
                      <a:pt x="854342" y="591144"/>
                    </a:lnTo>
                    <a:lnTo>
                      <a:pt x="853548" y="596309"/>
                    </a:lnTo>
                    <a:lnTo>
                      <a:pt x="853152" y="602267"/>
                    </a:lnTo>
                    <a:lnTo>
                      <a:pt x="852755" y="607431"/>
                    </a:lnTo>
                    <a:lnTo>
                      <a:pt x="852755" y="613390"/>
                    </a:lnTo>
                    <a:lnTo>
                      <a:pt x="853152" y="619349"/>
                    </a:lnTo>
                    <a:lnTo>
                      <a:pt x="854739" y="642786"/>
                    </a:lnTo>
                    <a:lnTo>
                      <a:pt x="856723" y="670991"/>
                    </a:lnTo>
                    <a:lnTo>
                      <a:pt x="857913" y="686087"/>
                    </a:lnTo>
                    <a:lnTo>
                      <a:pt x="859501" y="700785"/>
                    </a:lnTo>
                    <a:lnTo>
                      <a:pt x="861485" y="716675"/>
                    </a:lnTo>
                    <a:lnTo>
                      <a:pt x="863469" y="732167"/>
                    </a:lnTo>
                    <a:lnTo>
                      <a:pt x="866247" y="748057"/>
                    </a:lnTo>
                    <a:lnTo>
                      <a:pt x="869818" y="763153"/>
                    </a:lnTo>
                    <a:lnTo>
                      <a:pt x="873786" y="779043"/>
                    </a:lnTo>
                    <a:lnTo>
                      <a:pt x="878548" y="793741"/>
                    </a:lnTo>
                    <a:lnTo>
                      <a:pt x="883706" y="808439"/>
                    </a:lnTo>
                    <a:lnTo>
                      <a:pt x="886881" y="815589"/>
                    </a:lnTo>
                    <a:lnTo>
                      <a:pt x="890055" y="822343"/>
                    </a:lnTo>
                    <a:lnTo>
                      <a:pt x="893230" y="829493"/>
                    </a:lnTo>
                    <a:lnTo>
                      <a:pt x="896801" y="835849"/>
                    </a:lnTo>
                    <a:lnTo>
                      <a:pt x="901166" y="842205"/>
                    </a:lnTo>
                    <a:lnTo>
                      <a:pt x="905134" y="848561"/>
                    </a:lnTo>
                    <a:lnTo>
                      <a:pt x="909896" y="854520"/>
                    </a:lnTo>
                    <a:lnTo>
                      <a:pt x="914261" y="860081"/>
                    </a:lnTo>
                    <a:lnTo>
                      <a:pt x="919420" y="865643"/>
                    </a:lnTo>
                    <a:lnTo>
                      <a:pt x="924578" y="870807"/>
                    </a:lnTo>
                    <a:lnTo>
                      <a:pt x="922594" y="885902"/>
                    </a:lnTo>
                    <a:lnTo>
                      <a:pt x="920213" y="899806"/>
                    </a:lnTo>
                    <a:lnTo>
                      <a:pt x="917436" y="913312"/>
                    </a:lnTo>
                    <a:lnTo>
                      <a:pt x="915451" y="920463"/>
                    </a:lnTo>
                    <a:lnTo>
                      <a:pt x="913467" y="927613"/>
                    </a:lnTo>
                    <a:lnTo>
                      <a:pt x="911087" y="934367"/>
                    </a:lnTo>
                    <a:lnTo>
                      <a:pt x="908309" y="941517"/>
                    </a:lnTo>
                    <a:lnTo>
                      <a:pt x="905134" y="947873"/>
                    </a:lnTo>
                    <a:lnTo>
                      <a:pt x="901563" y="953037"/>
                    </a:lnTo>
                    <a:lnTo>
                      <a:pt x="899182" y="955818"/>
                    </a:lnTo>
                    <a:lnTo>
                      <a:pt x="896801" y="958201"/>
                    </a:lnTo>
                    <a:lnTo>
                      <a:pt x="894420" y="960188"/>
                    </a:lnTo>
                    <a:lnTo>
                      <a:pt x="891643" y="961777"/>
                    </a:lnTo>
                    <a:lnTo>
                      <a:pt x="886087" y="965749"/>
                    </a:lnTo>
                    <a:lnTo>
                      <a:pt x="880532" y="968530"/>
                    </a:lnTo>
                    <a:lnTo>
                      <a:pt x="874580" y="971708"/>
                    </a:lnTo>
                    <a:lnTo>
                      <a:pt x="869024" y="975283"/>
                    </a:lnTo>
                    <a:lnTo>
                      <a:pt x="866247" y="977269"/>
                    </a:lnTo>
                    <a:lnTo>
                      <a:pt x="863866" y="979653"/>
                    </a:lnTo>
                    <a:lnTo>
                      <a:pt x="861881" y="982434"/>
                    </a:lnTo>
                    <a:lnTo>
                      <a:pt x="859897" y="985612"/>
                    </a:lnTo>
                    <a:lnTo>
                      <a:pt x="857913" y="990379"/>
                    </a:lnTo>
                    <a:lnTo>
                      <a:pt x="855929" y="995543"/>
                    </a:lnTo>
                    <a:lnTo>
                      <a:pt x="854342" y="1000707"/>
                    </a:lnTo>
                    <a:lnTo>
                      <a:pt x="853152" y="1005871"/>
                    </a:lnTo>
                    <a:lnTo>
                      <a:pt x="852358" y="1011433"/>
                    </a:lnTo>
                    <a:lnTo>
                      <a:pt x="851961" y="1016597"/>
                    </a:lnTo>
                    <a:lnTo>
                      <a:pt x="851167" y="1028514"/>
                    </a:lnTo>
                    <a:lnTo>
                      <a:pt x="850374" y="1039637"/>
                    </a:lnTo>
                    <a:lnTo>
                      <a:pt x="849580" y="1051158"/>
                    </a:lnTo>
                    <a:lnTo>
                      <a:pt x="849183" y="1056719"/>
                    </a:lnTo>
                    <a:lnTo>
                      <a:pt x="848390" y="1061883"/>
                    </a:lnTo>
                    <a:lnTo>
                      <a:pt x="847199" y="1067445"/>
                    </a:lnTo>
                    <a:lnTo>
                      <a:pt x="845612" y="1072212"/>
                    </a:lnTo>
                    <a:lnTo>
                      <a:pt x="843231" y="1078170"/>
                    </a:lnTo>
                    <a:lnTo>
                      <a:pt x="841247" y="1082937"/>
                    </a:lnTo>
                    <a:lnTo>
                      <a:pt x="838469" y="1087307"/>
                    </a:lnTo>
                    <a:lnTo>
                      <a:pt x="836089" y="1091280"/>
                    </a:lnTo>
                    <a:lnTo>
                      <a:pt x="830136" y="1098430"/>
                    </a:lnTo>
                    <a:lnTo>
                      <a:pt x="824581" y="1105183"/>
                    </a:lnTo>
                    <a:lnTo>
                      <a:pt x="821803" y="1109156"/>
                    </a:lnTo>
                    <a:lnTo>
                      <a:pt x="819026" y="1112731"/>
                    </a:lnTo>
                    <a:lnTo>
                      <a:pt x="816248" y="1116703"/>
                    </a:lnTo>
                    <a:lnTo>
                      <a:pt x="814264" y="1121470"/>
                    </a:lnTo>
                    <a:lnTo>
                      <a:pt x="812280" y="1126237"/>
                    </a:lnTo>
                    <a:lnTo>
                      <a:pt x="810692" y="1131799"/>
                    </a:lnTo>
                    <a:lnTo>
                      <a:pt x="809899" y="1138155"/>
                    </a:lnTo>
                    <a:lnTo>
                      <a:pt x="809105" y="1145305"/>
                    </a:lnTo>
                    <a:lnTo>
                      <a:pt x="845612" y="1150470"/>
                    </a:lnTo>
                    <a:lnTo>
                      <a:pt x="853152" y="1166757"/>
                    </a:lnTo>
                    <a:lnTo>
                      <a:pt x="811089" y="1183838"/>
                    </a:lnTo>
                    <a:lnTo>
                      <a:pt x="768233" y="1202112"/>
                    </a:lnTo>
                    <a:lnTo>
                      <a:pt x="682521" y="1239056"/>
                    </a:lnTo>
                    <a:lnTo>
                      <a:pt x="624586" y="1263685"/>
                    </a:lnTo>
                    <a:lnTo>
                      <a:pt x="568635" y="1287917"/>
                    </a:lnTo>
                    <a:lnTo>
                      <a:pt x="555541" y="1293082"/>
                    </a:lnTo>
                    <a:lnTo>
                      <a:pt x="542446" y="1297849"/>
                    </a:lnTo>
                    <a:lnTo>
                      <a:pt x="514669" y="1307780"/>
                    </a:lnTo>
                    <a:lnTo>
                      <a:pt x="485304" y="1318108"/>
                    </a:lnTo>
                    <a:lnTo>
                      <a:pt x="470225" y="1323670"/>
                    </a:lnTo>
                    <a:lnTo>
                      <a:pt x="455146" y="1330026"/>
                    </a:lnTo>
                    <a:lnTo>
                      <a:pt x="440464" y="1336382"/>
                    </a:lnTo>
                    <a:lnTo>
                      <a:pt x="425385" y="1343532"/>
                    </a:lnTo>
                    <a:lnTo>
                      <a:pt x="410703" y="1351080"/>
                    </a:lnTo>
                    <a:lnTo>
                      <a:pt x="403561" y="1355450"/>
                    </a:lnTo>
                    <a:lnTo>
                      <a:pt x="396418" y="1360217"/>
                    </a:lnTo>
                    <a:lnTo>
                      <a:pt x="389275" y="1364983"/>
                    </a:lnTo>
                    <a:lnTo>
                      <a:pt x="382529" y="1369750"/>
                    </a:lnTo>
                    <a:lnTo>
                      <a:pt x="376180" y="1374915"/>
                    </a:lnTo>
                    <a:lnTo>
                      <a:pt x="369038" y="1380079"/>
                    </a:lnTo>
                    <a:lnTo>
                      <a:pt x="363085" y="1386435"/>
                    </a:lnTo>
                    <a:lnTo>
                      <a:pt x="356736" y="1391996"/>
                    </a:lnTo>
                    <a:lnTo>
                      <a:pt x="350784" y="1398352"/>
                    </a:lnTo>
                    <a:lnTo>
                      <a:pt x="345229" y="1405106"/>
                    </a:lnTo>
                    <a:lnTo>
                      <a:pt x="339277" y="1411859"/>
                    </a:lnTo>
                    <a:lnTo>
                      <a:pt x="334118" y="1419406"/>
                    </a:lnTo>
                    <a:lnTo>
                      <a:pt x="329356" y="1426954"/>
                    </a:lnTo>
                    <a:lnTo>
                      <a:pt x="324594" y="1434899"/>
                    </a:lnTo>
                    <a:lnTo>
                      <a:pt x="320229" y="1443241"/>
                    </a:lnTo>
                    <a:lnTo>
                      <a:pt x="315865" y="1451981"/>
                    </a:lnTo>
                    <a:lnTo>
                      <a:pt x="311896" y="1461117"/>
                    </a:lnTo>
                    <a:lnTo>
                      <a:pt x="308325" y="1470651"/>
                    </a:lnTo>
                    <a:lnTo>
                      <a:pt x="304357" y="1482172"/>
                    </a:lnTo>
                    <a:lnTo>
                      <a:pt x="304357" y="1494486"/>
                    </a:lnTo>
                    <a:lnTo>
                      <a:pt x="303960" y="1538581"/>
                    </a:lnTo>
                    <a:lnTo>
                      <a:pt x="302770" y="1594196"/>
                    </a:lnTo>
                    <a:lnTo>
                      <a:pt x="301182" y="1649413"/>
                    </a:lnTo>
                    <a:lnTo>
                      <a:pt x="0" y="1649413"/>
                    </a:lnTo>
                    <a:lnTo>
                      <a:pt x="0" y="1625975"/>
                    </a:lnTo>
                    <a:lnTo>
                      <a:pt x="0" y="1599757"/>
                    </a:lnTo>
                    <a:lnTo>
                      <a:pt x="1190" y="1542951"/>
                    </a:lnTo>
                    <a:lnTo>
                      <a:pt x="2381" y="1488528"/>
                    </a:lnTo>
                    <a:lnTo>
                      <a:pt x="2778" y="1465487"/>
                    </a:lnTo>
                    <a:lnTo>
                      <a:pt x="2778" y="1446817"/>
                    </a:lnTo>
                    <a:lnTo>
                      <a:pt x="5159" y="1440858"/>
                    </a:lnTo>
                    <a:lnTo>
                      <a:pt x="7539" y="1435296"/>
                    </a:lnTo>
                    <a:lnTo>
                      <a:pt x="10317" y="1430132"/>
                    </a:lnTo>
                    <a:lnTo>
                      <a:pt x="13889" y="1425365"/>
                    </a:lnTo>
                    <a:lnTo>
                      <a:pt x="17063" y="1420598"/>
                    </a:lnTo>
                    <a:lnTo>
                      <a:pt x="20634" y="1416228"/>
                    </a:lnTo>
                    <a:lnTo>
                      <a:pt x="24206" y="1411859"/>
                    </a:lnTo>
                    <a:lnTo>
                      <a:pt x="28174" y="1407886"/>
                    </a:lnTo>
                    <a:lnTo>
                      <a:pt x="32142" y="1404311"/>
                    </a:lnTo>
                    <a:lnTo>
                      <a:pt x="36507" y="1400736"/>
                    </a:lnTo>
                    <a:lnTo>
                      <a:pt x="41269" y="1397558"/>
                    </a:lnTo>
                    <a:lnTo>
                      <a:pt x="46031" y="1394380"/>
                    </a:lnTo>
                    <a:lnTo>
                      <a:pt x="55951" y="1388421"/>
                    </a:lnTo>
                    <a:lnTo>
                      <a:pt x="66665" y="1382860"/>
                    </a:lnTo>
                    <a:lnTo>
                      <a:pt x="77379" y="1378093"/>
                    </a:lnTo>
                    <a:lnTo>
                      <a:pt x="88490" y="1373723"/>
                    </a:lnTo>
                    <a:lnTo>
                      <a:pt x="111902" y="1365381"/>
                    </a:lnTo>
                    <a:lnTo>
                      <a:pt x="135711" y="1356641"/>
                    </a:lnTo>
                    <a:lnTo>
                      <a:pt x="147218" y="1352669"/>
                    </a:lnTo>
                    <a:lnTo>
                      <a:pt x="158726" y="1347902"/>
                    </a:lnTo>
                    <a:lnTo>
                      <a:pt x="210312" y="1326053"/>
                    </a:lnTo>
                    <a:lnTo>
                      <a:pt x="263088" y="1303807"/>
                    </a:lnTo>
                    <a:lnTo>
                      <a:pt x="315071" y="1281164"/>
                    </a:lnTo>
                    <a:lnTo>
                      <a:pt x="366260" y="1259713"/>
                    </a:lnTo>
                    <a:lnTo>
                      <a:pt x="423401" y="1243823"/>
                    </a:lnTo>
                    <a:lnTo>
                      <a:pt x="428163" y="1240645"/>
                    </a:lnTo>
                    <a:lnTo>
                      <a:pt x="432131" y="1236672"/>
                    </a:lnTo>
                    <a:lnTo>
                      <a:pt x="436496" y="1231905"/>
                    </a:lnTo>
                    <a:lnTo>
                      <a:pt x="440464" y="1226741"/>
                    </a:lnTo>
                    <a:lnTo>
                      <a:pt x="444432" y="1220782"/>
                    </a:lnTo>
                    <a:lnTo>
                      <a:pt x="448401" y="1214426"/>
                    </a:lnTo>
                    <a:lnTo>
                      <a:pt x="456337" y="1201317"/>
                    </a:lnTo>
                    <a:lnTo>
                      <a:pt x="463480" y="1187016"/>
                    </a:lnTo>
                    <a:lnTo>
                      <a:pt x="469829" y="1173907"/>
                    </a:lnTo>
                    <a:lnTo>
                      <a:pt x="480543" y="1150470"/>
                    </a:lnTo>
                    <a:lnTo>
                      <a:pt x="507526" y="1143716"/>
                    </a:lnTo>
                    <a:lnTo>
                      <a:pt x="506336" y="1138155"/>
                    </a:lnTo>
                    <a:lnTo>
                      <a:pt x="504748" y="1132196"/>
                    </a:lnTo>
                    <a:lnTo>
                      <a:pt x="502764" y="1127429"/>
                    </a:lnTo>
                    <a:lnTo>
                      <a:pt x="500780" y="1123457"/>
                    </a:lnTo>
                    <a:lnTo>
                      <a:pt x="498399" y="1119484"/>
                    </a:lnTo>
                    <a:lnTo>
                      <a:pt x="496018" y="1115909"/>
                    </a:lnTo>
                    <a:lnTo>
                      <a:pt x="490860" y="1109950"/>
                    </a:lnTo>
                    <a:lnTo>
                      <a:pt x="485701" y="1103594"/>
                    </a:lnTo>
                    <a:lnTo>
                      <a:pt x="480146" y="1097636"/>
                    </a:lnTo>
                    <a:lnTo>
                      <a:pt x="477765" y="1094458"/>
                    </a:lnTo>
                    <a:lnTo>
                      <a:pt x="475384" y="1091280"/>
                    </a:lnTo>
                    <a:lnTo>
                      <a:pt x="473400" y="1087307"/>
                    </a:lnTo>
                    <a:lnTo>
                      <a:pt x="471813" y="1082937"/>
                    </a:lnTo>
                    <a:lnTo>
                      <a:pt x="461495" y="973694"/>
                    </a:lnTo>
                    <a:lnTo>
                      <a:pt x="461099" y="974091"/>
                    </a:lnTo>
                    <a:lnTo>
                      <a:pt x="460305" y="974091"/>
                    </a:lnTo>
                    <a:lnTo>
                      <a:pt x="457527" y="973694"/>
                    </a:lnTo>
                    <a:lnTo>
                      <a:pt x="448401" y="972105"/>
                    </a:lnTo>
                    <a:lnTo>
                      <a:pt x="438877" y="969324"/>
                    </a:lnTo>
                    <a:lnTo>
                      <a:pt x="435306" y="968133"/>
                    </a:lnTo>
                    <a:lnTo>
                      <a:pt x="433322" y="967338"/>
                    </a:lnTo>
                    <a:lnTo>
                      <a:pt x="430147" y="964557"/>
                    </a:lnTo>
                    <a:lnTo>
                      <a:pt x="426973" y="962174"/>
                    </a:lnTo>
                    <a:lnTo>
                      <a:pt x="424195" y="958996"/>
                    </a:lnTo>
                    <a:lnTo>
                      <a:pt x="421417" y="955818"/>
                    </a:lnTo>
                    <a:lnTo>
                      <a:pt x="419036" y="952243"/>
                    </a:lnTo>
                    <a:lnTo>
                      <a:pt x="416655" y="948270"/>
                    </a:lnTo>
                    <a:lnTo>
                      <a:pt x="414671" y="944298"/>
                    </a:lnTo>
                    <a:lnTo>
                      <a:pt x="412687" y="939928"/>
                    </a:lnTo>
                    <a:lnTo>
                      <a:pt x="409116" y="929997"/>
                    </a:lnTo>
                    <a:lnTo>
                      <a:pt x="406338" y="920066"/>
                    </a:lnTo>
                    <a:lnTo>
                      <a:pt x="403957" y="908943"/>
                    </a:lnTo>
                    <a:lnTo>
                      <a:pt x="401576" y="898217"/>
                    </a:lnTo>
                    <a:lnTo>
                      <a:pt x="399989" y="887094"/>
                    </a:lnTo>
                    <a:lnTo>
                      <a:pt x="398402" y="875574"/>
                    </a:lnTo>
                    <a:lnTo>
                      <a:pt x="396418" y="854122"/>
                    </a:lnTo>
                    <a:lnTo>
                      <a:pt x="394831" y="834260"/>
                    </a:lnTo>
                    <a:lnTo>
                      <a:pt x="393640" y="817576"/>
                    </a:lnTo>
                    <a:lnTo>
                      <a:pt x="393640" y="814795"/>
                    </a:lnTo>
                    <a:lnTo>
                      <a:pt x="394037" y="811617"/>
                    </a:lnTo>
                    <a:lnTo>
                      <a:pt x="395227" y="808439"/>
                    </a:lnTo>
                    <a:lnTo>
                      <a:pt x="396418" y="805261"/>
                    </a:lnTo>
                    <a:lnTo>
                      <a:pt x="399989" y="798905"/>
                    </a:lnTo>
                    <a:lnTo>
                      <a:pt x="403561" y="791755"/>
                    </a:lnTo>
                    <a:lnTo>
                      <a:pt x="407132" y="784604"/>
                    </a:lnTo>
                    <a:lnTo>
                      <a:pt x="408322" y="780234"/>
                    </a:lnTo>
                    <a:lnTo>
                      <a:pt x="409513" y="776262"/>
                    </a:lnTo>
                    <a:lnTo>
                      <a:pt x="410306" y="771495"/>
                    </a:lnTo>
                    <a:lnTo>
                      <a:pt x="410703" y="766331"/>
                    </a:lnTo>
                    <a:lnTo>
                      <a:pt x="410306" y="761166"/>
                    </a:lnTo>
                    <a:lnTo>
                      <a:pt x="409513" y="755605"/>
                    </a:lnTo>
                    <a:lnTo>
                      <a:pt x="406338" y="738126"/>
                    </a:lnTo>
                    <a:lnTo>
                      <a:pt x="403561" y="721839"/>
                    </a:lnTo>
                    <a:lnTo>
                      <a:pt x="401180" y="705552"/>
                    </a:lnTo>
                    <a:lnTo>
                      <a:pt x="399196" y="689662"/>
                    </a:lnTo>
                    <a:lnTo>
                      <a:pt x="397608" y="673772"/>
                    </a:lnTo>
                    <a:lnTo>
                      <a:pt x="397211" y="659074"/>
                    </a:lnTo>
                    <a:lnTo>
                      <a:pt x="396815" y="643978"/>
                    </a:lnTo>
                    <a:lnTo>
                      <a:pt x="396815" y="629677"/>
                    </a:lnTo>
                    <a:lnTo>
                      <a:pt x="397608" y="615774"/>
                    </a:lnTo>
                    <a:lnTo>
                      <a:pt x="398799" y="602267"/>
                    </a:lnTo>
                    <a:lnTo>
                      <a:pt x="400386" y="588761"/>
                    </a:lnTo>
                    <a:lnTo>
                      <a:pt x="402370" y="576446"/>
                    </a:lnTo>
                    <a:lnTo>
                      <a:pt x="404751" y="563734"/>
                    </a:lnTo>
                    <a:lnTo>
                      <a:pt x="407529" y="552214"/>
                    </a:lnTo>
                    <a:lnTo>
                      <a:pt x="410703" y="540297"/>
                    </a:lnTo>
                    <a:lnTo>
                      <a:pt x="414275" y="529571"/>
                    </a:lnTo>
                    <a:lnTo>
                      <a:pt x="418243" y="519242"/>
                    </a:lnTo>
                    <a:lnTo>
                      <a:pt x="422211" y="508914"/>
                    </a:lnTo>
                    <a:lnTo>
                      <a:pt x="426973" y="499380"/>
                    </a:lnTo>
                    <a:lnTo>
                      <a:pt x="432131" y="490243"/>
                    </a:lnTo>
                    <a:lnTo>
                      <a:pt x="437290" y="481504"/>
                    </a:lnTo>
                    <a:lnTo>
                      <a:pt x="442845" y="473162"/>
                    </a:lnTo>
                    <a:lnTo>
                      <a:pt x="448797" y="465614"/>
                    </a:lnTo>
                    <a:lnTo>
                      <a:pt x="454750" y="458066"/>
                    </a:lnTo>
                    <a:lnTo>
                      <a:pt x="461495" y="451710"/>
                    </a:lnTo>
                    <a:lnTo>
                      <a:pt x="468241" y="445752"/>
                    </a:lnTo>
                    <a:lnTo>
                      <a:pt x="474987" y="440190"/>
                    </a:lnTo>
                    <a:lnTo>
                      <a:pt x="482130" y="435026"/>
                    </a:lnTo>
                    <a:lnTo>
                      <a:pt x="490066" y="429862"/>
                    </a:lnTo>
                    <a:lnTo>
                      <a:pt x="497606" y="425889"/>
                    </a:lnTo>
                    <a:lnTo>
                      <a:pt x="505542" y="422711"/>
                    </a:lnTo>
                    <a:lnTo>
                      <a:pt x="513875" y="419533"/>
                    </a:lnTo>
                    <a:lnTo>
                      <a:pt x="538478" y="409999"/>
                    </a:lnTo>
                    <a:lnTo>
                      <a:pt x="553160" y="404438"/>
                    </a:lnTo>
                    <a:lnTo>
                      <a:pt x="568239" y="399273"/>
                    </a:lnTo>
                    <a:lnTo>
                      <a:pt x="584111" y="394506"/>
                    </a:lnTo>
                    <a:lnTo>
                      <a:pt x="601174" y="390137"/>
                    </a:lnTo>
                    <a:lnTo>
                      <a:pt x="618634" y="386562"/>
                    </a:lnTo>
                    <a:lnTo>
                      <a:pt x="627761" y="384973"/>
                    </a:lnTo>
                    <a:lnTo>
                      <a:pt x="636888" y="383384"/>
                    </a:lnTo>
                    <a:lnTo>
                      <a:pt x="646014" y="382589"/>
                    </a:lnTo>
                    <a:lnTo>
                      <a:pt x="655538" y="381795"/>
                    </a:lnTo>
                    <a:lnTo>
                      <a:pt x="665061" y="381397"/>
                    </a:lnTo>
                    <a:lnTo>
                      <a:pt x="674585" y="381000"/>
                    </a:lnTo>
                    <a:close/>
                    <a:moveTo>
                      <a:pt x="1307704" y="0"/>
                    </a:moveTo>
                    <a:lnTo>
                      <a:pt x="1321601" y="0"/>
                    </a:lnTo>
                    <a:lnTo>
                      <a:pt x="1335100" y="0"/>
                    </a:lnTo>
                    <a:lnTo>
                      <a:pt x="1348997" y="1191"/>
                    </a:lnTo>
                    <a:lnTo>
                      <a:pt x="1362496" y="2381"/>
                    </a:lnTo>
                    <a:lnTo>
                      <a:pt x="1376790" y="4366"/>
                    </a:lnTo>
                    <a:lnTo>
                      <a:pt x="1390289" y="7144"/>
                    </a:lnTo>
                    <a:lnTo>
                      <a:pt x="1404583" y="10319"/>
                    </a:lnTo>
                    <a:lnTo>
                      <a:pt x="1418480" y="14684"/>
                    </a:lnTo>
                    <a:lnTo>
                      <a:pt x="1432773" y="19447"/>
                    </a:lnTo>
                    <a:lnTo>
                      <a:pt x="1446670" y="25003"/>
                    </a:lnTo>
                    <a:lnTo>
                      <a:pt x="1460566" y="31353"/>
                    </a:lnTo>
                    <a:lnTo>
                      <a:pt x="1474463" y="38497"/>
                    </a:lnTo>
                    <a:lnTo>
                      <a:pt x="1488757" y="46831"/>
                    </a:lnTo>
                    <a:lnTo>
                      <a:pt x="1525285" y="80963"/>
                    </a:lnTo>
                    <a:lnTo>
                      <a:pt x="1584841" y="90884"/>
                    </a:lnTo>
                    <a:lnTo>
                      <a:pt x="1590400" y="94853"/>
                    </a:lnTo>
                    <a:lnTo>
                      <a:pt x="1595958" y="99616"/>
                    </a:lnTo>
                    <a:lnTo>
                      <a:pt x="1600723" y="104775"/>
                    </a:lnTo>
                    <a:lnTo>
                      <a:pt x="1605487" y="110331"/>
                    </a:lnTo>
                    <a:lnTo>
                      <a:pt x="1609855" y="115888"/>
                    </a:lnTo>
                    <a:lnTo>
                      <a:pt x="1613825" y="122238"/>
                    </a:lnTo>
                    <a:lnTo>
                      <a:pt x="1617399" y="128984"/>
                    </a:lnTo>
                    <a:lnTo>
                      <a:pt x="1620575" y="134938"/>
                    </a:lnTo>
                    <a:lnTo>
                      <a:pt x="1626531" y="146447"/>
                    </a:lnTo>
                    <a:lnTo>
                      <a:pt x="1630898" y="156766"/>
                    </a:lnTo>
                    <a:lnTo>
                      <a:pt x="1634075" y="165894"/>
                    </a:lnTo>
                    <a:lnTo>
                      <a:pt x="1636854" y="177403"/>
                    </a:lnTo>
                    <a:lnTo>
                      <a:pt x="1639236" y="189309"/>
                    </a:lnTo>
                    <a:lnTo>
                      <a:pt x="1641619" y="200819"/>
                    </a:lnTo>
                    <a:lnTo>
                      <a:pt x="1643207" y="212725"/>
                    </a:lnTo>
                    <a:lnTo>
                      <a:pt x="1644795" y="223838"/>
                    </a:lnTo>
                    <a:lnTo>
                      <a:pt x="1646383" y="235347"/>
                    </a:lnTo>
                    <a:lnTo>
                      <a:pt x="1648368" y="258366"/>
                    </a:lnTo>
                    <a:lnTo>
                      <a:pt x="1649559" y="281781"/>
                    </a:lnTo>
                    <a:lnTo>
                      <a:pt x="1649957" y="304800"/>
                    </a:lnTo>
                    <a:lnTo>
                      <a:pt x="1649957" y="328613"/>
                    </a:lnTo>
                    <a:lnTo>
                      <a:pt x="1649559" y="352822"/>
                    </a:lnTo>
                    <a:lnTo>
                      <a:pt x="1648765" y="365919"/>
                    </a:lnTo>
                    <a:lnTo>
                      <a:pt x="1647177" y="385763"/>
                    </a:lnTo>
                    <a:lnTo>
                      <a:pt x="1642413" y="436959"/>
                    </a:lnTo>
                    <a:lnTo>
                      <a:pt x="1640427" y="464344"/>
                    </a:lnTo>
                    <a:lnTo>
                      <a:pt x="1638839" y="490141"/>
                    </a:lnTo>
                    <a:lnTo>
                      <a:pt x="1638442" y="501650"/>
                    </a:lnTo>
                    <a:lnTo>
                      <a:pt x="1638045" y="511969"/>
                    </a:lnTo>
                    <a:lnTo>
                      <a:pt x="1638442" y="521494"/>
                    </a:lnTo>
                    <a:lnTo>
                      <a:pt x="1638839" y="529034"/>
                    </a:lnTo>
                    <a:lnTo>
                      <a:pt x="1640030" y="538559"/>
                    </a:lnTo>
                    <a:lnTo>
                      <a:pt x="1642016" y="546497"/>
                    </a:lnTo>
                    <a:lnTo>
                      <a:pt x="1644001" y="553244"/>
                    </a:lnTo>
                    <a:lnTo>
                      <a:pt x="1646780" y="558800"/>
                    </a:lnTo>
                    <a:lnTo>
                      <a:pt x="1649559" y="563959"/>
                    </a:lnTo>
                    <a:lnTo>
                      <a:pt x="1653133" y="569516"/>
                    </a:lnTo>
                    <a:lnTo>
                      <a:pt x="1656706" y="576659"/>
                    </a:lnTo>
                    <a:lnTo>
                      <a:pt x="1661074" y="584597"/>
                    </a:lnTo>
                    <a:lnTo>
                      <a:pt x="1664250" y="592534"/>
                    </a:lnTo>
                    <a:lnTo>
                      <a:pt x="1667029" y="600869"/>
                    </a:lnTo>
                    <a:lnTo>
                      <a:pt x="1669412" y="609600"/>
                    </a:lnTo>
                    <a:lnTo>
                      <a:pt x="1671397" y="618331"/>
                    </a:lnTo>
                    <a:lnTo>
                      <a:pt x="1672588" y="627459"/>
                    </a:lnTo>
                    <a:lnTo>
                      <a:pt x="1673382" y="636984"/>
                    </a:lnTo>
                    <a:lnTo>
                      <a:pt x="1673779" y="646113"/>
                    </a:lnTo>
                    <a:lnTo>
                      <a:pt x="1674176" y="655241"/>
                    </a:lnTo>
                    <a:lnTo>
                      <a:pt x="1673779" y="665163"/>
                    </a:lnTo>
                    <a:lnTo>
                      <a:pt x="1673382" y="674291"/>
                    </a:lnTo>
                    <a:lnTo>
                      <a:pt x="1671794" y="692547"/>
                    </a:lnTo>
                    <a:lnTo>
                      <a:pt x="1669412" y="710009"/>
                    </a:lnTo>
                    <a:lnTo>
                      <a:pt x="1666632" y="726678"/>
                    </a:lnTo>
                    <a:lnTo>
                      <a:pt x="1664647" y="735806"/>
                    </a:lnTo>
                    <a:lnTo>
                      <a:pt x="1662662" y="745728"/>
                    </a:lnTo>
                    <a:lnTo>
                      <a:pt x="1659883" y="755650"/>
                    </a:lnTo>
                    <a:lnTo>
                      <a:pt x="1656706" y="765572"/>
                    </a:lnTo>
                    <a:lnTo>
                      <a:pt x="1653133" y="775891"/>
                    </a:lnTo>
                    <a:lnTo>
                      <a:pt x="1649162" y="785416"/>
                    </a:lnTo>
                    <a:lnTo>
                      <a:pt x="1644795" y="793750"/>
                    </a:lnTo>
                    <a:lnTo>
                      <a:pt x="1642413" y="798116"/>
                    </a:lnTo>
                    <a:lnTo>
                      <a:pt x="1639633" y="802084"/>
                    </a:lnTo>
                    <a:lnTo>
                      <a:pt x="1636854" y="805656"/>
                    </a:lnTo>
                    <a:lnTo>
                      <a:pt x="1633678" y="808831"/>
                    </a:lnTo>
                    <a:lnTo>
                      <a:pt x="1630104" y="811609"/>
                    </a:lnTo>
                    <a:lnTo>
                      <a:pt x="1626531" y="814388"/>
                    </a:lnTo>
                    <a:lnTo>
                      <a:pt x="1618193" y="818753"/>
                    </a:lnTo>
                    <a:lnTo>
                      <a:pt x="1610252" y="823119"/>
                    </a:lnTo>
                    <a:lnTo>
                      <a:pt x="1602311" y="827881"/>
                    </a:lnTo>
                    <a:lnTo>
                      <a:pt x="1598341" y="830263"/>
                    </a:lnTo>
                    <a:lnTo>
                      <a:pt x="1593973" y="832644"/>
                    </a:lnTo>
                    <a:lnTo>
                      <a:pt x="1590797" y="835819"/>
                    </a:lnTo>
                    <a:lnTo>
                      <a:pt x="1587223" y="838994"/>
                    </a:lnTo>
                    <a:lnTo>
                      <a:pt x="1584444" y="842963"/>
                    </a:lnTo>
                    <a:lnTo>
                      <a:pt x="1581665" y="846931"/>
                    </a:lnTo>
                    <a:lnTo>
                      <a:pt x="1578489" y="854075"/>
                    </a:lnTo>
                    <a:lnTo>
                      <a:pt x="1576106" y="860822"/>
                    </a:lnTo>
                    <a:lnTo>
                      <a:pt x="1574121" y="867966"/>
                    </a:lnTo>
                    <a:lnTo>
                      <a:pt x="1572533" y="875506"/>
                    </a:lnTo>
                    <a:lnTo>
                      <a:pt x="1571342" y="883444"/>
                    </a:lnTo>
                    <a:lnTo>
                      <a:pt x="1570151" y="890984"/>
                    </a:lnTo>
                    <a:lnTo>
                      <a:pt x="1568959" y="906859"/>
                    </a:lnTo>
                    <a:lnTo>
                      <a:pt x="1568165" y="923131"/>
                    </a:lnTo>
                    <a:lnTo>
                      <a:pt x="1566974" y="939006"/>
                    </a:lnTo>
                    <a:lnTo>
                      <a:pt x="1565783" y="946944"/>
                    </a:lnTo>
                    <a:lnTo>
                      <a:pt x="1564989" y="954484"/>
                    </a:lnTo>
                    <a:lnTo>
                      <a:pt x="1563401" y="961628"/>
                    </a:lnTo>
                    <a:lnTo>
                      <a:pt x="1561415" y="969169"/>
                    </a:lnTo>
                    <a:lnTo>
                      <a:pt x="1558636" y="976709"/>
                    </a:lnTo>
                    <a:lnTo>
                      <a:pt x="1555460" y="983456"/>
                    </a:lnTo>
                    <a:lnTo>
                      <a:pt x="1551887" y="989409"/>
                    </a:lnTo>
                    <a:lnTo>
                      <a:pt x="1548313" y="995363"/>
                    </a:lnTo>
                    <a:lnTo>
                      <a:pt x="1544343" y="1000522"/>
                    </a:lnTo>
                    <a:lnTo>
                      <a:pt x="1539578" y="1005284"/>
                    </a:lnTo>
                    <a:lnTo>
                      <a:pt x="1531637" y="1014809"/>
                    </a:lnTo>
                    <a:lnTo>
                      <a:pt x="1527667" y="1019969"/>
                    </a:lnTo>
                    <a:lnTo>
                      <a:pt x="1524093" y="1025525"/>
                    </a:lnTo>
                    <a:lnTo>
                      <a:pt x="1520520" y="1031081"/>
                    </a:lnTo>
                    <a:lnTo>
                      <a:pt x="1517741" y="1037431"/>
                    </a:lnTo>
                    <a:lnTo>
                      <a:pt x="1514961" y="1044178"/>
                    </a:lnTo>
                    <a:lnTo>
                      <a:pt x="1512976" y="1052513"/>
                    </a:lnTo>
                    <a:lnTo>
                      <a:pt x="1510991" y="1061244"/>
                    </a:lnTo>
                    <a:lnTo>
                      <a:pt x="1510197" y="1070769"/>
                    </a:lnTo>
                    <a:lnTo>
                      <a:pt x="1561415" y="1078309"/>
                    </a:lnTo>
                    <a:lnTo>
                      <a:pt x="1576900" y="1111250"/>
                    </a:lnTo>
                    <a:lnTo>
                      <a:pt x="1585635" y="1129903"/>
                    </a:lnTo>
                    <a:lnTo>
                      <a:pt x="1596355" y="1149350"/>
                    </a:lnTo>
                    <a:lnTo>
                      <a:pt x="1601517" y="1158478"/>
                    </a:lnTo>
                    <a:lnTo>
                      <a:pt x="1606679" y="1168003"/>
                    </a:lnTo>
                    <a:lnTo>
                      <a:pt x="1612237" y="1176734"/>
                    </a:lnTo>
                    <a:lnTo>
                      <a:pt x="1617796" y="1184672"/>
                    </a:lnTo>
                    <a:lnTo>
                      <a:pt x="1624149" y="1192609"/>
                    </a:lnTo>
                    <a:lnTo>
                      <a:pt x="1629707" y="1198959"/>
                    </a:lnTo>
                    <a:lnTo>
                      <a:pt x="1635663" y="1204516"/>
                    </a:lnTo>
                    <a:lnTo>
                      <a:pt x="1641619" y="1209278"/>
                    </a:lnTo>
                    <a:lnTo>
                      <a:pt x="1721821" y="1231106"/>
                    </a:lnTo>
                    <a:lnTo>
                      <a:pt x="1793687" y="1261269"/>
                    </a:lnTo>
                    <a:lnTo>
                      <a:pt x="1867537" y="1292622"/>
                    </a:lnTo>
                    <a:lnTo>
                      <a:pt x="1941387" y="1324372"/>
                    </a:lnTo>
                    <a:lnTo>
                      <a:pt x="2013649" y="1354931"/>
                    </a:lnTo>
                    <a:lnTo>
                      <a:pt x="2029531" y="1361678"/>
                    </a:lnTo>
                    <a:lnTo>
                      <a:pt x="2046207" y="1367631"/>
                    </a:lnTo>
                    <a:lnTo>
                      <a:pt x="2079161" y="1379141"/>
                    </a:lnTo>
                    <a:lnTo>
                      <a:pt x="2095440" y="1385094"/>
                    </a:lnTo>
                    <a:lnTo>
                      <a:pt x="2112116" y="1391444"/>
                    </a:lnTo>
                    <a:lnTo>
                      <a:pt x="2127998" y="1397397"/>
                    </a:lnTo>
                    <a:lnTo>
                      <a:pt x="2143085" y="1404144"/>
                    </a:lnTo>
                    <a:lnTo>
                      <a:pt x="2150232" y="1407716"/>
                    </a:lnTo>
                    <a:lnTo>
                      <a:pt x="2157776" y="1411684"/>
                    </a:lnTo>
                    <a:lnTo>
                      <a:pt x="2164923" y="1416050"/>
                    </a:lnTo>
                    <a:lnTo>
                      <a:pt x="2171673" y="1420019"/>
                    </a:lnTo>
                    <a:lnTo>
                      <a:pt x="2178423" y="1424384"/>
                    </a:lnTo>
                    <a:lnTo>
                      <a:pt x="2184775" y="1429147"/>
                    </a:lnTo>
                    <a:lnTo>
                      <a:pt x="2191128" y="1433909"/>
                    </a:lnTo>
                    <a:lnTo>
                      <a:pt x="2196687" y="1439069"/>
                    </a:lnTo>
                    <a:lnTo>
                      <a:pt x="2202245" y="1445022"/>
                    </a:lnTo>
                    <a:lnTo>
                      <a:pt x="2207804" y="1450578"/>
                    </a:lnTo>
                    <a:lnTo>
                      <a:pt x="2212965" y="1456928"/>
                    </a:lnTo>
                    <a:lnTo>
                      <a:pt x="2217333" y="1463278"/>
                    </a:lnTo>
                    <a:lnTo>
                      <a:pt x="2221700" y="1470422"/>
                    </a:lnTo>
                    <a:lnTo>
                      <a:pt x="2225274" y="1477566"/>
                    </a:lnTo>
                    <a:lnTo>
                      <a:pt x="2228847" y="1485503"/>
                    </a:lnTo>
                    <a:lnTo>
                      <a:pt x="2232023" y="1493441"/>
                    </a:lnTo>
                    <a:lnTo>
                      <a:pt x="2232023" y="1519634"/>
                    </a:lnTo>
                    <a:lnTo>
                      <a:pt x="2232817" y="1552178"/>
                    </a:lnTo>
                    <a:lnTo>
                      <a:pt x="2234406" y="1628378"/>
                    </a:lnTo>
                    <a:lnTo>
                      <a:pt x="2235597" y="1668859"/>
                    </a:lnTo>
                    <a:lnTo>
                      <a:pt x="2236391" y="1708150"/>
                    </a:lnTo>
                    <a:lnTo>
                      <a:pt x="2236788" y="1745059"/>
                    </a:lnTo>
                    <a:lnTo>
                      <a:pt x="2236391" y="1778000"/>
                    </a:lnTo>
                    <a:lnTo>
                      <a:pt x="374650" y="1778000"/>
                    </a:lnTo>
                    <a:lnTo>
                      <a:pt x="374650" y="1745059"/>
                    </a:lnTo>
                    <a:lnTo>
                      <a:pt x="374650" y="1708150"/>
                    </a:lnTo>
                    <a:lnTo>
                      <a:pt x="375444" y="1668859"/>
                    </a:lnTo>
                    <a:lnTo>
                      <a:pt x="376238" y="1628378"/>
                    </a:lnTo>
                    <a:lnTo>
                      <a:pt x="377826" y="1552178"/>
                    </a:lnTo>
                    <a:lnTo>
                      <a:pt x="378620" y="1519634"/>
                    </a:lnTo>
                    <a:lnTo>
                      <a:pt x="379017" y="1493441"/>
                    </a:lnTo>
                    <a:lnTo>
                      <a:pt x="381797" y="1485503"/>
                    </a:lnTo>
                    <a:lnTo>
                      <a:pt x="385370" y="1477566"/>
                    </a:lnTo>
                    <a:lnTo>
                      <a:pt x="389341" y="1470422"/>
                    </a:lnTo>
                    <a:lnTo>
                      <a:pt x="393311" y="1463278"/>
                    </a:lnTo>
                    <a:lnTo>
                      <a:pt x="398076" y="1456928"/>
                    </a:lnTo>
                    <a:lnTo>
                      <a:pt x="403237" y="1450578"/>
                    </a:lnTo>
                    <a:lnTo>
                      <a:pt x="408399" y="1445022"/>
                    </a:lnTo>
                    <a:lnTo>
                      <a:pt x="413957" y="1439069"/>
                    </a:lnTo>
                    <a:lnTo>
                      <a:pt x="419516" y="1433909"/>
                    </a:lnTo>
                    <a:lnTo>
                      <a:pt x="425869" y="1429147"/>
                    </a:lnTo>
                    <a:lnTo>
                      <a:pt x="432618" y="1424384"/>
                    </a:lnTo>
                    <a:lnTo>
                      <a:pt x="438971" y="1420019"/>
                    </a:lnTo>
                    <a:lnTo>
                      <a:pt x="445721" y="1416050"/>
                    </a:lnTo>
                    <a:lnTo>
                      <a:pt x="452868" y="1411684"/>
                    </a:lnTo>
                    <a:lnTo>
                      <a:pt x="460412" y="1407716"/>
                    </a:lnTo>
                    <a:lnTo>
                      <a:pt x="467558" y="1404144"/>
                    </a:lnTo>
                    <a:lnTo>
                      <a:pt x="482646" y="1397397"/>
                    </a:lnTo>
                    <a:lnTo>
                      <a:pt x="498925" y="1391444"/>
                    </a:lnTo>
                    <a:lnTo>
                      <a:pt x="515204" y="1385094"/>
                    </a:lnTo>
                    <a:lnTo>
                      <a:pt x="531483" y="1379141"/>
                    </a:lnTo>
                    <a:lnTo>
                      <a:pt x="564437" y="1367631"/>
                    </a:lnTo>
                    <a:lnTo>
                      <a:pt x="581113" y="1361678"/>
                    </a:lnTo>
                    <a:lnTo>
                      <a:pt x="597392" y="1354931"/>
                    </a:lnTo>
                    <a:lnTo>
                      <a:pt x="669257" y="1324372"/>
                    </a:lnTo>
                    <a:lnTo>
                      <a:pt x="743504" y="1292622"/>
                    </a:lnTo>
                    <a:lnTo>
                      <a:pt x="817354" y="1261269"/>
                    </a:lnTo>
                    <a:lnTo>
                      <a:pt x="888822" y="1231106"/>
                    </a:lnTo>
                    <a:lnTo>
                      <a:pt x="969025" y="1209278"/>
                    </a:lnTo>
                    <a:lnTo>
                      <a:pt x="974981" y="1204516"/>
                    </a:lnTo>
                    <a:lnTo>
                      <a:pt x="980937" y="1198959"/>
                    </a:lnTo>
                    <a:lnTo>
                      <a:pt x="986892" y="1192609"/>
                    </a:lnTo>
                    <a:lnTo>
                      <a:pt x="992848" y="1184672"/>
                    </a:lnTo>
                    <a:lnTo>
                      <a:pt x="998407" y="1176734"/>
                    </a:lnTo>
                    <a:lnTo>
                      <a:pt x="1003965" y="1168003"/>
                    </a:lnTo>
                    <a:lnTo>
                      <a:pt x="1009524" y="1158478"/>
                    </a:lnTo>
                    <a:lnTo>
                      <a:pt x="1015083" y="1149350"/>
                    </a:lnTo>
                    <a:lnTo>
                      <a:pt x="1025009" y="1129903"/>
                    </a:lnTo>
                    <a:lnTo>
                      <a:pt x="1034141" y="1111250"/>
                    </a:lnTo>
                    <a:lnTo>
                      <a:pt x="1049228" y="1078309"/>
                    </a:lnTo>
                    <a:lnTo>
                      <a:pt x="1087345" y="1068784"/>
                    </a:lnTo>
                    <a:lnTo>
                      <a:pt x="1085359" y="1060450"/>
                    </a:lnTo>
                    <a:lnTo>
                      <a:pt x="1082977" y="1053306"/>
                    </a:lnTo>
                    <a:lnTo>
                      <a:pt x="1080595" y="1046163"/>
                    </a:lnTo>
                    <a:lnTo>
                      <a:pt x="1077419" y="1040209"/>
                    </a:lnTo>
                    <a:lnTo>
                      <a:pt x="1074242" y="1034653"/>
                    </a:lnTo>
                    <a:lnTo>
                      <a:pt x="1071066" y="1029891"/>
                    </a:lnTo>
                    <a:lnTo>
                      <a:pt x="1067492" y="1025525"/>
                    </a:lnTo>
                    <a:lnTo>
                      <a:pt x="1063125" y="1020763"/>
                    </a:lnTo>
                    <a:lnTo>
                      <a:pt x="1055978" y="1012825"/>
                    </a:lnTo>
                    <a:lnTo>
                      <a:pt x="1048434" y="1004491"/>
                    </a:lnTo>
                    <a:lnTo>
                      <a:pt x="1045258" y="1000125"/>
                    </a:lnTo>
                    <a:lnTo>
                      <a:pt x="1042082" y="995363"/>
                    </a:lnTo>
                    <a:lnTo>
                      <a:pt x="1038905" y="989409"/>
                    </a:lnTo>
                    <a:lnTo>
                      <a:pt x="1036523" y="983456"/>
                    </a:lnTo>
                    <a:lnTo>
                      <a:pt x="1022229" y="830659"/>
                    </a:lnTo>
                    <a:lnTo>
                      <a:pt x="1021832" y="831056"/>
                    </a:lnTo>
                    <a:lnTo>
                      <a:pt x="1020641" y="831056"/>
                    </a:lnTo>
                    <a:lnTo>
                      <a:pt x="1016671" y="830659"/>
                    </a:lnTo>
                    <a:lnTo>
                      <a:pt x="1010715" y="829469"/>
                    </a:lnTo>
                    <a:lnTo>
                      <a:pt x="1003965" y="828278"/>
                    </a:lnTo>
                    <a:lnTo>
                      <a:pt x="990863" y="824309"/>
                    </a:lnTo>
                    <a:lnTo>
                      <a:pt x="985701" y="822325"/>
                    </a:lnTo>
                    <a:lnTo>
                      <a:pt x="982525" y="821134"/>
                    </a:lnTo>
                    <a:lnTo>
                      <a:pt x="978157" y="817959"/>
                    </a:lnTo>
                    <a:lnTo>
                      <a:pt x="973790" y="814388"/>
                    </a:lnTo>
                    <a:lnTo>
                      <a:pt x="969819" y="810419"/>
                    </a:lnTo>
                    <a:lnTo>
                      <a:pt x="966246" y="805656"/>
                    </a:lnTo>
                    <a:lnTo>
                      <a:pt x="962673" y="800497"/>
                    </a:lnTo>
                    <a:lnTo>
                      <a:pt x="959496" y="794941"/>
                    </a:lnTo>
                    <a:lnTo>
                      <a:pt x="956717" y="788988"/>
                    </a:lnTo>
                    <a:lnTo>
                      <a:pt x="953541" y="783034"/>
                    </a:lnTo>
                    <a:lnTo>
                      <a:pt x="951158" y="776684"/>
                    </a:lnTo>
                    <a:lnTo>
                      <a:pt x="948776" y="769541"/>
                    </a:lnTo>
                    <a:lnTo>
                      <a:pt x="944409" y="755253"/>
                    </a:lnTo>
                    <a:lnTo>
                      <a:pt x="941232" y="740172"/>
                    </a:lnTo>
                    <a:lnTo>
                      <a:pt x="938056" y="724694"/>
                    </a:lnTo>
                    <a:lnTo>
                      <a:pt x="935674" y="708819"/>
                    </a:lnTo>
                    <a:lnTo>
                      <a:pt x="934085" y="693341"/>
                    </a:lnTo>
                    <a:lnTo>
                      <a:pt x="932497" y="677466"/>
                    </a:lnTo>
                    <a:lnTo>
                      <a:pt x="931306" y="662781"/>
                    </a:lnTo>
                    <a:lnTo>
                      <a:pt x="929321" y="635000"/>
                    </a:lnTo>
                    <a:lnTo>
                      <a:pt x="926939" y="611981"/>
                    </a:lnTo>
                    <a:lnTo>
                      <a:pt x="926939" y="607616"/>
                    </a:lnTo>
                    <a:lnTo>
                      <a:pt x="927733" y="603250"/>
                    </a:lnTo>
                    <a:lnTo>
                      <a:pt x="929321" y="598884"/>
                    </a:lnTo>
                    <a:lnTo>
                      <a:pt x="931306" y="594519"/>
                    </a:lnTo>
                    <a:lnTo>
                      <a:pt x="935674" y="585391"/>
                    </a:lnTo>
                    <a:lnTo>
                      <a:pt x="940835" y="575866"/>
                    </a:lnTo>
                    <a:lnTo>
                      <a:pt x="943217" y="570706"/>
                    </a:lnTo>
                    <a:lnTo>
                      <a:pt x="945600" y="565150"/>
                    </a:lnTo>
                    <a:lnTo>
                      <a:pt x="947585" y="559594"/>
                    </a:lnTo>
                    <a:lnTo>
                      <a:pt x="949173" y="553641"/>
                    </a:lnTo>
                    <a:lnTo>
                      <a:pt x="950364" y="547291"/>
                    </a:lnTo>
                    <a:lnTo>
                      <a:pt x="950761" y="539750"/>
                    </a:lnTo>
                    <a:lnTo>
                      <a:pt x="950364" y="532606"/>
                    </a:lnTo>
                    <a:lnTo>
                      <a:pt x="949173" y="524669"/>
                    </a:lnTo>
                    <a:lnTo>
                      <a:pt x="944409" y="500856"/>
                    </a:lnTo>
                    <a:lnTo>
                      <a:pt x="940438" y="477441"/>
                    </a:lnTo>
                    <a:lnTo>
                      <a:pt x="937262" y="454422"/>
                    </a:lnTo>
                    <a:lnTo>
                      <a:pt x="934880" y="432197"/>
                    </a:lnTo>
                    <a:lnTo>
                      <a:pt x="933291" y="410766"/>
                    </a:lnTo>
                    <a:lnTo>
                      <a:pt x="932100" y="389334"/>
                    </a:lnTo>
                    <a:lnTo>
                      <a:pt x="931703" y="368300"/>
                    </a:lnTo>
                    <a:lnTo>
                      <a:pt x="932100" y="348059"/>
                    </a:lnTo>
                    <a:lnTo>
                      <a:pt x="932894" y="328613"/>
                    </a:lnTo>
                    <a:lnTo>
                      <a:pt x="934483" y="309563"/>
                    </a:lnTo>
                    <a:lnTo>
                      <a:pt x="936468" y="290909"/>
                    </a:lnTo>
                    <a:lnTo>
                      <a:pt x="939247" y="273447"/>
                    </a:lnTo>
                    <a:lnTo>
                      <a:pt x="942423" y="255984"/>
                    </a:lnTo>
                    <a:lnTo>
                      <a:pt x="946394" y="239713"/>
                    </a:lnTo>
                    <a:lnTo>
                      <a:pt x="950761" y="223441"/>
                    </a:lnTo>
                    <a:lnTo>
                      <a:pt x="956320" y="207566"/>
                    </a:lnTo>
                    <a:lnTo>
                      <a:pt x="961482" y="193278"/>
                    </a:lnTo>
                    <a:lnTo>
                      <a:pt x="967437" y="178991"/>
                    </a:lnTo>
                    <a:lnTo>
                      <a:pt x="973790" y="165497"/>
                    </a:lnTo>
                    <a:lnTo>
                      <a:pt x="980937" y="152400"/>
                    </a:lnTo>
                    <a:lnTo>
                      <a:pt x="988481" y="140494"/>
                    </a:lnTo>
                    <a:lnTo>
                      <a:pt x="996421" y="129381"/>
                    </a:lnTo>
                    <a:lnTo>
                      <a:pt x="1004362" y="118269"/>
                    </a:lnTo>
                    <a:lnTo>
                      <a:pt x="1013494" y="108347"/>
                    </a:lnTo>
                    <a:lnTo>
                      <a:pt x="1022229" y="99219"/>
                    </a:lnTo>
                    <a:lnTo>
                      <a:pt x="1031758" y="90091"/>
                    </a:lnTo>
                    <a:lnTo>
                      <a:pt x="1041685" y="82550"/>
                    </a:lnTo>
                    <a:lnTo>
                      <a:pt x="1051611" y="75406"/>
                    </a:lnTo>
                    <a:lnTo>
                      <a:pt x="1061934" y="68659"/>
                    </a:lnTo>
                    <a:lnTo>
                      <a:pt x="1073051" y="63103"/>
                    </a:lnTo>
                    <a:lnTo>
                      <a:pt x="1084168" y="58341"/>
                    </a:lnTo>
                    <a:lnTo>
                      <a:pt x="1095683" y="53975"/>
                    </a:lnTo>
                    <a:lnTo>
                      <a:pt x="1112358" y="47228"/>
                    </a:lnTo>
                    <a:lnTo>
                      <a:pt x="1131019" y="40084"/>
                    </a:lnTo>
                    <a:lnTo>
                      <a:pt x="1150872" y="32544"/>
                    </a:lnTo>
                    <a:lnTo>
                      <a:pt x="1171915" y="25400"/>
                    </a:lnTo>
                    <a:lnTo>
                      <a:pt x="1194547" y="18653"/>
                    </a:lnTo>
                    <a:lnTo>
                      <a:pt x="1206458" y="15875"/>
                    </a:lnTo>
                    <a:lnTo>
                      <a:pt x="1218369" y="12303"/>
                    </a:lnTo>
                    <a:lnTo>
                      <a:pt x="1230281" y="9525"/>
                    </a:lnTo>
                    <a:lnTo>
                      <a:pt x="1242986" y="7144"/>
                    </a:lnTo>
                    <a:lnTo>
                      <a:pt x="1255294" y="5159"/>
                    </a:lnTo>
                    <a:lnTo>
                      <a:pt x="1268397" y="3175"/>
                    </a:lnTo>
                    <a:lnTo>
                      <a:pt x="1281102" y="1588"/>
                    </a:lnTo>
                    <a:lnTo>
                      <a:pt x="1294602" y="794"/>
                    </a:lnTo>
                    <a:lnTo>
                      <a:pt x="13077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694357E-1B14-460E-A070-A1CB8C9E34D2}"/>
                </a:ext>
              </a:extLst>
            </p:cNvPr>
            <p:cNvGrpSpPr/>
            <p:nvPr/>
          </p:nvGrpSpPr>
          <p:grpSpPr>
            <a:xfrm>
              <a:off x="6015795" y="5143710"/>
              <a:ext cx="651614" cy="651614"/>
              <a:chOff x="4456262" y="4994920"/>
              <a:chExt cx="651614" cy="651614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43D90C2F-2ABE-4579-A716-FFF1819A3615}"/>
                  </a:ext>
                </a:extLst>
              </p:cNvPr>
              <p:cNvSpPr/>
              <p:nvPr/>
            </p:nvSpPr>
            <p:spPr>
              <a:xfrm>
                <a:off x="4456262" y="4994920"/>
                <a:ext cx="651614" cy="651614"/>
              </a:xfrm>
              <a:prstGeom prst="ellipse">
                <a:avLst/>
              </a:prstGeom>
              <a:solidFill>
                <a:srgbClr val="104961"/>
              </a:solidFill>
              <a:ln w="28575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KSO_Shape">
                <a:extLst>
                  <a:ext uri="{FF2B5EF4-FFF2-40B4-BE49-F238E27FC236}">
                    <a16:creationId xmlns:a16="http://schemas.microsoft.com/office/drawing/2014/main" id="{8B1A1284-C1E2-4657-9013-B390EFE7A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80" y="5112011"/>
                <a:ext cx="329076" cy="417432"/>
              </a:xfrm>
              <a:custGeom>
                <a:avLst/>
                <a:gdLst>
                  <a:gd name="T0" fmla="*/ 259322 w 2665412"/>
                  <a:gd name="T1" fmla="*/ 2895285 h 3382963"/>
                  <a:gd name="T2" fmla="*/ 511017 w 2665412"/>
                  <a:gd name="T3" fmla="*/ 3155147 h 3382963"/>
                  <a:gd name="T4" fmla="*/ 770965 w 2665412"/>
                  <a:gd name="T5" fmla="*/ 2903852 h 3382963"/>
                  <a:gd name="T6" fmla="*/ 519587 w 2665412"/>
                  <a:gd name="T7" fmla="*/ 2643989 h 3382963"/>
                  <a:gd name="T8" fmla="*/ 875071 w 2665412"/>
                  <a:gd name="T9" fmla="*/ 2732514 h 3382963"/>
                  <a:gd name="T10" fmla="*/ 732560 w 2665412"/>
                  <a:gd name="T11" fmla="*/ 3231615 h 3382963"/>
                  <a:gd name="T12" fmla="*/ 265987 w 2665412"/>
                  <a:gd name="T13" fmla="*/ 3315697 h 3382963"/>
                  <a:gd name="T14" fmla="*/ 147598 w 2665412"/>
                  <a:gd name="T15" fmla="*/ 2750917 h 3382963"/>
                  <a:gd name="T16" fmla="*/ 1831415 w 2665412"/>
                  <a:gd name="T17" fmla="*/ 2257426 h 3382963"/>
                  <a:gd name="T18" fmla="*/ 1993961 w 2665412"/>
                  <a:gd name="T19" fmla="*/ 2438401 h 3382963"/>
                  <a:gd name="T20" fmla="*/ 1847258 w 2665412"/>
                  <a:gd name="T21" fmla="*/ 2409508 h 3382963"/>
                  <a:gd name="T22" fmla="*/ 1685662 w 2665412"/>
                  <a:gd name="T23" fmla="*/ 2468563 h 3382963"/>
                  <a:gd name="T24" fmla="*/ 1995229 w 2665412"/>
                  <a:gd name="T25" fmla="*/ 2640966 h 3382963"/>
                  <a:gd name="T26" fmla="*/ 1952137 w 2665412"/>
                  <a:gd name="T27" fmla="*/ 2838768 h 3382963"/>
                  <a:gd name="T28" fmla="*/ 1735409 w 2665412"/>
                  <a:gd name="T29" fmla="*/ 2918143 h 3382963"/>
                  <a:gd name="T30" fmla="*/ 1580784 w 2665412"/>
                  <a:gd name="T31" fmla="*/ 2728596 h 3382963"/>
                  <a:gd name="T32" fmla="*/ 1742380 w 2665412"/>
                  <a:gd name="T33" fmla="*/ 2773998 h 3382963"/>
                  <a:gd name="T34" fmla="*/ 1881478 w 2665412"/>
                  <a:gd name="T35" fmla="*/ 2691766 h 3382963"/>
                  <a:gd name="T36" fmla="*/ 1563357 w 2665412"/>
                  <a:gd name="T37" fmla="*/ 2467293 h 3382963"/>
                  <a:gd name="T38" fmla="*/ 1692634 w 2665412"/>
                  <a:gd name="T39" fmla="*/ 2322831 h 3382963"/>
                  <a:gd name="T40" fmla="*/ 1625723 w 2665412"/>
                  <a:gd name="T41" fmla="*/ 2198771 h 3382963"/>
                  <a:gd name="T42" fmla="*/ 1410098 w 2665412"/>
                  <a:gd name="T43" fmla="*/ 2430592 h 3382963"/>
                  <a:gd name="T44" fmla="*/ 1421847 w 2665412"/>
                  <a:gd name="T45" fmla="*/ 2757048 h 3382963"/>
                  <a:gd name="T46" fmla="*/ 1653351 w 2665412"/>
                  <a:gd name="T47" fmla="*/ 2972991 h 3382963"/>
                  <a:gd name="T48" fmla="*/ 1980125 w 2665412"/>
                  <a:gd name="T49" fmla="*/ 2960924 h 3382963"/>
                  <a:gd name="T50" fmla="*/ 2195433 w 2665412"/>
                  <a:gd name="T51" fmla="*/ 2729420 h 3382963"/>
                  <a:gd name="T52" fmla="*/ 2184001 w 2665412"/>
                  <a:gd name="T53" fmla="*/ 2402964 h 3382963"/>
                  <a:gd name="T54" fmla="*/ 1952179 w 2665412"/>
                  <a:gd name="T55" fmla="*/ 2187021 h 3382963"/>
                  <a:gd name="T56" fmla="*/ 2156055 w 2665412"/>
                  <a:gd name="T57" fmla="*/ 2032367 h 3382963"/>
                  <a:gd name="T58" fmla="*/ 2395816 w 2665412"/>
                  <a:gd name="T59" fmla="*/ 2850094 h 3382963"/>
                  <a:gd name="T60" fmla="*/ 1619054 w 2665412"/>
                  <a:gd name="T61" fmla="*/ 3205130 h 3382963"/>
                  <a:gd name="T62" fmla="*/ 1161763 w 2665412"/>
                  <a:gd name="T63" fmla="*/ 2697981 h 3382963"/>
                  <a:gd name="T64" fmla="*/ 1590474 w 2665412"/>
                  <a:gd name="T65" fmla="*/ 1963774 h 3382963"/>
                  <a:gd name="T66" fmla="*/ 247746 w 2665412"/>
                  <a:gd name="T67" fmla="*/ 2374875 h 3382963"/>
                  <a:gd name="T68" fmla="*/ 90506 w 2665412"/>
                  <a:gd name="T69" fmla="*/ 2382501 h 3382963"/>
                  <a:gd name="T70" fmla="*/ 82882 w 2665412"/>
                  <a:gd name="T71" fmla="*/ 2224911 h 3382963"/>
                  <a:gd name="T72" fmla="*/ 1925231 w 2665412"/>
                  <a:gd name="T73" fmla="*/ 1275421 h 3382963"/>
                  <a:gd name="T74" fmla="*/ 2142932 w 2665412"/>
                  <a:gd name="T75" fmla="*/ 1565745 h 3382963"/>
                  <a:gd name="T76" fmla="*/ 2433411 w 2665412"/>
                  <a:gd name="T77" fmla="*/ 1348081 h 3382963"/>
                  <a:gd name="T78" fmla="*/ 2215710 w 2665412"/>
                  <a:gd name="T79" fmla="*/ 1057758 h 3382963"/>
                  <a:gd name="T80" fmla="*/ 2557039 w 2665412"/>
                  <a:gd name="T81" fmla="*/ 1184676 h 3382963"/>
                  <a:gd name="T82" fmla="*/ 2359043 w 2665412"/>
                  <a:gd name="T83" fmla="*/ 1666644 h 3382963"/>
                  <a:gd name="T84" fmla="*/ 1943029 w 2665412"/>
                  <a:gd name="T85" fmla="*/ 1631742 h 3382963"/>
                  <a:gd name="T86" fmla="*/ 1831795 w 2665412"/>
                  <a:gd name="T87" fmla="*/ 1117727 h 3382963"/>
                  <a:gd name="T88" fmla="*/ 1543971 w 2665412"/>
                  <a:gd name="T89" fmla="*/ 596250 h 3382963"/>
                  <a:gd name="T90" fmla="*/ 1297460 w 2665412"/>
                  <a:gd name="T91" fmla="*/ 948099 h 3382963"/>
                  <a:gd name="T92" fmla="*/ 1031888 w 2665412"/>
                  <a:gd name="T93" fmla="*/ 755548 h 3382963"/>
                  <a:gd name="T94" fmla="*/ 814631 w 2665412"/>
                  <a:gd name="T95" fmla="*/ 602286 h 3382963"/>
                  <a:gd name="T96" fmla="*/ 863801 w 2665412"/>
                  <a:gd name="T97" fmla="*/ 640380 h 3382963"/>
                  <a:gd name="T98" fmla="*/ 958650 w 2665412"/>
                  <a:gd name="T99" fmla="*/ 731486 h 3382963"/>
                  <a:gd name="T100" fmla="*/ 915825 w 2665412"/>
                  <a:gd name="T101" fmla="*/ 1047026 h 3382963"/>
                  <a:gd name="T102" fmla="*/ 1093788 w 2665412"/>
                  <a:gd name="T103" fmla="*/ 1742545 h 3382963"/>
                  <a:gd name="T104" fmla="*/ 941203 w 2665412"/>
                  <a:gd name="T105" fmla="*/ 2331086 h 3382963"/>
                  <a:gd name="T106" fmla="*/ 804162 w 2665412"/>
                  <a:gd name="T107" fmla="*/ 2246646 h 3382963"/>
                  <a:gd name="T108" fmla="*/ 518978 w 2665412"/>
                  <a:gd name="T109" fmla="*/ 1458116 h 3382963"/>
                  <a:gd name="T110" fmla="*/ 425714 w 2665412"/>
                  <a:gd name="T111" fmla="*/ 1302568 h 3382963"/>
                  <a:gd name="T112" fmla="*/ 154488 w 2665412"/>
                  <a:gd name="T113" fmla="*/ 951475 h 3382963"/>
                  <a:gd name="T114" fmla="*/ 4758 w 2665412"/>
                  <a:gd name="T115" fmla="*/ 912429 h 3382963"/>
                  <a:gd name="T116" fmla="*/ 912333 w 2665412"/>
                  <a:gd name="T117" fmla="*/ 0 h 3382963"/>
                  <a:gd name="T118" fmla="*/ 1112519 w 2665412"/>
                  <a:gd name="T119" fmla="*/ 199433 h 3382963"/>
                  <a:gd name="T120" fmla="*/ 953005 w 2665412"/>
                  <a:gd name="T121" fmla="*/ 526732 h 3382963"/>
                  <a:gd name="T122" fmla="*/ 719772 w 2665412"/>
                  <a:gd name="T123" fmla="*/ 209293 h 338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65412" h="3382963">
                    <a:moveTo>
                      <a:pt x="506574" y="2643989"/>
                    </a:moveTo>
                    <a:lnTo>
                      <a:pt x="493243" y="2644624"/>
                    </a:lnTo>
                    <a:lnTo>
                      <a:pt x="480230" y="2646210"/>
                    </a:lnTo>
                    <a:lnTo>
                      <a:pt x="467217" y="2648431"/>
                    </a:lnTo>
                    <a:lnTo>
                      <a:pt x="454521" y="2650970"/>
                    </a:lnTo>
                    <a:lnTo>
                      <a:pt x="442460" y="2654460"/>
                    </a:lnTo>
                    <a:lnTo>
                      <a:pt x="430399" y="2658585"/>
                    </a:lnTo>
                    <a:lnTo>
                      <a:pt x="418655" y="2663027"/>
                    </a:lnTo>
                    <a:lnTo>
                      <a:pt x="407229" y="2667786"/>
                    </a:lnTo>
                    <a:lnTo>
                      <a:pt x="396120" y="2673180"/>
                    </a:lnTo>
                    <a:lnTo>
                      <a:pt x="385328" y="2679526"/>
                    </a:lnTo>
                    <a:lnTo>
                      <a:pt x="374854" y="2685872"/>
                    </a:lnTo>
                    <a:lnTo>
                      <a:pt x="364380" y="2692852"/>
                    </a:lnTo>
                    <a:lnTo>
                      <a:pt x="354858" y="2700784"/>
                    </a:lnTo>
                    <a:lnTo>
                      <a:pt x="345336" y="2708717"/>
                    </a:lnTo>
                    <a:lnTo>
                      <a:pt x="336449" y="2717284"/>
                    </a:lnTo>
                    <a:lnTo>
                      <a:pt x="327562" y="2725533"/>
                    </a:lnTo>
                    <a:lnTo>
                      <a:pt x="319310" y="2735052"/>
                    </a:lnTo>
                    <a:lnTo>
                      <a:pt x="312010" y="2744571"/>
                    </a:lnTo>
                    <a:lnTo>
                      <a:pt x="304710" y="2754724"/>
                    </a:lnTo>
                    <a:lnTo>
                      <a:pt x="298044" y="2764878"/>
                    </a:lnTo>
                    <a:lnTo>
                      <a:pt x="291696" y="2775348"/>
                    </a:lnTo>
                    <a:lnTo>
                      <a:pt x="285983" y="2786136"/>
                    </a:lnTo>
                    <a:lnTo>
                      <a:pt x="280905" y="2797241"/>
                    </a:lnTo>
                    <a:lnTo>
                      <a:pt x="276144" y="2808981"/>
                    </a:lnTo>
                    <a:lnTo>
                      <a:pt x="272018" y="2820721"/>
                    </a:lnTo>
                    <a:lnTo>
                      <a:pt x="268209" y="2832461"/>
                    </a:lnTo>
                    <a:lnTo>
                      <a:pt x="265353" y="2844835"/>
                    </a:lnTo>
                    <a:lnTo>
                      <a:pt x="263131" y="2857210"/>
                    </a:lnTo>
                    <a:lnTo>
                      <a:pt x="261226" y="2869584"/>
                    </a:lnTo>
                    <a:lnTo>
                      <a:pt x="259957" y="2882276"/>
                    </a:lnTo>
                    <a:lnTo>
                      <a:pt x="259322" y="2895285"/>
                    </a:lnTo>
                    <a:lnTo>
                      <a:pt x="259639" y="2908294"/>
                    </a:lnTo>
                    <a:lnTo>
                      <a:pt x="260274" y="2921620"/>
                    </a:lnTo>
                    <a:lnTo>
                      <a:pt x="261861" y="2934629"/>
                    </a:lnTo>
                    <a:lnTo>
                      <a:pt x="264083" y="2947638"/>
                    </a:lnTo>
                    <a:lnTo>
                      <a:pt x="266622" y="2960330"/>
                    </a:lnTo>
                    <a:lnTo>
                      <a:pt x="270113" y="2972704"/>
                    </a:lnTo>
                    <a:lnTo>
                      <a:pt x="273922" y="2984444"/>
                    </a:lnTo>
                    <a:lnTo>
                      <a:pt x="278366" y="2996501"/>
                    </a:lnTo>
                    <a:lnTo>
                      <a:pt x="283444" y="3007924"/>
                    </a:lnTo>
                    <a:lnTo>
                      <a:pt x="288840" y="3019029"/>
                    </a:lnTo>
                    <a:lnTo>
                      <a:pt x="294870" y="3029817"/>
                    </a:lnTo>
                    <a:lnTo>
                      <a:pt x="301536" y="3040605"/>
                    </a:lnTo>
                    <a:lnTo>
                      <a:pt x="308836" y="3050441"/>
                    </a:lnTo>
                    <a:lnTo>
                      <a:pt x="316136" y="3060277"/>
                    </a:lnTo>
                    <a:lnTo>
                      <a:pt x="323753" y="3069478"/>
                    </a:lnTo>
                    <a:lnTo>
                      <a:pt x="332323" y="3078680"/>
                    </a:lnTo>
                    <a:lnTo>
                      <a:pt x="341210" y="3087247"/>
                    </a:lnTo>
                    <a:lnTo>
                      <a:pt x="350732" y="3095496"/>
                    </a:lnTo>
                    <a:lnTo>
                      <a:pt x="360254" y="3103429"/>
                    </a:lnTo>
                    <a:lnTo>
                      <a:pt x="370411" y="3110409"/>
                    </a:lnTo>
                    <a:lnTo>
                      <a:pt x="380250" y="3117072"/>
                    </a:lnTo>
                    <a:lnTo>
                      <a:pt x="391041" y="3123418"/>
                    </a:lnTo>
                    <a:lnTo>
                      <a:pt x="401833" y="3128812"/>
                    </a:lnTo>
                    <a:lnTo>
                      <a:pt x="412942" y="3134206"/>
                    </a:lnTo>
                    <a:lnTo>
                      <a:pt x="424685" y="3138965"/>
                    </a:lnTo>
                    <a:lnTo>
                      <a:pt x="436429" y="3143090"/>
                    </a:lnTo>
                    <a:lnTo>
                      <a:pt x="448173" y="3146580"/>
                    </a:lnTo>
                    <a:lnTo>
                      <a:pt x="460551" y="3149753"/>
                    </a:lnTo>
                    <a:lnTo>
                      <a:pt x="472930" y="3151974"/>
                    </a:lnTo>
                    <a:lnTo>
                      <a:pt x="485626" y="3153878"/>
                    </a:lnTo>
                    <a:lnTo>
                      <a:pt x="498004" y="3154830"/>
                    </a:lnTo>
                    <a:lnTo>
                      <a:pt x="511017" y="3155147"/>
                    </a:lnTo>
                    <a:lnTo>
                      <a:pt x="524030" y="3155147"/>
                    </a:lnTo>
                    <a:lnTo>
                      <a:pt x="537044" y="3154513"/>
                    </a:lnTo>
                    <a:lnTo>
                      <a:pt x="550374" y="3152926"/>
                    </a:lnTo>
                    <a:lnTo>
                      <a:pt x="563070" y="3150705"/>
                    </a:lnTo>
                    <a:lnTo>
                      <a:pt x="575766" y="3148167"/>
                    </a:lnTo>
                    <a:lnTo>
                      <a:pt x="588462" y="3144994"/>
                    </a:lnTo>
                    <a:lnTo>
                      <a:pt x="600206" y="3141186"/>
                    </a:lnTo>
                    <a:lnTo>
                      <a:pt x="612267" y="3136744"/>
                    </a:lnTo>
                    <a:lnTo>
                      <a:pt x="623693" y="3131668"/>
                    </a:lnTo>
                    <a:lnTo>
                      <a:pt x="634802" y="3125956"/>
                    </a:lnTo>
                    <a:lnTo>
                      <a:pt x="645593" y="3119928"/>
                    </a:lnTo>
                    <a:lnTo>
                      <a:pt x="656067" y="3113265"/>
                    </a:lnTo>
                    <a:lnTo>
                      <a:pt x="665907" y="3106284"/>
                    </a:lnTo>
                    <a:lnTo>
                      <a:pt x="676063" y="3098986"/>
                    </a:lnTo>
                    <a:lnTo>
                      <a:pt x="685268" y="3090737"/>
                    </a:lnTo>
                    <a:lnTo>
                      <a:pt x="694155" y="3082487"/>
                    </a:lnTo>
                    <a:lnTo>
                      <a:pt x="702725" y="3073603"/>
                    </a:lnTo>
                    <a:lnTo>
                      <a:pt x="710977" y="3064402"/>
                    </a:lnTo>
                    <a:lnTo>
                      <a:pt x="718594" y="3054566"/>
                    </a:lnTo>
                    <a:lnTo>
                      <a:pt x="725894" y="3045047"/>
                    </a:lnTo>
                    <a:lnTo>
                      <a:pt x="732560" y="3034576"/>
                    </a:lnTo>
                    <a:lnTo>
                      <a:pt x="738908" y="3023788"/>
                    </a:lnTo>
                    <a:lnTo>
                      <a:pt x="744621" y="3013000"/>
                    </a:lnTo>
                    <a:lnTo>
                      <a:pt x="750017" y="3001895"/>
                    </a:lnTo>
                    <a:lnTo>
                      <a:pt x="754460" y="2990472"/>
                    </a:lnTo>
                    <a:lnTo>
                      <a:pt x="758586" y="2979050"/>
                    </a:lnTo>
                    <a:lnTo>
                      <a:pt x="762078" y="2966676"/>
                    </a:lnTo>
                    <a:lnTo>
                      <a:pt x="765252" y="2954618"/>
                    </a:lnTo>
                    <a:lnTo>
                      <a:pt x="767473" y="2942244"/>
                    </a:lnTo>
                    <a:lnTo>
                      <a:pt x="769378" y="2929870"/>
                    </a:lnTo>
                    <a:lnTo>
                      <a:pt x="770330" y="2916861"/>
                    </a:lnTo>
                    <a:lnTo>
                      <a:pt x="770965" y="2903852"/>
                    </a:lnTo>
                    <a:lnTo>
                      <a:pt x="770647" y="2890843"/>
                    </a:lnTo>
                    <a:lnTo>
                      <a:pt x="770013" y="2877834"/>
                    </a:lnTo>
                    <a:lnTo>
                      <a:pt x="768426" y="2864507"/>
                    </a:lnTo>
                    <a:lnTo>
                      <a:pt x="766521" y="2851816"/>
                    </a:lnTo>
                    <a:lnTo>
                      <a:pt x="763982" y="2839441"/>
                    </a:lnTo>
                    <a:lnTo>
                      <a:pt x="760808" y="2827067"/>
                    </a:lnTo>
                    <a:lnTo>
                      <a:pt x="756682" y="2814692"/>
                    </a:lnTo>
                    <a:lnTo>
                      <a:pt x="752238" y="2802953"/>
                    </a:lnTo>
                    <a:lnTo>
                      <a:pt x="747160" y="2791530"/>
                    </a:lnTo>
                    <a:lnTo>
                      <a:pt x="741764" y="2780108"/>
                    </a:lnTo>
                    <a:lnTo>
                      <a:pt x="735416" y="2769637"/>
                    </a:lnTo>
                    <a:lnTo>
                      <a:pt x="729068" y="2759166"/>
                    </a:lnTo>
                    <a:lnTo>
                      <a:pt x="722086" y="2749013"/>
                    </a:lnTo>
                    <a:lnTo>
                      <a:pt x="714468" y="2739177"/>
                    </a:lnTo>
                    <a:lnTo>
                      <a:pt x="706533" y="2729658"/>
                    </a:lnTo>
                    <a:lnTo>
                      <a:pt x="697964" y="2720774"/>
                    </a:lnTo>
                    <a:lnTo>
                      <a:pt x="689394" y="2712207"/>
                    </a:lnTo>
                    <a:lnTo>
                      <a:pt x="680189" y="2704275"/>
                    </a:lnTo>
                    <a:lnTo>
                      <a:pt x="670350" y="2696342"/>
                    </a:lnTo>
                    <a:lnTo>
                      <a:pt x="660511" y="2689362"/>
                    </a:lnTo>
                    <a:lnTo>
                      <a:pt x="650037" y="2682382"/>
                    </a:lnTo>
                    <a:lnTo>
                      <a:pt x="639563" y="2676353"/>
                    </a:lnTo>
                    <a:lnTo>
                      <a:pt x="628771" y="2670324"/>
                    </a:lnTo>
                    <a:lnTo>
                      <a:pt x="617662" y="2665248"/>
                    </a:lnTo>
                    <a:lnTo>
                      <a:pt x="606236" y="2660171"/>
                    </a:lnTo>
                    <a:lnTo>
                      <a:pt x="594175" y="2656364"/>
                    </a:lnTo>
                    <a:lnTo>
                      <a:pt x="582431" y="2652873"/>
                    </a:lnTo>
                    <a:lnTo>
                      <a:pt x="570053" y="2650018"/>
                    </a:lnTo>
                    <a:lnTo>
                      <a:pt x="557992" y="2647479"/>
                    </a:lnTo>
                    <a:lnTo>
                      <a:pt x="545296" y="2645576"/>
                    </a:lnTo>
                    <a:lnTo>
                      <a:pt x="532600" y="2644306"/>
                    </a:lnTo>
                    <a:lnTo>
                      <a:pt x="519587" y="2643989"/>
                    </a:lnTo>
                    <a:lnTo>
                      <a:pt x="506574" y="2643989"/>
                    </a:lnTo>
                    <a:close/>
                    <a:moveTo>
                      <a:pt x="552279" y="2413000"/>
                    </a:moveTo>
                    <a:lnTo>
                      <a:pt x="560214" y="2505650"/>
                    </a:lnTo>
                    <a:lnTo>
                      <a:pt x="569736" y="2506602"/>
                    </a:lnTo>
                    <a:lnTo>
                      <a:pt x="578940" y="2508188"/>
                    </a:lnTo>
                    <a:lnTo>
                      <a:pt x="588779" y="2510092"/>
                    </a:lnTo>
                    <a:lnTo>
                      <a:pt x="597984" y="2511678"/>
                    </a:lnTo>
                    <a:lnTo>
                      <a:pt x="607506" y="2513582"/>
                    </a:lnTo>
                    <a:lnTo>
                      <a:pt x="617028" y="2516120"/>
                    </a:lnTo>
                    <a:lnTo>
                      <a:pt x="626232" y="2518976"/>
                    </a:lnTo>
                    <a:lnTo>
                      <a:pt x="635119" y="2521514"/>
                    </a:lnTo>
                    <a:lnTo>
                      <a:pt x="644006" y="2524370"/>
                    </a:lnTo>
                    <a:lnTo>
                      <a:pt x="653211" y="2527860"/>
                    </a:lnTo>
                    <a:lnTo>
                      <a:pt x="661780" y="2531033"/>
                    </a:lnTo>
                    <a:lnTo>
                      <a:pt x="670668" y="2534841"/>
                    </a:lnTo>
                    <a:lnTo>
                      <a:pt x="679237" y="2538648"/>
                    </a:lnTo>
                    <a:lnTo>
                      <a:pt x="687807" y="2542773"/>
                    </a:lnTo>
                    <a:lnTo>
                      <a:pt x="696377" y="2547215"/>
                    </a:lnTo>
                    <a:lnTo>
                      <a:pt x="704629" y="2551657"/>
                    </a:lnTo>
                    <a:lnTo>
                      <a:pt x="764299" y="2480266"/>
                    </a:lnTo>
                    <a:lnTo>
                      <a:pt x="884275" y="2581165"/>
                    </a:lnTo>
                    <a:lnTo>
                      <a:pt x="824922" y="2651921"/>
                    </a:lnTo>
                    <a:lnTo>
                      <a:pt x="830953" y="2659219"/>
                    </a:lnTo>
                    <a:lnTo>
                      <a:pt x="836348" y="2666517"/>
                    </a:lnTo>
                    <a:lnTo>
                      <a:pt x="842062" y="2674449"/>
                    </a:lnTo>
                    <a:lnTo>
                      <a:pt x="847140" y="2682382"/>
                    </a:lnTo>
                    <a:lnTo>
                      <a:pt x="852536" y="2690314"/>
                    </a:lnTo>
                    <a:lnTo>
                      <a:pt x="857297" y="2698563"/>
                    </a:lnTo>
                    <a:lnTo>
                      <a:pt x="862057" y="2706813"/>
                    </a:lnTo>
                    <a:lnTo>
                      <a:pt x="866501" y="2715380"/>
                    </a:lnTo>
                    <a:lnTo>
                      <a:pt x="870945" y="2723947"/>
                    </a:lnTo>
                    <a:lnTo>
                      <a:pt x="875071" y="2732514"/>
                    </a:lnTo>
                    <a:lnTo>
                      <a:pt x="879197" y="2741398"/>
                    </a:lnTo>
                    <a:lnTo>
                      <a:pt x="883006" y="2750282"/>
                    </a:lnTo>
                    <a:lnTo>
                      <a:pt x="886497" y="2759166"/>
                    </a:lnTo>
                    <a:lnTo>
                      <a:pt x="889671" y="2768050"/>
                    </a:lnTo>
                    <a:lnTo>
                      <a:pt x="892845" y="2777252"/>
                    </a:lnTo>
                    <a:lnTo>
                      <a:pt x="896019" y="2786453"/>
                    </a:lnTo>
                    <a:lnTo>
                      <a:pt x="986794" y="2779156"/>
                    </a:lnTo>
                    <a:lnTo>
                      <a:pt x="1000125" y="2934629"/>
                    </a:lnTo>
                    <a:lnTo>
                      <a:pt x="909667" y="2942879"/>
                    </a:lnTo>
                    <a:lnTo>
                      <a:pt x="908397" y="2952397"/>
                    </a:lnTo>
                    <a:lnTo>
                      <a:pt x="907128" y="2962233"/>
                    </a:lnTo>
                    <a:lnTo>
                      <a:pt x="905541" y="2971752"/>
                    </a:lnTo>
                    <a:lnTo>
                      <a:pt x="903636" y="2981588"/>
                    </a:lnTo>
                    <a:lnTo>
                      <a:pt x="901415" y="2990790"/>
                    </a:lnTo>
                    <a:lnTo>
                      <a:pt x="899193" y="3000309"/>
                    </a:lnTo>
                    <a:lnTo>
                      <a:pt x="896654" y="3009827"/>
                    </a:lnTo>
                    <a:lnTo>
                      <a:pt x="893797" y="3019029"/>
                    </a:lnTo>
                    <a:lnTo>
                      <a:pt x="890623" y="3027913"/>
                    </a:lnTo>
                    <a:lnTo>
                      <a:pt x="887449" y="3036797"/>
                    </a:lnTo>
                    <a:lnTo>
                      <a:pt x="883958" y="3045999"/>
                    </a:lnTo>
                    <a:lnTo>
                      <a:pt x="880149" y="3054566"/>
                    </a:lnTo>
                    <a:lnTo>
                      <a:pt x="876658" y="3063450"/>
                    </a:lnTo>
                    <a:lnTo>
                      <a:pt x="872532" y="3072017"/>
                    </a:lnTo>
                    <a:lnTo>
                      <a:pt x="868088" y="3080584"/>
                    </a:lnTo>
                    <a:lnTo>
                      <a:pt x="863644" y="3089150"/>
                    </a:lnTo>
                    <a:lnTo>
                      <a:pt x="933154" y="3147532"/>
                    </a:lnTo>
                    <a:lnTo>
                      <a:pt x="831905" y="3267151"/>
                    </a:lnTo>
                    <a:lnTo>
                      <a:pt x="763347" y="3209404"/>
                    </a:lnTo>
                    <a:lnTo>
                      <a:pt x="755730" y="3215433"/>
                    </a:lnTo>
                    <a:lnTo>
                      <a:pt x="748112" y="3221144"/>
                    </a:lnTo>
                    <a:lnTo>
                      <a:pt x="740177" y="3226538"/>
                    </a:lnTo>
                    <a:lnTo>
                      <a:pt x="732560" y="3231615"/>
                    </a:lnTo>
                    <a:lnTo>
                      <a:pt x="724307" y="3237009"/>
                    </a:lnTo>
                    <a:lnTo>
                      <a:pt x="716055" y="3242085"/>
                    </a:lnTo>
                    <a:lnTo>
                      <a:pt x="707485" y="3246527"/>
                    </a:lnTo>
                    <a:lnTo>
                      <a:pt x="698916" y="3251287"/>
                    </a:lnTo>
                    <a:lnTo>
                      <a:pt x="690346" y="3256046"/>
                    </a:lnTo>
                    <a:lnTo>
                      <a:pt x="681459" y="3259854"/>
                    </a:lnTo>
                    <a:lnTo>
                      <a:pt x="672572" y="3263979"/>
                    </a:lnTo>
                    <a:lnTo>
                      <a:pt x="663685" y="3267786"/>
                    </a:lnTo>
                    <a:lnTo>
                      <a:pt x="654480" y="3271276"/>
                    </a:lnTo>
                    <a:lnTo>
                      <a:pt x="645593" y="3274449"/>
                    </a:lnTo>
                    <a:lnTo>
                      <a:pt x="635754" y="3277305"/>
                    </a:lnTo>
                    <a:lnTo>
                      <a:pt x="626549" y="3280478"/>
                    </a:lnTo>
                    <a:lnTo>
                      <a:pt x="634484" y="3369637"/>
                    </a:lnTo>
                    <a:lnTo>
                      <a:pt x="478008" y="3382963"/>
                    </a:lnTo>
                    <a:lnTo>
                      <a:pt x="470390" y="3293804"/>
                    </a:lnTo>
                    <a:lnTo>
                      <a:pt x="460551" y="3292535"/>
                    </a:lnTo>
                    <a:lnTo>
                      <a:pt x="451029" y="3291266"/>
                    </a:lnTo>
                    <a:lnTo>
                      <a:pt x="441190" y="3289362"/>
                    </a:lnTo>
                    <a:lnTo>
                      <a:pt x="431668" y="3287458"/>
                    </a:lnTo>
                    <a:lnTo>
                      <a:pt x="421829" y="3285237"/>
                    </a:lnTo>
                    <a:lnTo>
                      <a:pt x="412624" y="3283016"/>
                    </a:lnTo>
                    <a:lnTo>
                      <a:pt x="403420" y="3280478"/>
                    </a:lnTo>
                    <a:lnTo>
                      <a:pt x="394215" y="3277305"/>
                    </a:lnTo>
                    <a:lnTo>
                      <a:pt x="384693" y="3274449"/>
                    </a:lnTo>
                    <a:lnTo>
                      <a:pt x="375806" y="3271276"/>
                    </a:lnTo>
                    <a:lnTo>
                      <a:pt x="366919" y="3267786"/>
                    </a:lnTo>
                    <a:lnTo>
                      <a:pt x="358032" y="3263979"/>
                    </a:lnTo>
                    <a:lnTo>
                      <a:pt x="349145" y="3259854"/>
                    </a:lnTo>
                    <a:lnTo>
                      <a:pt x="340575" y="3256046"/>
                    </a:lnTo>
                    <a:lnTo>
                      <a:pt x="332006" y="3251921"/>
                    </a:lnTo>
                    <a:lnTo>
                      <a:pt x="323436" y="3246845"/>
                    </a:lnTo>
                    <a:lnTo>
                      <a:pt x="265987" y="3315697"/>
                    </a:lnTo>
                    <a:lnTo>
                      <a:pt x="146012" y="3214798"/>
                    </a:lnTo>
                    <a:lnTo>
                      <a:pt x="204412" y="3145628"/>
                    </a:lnTo>
                    <a:lnTo>
                      <a:pt x="198382" y="3138331"/>
                    </a:lnTo>
                    <a:lnTo>
                      <a:pt x="192669" y="3130398"/>
                    </a:lnTo>
                    <a:lnTo>
                      <a:pt x="187273" y="3122466"/>
                    </a:lnTo>
                    <a:lnTo>
                      <a:pt x="181877" y="3114851"/>
                    </a:lnTo>
                    <a:lnTo>
                      <a:pt x="176799" y="3106602"/>
                    </a:lnTo>
                    <a:lnTo>
                      <a:pt x="172038" y="3098352"/>
                    </a:lnTo>
                    <a:lnTo>
                      <a:pt x="167277" y="3089785"/>
                    </a:lnTo>
                    <a:lnTo>
                      <a:pt x="162834" y="3081853"/>
                    </a:lnTo>
                    <a:lnTo>
                      <a:pt x="158390" y="3072969"/>
                    </a:lnTo>
                    <a:lnTo>
                      <a:pt x="154264" y="3064402"/>
                    </a:lnTo>
                    <a:lnTo>
                      <a:pt x="150455" y="3055517"/>
                    </a:lnTo>
                    <a:lnTo>
                      <a:pt x="146646" y="3046633"/>
                    </a:lnTo>
                    <a:lnTo>
                      <a:pt x="143155" y="3037114"/>
                    </a:lnTo>
                    <a:lnTo>
                      <a:pt x="139664" y="3028230"/>
                    </a:lnTo>
                    <a:lnTo>
                      <a:pt x="136807" y="3018711"/>
                    </a:lnTo>
                    <a:lnTo>
                      <a:pt x="133633" y="3009193"/>
                    </a:lnTo>
                    <a:lnTo>
                      <a:pt x="43175" y="3017125"/>
                    </a:lnTo>
                    <a:lnTo>
                      <a:pt x="30162" y="2861334"/>
                    </a:lnTo>
                    <a:lnTo>
                      <a:pt x="121255" y="2853402"/>
                    </a:lnTo>
                    <a:lnTo>
                      <a:pt x="122207" y="2843249"/>
                    </a:lnTo>
                    <a:lnTo>
                      <a:pt x="123794" y="2833730"/>
                    </a:lnTo>
                    <a:lnTo>
                      <a:pt x="125698" y="2824529"/>
                    </a:lnTo>
                    <a:lnTo>
                      <a:pt x="127285" y="2814692"/>
                    </a:lnTo>
                    <a:lnTo>
                      <a:pt x="129824" y="2805491"/>
                    </a:lnTo>
                    <a:lnTo>
                      <a:pt x="132046" y="2796290"/>
                    </a:lnTo>
                    <a:lnTo>
                      <a:pt x="134903" y="2787088"/>
                    </a:lnTo>
                    <a:lnTo>
                      <a:pt x="137442" y="2777569"/>
                    </a:lnTo>
                    <a:lnTo>
                      <a:pt x="140298" y="2768685"/>
                    </a:lnTo>
                    <a:lnTo>
                      <a:pt x="143790" y="2759801"/>
                    </a:lnTo>
                    <a:lnTo>
                      <a:pt x="147598" y="2750917"/>
                    </a:lnTo>
                    <a:lnTo>
                      <a:pt x="151090" y="2742032"/>
                    </a:lnTo>
                    <a:lnTo>
                      <a:pt x="154899" y="2733466"/>
                    </a:lnTo>
                    <a:lnTo>
                      <a:pt x="159025" y="2724899"/>
                    </a:lnTo>
                    <a:lnTo>
                      <a:pt x="167912" y="2707765"/>
                    </a:lnTo>
                    <a:lnTo>
                      <a:pt x="97450" y="2648749"/>
                    </a:lnTo>
                    <a:lnTo>
                      <a:pt x="198382" y="2528812"/>
                    </a:lnTo>
                    <a:lnTo>
                      <a:pt x="269161" y="2588780"/>
                    </a:lnTo>
                    <a:lnTo>
                      <a:pt x="284079" y="2577675"/>
                    </a:lnTo>
                    <a:lnTo>
                      <a:pt x="299631" y="2566887"/>
                    </a:lnTo>
                    <a:lnTo>
                      <a:pt x="307884" y="2561493"/>
                    </a:lnTo>
                    <a:lnTo>
                      <a:pt x="315819" y="2556734"/>
                    </a:lnTo>
                    <a:lnTo>
                      <a:pt x="324388" y="2552292"/>
                    </a:lnTo>
                    <a:lnTo>
                      <a:pt x="332323" y="2547532"/>
                    </a:lnTo>
                    <a:lnTo>
                      <a:pt x="340893" y="2543407"/>
                    </a:lnTo>
                    <a:lnTo>
                      <a:pt x="349463" y="2539283"/>
                    </a:lnTo>
                    <a:lnTo>
                      <a:pt x="358350" y="2535158"/>
                    </a:lnTo>
                    <a:lnTo>
                      <a:pt x="367237" y="2531350"/>
                    </a:lnTo>
                    <a:lnTo>
                      <a:pt x="376124" y="2528177"/>
                    </a:lnTo>
                    <a:lnTo>
                      <a:pt x="385646" y="2524687"/>
                    </a:lnTo>
                    <a:lnTo>
                      <a:pt x="394533" y="2521832"/>
                    </a:lnTo>
                    <a:lnTo>
                      <a:pt x="403737" y="2518976"/>
                    </a:lnTo>
                    <a:lnTo>
                      <a:pt x="396120" y="2426327"/>
                    </a:lnTo>
                    <a:lnTo>
                      <a:pt x="552279" y="2413000"/>
                    </a:lnTo>
                    <a:close/>
                    <a:moveTo>
                      <a:pt x="1753153" y="2246313"/>
                    </a:moveTo>
                    <a:lnTo>
                      <a:pt x="1813988" y="2246313"/>
                    </a:lnTo>
                    <a:lnTo>
                      <a:pt x="1817474" y="2246631"/>
                    </a:lnTo>
                    <a:lnTo>
                      <a:pt x="1820959" y="2247583"/>
                    </a:lnTo>
                    <a:lnTo>
                      <a:pt x="1823811" y="2248536"/>
                    </a:lnTo>
                    <a:lnTo>
                      <a:pt x="1826346" y="2250441"/>
                    </a:lnTo>
                    <a:lnTo>
                      <a:pt x="1828564" y="2252346"/>
                    </a:lnTo>
                    <a:lnTo>
                      <a:pt x="1830148" y="2254886"/>
                    </a:lnTo>
                    <a:lnTo>
                      <a:pt x="1831415" y="2257426"/>
                    </a:lnTo>
                    <a:lnTo>
                      <a:pt x="1831732" y="2259966"/>
                    </a:lnTo>
                    <a:lnTo>
                      <a:pt x="1831732" y="2310766"/>
                    </a:lnTo>
                    <a:lnTo>
                      <a:pt x="1842188" y="2312036"/>
                    </a:lnTo>
                    <a:lnTo>
                      <a:pt x="1852011" y="2313623"/>
                    </a:lnTo>
                    <a:lnTo>
                      <a:pt x="1862467" y="2315528"/>
                    </a:lnTo>
                    <a:lnTo>
                      <a:pt x="1871973" y="2317751"/>
                    </a:lnTo>
                    <a:lnTo>
                      <a:pt x="1880528" y="2319973"/>
                    </a:lnTo>
                    <a:lnTo>
                      <a:pt x="1889400" y="2322513"/>
                    </a:lnTo>
                    <a:lnTo>
                      <a:pt x="1897955" y="2325371"/>
                    </a:lnTo>
                    <a:lnTo>
                      <a:pt x="1907460" y="2328863"/>
                    </a:lnTo>
                    <a:lnTo>
                      <a:pt x="1916332" y="2332673"/>
                    </a:lnTo>
                    <a:lnTo>
                      <a:pt x="1925204" y="2336801"/>
                    </a:lnTo>
                    <a:lnTo>
                      <a:pt x="1934393" y="2341246"/>
                    </a:lnTo>
                    <a:lnTo>
                      <a:pt x="1942948" y="2345691"/>
                    </a:lnTo>
                    <a:lnTo>
                      <a:pt x="1951503" y="2350771"/>
                    </a:lnTo>
                    <a:lnTo>
                      <a:pt x="1960058" y="2355851"/>
                    </a:lnTo>
                    <a:lnTo>
                      <a:pt x="1967662" y="2361566"/>
                    </a:lnTo>
                    <a:lnTo>
                      <a:pt x="1975267" y="2367281"/>
                    </a:lnTo>
                    <a:lnTo>
                      <a:pt x="1982238" y="2372996"/>
                    </a:lnTo>
                    <a:lnTo>
                      <a:pt x="1988575" y="2379346"/>
                    </a:lnTo>
                    <a:lnTo>
                      <a:pt x="1994278" y="2385378"/>
                    </a:lnTo>
                    <a:lnTo>
                      <a:pt x="1999665" y="2392046"/>
                    </a:lnTo>
                    <a:lnTo>
                      <a:pt x="2002199" y="2396491"/>
                    </a:lnTo>
                    <a:lnTo>
                      <a:pt x="2004100" y="2401253"/>
                    </a:lnTo>
                    <a:lnTo>
                      <a:pt x="2005051" y="2406016"/>
                    </a:lnTo>
                    <a:lnTo>
                      <a:pt x="2005685" y="2411413"/>
                    </a:lnTo>
                    <a:lnTo>
                      <a:pt x="2005051" y="2416493"/>
                    </a:lnTo>
                    <a:lnTo>
                      <a:pt x="2003784" y="2421891"/>
                    </a:lnTo>
                    <a:lnTo>
                      <a:pt x="2001566" y="2427288"/>
                    </a:lnTo>
                    <a:lnTo>
                      <a:pt x="1998397" y="2432368"/>
                    </a:lnTo>
                    <a:lnTo>
                      <a:pt x="1996179" y="2435543"/>
                    </a:lnTo>
                    <a:lnTo>
                      <a:pt x="1993961" y="2438401"/>
                    </a:lnTo>
                    <a:lnTo>
                      <a:pt x="1991426" y="2441576"/>
                    </a:lnTo>
                    <a:lnTo>
                      <a:pt x="1988575" y="2444433"/>
                    </a:lnTo>
                    <a:lnTo>
                      <a:pt x="1985406" y="2447291"/>
                    </a:lnTo>
                    <a:lnTo>
                      <a:pt x="1982238" y="2449831"/>
                    </a:lnTo>
                    <a:lnTo>
                      <a:pt x="1978435" y="2452688"/>
                    </a:lnTo>
                    <a:lnTo>
                      <a:pt x="1974633" y="2454911"/>
                    </a:lnTo>
                    <a:lnTo>
                      <a:pt x="1971148" y="2457133"/>
                    </a:lnTo>
                    <a:lnTo>
                      <a:pt x="1967029" y="2459038"/>
                    </a:lnTo>
                    <a:lnTo>
                      <a:pt x="1962910" y="2460626"/>
                    </a:lnTo>
                    <a:lnTo>
                      <a:pt x="1958790" y="2462213"/>
                    </a:lnTo>
                    <a:lnTo>
                      <a:pt x="1954671" y="2463483"/>
                    </a:lnTo>
                    <a:lnTo>
                      <a:pt x="1950235" y="2464118"/>
                    </a:lnTo>
                    <a:lnTo>
                      <a:pt x="1945799" y="2464753"/>
                    </a:lnTo>
                    <a:lnTo>
                      <a:pt x="1941364" y="2464753"/>
                    </a:lnTo>
                    <a:lnTo>
                      <a:pt x="1936294" y="2464753"/>
                    </a:lnTo>
                    <a:lnTo>
                      <a:pt x="1931541" y="2464118"/>
                    </a:lnTo>
                    <a:lnTo>
                      <a:pt x="1926471" y="2462531"/>
                    </a:lnTo>
                    <a:lnTo>
                      <a:pt x="1922035" y="2460626"/>
                    </a:lnTo>
                    <a:lnTo>
                      <a:pt x="1917916" y="2458403"/>
                    </a:lnTo>
                    <a:lnTo>
                      <a:pt x="1914431" y="2455546"/>
                    </a:lnTo>
                    <a:lnTo>
                      <a:pt x="1910946" y="2452688"/>
                    </a:lnTo>
                    <a:lnTo>
                      <a:pt x="1908094" y="2448878"/>
                    </a:lnTo>
                    <a:lnTo>
                      <a:pt x="1904925" y="2445068"/>
                    </a:lnTo>
                    <a:lnTo>
                      <a:pt x="1903341" y="2443798"/>
                    </a:lnTo>
                    <a:lnTo>
                      <a:pt x="1897004" y="2438401"/>
                    </a:lnTo>
                    <a:lnTo>
                      <a:pt x="1890667" y="2433638"/>
                    </a:lnTo>
                    <a:lnTo>
                      <a:pt x="1883696" y="2429193"/>
                    </a:lnTo>
                    <a:lnTo>
                      <a:pt x="1876092" y="2424431"/>
                    </a:lnTo>
                    <a:lnTo>
                      <a:pt x="1868804" y="2419986"/>
                    </a:lnTo>
                    <a:lnTo>
                      <a:pt x="1861200" y="2415858"/>
                    </a:lnTo>
                    <a:lnTo>
                      <a:pt x="1853912" y="2412366"/>
                    </a:lnTo>
                    <a:lnTo>
                      <a:pt x="1847258" y="2409508"/>
                    </a:lnTo>
                    <a:lnTo>
                      <a:pt x="1840921" y="2407286"/>
                    </a:lnTo>
                    <a:lnTo>
                      <a:pt x="1834267" y="2405381"/>
                    </a:lnTo>
                    <a:lnTo>
                      <a:pt x="1827296" y="2403793"/>
                    </a:lnTo>
                    <a:lnTo>
                      <a:pt x="1820642" y="2402523"/>
                    </a:lnTo>
                    <a:lnTo>
                      <a:pt x="1813355" y="2401253"/>
                    </a:lnTo>
                    <a:lnTo>
                      <a:pt x="1806384" y="2400301"/>
                    </a:lnTo>
                    <a:lnTo>
                      <a:pt x="1799730" y="2399666"/>
                    </a:lnTo>
                    <a:lnTo>
                      <a:pt x="1792759" y="2399348"/>
                    </a:lnTo>
                    <a:lnTo>
                      <a:pt x="1786105" y="2399031"/>
                    </a:lnTo>
                    <a:lnTo>
                      <a:pt x="1776917" y="2399348"/>
                    </a:lnTo>
                    <a:lnTo>
                      <a:pt x="1767094" y="2400301"/>
                    </a:lnTo>
                    <a:lnTo>
                      <a:pt x="1756321" y="2401571"/>
                    </a:lnTo>
                    <a:lnTo>
                      <a:pt x="1745548" y="2404428"/>
                    </a:lnTo>
                    <a:lnTo>
                      <a:pt x="1740162" y="2405698"/>
                    </a:lnTo>
                    <a:lnTo>
                      <a:pt x="1734458" y="2407603"/>
                    </a:lnTo>
                    <a:lnTo>
                      <a:pt x="1729072" y="2409826"/>
                    </a:lnTo>
                    <a:lnTo>
                      <a:pt x="1723368" y="2412048"/>
                    </a:lnTo>
                    <a:lnTo>
                      <a:pt x="1717982" y="2414906"/>
                    </a:lnTo>
                    <a:lnTo>
                      <a:pt x="1712279" y="2418081"/>
                    </a:lnTo>
                    <a:lnTo>
                      <a:pt x="1706575" y="2421256"/>
                    </a:lnTo>
                    <a:lnTo>
                      <a:pt x="1701506" y="2425383"/>
                    </a:lnTo>
                    <a:lnTo>
                      <a:pt x="1698337" y="2427923"/>
                    </a:lnTo>
                    <a:lnTo>
                      <a:pt x="1695168" y="2431416"/>
                    </a:lnTo>
                    <a:lnTo>
                      <a:pt x="1692634" y="2434908"/>
                    </a:lnTo>
                    <a:lnTo>
                      <a:pt x="1690415" y="2438401"/>
                    </a:lnTo>
                    <a:lnTo>
                      <a:pt x="1688514" y="2442211"/>
                    </a:lnTo>
                    <a:lnTo>
                      <a:pt x="1686930" y="2446338"/>
                    </a:lnTo>
                    <a:lnTo>
                      <a:pt x="1686296" y="2450783"/>
                    </a:lnTo>
                    <a:lnTo>
                      <a:pt x="1685662" y="2455228"/>
                    </a:lnTo>
                    <a:lnTo>
                      <a:pt x="1685346" y="2459673"/>
                    </a:lnTo>
                    <a:lnTo>
                      <a:pt x="1685346" y="2464118"/>
                    </a:lnTo>
                    <a:lnTo>
                      <a:pt x="1685662" y="2468563"/>
                    </a:lnTo>
                    <a:lnTo>
                      <a:pt x="1686296" y="2473008"/>
                    </a:lnTo>
                    <a:lnTo>
                      <a:pt x="1687880" y="2477136"/>
                    </a:lnTo>
                    <a:lnTo>
                      <a:pt x="1689148" y="2481581"/>
                    </a:lnTo>
                    <a:lnTo>
                      <a:pt x="1691366" y="2485708"/>
                    </a:lnTo>
                    <a:lnTo>
                      <a:pt x="1693584" y="2489518"/>
                    </a:lnTo>
                    <a:lnTo>
                      <a:pt x="1698654" y="2495233"/>
                    </a:lnTo>
                    <a:lnTo>
                      <a:pt x="1703723" y="2500631"/>
                    </a:lnTo>
                    <a:lnTo>
                      <a:pt x="1709427" y="2505076"/>
                    </a:lnTo>
                    <a:lnTo>
                      <a:pt x="1715130" y="2508568"/>
                    </a:lnTo>
                    <a:lnTo>
                      <a:pt x="1721784" y="2512378"/>
                    </a:lnTo>
                    <a:lnTo>
                      <a:pt x="1729389" y="2515871"/>
                    </a:lnTo>
                    <a:lnTo>
                      <a:pt x="1745865" y="2522538"/>
                    </a:lnTo>
                    <a:lnTo>
                      <a:pt x="1750618" y="2524443"/>
                    </a:lnTo>
                    <a:lnTo>
                      <a:pt x="1778501" y="2534603"/>
                    </a:lnTo>
                    <a:lnTo>
                      <a:pt x="1797829" y="2542223"/>
                    </a:lnTo>
                    <a:lnTo>
                      <a:pt x="1816523" y="2549208"/>
                    </a:lnTo>
                    <a:lnTo>
                      <a:pt x="1827613" y="2553336"/>
                    </a:lnTo>
                    <a:lnTo>
                      <a:pt x="1854546" y="2562861"/>
                    </a:lnTo>
                    <a:lnTo>
                      <a:pt x="1868804" y="2568258"/>
                    </a:lnTo>
                    <a:lnTo>
                      <a:pt x="1882746" y="2573656"/>
                    </a:lnTo>
                    <a:lnTo>
                      <a:pt x="1897004" y="2579688"/>
                    </a:lnTo>
                    <a:lnTo>
                      <a:pt x="1911262" y="2585721"/>
                    </a:lnTo>
                    <a:lnTo>
                      <a:pt x="1925204" y="2592388"/>
                    </a:lnTo>
                    <a:lnTo>
                      <a:pt x="1938512" y="2599373"/>
                    </a:lnTo>
                    <a:lnTo>
                      <a:pt x="1951503" y="2606676"/>
                    </a:lnTo>
                    <a:lnTo>
                      <a:pt x="1964177" y="2614613"/>
                    </a:lnTo>
                    <a:lnTo>
                      <a:pt x="1969563" y="2618741"/>
                    </a:lnTo>
                    <a:lnTo>
                      <a:pt x="1975584" y="2622868"/>
                    </a:lnTo>
                    <a:lnTo>
                      <a:pt x="1980653" y="2627313"/>
                    </a:lnTo>
                    <a:lnTo>
                      <a:pt x="1986040" y="2631758"/>
                    </a:lnTo>
                    <a:lnTo>
                      <a:pt x="1990793" y="2636203"/>
                    </a:lnTo>
                    <a:lnTo>
                      <a:pt x="1995229" y="2640966"/>
                    </a:lnTo>
                    <a:lnTo>
                      <a:pt x="1999665" y="2645728"/>
                    </a:lnTo>
                    <a:lnTo>
                      <a:pt x="2003467" y="2651126"/>
                    </a:lnTo>
                    <a:lnTo>
                      <a:pt x="2006952" y="2656206"/>
                    </a:lnTo>
                    <a:lnTo>
                      <a:pt x="2010438" y="2661286"/>
                    </a:lnTo>
                    <a:lnTo>
                      <a:pt x="2012972" y="2667001"/>
                    </a:lnTo>
                    <a:lnTo>
                      <a:pt x="2015507" y="2672398"/>
                    </a:lnTo>
                    <a:lnTo>
                      <a:pt x="2017408" y="2677796"/>
                    </a:lnTo>
                    <a:lnTo>
                      <a:pt x="2019309" y="2682876"/>
                    </a:lnTo>
                    <a:lnTo>
                      <a:pt x="2020260" y="2688273"/>
                    </a:lnTo>
                    <a:lnTo>
                      <a:pt x="2021844" y="2693671"/>
                    </a:lnTo>
                    <a:lnTo>
                      <a:pt x="2022478" y="2699068"/>
                    </a:lnTo>
                    <a:lnTo>
                      <a:pt x="2023429" y="2704148"/>
                    </a:lnTo>
                    <a:lnTo>
                      <a:pt x="2023745" y="2709546"/>
                    </a:lnTo>
                    <a:lnTo>
                      <a:pt x="2024062" y="2714943"/>
                    </a:lnTo>
                    <a:lnTo>
                      <a:pt x="2024062" y="2720023"/>
                    </a:lnTo>
                    <a:lnTo>
                      <a:pt x="2024062" y="2725738"/>
                    </a:lnTo>
                    <a:lnTo>
                      <a:pt x="2023429" y="2730818"/>
                    </a:lnTo>
                    <a:lnTo>
                      <a:pt x="2022478" y="2736216"/>
                    </a:lnTo>
                    <a:lnTo>
                      <a:pt x="2021844" y="2741296"/>
                    </a:lnTo>
                    <a:lnTo>
                      <a:pt x="2020894" y="2746376"/>
                    </a:lnTo>
                    <a:lnTo>
                      <a:pt x="2019309" y="2751773"/>
                    </a:lnTo>
                    <a:lnTo>
                      <a:pt x="2017725" y="2756853"/>
                    </a:lnTo>
                    <a:lnTo>
                      <a:pt x="2014240" y="2767331"/>
                    </a:lnTo>
                    <a:lnTo>
                      <a:pt x="2009170" y="2777173"/>
                    </a:lnTo>
                    <a:lnTo>
                      <a:pt x="2004100" y="2787016"/>
                    </a:lnTo>
                    <a:lnTo>
                      <a:pt x="1997763" y="2796223"/>
                    </a:lnTo>
                    <a:lnTo>
                      <a:pt x="1990476" y="2805431"/>
                    </a:lnTo>
                    <a:lnTo>
                      <a:pt x="1982554" y="2814003"/>
                    </a:lnTo>
                    <a:lnTo>
                      <a:pt x="1973683" y="2822576"/>
                    </a:lnTo>
                    <a:lnTo>
                      <a:pt x="1964177" y="2830513"/>
                    </a:lnTo>
                    <a:lnTo>
                      <a:pt x="1958474" y="2834641"/>
                    </a:lnTo>
                    <a:lnTo>
                      <a:pt x="1952137" y="2838768"/>
                    </a:lnTo>
                    <a:lnTo>
                      <a:pt x="1945799" y="2842261"/>
                    </a:lnTo>
                    <a:lnTo>
                      <a:pt x="1938829" y="2845753"/>
                    </a:lnTo>
                    <a:lnTo>
                      <a:pt x="1931541" y="2848928"/>
                    </a:lnTo>
                    <a:lnTo>
                      <a:pt x="1923937" y="2852421"/>
                    </a:lnTo>
                    <a:lnTo>
                      <a:pt x="1915698" y="2854961"/>
                    </a:lnTo>
                    <a:lnTo>
                      <a:pt x="1907777" y="2857818"/>
                    </a:lnTo>
                    <a:lnTo>
                      <a:pt x="1899222" y="2860041"/>
                    </a:lnTo>
                    <a:lnTo>
                      <a:pt x="1890350" y="2862263"/>
                    </a:lnTo>
                    <a:lnTo>
                      <a:pt x="1880845" y="2864486"/>
                    </a:lnTo>
                    <a:lnTo>
                      <a:pt x="1871656" y="2866391"/>
                    </a:lnTo>
                    <a:lnTo>
                      <a:pt x="1862150" y="2867978"/>
                    </a:lnTo>
                    <a:lnTo>
                      <a:pt x="1852011" y="2869566"/>
                    </a:lnTo>
                    <a:lnTo>
                      <a:pt x="1842188" y="2870201"/>
                    </a:lnTo>
                    <a:lnTo>
                      <a:pt x="1831732" y="2871471"/>
                    </a:lnTo>
                    <a:lnTo>
                      <a:pt x="1831732" y="2918143"/>
                    </a:lnTo>
                    <a:lnTo>
                      <a:pt x="1831415" y="2921001"/>
                    </a:lnTo>
                    <a:lnTo>
                      <a:pt x="1830148" y="2923858"/>
                    </a:lnTo>
                    <a:lnTo>
                      <a:pt x="1828564" y="2926081"/>
                    </a:lnTo>
                    <a:lnTo>
                      <a:pt x="1826346" y="2928303"/>
                    </a:lnTo>
                    <a:lnTo>
                      <a:pt x="1823811" y="2929573"/>
                    </a:lnTo>
                    <a:lnTo>
                      <a:pt x="1820959" y="2931161"/>
                    </a:lnTo>
                    <a:lnTo>
                      <a:pt x="1817474" y="2931796"/>
                    </a:lnTo>
                    <a:lnTo>
                      <a:pt x="1813988" y="2932113"/>
                    </a:lnTo>
                    <a:lnTo>
                      <a:pt x="1753153" y="2932113"/>
                    </a:lnTo>
                    <a:lnTo>
                      <a:pt x="1749350" y="2931796"/>
                    </a:lnTo>
                    <a:lnTo>
                      <a:pt x="1745865" y="2931161"/>
                    </a:lnTo>
                    <a:lnTo>
                      <a:pt x="1743013" y="2929573"/>
                    </a:lnTo>
                    <a:lnTo>
                      <a:pt x="1740478" y="2928303"/>
                    </a:lnTo>
                    <a:lnTo>
                      <a:pt x="1738261" y="2926081"/>
                    </a:lnTo>
                    <a:lnTo>
                      <a:pt x="1736676" y="2923858"/>
                    </a:lnTo>
                    <a:lnTo>
                      <a:pt x="1735726" y="2921001"/>
                    </a:lnTo>
                    <a:lnTo>
                      <a:pt x="1735409" y="2918143"/>
                    </a:lnTo>
                    <a:lnTo>
                      <a:pt x="1735409" y="2867661"/>
                    </a:lnTo>
                    <a:lnTo>
                      <a:pt x="1722418" y="2865438"/>
                    </a:lnTo>
                    <a:lnTo>
                      <a:pt x="1708793" y="2863216"/>
                    </a:lnTo>
                    <a:lnTo>
                      <a:pt x="1696436" y="2860041"/>
                    </a:lnTo>
                    <a:lnTo>
                      <a:pt x="1683444" y="2857183"/>
                    </a:lnTo>
                    <a:lnTo>
                      <a:pt x="1670770" y="2853373"/>
                    </a:lnTo>
                    <a:lnTo>
                      <a:pt x="1658413" y="2849246"/>
                    </a:lnTo>
                    <a:lnTo>
                      <a:pt x="1646689" y="2844801"/>
                    </a:lnTo>
                    <a:lnTo>
                      <a:pt x="1635283" y="2840038"/>
                    </a:lnTo>
                    <a:lnTo>
                      <a:pt x="1624193" y="2834958"/>
                    </a:lnTo>
                    <a:lnTo>
                      <a:pt x="1613420" y="2829243"/>
                    </a:lnTo>
                    <a:lnTo>
                      <a:pt x="1603280" y="2823528"/>
                    </a:lnTo>
                    <a:lnTo>
                      <a:pt x="1594092" y="2816543"/>
                    </a:lnTo>
                    <a:lnTo>
                      <a:pt x="1585220" y="2809876"/>
                    </a:lnTo>
                    <a:lnTo>
                      <a:pt x="1576982" y="2802573"/>
                    </a:lnTo>
                    <a:lnTo>
                      <a:pt x="1569377" y="2794636"/>
                    </a:lnTo>
                    <a:lnTo>
                      <a:pt x="1566209" y="2790826"/>
                    </a:lnTo>
                    <a:lnTo>
                      <a:pt x="1563357" y="2786698"/>
                    </a:lnTo>
                    <a:lnTo>
                      <a:pt x="1560188" y="2782253"/>
                    </a:lnTo>
                    <a:lnTo>
                      <a:pt x="1558287" y="2777173"/>
                    </a:lnTo>
                    <a:lnTo>
                      <a:pt x="1557337" y="2772411"/>
                    </a:lnTo>
                    <a:lnTo>
                      <a:pt x="1557337" y="2767331"/>
                    </a:lnTo>
                    <a:lnTo>
                      <a:pt x="1557654" y="2761933"/>
                    </a:lnTo>
                    <a:lnTo>
                      <a:pt x="1559238" y="2756853"/>
                    </a:lnTo>
                    <a:lnTo>
                      <a:pt x="1561456" y="2751456"/>
                    </a:lnTo>
                    <a:lnTo>
                      <a:pt x="1564308" y="2746058"/>
                    </a:lnTo>
                    <a:lnTo>
                      <a:pt x="1566209" y="2743201"/>
                    </a:lnTo>
                    <a:lnTo>
                      <a:pt x="1568743" y="2740026"/>
                    </a:lnTo>
                    <a:lnTo>
                      <a:pt x="1571278" y="2737168"/>
                    </a:lnTo>
                    <a:lnTo>
                      <a:pt x="1574447" y="2734311"/>
                    </a:lnTo>
                    <a:lnTo>
                      <a:pt x="1577299" y="2731136"/>
                    </a:lnTo>
                    <a:lnTo>
                      <a:pt x="1580784" y="2728596"/>
                    </a:lnTo>
                    <a:lnTo>
                      <a:pt x="1583952" y="2726056"/>
                    </a:lnTo>
                    <a:lnTo>
                      <a:pt x="1587755" y="2723833"/>
                    </a:lnTo>
                    <a:lnTo>
                      <a:pt x="1591874" y="2721611"/>
                    </a:lnTo>
                    <a:lnTo>
                      <a:pt x="1595359" y="2719706"/>
                    </a:lnTo>
                    <a:lnTo>
                      <a:pt x="1599478" y="2717801"/>
                    </a:lnTo>
                    <a:lnTo>
                      <a:pt x="1603914" y="2716531"/>
                    </a:lnTo>
                    <a:lnTo>
                      <a:pt x="1608033" y="2715261"/>
                    </a:lnTo>
                    <a:lnTo>
                      <a:pt x="1612469" y="2714626"/>
                    </a:lnTo>
                    <a:lnTo>
                      <a:pt x="1616905" y="2713673"/>
                    </a:lnTo>
                    <a:lnTo>
                      <a:pt x="1621341" y="2713673"/>
                    </a:lnTo>
                    <a:lnTo>
                      <a:pt x="1626411" y="2713673"/>
                    </a:lnTo>
                    <a:lnTo>
                      <a:pt x="1631480" y="2714943"/>
                    </a:lnTo>
                    <a:lnTo>
                      <a:pt x="1635916" y="2715896"/>
                    </a:lnTo>
                    <a:lnTo>
                      <a:pt x="1640352" y="2717801"/>
                    </a:lnTo>
                    <a:lnTo>
                      <a:pt x="1644471" y="2720023"/>
                    </a:lnTo>
                    <a:lnTo>
                      <a:pt x="1648274" y="2723198"/>
                    </a:lnTo>
                    <a:lnTo>
                      <a:pt x="1651759" y="2726056"/>
                    </a:lnTo>
                    <a:lnTo>
                      <a:pt x="1654928" y="2729866"/>
                    </a:lnTo>
                    <a:lnTo>
                      <a:pt x="1657462" y="2733041"/>
                    </a:lnTo>
                    <a:lnTo>
                      <a:pt x="1658096" y="2733993"/>
                    </a:lnTo>
                    <a:lnTo>
                      <a:pt x="1659364" y="2734946"/>
                    </a:lnTo>
                    <a:lnTo>
                      <a:pt x="1665701" y="2740026"/>
                    </a:lnTo>
                    <a:lnTo>
                      <a:pt x="1671721" y="2744471"/>
                    </a:lnTo>
                    <a:lnTo>
                      <a:pt x="1678692" y="2748598"/>
                    </a:lnTo>
                    <a:lnTo>
                      <a:pt x="1685662" y="2752726"/>
                    </a:lnTo>
                    <a:lnTo>
                      <a:pt x="1692634" y="2756853"/>
                    </a:lnTo>
                    <a:lnTo>
                      <a:pt x="1699921" y="2760346"/>
                    </a:lnTo>
                    <a:lnTo>
                      <a:pt x="1707526" y="2763521"/>
                    </a:lnTo>
                    <a:lnTo>
                      <a:pt x="1714497" y="2766061"/>
                    </a:lnTo>
                    <a:lnTo>
                      <a:pt x="1720834" y="2768283"/>
                    </a:lnTo>
                    <a:lnTo>
                      <a:pt x="1731607" y="2771458"/>
                    </a:lnTo>
                    <a:lnTo>
                      <a:pt x="1742380" y="2773998"/>
                    </a:lnTo>
                    <a:lnTo>
                      <a:pt x="1753153" y="2776221"/>
                    </a:lnTo>
                    <a:lnTo>
                      <a:pt x="1764242" y="2778126"/>
                    </a:lnTo>
                    <a:lnTo>
                      <a:pt x="1775016" y="2779396"/>
                    </a:lnTo>
                    <a:lnTo>
                      <a:pt x="1785789" y="2780666"/>
                    </a:lnTo>
                    <a:lnTo>
                      <a:pt x="1795928" y="2780983"/>
                    </a:lnTo>
                    <a:lnTo>
                      <a:pt x="1806067" y="2781301"/>
                    </a:lnTo>
                    <a:lnTo>
                      <a:pt x="1817157" y="2780983"/>
                    </a:lnTo>
                    <a:lnTo>
                      <a:pt x="1827613" y="2780348"/>
                    </a:lnTo>
                    <a:lnTo>
                      <a:pt x="1837119" y="2778761"/>
                    </a:lnTo>
                    <a:lnTo>
                      <a:pt x="1845991" y="2776856"/>
                    </a:lnTo>
                    <a:lnTo>
                      <a:pt x="1854546" y="2774633"/>
                    </a:lnTo>
                    <a:lnTo>
                      <a:pt x="1862467" y="2771776"/>
                    </a:lnTo>
                    <a:lnTo>
                      <a:pt x="1869121" y="2768283"/>
                    </a:lnTo>
                    <a:lnTo>
                      <a:pt x="1875458" y="2764791"/>
                    </a:lnTo>
                    <a:lnTo>
                      <a:pt x="1879260" y="2761616"/>
                    </a:lnTo>
                    <a:lnTo>
                      <a:pt x="1882429" y="2758441"/>
                    </a:lnTo>
                    <a:lnTo>
                      <a:pt x="1885280" y="2754948"/>
                    </a:lnTo>
                    <a:lnTo>
                      <a:pt x="1888132" y="2751456"/>
                    </a:lnTo>
                    <a:lnTo>
                      <a:pt x="1890350" y="2747646"/>
                    </a:lnTo>
                    <a:lnTo>
                      <a:pt x="1892251" y="2743518"/>
                    </a:lnTo>
                    <a:lnTo>
                      <a:pt x="1893519" y="2739391"/>
                    </a:lnTo>
                    <a:lnTo>
                      <a:pt x="1894786" y="2734946"/>
                    </a:lnTo>
                    <a:lnTo>
                      <a:pt x="1895420" y="2730818"/>
                    </a:lnTo>
                    <a:lnTo>
                      <a:pt x="1895737" y="2726373"/>
                    </a:lnTo>
                    <a:lnTo>
                      <a:pt x="1895420" y="2721928"/>
                    </a:lnTo>
                    <a:lnTo>
                      <a:pt x="1895103" y="2717483"/>
                    </a:lnTo>
                    <a:lnTo>
                      <a:pt x="1893836" y="2713038"/>
                    </a:lnTo>
                    <a:lnTo>
                      <a:pt x="1892885" y="2708911"/>
                    </a:lnTo>
                    <a:lnTo>
                      <a:pt x="1890984" y="2704783"/>
                    </a:lnTo>
                    <a:lnTo>
                      <a:pt x="1888766" y="2700656"/>
                    </a:lnTo>
                    <a:lnTo>
                      <a:pt x="1885280" y="2696211"/>
                    </a:lnTo>
                    <a:lnTo>
                      <a:pt x="1881478" y="2691766"/>
                    </a:lnTo>
                    <a:lnTo>
                      <a:pt x="1876092" y="2687321"/>
                    </a:lnTo>
                    <a:lnTo>
                      <a:pt x="1870705" y="2682876"/>
                    </a:lnTo>
                    <a:lnTo>
                      <a:pt x="1864368" y="2678748"/>
                    </a:lnTo>
                    <a:lnTo>
                      <a:pt x="1857714" y="2674621"/>
                    </a:lnTo>
                    <a:lnTo>
                      <a:pt x="1850110" y="2671128"/>
                    </a:lnTo>
                    <a:lnTo>
                      <a:pt x="1842188" y="2667318"/>
                    </a:lnTo>
                    <a:lnTo>
                      <a:pt x="1817474" y="2657158"/>
                    </a:lnTo>
                    <a:lnTo>
                      <a:pt x="1720517" y="2617471"/>
                    </a:lnTo>
                    <a:lnTo>
                      <a:pt x="1673305" y="2597786"/>
                    </a:lnTo>
                    <a:lnTo>
                      <a:pt x="1644471" y="2585086"/>
                    </a:lnTo>
                    <a:lnTo>
                      <a:pt x="1639085" y="2582546"/>
                    </a:lnTo>
                    <a:lnTo>
                      <a:pt x="1634015" y="2580006"/>
                    </a:lnTo>
                    <a:lnTo>
                      <a:pt x="1624827" y="2574608"/>
                    </a:lnTo>
                    <a:lnTo>
                      <a:pt x="1615638" y="2567623"/>
                    </a:lnTo>
                    <a:lnTo>
                      <a:pt x="1607083" y="2560638"/>
                    </a:lnTo>
                    <a:lnTo>
                      <a:pt x="1598845" y="2552383"/>
                    </a:lnTo>
                    <a:lnTo>
                      <a:pt x="1591874" y="2544446"/>
                    </a:lnTo>
                    <a:lnTo>
                      <a:pt x="1588072" y="2540001"/>
                    </a:lnTo>
                    <a:lnTo>
                      <a:pt x="1585220" y="2534921"/>
                    </a:lnTo>
                    <a:lnTo>
                      <a:pt x="1581734" y="2530476"/>
                    </a:lnTo>
                    <a:lnTo>
                      <a:pt x="1579200" y="2525713"/>
                    </a:lnTo>
                    <a:lnTo>
                      <a:pt x="1576348" y="2520633"/>
                    </a:lnTo>
                    <a:lnTo>
                      <a:pt x="1574130" y="2515236"/>
                    </a:lnTo>
                    <a:lnTo>
                      <a:pt x="1571912" y="2510156"/>
                    </a:lnTo>
                    <a:lnTo>
                      <a:pt x="1570011" y="2505076"/>
                    </a:lnTo>
                    <a:lnTo>
                      <a:pt x="1568110" y="2499678"/>
                    </a:lnTo>
                    <a:lnTo>
                      <a:pt x="1566525" y="2494598"/>
                    </a:lnTo>
                    <a:lnTo>
                      <a:pt x="1565575" y="2488883"/>
                    </a:lnTo>
                    <a:lnTo>
                      <a:pt x="1564624" y="2483803"/>
                    </a:lnTo>
                    <a:lnTo>
                      <a:pt x="1563991" y="2478088"/>
                    </a:lnTo>
                    <a:lnTo>
                      <a:pt x="1563674" y="2473008"/>
                    </a:lnTo>
                    <a:lnTo>
                      <a:pt x="1563357" y="2467293"/>
                    </a:lnTo>
                    <a:lnTo>
                      <a:pt x="1563674" y="2461896"/>
                    </a:lnTo>
                    <a:lnTo>
                      <a:pt x="1563991" y="2456816"/>
                    </a:lnTo>
                    <a:lnTo>
                      <a:pt x="1564308" y="2451101"/>
                    </a:lnTo>
                    <a:lnTo>
                      <a:pt x="1565575" y="2446021"/>
                    </a:lnTo>
                    <a:lnTo>
                      <a:pt x="1566525" y="2440306"/>
                    </a:lnTo>
                    <a:lnTo>
                      <a:pt x="1567793" y="2435226"/>
                    </a:lnTo>
                    <a:lnTo>
                      <a:pt x="1569060" y="2429828"/>
                    </a:lnTo>
                    <a:lnTo>
                      <a:pt x="1570961" y="2424748"/>
                    </a:lnTo>
                    <a:lnTo>
                      <a:pt x="1573179" y="2419668"/>
                    </a:lnTo>
                    <a:lnTo>
                      <a:pt x="1575397" y="2414271"/>
                    </a:lnTo>
                    <a:lnTo>
                      <a:pt x="1577932" y="2409191"/>
                    </a:lnTo>
                    <a:lnTo>
                      <a:pt x="1580784" y="2404428"/>
                    </a:lnTo>
                    <a:lnTo>
                      <a:pt x="1583636" y="2399031"/>
                    </a:lnTo>
                    <a:lnTo>
                      <a:pt x="1586804" y="2394268"/>
                    </a:lnTo>
                    <a:lnTo>
                      <a:pt x="1590290" y="2389506"/>
                    </a:lnTo>
                    <a:lnTo>
                      <a:pt x="1594092" y="2385061"/>
                    </a:lnTo>
                    <a:lnTo>
                      <a:pt x="1598211" y="2379981"/>
                    </a:lnTo>
                    <a:lnTo>
                      <a:pt x="1602013" y="2375536"/>
                    </a:lnTo>
                    <a:lnTo>
                      <a:pt x="1606766" y="2371091"/>
                    </a:lnTo>
                    <a:lnTo>
                      <a:pt x="1611202" y="2367281"/>
                    </a:lnTo>
                    <a:lnTo>
                      <a:pt x="1615955" y="2363153"/>
                    </a:lnTo>
                    <a:lnTo>
                      <a:pt x="1621658" y="2358073"/>
                    </a:lnTo>
                    <a:lnTo>
                      <a:pt x="1627678" y="2353628"/>
                    </a:lnTo>
                    <a:lnTo>
                      <a:pt x="1634015" y="2349818"/>
                    </a:lnTo>
                    <a:lnTo>
                      <a:pt x="1640669" y="2345691"/>
                    </a:lnTo>
                    <a:lnTo>
                      <a:pt x="1647323" y="2341881"/>
                    </a:lnTo>
                    <a:lnTo>
                      <a:pt x="1654294" y="2338071"/>
                    </a:lnTo>
                    <a:lnTo>
                      <a:pt x="1661898" y="2334896"/>
                    </a:lnTo>
                    <a:lnTo>
                      <a:pt x="1669186" y="2331403"/>
                    </a:lnTo>
                    <a:lnTo>
                      <a:pt x="1676790" y="2328546"/>
                    </a:lnTo>
                    <a:lnTo>
                      <a:pt x="1684395" y="2325371"/>
                    </a:lnTo>
                    <a:lnTo>
                      <a:pt x="1692634" y="2322831"/>
                    </a:lnTo>
                    <a:lnTo>
                      <a:pt x="1700872" y="2320608"/>
                    </a:lnTo>
                    <a:lnTo>
                      <a:pt x="1709427" y="2318386"/>
                    </a:lnTo>
                    <a:lnTo>
                      <a:pt x="1717982" y="2316163"/>
                    </a:lnTo>
                    <a:lnTo>
                      <a:pt x="1726220" y="2314893"/>
                    </a:lnTo>
                    <a:lnTo>
                      <a:pt x="1735409" y="2312988"/>
                    </a:lnTo>
                    <a:lnTo>
                      <a:pt x="1735409" y="2259966"/>
                    </a:lnTo>
                    <a:lnTo>
                      <a:pt x="1735726" y="2257426"/>
                    </a:lnTo>
                    <a:lnTo>
                      <a:pt x="1736676" y="2254886"/>
                    </a:lnTo>
                    <a:lnTo>
                      <a:pt x="1738261" y="2252346"/>
                    </a:lnTo>
                    <a:lnTo>
                      <a:pt x="1740478" y="2250441"/>
                    </a:lnTo>
                    <a:lnTo>
                      <a:pt x="1743013" y="2248536"/>
                    </a:lnTo>
                    <a:lnTo>
                      <a:pt x="1745865" y="2247583"/>
                    </a:lnTo>
                    <a:lnTo>
                      <a:pt x="1749350" y="2246631"/>
                    </a:lnTo>
                    <a:lnTo>
                      <a:pt x="1753153" y="2246313"/>
                    </a:lnTo>
                    <a:close/>
                    <a:moveTo>
                      <a:pt x="1796891" y="2159710"/>
                    </a:moveTo>
                    <a:lnTo>
                      <a:pt x="1786093" y="2160028"/>
                    </a:lnTo>
                    <a:lnTo>
                      <a:pt x="1775296" y="2160663"/>
                    </a:lnTo>
                    <a:lnTo>
                      <a:pt x="1764817" y="2161298"/>
                    </a:lnTo>
                    <a:lnTo>
                      <a:pt x="1754337" y="2162251"/>
                    </a:lnTo>
                    <a:lnTo>
                      <a:pt x="1743540" y="2163839"/>
                    </a:lnTo>
                    <a:lnTo>
                      <a:pt x="1733695" y="2165427"/>
                    </a:lnTo>
                    <a:lnTo>
                      <a:pt x="1723216" y="2167332"/>
                    </a:lnTo>
                    <a:lnTo>
                      <a:pt x="1712736" y="2169555"/>
                    </a:lnTo>
                    <a:lnTo>
                      <a:pt x="1702892" y="2171778"/>
                    </a:lnTo>
                    <a:lnTo>
                      <a:pt x="1692730" y="2174318"/>
                    </a:lnTo>
                    <a:lnTo>
                      <a:pt x="1683202" y="2177177"/>
                    </a:lnTo>
                    <a:lnTo>
                      <a:pt x="1673040" y="2180352"/>
                    </a:lnTo>
                    <a:lnTo>
                      <a:pt x="1663513" y="2183528"/>
                    </a:lnTo>
                    <a:lnTo>
                      <a:pt x="1653669" y="2187021"/>
                    </a:lnTo>
                    <a:lnTo>
                      <a:pt x="1644460" y="2190514"/>
                    </a:lnTo>
                    <a:lnTo>
                      <a:pt x="1635250" y="2194643"/>
                    </a:lnTo>
                    <a:lnTo>
                      <a:pt x="1625723" y="2198771"/>
                    </a:lnTo>
                    <a:lnTo>
                      <a:pt x="1616514" y="2203217"/>
                    </a:lnTo>
                    <a:lnTo>
                      <a:pt x="1607622" y="2207663"/>
                    </a:lnTo>
                    <a:lnTo>
                      <a:pt x="1598730" y="2213061"/>
                    </a:lnTo>
                    <a:lnTo>
                      <a:pt x="1589839" y="2217825"/>
                    </a:lnTo>
                    <a:lnTo>
                      <a:pt x="1581264" y="2222906"/>
                    </a:lnTo>
                    <a:lnTo>
                      <a:pt x="1572690" y="2228622"/>
                    </a:lnTo>
                    <a:lnTo>
                      <a:pt x="1564116" y="2234020"/>
                    </a:lnTo>
                    <a:lnTo>
                      <a:pt x="1555859" y="2240054"/>
                    </a:lnTo>
                    <a:lnTo>
                      <a:pt x="1547920" y="2246088"/>
                    </a:lnTo>
                    <a:lnTo>
                      <a:pt x="1539981" y="2252439"/>
                    </a:lnTo>
                    <a:lnTo>
                      <a:pt x="1532042" y="2258473"/>
                    </a:lnTo>
                    <a:lnTo>
                      <a:pt x="1524420" y="2265459"/>
                    </a:lnTo>
                    <a:lnTo>
                      <a:pt x="1517117" y="2272128"/>
                    </a:lnTo>
                    <a:lnTo>
                      <a:pt x="1509495" y="2279114"/>
                    </a:lnTo>
                    <a:lnTo>
                      <a:pt x="1502509" y="2286101"/>
                    </a:lnTo>
                    <a:lnTo>
                      <a:pt x="1495522" y="2293405"/>
                    </a:lnTo>
                    <a:lnTo>
                      <a:pt x="1488853" y="2301026"/>
                    </a:lnTo>
                    <a:lnTo>
                      <a:pt x="1482185" y="2308648"/>
                    </a:lnTo>
                    <a:lnTo>
                      <a:pt x="1475833" y="2316269"/>
                    </a:lnTo>
                    <a:lnTo>
                      <a:pt x="1469482" y="2324526"/>
                    </a:lnTo>
                    <a:lnTo>
                      <a:pt x="1463131" y="2332465"/>
                    </a:lnTo>
                    <a:lnTo>
                      <a:pt x="1457415" y="2340722"/>
                    </a:lnTo>
                    <a:lnTo>
                      <a:pt x="1451698" y="2348978"/>
                    </a:lnTo>
                    <a:lnTo>
                      <a:pt x="1446300" y="2357553"/>
                    </a:lnTo>
                    <a:lnTo>
                      <a:pt x="1440901" y="2366444"/>
                    </a:lnTo>
                    <a:lnTo>
                      <a:pt x="1435820" y="2375019"/>
                    </a:lnTo>
                    <a:lnTo>
                      <a:pt x="1431057" y="2383910"/>
                    </a:lnTo>
                    <a:lnTo>
                      <a:pt x="1426293" y="2393120"/>
                    </a:lnTo>
                    <a:lnTo>
                      <a:pt x="1421847" y="2402012"/>
                    </a:lnTo>
                    <a:lnTo>
                      <a:pt x="1417719" y="2411221"/>
                    </a:lnTo>
                    <a:lnTo>
                      <a:pt x="1413591" y="2421065"/>
                    </a:lnTo>
                    <a:lnTo>
                      <a:pt x="1410098" y="2430592"/>
                    </a:lnTo>
                    <a:lnTo>
                      <a:pt x="1406287" y="2440437"/>
                    </a:lnTo>
                    <a:lnTo>
                      <a:pt x="1403111" y="2449964"/>
                    </a:lnTo>
                    <a:lnTo>
                      <a:pt x="1399936" y="2460126"/>
                    </a:lnTo>
                    <a:lnTo>
                      <a:pt x="1397395" y="2469653"/>
                    </a:lnTo>
                    <a:lnTo>
                      <a:pt x="1394855" y="2480132"/>
                    </a:lnTo>
                    <a:lnTo>
                      <a:pt x="1391996" y="2490294"/>
                    </a:lnTo>
                    <a:lnTo>
                      <a:pt x="1390091" y="2500456"/>
                    </a:lnTo>
                    <a:lnTo>
                      <a:pt x="1388503" y="2510936"/>
                    </a:lnTo>
                    <a:lnTo>
                      <a:pt x="1386598" y="2521416"/>
                    </a:lnTo>
                    <a:lnTo>
                      <a:pt x="1385328" y="2532213"/>
                    </a:lnTo>
                    <a:lnTo>
                      <a:pt x="1384375" y="2542692"/>
                    </a:lnTo>
                    <a:lnTo>
                      <a:pt x="1383422" y="2553172"/>
                    </a:lnTo>
                    <a:lnTo>
                      <a:pt x="1382787" y="2564604"/>
                    </a:lnTo>
                    <a:lnTo>
                      <a:pt x="1382787" y="2575401"/>
                    </a:lnTo>
                    <a:lnTo>
                      <a:pt x="1382787" y="2585881"/>
                    </a:lnTo>
                    <a:lnTo>
                      <a:pt x="1382787" y="2596678"/>
                    </a:lnTo>
                    <a:lnTo>
                      <a:pt x="1383422" y="2607475"/>
                    </a:lnTo>
                    <a:lnTo>
                      <a:pt x="1384375" y="2617955"/>
                    </a:lnTo>
                    <a:lnTo>
                      <a:pt x="1385328" y="2628434"/>
                    </a:lnTo>
                    <a:lnTo>
                      <a:pt x="1386598" y="2638914"/>
                    </a:lnTo>
                    <a:lnTo>
                      <a:pt x="1388503" y="2649076"/>
                    </a:lnTo>
                    <a:lnTo>
                      <a:pt x="1390091" y="2659556"/>
                    </a:lnTo>
                    <a:lnTo>
                      <a:pt x="1391996" y="2669718"/>
                    </a:lnTo>
                    <a:lnTo>
                      <a:pt x="1394855" y="2680197"/>
                    </a:lnTo>
                    <a:lnTo>
                      <a:pt x="1397077" y="2690042"/>
                    </a:lnTo>
                    <a:lnTo>
                      <a:pt x="1399936" y="2699886"/>
                    </a:lnTo>
                    <a:lnTo>
                      <a:pt x="1402794" y="2709731"/>
                    </a:lnTo>
                    <a:lnTo>
                      <a:pt x="1406287" y="2719575"/>
                    </a:lnTo>
                    <a:lnTo>
                      <a:pt x="1409462" y="2729102"/>
                    </a:lnTo>
                    <a:lnTo>
                      <a:pt x="1413591" y="2738312"/>
                    </a:lnTo>
                    <a:lnTo>
                      <a:pt x="1417402" y="2748156"/>
                    </a:lnTo>
                    <a:lnTo>
                      <a:pt x="1421847" y="2757048"/>
                    </a:lnTo>
                    <a:lnTo>
                      <a:pt x="1425976" y="2766257"/>
                    </a:lnTo>
                    <a:lnTo>
                      <a:pt x="1430739" y="2775149"/>
                    </a:lnTo>
                    <a:lnTo>
                      <a:pt x="1435503" y="2784041"/>
                    </a:lnTo>
                    <a:lnTo>
                      <a:pt x="1440266" y="2792932"/>
                    </a:lnTo>
                    <a:lnTo>
                      <a:pt x="1445982" y="2801507"/>
                    </a:lnTo>
                    <a:lnTo>
                      <a:pt x="1451063" y="2810081"/>
                    </a:lnTo>
                    <a:lnTo>
                      <a:pt x="1456779" y="2818655"/>
                    </a:lnTo>
                    <a:lnTo>
                      <a:pt x="1462813" y="2826912"/>
                    </a:lnTo>
                    <a:lnTo>
                      <a:pt x="1468529" y="2834851"/>
                    </a:lnTo>
                    <a:lnTo>
                      <a:pt x="1474881" y="2842790"/>
                    </a:lnTo>
                    <a:lnTo>
                      <a:pt x="1481549" y="2850729"/>
                    </a:lnTo>
                    <a:lnTo>
                      <a:pt x="1487901" y="2858351"/>
                    </a:lnTo>
                    <a:lnTo>
                      <a:pt x="1494887" y="2865972"/>
                    </a:lnTo>
                    <a:lnTo>
                      <a:pt x="1501873" y="2873276"/>
                    </a:lnTo>
                    <a:lnTo>
                      <a:pt x="1509177" y="2880262"/>
                    </a:lnTo>
                    <a:lnTo>
                      <a:pt x="1516164" y="2887249"/>
                    </a:lnTo>
                    <a:lnTo>
                      <a:pt x="1524103" y="2894235"/>
                    </a:lnTo>
                    <a:lnTo>
                      <a:pt x="1531407" y="2900904"/>
                    </a:lnTo>
                    <a:lnTo>
                      <a:pt x="1539346" y="2907255"/>
                    </a:lnTo>
                    <a:lnTo>
                      <a:pt x="1546968" y="2913289"/>
                    </a:lnTo>
                    <a:lnTo>
                      <a:pt x="1555224" y="2919323"/>
                    </a:lnTo>
                    <a:lnTo>
                      <a:pt x="1563481" y="2925356"/>
                    </a:lnTo>
                    <a:lnTo>
                      <a:pt x="1572055" y="2930755"/>
                    </a:lnTo>
                    <a:lnTo>
                      <a:pt x="1580629" y="2936471"/>
                    </a:lnTo>
                    <a:lnTo>
                      <a:pt x="1589203" y="2941552"/>
                    </a:lnTo>
                    <a:lnTo>
                      <a:pt x="1598095" y="2946951"/>
                    </a:lnTo>
                    <a:lnTo>
                      <a:pt x="1606987" y="2951714"/>
                    </a:lnTo>
                    <a:lnTo>
                      <a:pt x="1615879" y="2956478"/>
                    </a:lnTo>
                    <a:lnTo>
                      <a:pt x="1625088" y="2960606"/>
                    </a:lnTo>
                    <a:lnTo>
                      <a:pt x="1634298" y="2965052"/>
                    </a:lnTo>
                    <a:lnTo>
                      <a:pt x="1643824" y="2969180"/>
                    </a:lnTo>
                    <a:lnTo>
                      <a:pt x="1653351" y="2972991"/>
                    </a:lnTo>
                    <a:lnTo>
                      <a:pt x="1662878" y="2976167"/>
                    </a:lnTo>
                    <a:lnTo>
                      <a:pt x="1672723" y="2979660"/>
                    </a:lnTo>
                    <a:lnTo>
                      <a:pt x="1682567" y="2982518"/>
                    </a:lnTo>
                    <a:lnTo>
                      <a:pt x="1692730" y="2985376"/>
                    </a:lnTo>
                    <a:lnTo>
                      <a:pt x="1702892" y="2988234"/>
                    </a:lnTo>
                    <a:lnTo>
                      <a:pt x="1713054" y="2990457"/>
                    </a:lnTo>
                    <a:lnTo>
                      <a:pt x="1723216" y="2992680"/>
                    </a:lnTo>
                    <a:lnTo>
                      <a:pt x="1733695" y="2994585"/>
                    </a:lnTo>
                    <a:lnTo>
                      <a:pt x="1744493" y="2995856"/>
                    </a:lnTo>
                    <a:lnTo>
                      <a:pt x="1754655" y="2997443"/>
                    </a:lnTo>
                    <a:lnTo>
                      <a:pt x="1765452" y="2998396"/>
                    </a:lnTo>
                    <a:lnTo>
                      <a:pt x="1776249" y="2999349"/>
                    </a:lnTo>
                    <a:lnTo>
                      <a:pt x="1787046" y="2999666"/>
                    </a:lnTo>
                    <a:lnTo>
                      <a:pt x="1797843" y="2999984"/>
                    </a:lnTo>
                    <a:lnTo>
                      <a:pt x="1808958" y="2999984"/>
                    </a:lnTo>
                    <a:lnTo>
                      <a:pt x="1819438" y="2999666"/>
                    </a:lnTo>
                    <a:lnTo>
                      <a:pt x="1830235" y="2999349"/>
                    </a:lnTo>
                    <a:lnTo>
                      <a:pt x="1841032" y="2998396"/>
                    </a:lnTo>
                    <a:lnTo>
                      <a:pt x="1851512" y="2997443"/>
                    </a:lnTo>
                    <a:lnTo>
                      <a:pt x="1861674" y="2995856"/>
                    </a:lnTo>
                    <a:lnTo>
                      <a:pt x="1872153" y="2994585"/>
                    </a:lnTo>
                    <a:lnTo>
                      <a:pt x="1882633" y="2992680"/>
                    </a:lnTo>
                    <a:lnTo>
                      <a:pt x="1892795" y="2990457"/>
                    </a:lnTo>
                    <a:lnTo>
                      <a:pt x="1902639" y="2988234"/>
                    </a:lnTo>
                    <a:lnTo>
                      <a:pt x="1912801" y="2985376"/>
                    </a:lnTo>
                    <a:lnTo>
                      <a:pt x="1922646" y="2982836"/>
                    </a:lnTo>
                    <a:lnTo>
                      <a:pt x="1932490" y="2979660"/>
                    </a:lnTo>
                    <a:lnTo>
                      <a:pt x="1942017" y="2976484"/>
                    </a:lnTo>
                    <a:lnTo>
                      <a:pt x="1951862" y="2972991"/>
                    </a:lnTo>
                    <a:lnTo>
                      <a:pt x="1961389" y="2969180"/>
                    </a:lnTo>
                    <a:lnTo>
                      <a:pt x="1970598" y="2965052"/>
                    </a:lnTo>
                    <a:lnTo>
                      <a:pt x="1980125" y="2960924"/>
                    </a:lnTo>
                    <a:lnTo>
                      <a:pt x="1989334" y="2956478"/>
                    </a:lnTo>
                    <a:lnTo>
                      <a:pt x="1998226" y="2952032"/>
                    </a:lnTo>
                    <a:lnTo>
                      <a:pt x="2007118" y="2947268"/>
                    </a:lnTo>
                    <a:lnTo>
                      <a:pt x="2016010" y="2942187"/>
                    </a:lnTo>
                    <a:lnTo>
                      <a:pt x="2024584" y="2936789"/>
                    </a:lnTo>
                    <a:lnTo>
                      <a:pt x="2033158" y="2931390"/>
                    </a:lnTo>
                    <a:lnTo>
                      <a:pt x="2041415" y="2925674"/>
                    </a:lnTo>
                    <a:lnTo>
                      <a:pt x="2049354" y="2919640"/>
                    </a:lnTo>
                    <a:lnTo>
                      <a:pt x="2057610" y="2913924"/>
                    </a:lnTo>
                    <a:lnTo>
                      <a:pt x="2065867" y="2907573"/>
                    </a:lnTo>
                    <a:lnTo>
                      <a:pt x="2073489" y="2901222"/>
                    </a:lnTo>
                    <a:lnTo>
                      <a:pt x="2081110" y="2894553"/>
                    </a:lnTo>
                    <a:lnTo>
                      <a:pt x="2088414" y="2887884"/>
                    </a:lnTo>
                    <a:lnTo>
                      <a:pt x="2096036" y="2880580"/>
                    </a:lnTo>
                    <a:lnTo>
                      <a:pt x="2103022" y="2873594"/>
                    </a:lnTo>
                    <a:lnTo>
                      <a:pt x="2110008" y="2866290"/>
                    </a:lnTo>
                    <a:lnTo>
                      <a:pt x="2116677" y="2858668"/>
                    </a:lnTo>
                    <a:lnTo>
                      <a:pt x="2123346" y="2851364"/>
                    </a:lnTo>
                    <a:lnTo>
                      <a:pt x="2130015" y="2843425"/>
                    </a:lnTo>
                    <a:lnTo>
                      <a:pt x="2136049" y="2835804"/>
                    </a:lnTo>
                    <a:lnTo>
                      <a:pt x="2142400" y="2827547"/>
                    </a:lnTo>
                    <a:lnTo>
                      <a:pt x="2148434" y="2819290"/>
                    </a:lnTo>
                    <a:lnTo>
                      <a:pt x="2153832" y="2810716"/>
                    </a:lnTo>
                    <a:lnTo>
                      <a:pt x="2159548" y="2802459"/>
                    </a:lnTo>
                    <a:lnTo>
                      <a:pt x="2164629" y="2793885"/>
                    </a:lnTo>
                    <a:lnTo>
                      <a:pt x="2169393" y="2784993"/>
                    </a:lnTo>
                    <a:lnTo>
                      <a:pt x="2174474" y="2775784"/>
                    </a:lnTo>
                    <a:lnTo>
                      <a:pt x="2179237" y="2766892"/>
                    </a:lnTo>
                    <a:lnTo>
                      <a:pt x="2183683" y="2757683"/>
                    </a:lnTo>
                    <a:lnTo>
                      <a:pt x="2187811" y="2748474"/>
                    </a:lnTo>
                    <a:lnTo>
                      <a:pt x="2191622" y="2739264"/>
                    </a:lnTo>
                    <a:lnTo>
                      <a:pt x="2195433" y="2729420"/>
                    </a:lnTo>
                    <a:lnTo>
                      <a:pt x="2199244" y="2719893"/>
                    </a:lnTo>
                    <a:lnTo>
                      <a:pt x="2202102" y="2710048"/>
                    </a:lnTo>
                    <a:lnTo>
                      <a:pt x="2205595" y="2700204"/>
                    </a:lnTo>
                    <a:lnTo>
                      <a:pt x="2208136" y="2690042"/>
                    </a:lnTo>
                    <a:lnTo>
                      <a:pt x="2210676" y="2680197"/>
                    </a:lnTo>
                    <a:lnTo>
                      <a:pt x="2213217" y="2669718"/>
                    </a:lnTo>
                    <a:lnTo>
                      <a:pt x="2215122" y="2659556"/>
                    </a:lnTo>
                    <a:lnTo>
                      <a:pt x="2217027" y="2649076"/>
                    </a:lnTo>
                    <a:lnTo>
                      <a:pt x="2218615" y="2638279"/>
                    </a:lnTo>
                    <a:lnTo>
                      <a:pt x="2219885" y="2628117"/>
                    </a:lnTo>
                    <a:lnTo>
                      <a:pt x="2221156" y="2617320"/>
                    </a:lnTo>
                    <a:lnTo>
                      <a:pt x="2221791" y="2606523"/>
                    </a:lnTo>
                    <a:lnTo>
                      <a:pt x="2222743" y="2595725"/>
                    </a:lnTo>
                    <a:lnTo>
                      <a:pt x="2222743" y="2584611"/>
                    </a:lnTo>
                    <a:lnTo>
                      <a:pt x="2222743" y="2573814"/>
                    </a:lnTo>
                    <a:lnTo>
                      <a:pt x="2222743" y="2563016"/>
                    </a:lnTo>
                    <a:lnTo>
                      <a:pt x="2221791" y="2552537"/>
                    </a:lnTo>
                    <a:lnTo>
                      <a:pt x="2221156" y="2541740"/>
                    </a:lnTo>
                    <a:lnTo>
                      <a:pt x="2219885" y="2531260"/>
                    </a:lnTo>
                    <a:lnTo>
                      <a:pt x="2218933" y="2521098"/>
                    </a:lnTo>
                    <a:lnTo>
                      <a:pt x="2217027" y="2510618"/>
                    </a:lnTo>
                    <a:lnTo>
                      <a:pt x="2215122" y="2500139"/>
                    </a:lnTo>
                    <a:lnTo>
                      <a:pt x="2213217" y="2490294"/>
                    </a:lnTo>
                    <a:lnTo>
                      <a:pt x="2210994" y="2479815"/>
                    </a:lnTo>
                    <a:lnTo>
                      <a:pt x="2208453" y="2469970"/>
                    </a:lnTo>
                    <a:lnTo>
                      <a:pt x="2205595" y="2460126"/>
                    </a:lnTo>
                    <a:lnTo>
                      <a:pt x="2202419" y="2449964"/>
                    </a:lnTo>
                    <a:lnTo>
                      <a:pt x="2199244" y="2440437"/>
                    </a:lnTo>
                    <a:lnTo>
                      <a:pt x="2195751" y="2430910"/>
                    </a:lnTo>
                    <a:lnTo>
                      <a:pt x="2192257" y="2421383"/>
                    </a:lnTo>
                    <a:lnTo>
                      <a:pt x="2188129" y="2412174"/>
                    </a:lnTo>
                    <a:lnTo>
                      <a:pt x="2184001" y="2402964"/>
                    </a:lnTo>
                    <a:lnTo>
                      <a:pt x="2179555" y="2393437"/>
                    </a:lnTo>
                    <a:lnTo>
                      <a:pt x="2174791" y="2384546"/>
                    </a:lnTo>
                    <a:lnTo>
                      <a:pt x="2169710" y="2375654"/>
                    </a:lnTo>
                    <a:lnTo>
                      <a:pt x="2164947" y="2366762"/>
                    </a:lnTo>
                    <a:lnTo>
                      <a:pt x="2159866" y="2358188"/>
                    </a:lnTo>
                    <a:lnTo>
                      <a:pt x="2154150" y="2349614"/>
                    </a:lnTo>
                    <a:lnTo>
                      <a:pt x="2148751" y="2341357"/>
                    </a:lnTo>
                    <a:lnTo>
                      <a:pt x="2142717" y="2333418"/>
                    </a:lnTo>
                    <a:lnTo>
                      <a:pt x="2136684" y="2325161"/>
                    </a:lnTo>
                    <a:lnTo>
                      <a:pt x="2130332" y="2316905"/>
                    </a:lnTo>
                    <a:lnTo>
                      <a:pt x="2124299" y="2309283"/>
                    </a:lnTo>
                    <a:lnTo>
                      <a:pt x="2117312" y="2301661"/>
                    </a:lnTo>
                    <a:lnTo>
                      <a:pt x="2110643" y="2294357"/>
                    </a:lnTo>
                    <a:lnTo>
                      <a:pt x="2103657" y="2286736"/>
                    </a:lnTo>
                    <a:lnTo>
                      <a:pt x="2096671" y="2279750"/>
                    </a:lnTo>
                    <a:lnTo>
                      <a:pt x="2089367" y="2272763"/>
                    </a:lnTo>
                    <a:lnTo>
                      <a:pt x="2081745" y="2265777"/>
                    </a:lnTo>
                    <a:lnTo>
                      <a:pt x="2074124" y="2259425"/>
                    </a:lnTo>
                    <a:lnTo>
                      <a:pt x="2066185" y="2252757"/>
                    </a:lnTo>
                    <a:lnTo>
                      <a:pt x="2058245" y="2246405"/>
                    </a:lnTo>
                    <a:lnTo>
                      <a:pt x="2050306" y="2240372"/>
                    </a:lnTo>
                    <a:lnTo>
                      <a:pt x="2042050" y="2234338"/>
                    </a:lnTo>
                    <a:lnTo>
                      <a:pt x="2033793" y="2228939"/>
                    </a:lnTo>
                    <a:lnTo>
                      <a:pt x="2025219" y="2223223"/>
                    </a:lnTo>
                    <a:lnTo>
                      <a:pt x="2016327" y="2218142"/>
                    </a:lnTo>
                    <a:lnTo>
                      <a:pt x="2007753" y="2213061"/>
                    </a:lnTo>
                    <a:lnTo>
                      <a:pt x="1998861" y="2207980"/>
                    </a:lnTo>
                    <a:lnTo>
                      <a:pt x="1989652" y="2203534"/>
                    </a:lnTo>
                    <a:lnTo>
                      <a:pt x="1980760" y="2199088"/>
                    </a:lnTo>
                    <a:lnTo>
                      <a:pt x="1971551" y="2194643"/>
                    </a:lnTo>
                    <a:lnTo>
                      <a:pt x="1961706" y="2190832"/>
                    </a:lnTo>
                    <a:lnTo>
                      <a:pt x="1952179" y="2187021"/>
                    </a:lnTo>
                    <a:lnTo>
                      <a:pt x="1942335" y="2183528"/>
                    </a:lnTo>
                    <a:lnTo>
                      <a:pt x="1932808" y="2180352"/>
                    </a:lnTo>
                    <a:lnTo>
                      <a:pt x="1922963" y="2177177"/>
                    </a:lnTo>
                    <a:lnTo>
                      <a:pt x="1913119" y="2174318"/>
                    </a:lnTo>
                    <a:lnTo>
                      <a:pt x="1902639" y="2171778"/>
                    </a:lnTo>
                    <a:lnTo>
                      <a:pt x="1892795" y="2169555"/>
                    </a:lnTo>
                    <a:lnTo>
                      <a:pt x="1882315" y="2167332"/>
                    </a:lnTo>
                    <a:lnTo>
                      <a:pt x="1871836" y="2165427"/>
                    </a:lnTo>
                    <a:lnTo>
                      <a:pt x="1861356" y="2163839"/>
                    </a:lnTo>
                    <a:lnTo>
                      <a:pt x="1850559" y="2162251"/>
                    </a:lnTo>
                    <a:lnTo>
                      <a:pt x="1840397" y="2161298"/>
                    </a:lnTo>
                    <a:lnTo>
                      <a:pt x="1829600" y="2160663"/>
                    </a:lnTo>
                    <a:lnTo>
                      <a:pt x="1818167" y="2160028"/>
                    </a:lnTo>
                    <a:lnTo>
                      <a:pt x="1807688" y="2159710"/>
                    </a:lnTo>
                    <a:lnTo>
                      <a:pt x="1796891" y="2159710"/>
                    </a:lnTo>
                    <a:close/>
                    <a:moveTo>
                      <a:pt x="1703527" y="1784350"/>
                    </a:moveTo>
                    <a:lnTo>
                      <a:pt x="1960753" y="1793877"/>
                    </a:lnTo>
                    <a:lnTo>
                      <a:pt x="1955037" y="1945990"/>
                    </a:lnTo>
                    <a:lnTo>
                      <a:pt x="1970280" y="1950118"/>
                    </a:lnTo>
                    <a:lnTo>
                      <a:pt x="1985841" y="1954247"/>
                    </a:lnTo>
                    <a:lnTo>
                      <a:pt x="2000766" y="1959010"/>
                    </a:lnTo>
                    <a:lnTo>
                      <a:pt x="2016010" y="1963774"/>
                    </a:lnTo>
                    <a:lnTo>
                      <a:pt x="2030935" y="1969172"/>
                    </a:lnTo>
                    <a:lnTo>
                      <a:pt x="2045225" y="1975206"/>
                    </a:lnTo>
                    <a:lnTo>
                      <a:pt x="2059833" y="1980922"/>
                    </a:lnTo>
                    <a:lnTo>
                      <a:pt x="2074441" y="1987273"/>
                    </a:lnTo>
                    <a:lnTo>
                      <a:pt x="2088414" y="1993942"/>
                    </a:lnTo>
                    <a:lnTo>
                      <a:pt x="2102069" y="2001246"/>
                    </a:lnTo>
                    <a:lnTo>
                      <a:pt x="2116042" y="2008550"/>
                    </a:lnTo>
                    <a:lnTo>
                      <a:pt x="2129697" y="2016172"/>
                    </a:lnTo>
                    <a:lnTo>
                      <a:pt x="2143035" y="2024111"/>
                    </a:lnTo>
                    <a:lnTo>
                      <a:pt x="2156055" y="2032367"/>
                    </a:lnTo>
                    <a:lnTo>
                      <a:pt x="2169075" y="2041259"/>
                    </a:lnTo>
                    <a:lnTo>
                      <a:pt x="2181778" y="2050151"/>
                    </a:lnTo>
                    <a:lnTo>
                      <a:pt x="2293243" y="1945990"/>
                    </a:lnTo>
                    <a:lnTo>
                      <a:pt x="2468220" y="2134941"/>
                    </a:lnTo>
                    <a:lnTo>
                      <a:pt x="2357390" y="2237831"/>
                    </a:lnTo>
                    <a:lnTo>
                      <a:pt x="2365330" y="2251169"/>
                    </a:lnTo>
                    <a:lnTo>
                      <a:pt x="2373269" y="2264507"/>
                    </a:lnTo>
                    <a:lnTo>
                      <a:pt x="2380573" y="2278162"/>
                    </a:lnTo>
                    <a:lnTo>
                      <a:pt x="2387559" y="2292135"/>
                    </a:lnTo>
                    <a:lnTo>
                      <a:pt x="2394228" y="2306107"/>
                    </a:lnTo>
                    <a:lnTo>
                      <a:pt x="2400897" y="2320715"/>
                    </a:lnTo>
                    <a:lnTo>
                      <a:pt x="2406930" y="2335323"/>
                    </a:lnTo>
                    <a:lnTo>
                      <a:pt x="2412647" y="2349614"/>
                    </a:lnTo>
                    <a:lnTo>
                      <a:pt x="2418045" y="2364539"/>
                    </a:lnTo>
                    <a:lnTo>
                      <a:pt x="2423444" y="2379465"/>
                    </a:lnTo>
                    <a:lnTo>
                      <a:pt x="2427890" y="2394708"/>
                    </a:lnTo>
                    <a:lnTo>
                      <a:pt x="2432335" y="2409951"/>
                    </a:lnTo>
                    <a:lnTo>
                      <a:pt x="2435829" y="2425194"/>
                    </a:lnTo>
                    <a:lnTo>
                      <a:pt x="2439639" y="2440754"/>
                    </a:lnTo>
                    <a:lnTo>
                      <a:pt x="2443133" y="2456315"/>
                    </a:lnTo>
                    <a:lnTo>
                      <a:pt x="2445673" y="2472193"/>
                    </a:lnTo>
                    <a:lnTo>
                      <a:pt x="2595563" y="2477909"/>
                    </a:lnTo>
                    <a:lnTo>
                      <a:pt x="2586354" y="2735136"/>
                    </a:lnTo>
                    <a:lnTo>
                      <a:pt x="2437099" y="2729420"/>
                    </a:lnTo>
                    <a:lnTo>
                      <a:pt x="2432971" y="2744980"/>
                    </a:lnTo>
                    <a:lnTo>
                      <a:pt x="2428842" y="2760541"/>
                    </a:lnTo>
                    <a:lnTo>
                      <a:pt x="2424079" y="2776419"/>
                    </a:lnTo>
                    <a:lnTo>
                      <a:pt x="2419315" y="2791027"/>
                    </a:lnTo>
                    <a:lnTo>
                      <a:pt x="2413599" y="2806270"/>
                    </a:lnTo>
                    <a:lnTo>
                      <a:pt x="2408201" y="2821196"/>
                    </a:lnTo>
                    <a:lnTo>
                      <a:pt x="2402167" y="2835804"/>
                    </a:lnTo>
                    <a:lnTo>
                      <a:pt x="2395816" y="2850094"/>
                    </a:lnTo>
                    <a:lnTo>
                      <a:pt x="2388829" y="2864702"/>
                    </a:lnTo>
                    <a:lnTo>
                      <a:pt x="2381525" y="2878992"/>
                    </a:lnTo>
                    <a:lnTo>
                      <a:pt x="2374221" y="2892647"/>
                    </a:lnTo>
                    <a:lnTo>
                      <a:pt x="2366917" y="2906303"/>
                    </a:lnTo>
                    <a:lnTo>
                      <a:pt x="2358661" y="2919640"/>
                    </a:lnTo>
                    <a:lnTo>
                      <a:pt x="2350404" y="2932978"/>
                    </a:lnTo>
                    <a:lnTo>
                      <a:pt x="2341512" y="2945998"/>
                    </a:lnTo>
                    <a:lnTo>
                      <a:pt x="2332620" y="2958701"/>
                    </a:lnTo>
                    <a:lnTo>
                      <a:pt x="2433606" y="3067625"/>
                    </a:lnTo>
                    <a:lnTo>
                      <a:pt x="2245290" y="3242603"/>
                    </a:lnTo>
                    <a:lnTo>
                      <a:pt x="2144940" y="3134949"/>
                    </a:lnTo>
                    <a:lnTo>
                      <a:pt x="2131285" y="3143205"/>
                    </a:lnTo>
                    <a:lnTo>
                      <a:pt x="2117947" y="3150509"/>
                    </a:lnTo>
                    <a:lnTo>
                      <a:pt x="2103657" y="3157813"/>
                    </a:lnTo>
                    <a:lnTo>
                      <a:pt x="2089684" y="3165117"/>
                    </a:lnTo>
                    <a:lnTo>
                      <a:pt x="2075394" y="3172103"/>
                    </a:lnTo>
                    <a:lnTo>
                      <a:pt x="2061104" y="3178455"/>
                    </a:lnTo>
                    <a:lnTo>
                      <a:pt x="2046496" y="3184488"/>
                    </a:lnTo>
                    <a:lnTo>
                      <a:pt x="2031570" y="3190205"/>
                    </a:lnTo>
                    <a:lnTo>
                      <a:pt x="2016645" y="3195603"/>
                    </a:lnTo>
                    <a:lnTo>
                      <a:pt x="2001402" y="3200684"/>
                    </a:lnTo>
                    <a:lnTo>
                      <a:pt x="1986159" y="3205448"/>
                    </a:lnTo>
                    <a:lnTo>
                      <a:pt x="1970598" y="3209576"/>
                    </a:lnTo>
                    <a:lnTo>
                      <a:pt x="1955037" y="3213704"/>
                    </a:lnTo>
                    <a:lnTo>
                      <a:pt x="1939477" y="3217515"/>
                    </a:lnTo>
                    <a:lnTo>
                      <a:pt x="1923916" y="3220373"/>
                    </a:lnTo>
                    <a:lnTo>
                      <a:pt x="1908038" y="3223231"/>
                    </a:lnTo>
                    <a:lnTo>
                      <a:pt x="1902322" y="3370263"/>
                    </a:lnTo>
                    <a:lnTo>
                      <a:pt x="1645095" y="3360736"/>
                    </a:lnTo>
                    <a:lnTo>
                      <a:pt x="1650493" y="3213704"/>
                    </a:lnTo>
                    <a:lnTo>
                      <a:pt x="1634615" y="3209576"/>
                    </a:lnTo>
                    <a:lnTo>
                      <a:pt x="1619054" y="3205130"/>
                    </a:lnTo>
                    <a:lnTo>
                      <a:pt x="1603494" y="3200684"/>
                    </a:lnTo>
                    <a:lnTo>
                      <a:pt x="1588251" y="3195603"/>
                    </a:lnTo>
                    <a:lnTo>
                      <a:pt x="1573325" y="3189887"/>
                    </a:lnTo>
                    <a:lnTo>
                      <a:pt x="1558717" y="3184488"/>
                    </a:lnTo>
                    <a:lnTo>
                      <a:pt x="1543792" y="3178137"/>
                    </a:lnTo>
                    <a:lnTo>
                      <a:pt x="1529184" y="3171786"/>
                    </a:lnTo>
                    <a:lnTo>
                      <a:pt x="1515211" y="3164482"/>
                    </a:lnTo>
                    <a:lnTo>
                      <a:pt x="1500921" y="3157496"/>
                    </a:lnTo>
                    <a:lnTo>
                      <a:pt x="1486948" y="3150192"/>
                    </a:lnTo>
                    <a:lnTo>
                      <a:pt x="1472975" y="3142252"/>
                    </a:lnTo>
                    <a:lnTo>
                      <a:pt x="1459637" y="3134313"/>
                    </a:lnTo>
                    <a:lnTo>
                      <a:pt x="1446300" y="3125739"/>
                    </a:lnTo>
                    <a:lnTo>
                      <a:pt x="1433280" y="3117165"/>
                    </a:lnTo>
                    <a:lnTo>
                      <a:pt x="1420577" y="3107638"/>
                    </a:lnTo>
                    <a:lnTo>
                      <a:pt x="1312606" y="3207988"/>
                    </a:lnTo>
                    <a:lnTo>
                      <a:pt x="1137310" y="3019673"/>
                    </a:lnTo>
                    <a:lnTo>
                      <a:pt x="1245917" y="2918688"/>
                    </a:lnTo>
                    <a:lnTo>
                      <a:pt x="1238296" y="2905350"/>
                    </a:lnTo>
                    <a:lnTo>
                      <a:pt x="1230357" y="2891377"/>
                    </a:lnTo>
                    <a:lnTo>
                      <a:pt x="1223053" y="2877722"/>
                    </a:lnTo>
                    <a:lnTo>
                      <a:pt x="1216066" y="2863749"/>
                    </a:lnTo>
                    <a:lnTo>
                      <a:pt x="1209397" y="2849459"/>
                    </a:lnTo>
                    <a:lnTo>
                      <a:pt x="1203046" y="2834851"/>
                    </a:lnTo>
                    <a:lnTo>
                      <a:pt x="1197012" y="2820560"/>
                    </a:lnTo>
                    <a:lnTo>
                      <a:pt x="1191296" y="2805635"/>
                    </a:lnTo>
                    <a:lnTo>
                      <a:pt x="1186215" y="2790710"/>
                    </a:lnTo>
                    <a:lnTo>
                      <a:pt x="1181134" y="2775466"/>
                    </a:lnTo>
                    <a:lnTo>
                      <a:pt x="1176688" y="2760223"/>
                    </a:lnTo>
                    <a:lnTo>
                      <a:pt x="1172560" y="2744980"/>
                    </a:lnTo>
                    <a:lnTo>
                      <a:pt x="1168432" y="2729420"/>
                    </a:lnTo>
                    <a:lnTo>
                      <a:pt x="1164938" y="2713859"/>
                    </a:lnTo>
                    <a:lnTo>
                      <a:pt x="1161763" y="2697981"/>
                    </a:lnTo>
                    <a:lnTo>
                      <a:pt x="1159222" y="2682420"/>
                    </a:lnTo>
                    <a:lnTo>
                      <a:pt x="1009650" y="2676704"/>
                    </a:lnTo>
                    <a:lnTo>
                      <a:pt x="1019494" y="2419478"/>
                    </a:lnTo>
                    <a:lnTo>
                      <a:pt x="1169384" y="2425194"/>
                    </a:lnTo>
                    <a:lnTo>
                      <a:pt x="1173513" y="2409633"/>
                    </a:lnTo>
                    <a:lnTo>
                      <a:pt x="1177641" y="2393755"/>
                    </a:lnTo>
                    <a:lnTo>
                      <a:pt x="1182404" y="2378512"/>
                    </a:lnTo>
                    <a:lnTo>
                      <a:pt x="1187803" y="2363904"/>
                    </a:lnTo>
                    <a:lnTo>
                      <a:pt x="1193202" y="2348978"/>
                    </a:lnTo>
                    <a:lnTo>
                      <a:pt x="1198918" y="2334053"/>
                    </a:lnTo>
                    <a:lnTo>
                      <a:pt x="1205269" y="2319445"/>
                    </a:lnTo>
                    <a:lnTo>
                      <a:pt x="1211620" y="2305155"/>
                    </a:lnTo>
                    <a:lnTo>
                      <a:pt x="1218607" y="2290864"/>
                    </a:lnTo>
                    <a:lnTo>
                      <a:pt x="1225593" y="2277209"/>
                    </a:lnTo>
                    <a:lnTo>
                      <a:pt x="1233215" y="2263554"/>
                    </a:lnTo>
                    <a:lnTo>
                      <a:pt x="1240836" y="2249581"/>
                    </a:lnTo>
                    <a:lnTo>
                      <a:pt x="1248775" y="2236243"/>
                    </a:lnTo>
                    <a:lnTo>
                      <a:pt x="1257349" y="2223223"/>
                    </a:lnTo>
                    <a:lnTo>
                      <a:pt x="1265606" y="2210203"/>
                    </a:lnTo>
                    <a:lnTo>
                      <a:pt x="1274815" y="2197818"/>
                    </a:lnTo>
                    <a:lnTo>
                      <a:pt x="1171607" y="2086988"/>
                    </a:lnTo>
                    <a:lnTo>
                      <a:pt x="1360558" y="1912011"/>
                    </a:lnTo>
                    <a:lnTo>
                      <a:pt x="1464083" y="2023476"/>
                    </a:lnTo>
                    <a:lnTo>
                      <a:pt x="1477421" y="2015537"/>
                    </a:lnTo>
                    <a:lnTo>
                      <a:pt x="1491076" y="2007915"/>
                    </a:lnTo>
                    <a:lnTo>
                      <a:pt x="1504732" y="2000611"/>
                    </a:lnTo>
                    <a:lnTo>
                      <a:pt x="1518387" y="1993625"/>
                    </a:lnTo>
                    <a:lnTo>
                      <a:pt x="1532677" y="1986956"/>
                    </a:lnTo>
                    <a:lnTo>
                      <a:pt x="1546650" y="1980605"/>
                    </a:lnTo>
                    <a:lnTo>
                      <a:pt x="1561258" y="1974571"/>
                    </a:lnTo>
                    <a:lnTo>
                      <a:pt x="1575548" y="1969172"/>
                    </a:lnTo>
                    <a:lnTo>
                      <a:pt x="1590474" y="1963774"/>
                    </a:lnTo>
                    <a:lnTo>
                      <a:pt x="1605399" y="1958693"/>
                    </a:lnTo>
                    <a:lnTo>
                      <a:pt x="1620325" y="1954247"/>
                    </a:lnTo>
                    <a:lnTo>
                      <a:pt x="1635568" y="1950118"/>
                    </a:lnTo>
                    <a:lnTo>
                      <a:pt x="1650811" y="1945990"/>
                    </a:lnTo>
                    <a:lnTo>
                      <a:pt x="1666371" y="1942815"/>
                    </a:lnTo>
                    <a:lnTo>
                      <a:pt x="1681932" y="1939321"/>
                    </a:lnTo>
                    <a:lnTo>
                      <a:pt x="1697493" y="1936781"/>
                    </a:lnTo>
                    <a:lnTo>
                      <a:pt x="1703527" y="1784350"/>
                    </a:lnTo>
                    <a:close/>
                    <a:moveTo>
                      <a:pt x="499967" y="1495425"/>
                    </a:moveTo>
                    <a:lnTo>
                      <a:pt x="512673" y="1507816"/>
                    </a:lnTo>
                    <a:lnTo>
                      <a:pt x="526015" y="1520207"/>
                    </a:lnTo>
                    <a:lnTo>
                      <a:pt x="540309" y="1532916"/>
                    </a:lnTo>
                    <a:lnTo>
                      <a:pt x="555557" y="1545307"/>
                    </a:lnTo>
                    <a:lnTo>
                      <a:pt x="571122" y="1557381"/>
                    </a:lnTo>
                    <a:lnTo>
                      <a:pt x="587958" y="1569136"/>
                    </a:lnTo>
                    <a:lnTo>
                      <a:pt x="596217" y="1574220"/>
                    </a:lnTo>
                    <a:lnTo>
                      <a:pt x="604794" y="1579939"/>
                    </a:lnTo>
                    <a:lnTo>
                      <a:pt x="613371" y="1584705"/>
                    </a:lnTo>
                    <a:lnTo>
                      <a:pt x="622265" y="1589788"/>
                    </a:lnTo>
                    <a:lnTo>
                      <a:pt x="639736" y="1608851"/>
                    </a:lnTo>
                    <a:lnTo>
                      <a:pt x="657525" y="1628868"/>
                    </a:lnTo>
                    <a:lnTo>
                      <a:pt x="692150" y="1668583"/>
                    </a:lnTo>
                    <a:lnTo>
                      <a:pt x="641960" y="1916723"/>
                    </a:lnTo>
                    <a:lnTo>
                      <a:pt x="640054" y="1924030"/>
                    </a:lnTo>
                    <a:lnTo>
                      <a:pt x="637830" y="1931338"/>
                    </a:lnTo>
                    <a:lnTo>
                      <a:pt x="635289" y="1938328"/>
                    </a:lnTo>
                    <a:lnTo>
                      <a:pt x="631795" y="1945000"/>
                    </a:lnTo>
                    <a:lnTo>
                      <a:pt x="628618" y="1951672"/>
                    </a:lnTo>
                    <a:lnTo>
                      <a:pt x="624489" y="1958026"/>
                    </a:lnTo>
                    <a:lnTo>
                      <a:pt x="620041" y="1963745"/>
                    </a:lnTo>
                    <a:lnTo>
                      <a:pt x="615277" y="1969464"/>
                    </a:lnTo>
                    <a:lnTo>
                      <a:pt x="247746" y="2374875"/>
                    </a:lnTo>
                    <a:lnTo>
                      <a:pt x="244252" y="2379323"/>
                    </a:lnTo>
                    <a:lnTo>
                      <a:pt x="240122" y="2382818"/>
                    </a:lnTo>
                    <a:lnTo>
                      <a:pt x="235675" y="2386631"/>
                    </a:lnTo>
                    <a:lnTo>
                      <a:pt x="231228" y="2390126"/>
                    </a:lnTo>
                    <a:lnTo>
                      <a:pt x="226781" y="2393303"/>
                    </a:lnTo>
                    <a:lnTo>
                      <a:pt x="222334" y="2395845"/>
                    </a:lnTo>
                    <a:lnTo>
                      <a:pt x="217251" y="2399022"/>
                    </a:lnTo>
                    <a:lnTo>
                      <a:pt x="212486" y="2401246"/>
                    </a:lnTo>
                    <a:lnTo>
                      <a:pt x="207404" y="2403470"/>
                    </a:lnTo>
                    <a:lnTo>
                      <a:pt x="202639" y="2405377"/>
                    </a:lnTo>
                    <a:lnTo>
                      <a:pt x="197239" y="2406965"/>
                    </a:lnTo>
                    <a:lnTo>
                      <a:pt x="192156" y="2408236"/>
                    </a:lnTo>
                    <a:lnTo>
                      <a:pt x="187074" y="2409189"/>
                    </a:lnTo>
                    <a:lnTo>
                      <a:pt x="181673" y="2410460"/>
                    </a:lnTo>
                    <a:lnTo>
                      <a:pt x="176273" y="2411095"/>
                    </a:lnTo>
                    <a:lnTo>
                      <a:pt x="170873" y="2411413"/>
                    </a:lnTo>
                    <a:lnTo>
                      <a:pt x="165473" y="2411413"/>
                    </a:lnTo>
                    <a:lnTo>
                      <a:pt x="160073" y="2411413"/>
                    </a:lnTo>
                    <a:lnTo>
                      <a:pt x="154990" y="2411095"/>
                    </a:lnTo>
                    <a:lnTo>
                      <a:pt x="149272" y="2410460"/>
                    </a:lnTo>
                    <a:lnTo>
                      <a:pt x="144190" y="2409825"/>
                    </a:lnTo>
                    <a:lnTo>
                      <a:pt x="139107" y="2408554"/>
                    </a:lnTo>
                    <a:lnTo>
                      <a:pt x="133707" y="2406965"/>
                    </a:lnTo>
                    <a:lnTo>
                      <a:pt x="128625" y="2405377"/>
                    </a:lnTo>
                    <a:lnTo>
                      <a:pt x="123224" y="2403470"/>
                    </a:lnTo>
                    <a:lnTo>
                      <a:pt x="118459" y="2401246"/>
                    </a:lnTo>
                    <a:lnTo>
                      <a:pt x="113377" y="2399022"/>
                    </a:lnTo>
                    <a:lnTo>
                      <a:pt x="108612" y="2395845"/>
                    </a:lnTo>
                    <a:lnTo>
                      <a:pt x="104165" y="2392985"/>
                    </a:lnTo>
                    <a:lnTo>
                      <a:pt x="99082" y="2390126"/>
                    </a:lnTo>
                    <a:lnTo>
                      <a:pt x="94635" y="2386313"/>
                    </a:lnTo>
                    <a:lnTo>
                      <a:pt x="90506" y="2382501"/>
                    </a:lnTo>
                    <a:lnTo>
                      <a:pt x="86058" y="2378688"/>
                    </a:lnTo>
                    <a:lnTo>
                      <a:pt x="82564" y="2374875"/>
                    </a:lnTo>
                    <a:lnTo>
                      <a:pt x="78752" y="2370427"/>
                    </a:lnTo>
                    <a:lnTo>
                      <a:pt x="75258" y="2365661"/>
                    </a:lnTo>
                    <a:lnTo>
                      <a:pt x="72081" y="2361213"/>
                    </a:lnTo>
                    <a:lnTo>
                      <a:pt x="69222" y="2356448"/>
                    </a:lnTo>
                    <a:lnTo>
                      <a:pt x="66364" y="2351999"/>
                    </a:lnTo>
                    <a:lnTo>
                      <a:pt x="64140" y="2346916"/>
                    </a:lnTo>
                    <a:lnTo>
                      <a:pt x="61916" y="2342150"/>
                    </a:lnTo>
                    <a:lnTo>
                      <a:pt x="60328" y="2336749"/>
                    </a:lnTo>
                    <a:lnTo>
                      <a:pt x="58422" y="2331983"/>
                    </a:lnTo>
                    <a:lnTo>
                      <a:pt x="57151" y="2326900"/>
                    </a:lnTo>
                    <a:lnTo>
                      <a:pt x="55563" y="2321498"/>
                    </a:lnTo>
                    <a:lnTo>
                      <a:pt x="54928" y="2316097"/>
                    </a:lnTo>
                    <a:lnTo>
                      <a:pt x="54293" y="2310696"/>
                    </a:lnTo>
                    <a:lnTo>
                      <a:pt x="53975" y="2305612"/>
                    </a:lnTo>
                    <a:lnTo>
                      <a:pt x="53975" y="2299893"/>
                    </a:lnTo>
                    <a:lnTo>
                      <a:pt x="53975" y="2294810"/>
                    </a:lnTo>
                    <a:lnTo>
                      <a:pt x="54293" y="2289726"/>
                    </a:lnTo>
                    <a:lnTo>
                      <a:pt x="54928" y="2284007"/>
                    </a:lnTo>
                    <a:lnTo>
                      <a:pt x="55563" y="2278924"/>
                    </a:lnTo>
                    <a:lnTo>
                      <a:pt x="56834" y="2273523"/>
                    </a:lnTo>
                    <a:lnTo>
                      <a:pt x="58422" y="2268439"/>
                    </a:lnTo>
                    <a:lnTo>
                      <a:pt x="60328" y="2263355"/>
                    </a:lnTo>
                    <a:lnTo>
                      <a:pt x="61916" y="2257954"/>
                    </a:lnTo>
                    <a:lnTo>
                      <a:pt x="64140" y="2253188"/>
                    </a:lnTo>
                    <a:lnTo>
                      <a:pt x="66364" y="2248105"/>
                    </a:lnTo>
                    <a:lnTo>
                      <a:pt x="69222" y="2243021"/>
                    </a:lnTo>
                    <a:lnTo>
                      <a:pt x="72081" y="2238573"/>
                    </a:lnTo>
                    <a:lnTo>
                      <a:pt x="75258" y="2233807"/>
                    </a:lnTo>
                    <a:lnTo>
                      <a:pt x="78752" y="2229359"/>
                    </a:lnTo>
                    <a:lnTo>
                      <a:pt x="82882" y="2224911"/>
                    </a:lnTo>
                    <a:lnTo>
                      <a:pt x="429129" y="1842376"/>
                    </a:lnTo>
                    <a:lnTo>
                      <a:pt x="499967" y="1495425"/>
                    </a:lnTo>
                    <a:close/>
                    <a:moveTo>
                      <a:pt x="2178844" y="1055220"/>
                    </a:moveTo>
                    <a:lnTo>
                      <a:pt x="2166450" y="1055537"/>
                    </a:lnTo>
                    <a:lnTo>
                      <a:pt x="2154055" y="1056172"/>
                    </a:lnTo>
                    <a:lnTo>
                      <a:pt x="2141978" y="1058076"/>
                    </a:lnTo>
                    <a:lnTo>
                      <a:pt x="2129584" y="1059979"/>
                    </a:lnTo>
                    <a:lnTo>
                      <a:pt x="2117507" y="1062518"/>
                    </a:lnTo>
                    <a:lnTo>
                      <a:pt x="2105430" y="1066008"/>
                    </a:lnTo>
                    <a:lnTo>
                      <a:pt x="2093671" y="1070133"/>
                    </a:lnTo>
                    <a:lnTo>
                      <a:pt x="2081594" y="1074575"/>
                    </a:lnTo>
                    <a:lnTo>
                      <a:pt x="2070153" y="1079334"/>
                    </a:lnTo>
                    <a:lnTo>
                      <a:pt x="2058712" y="1085363"/>
                    </a:lnTo>
                    <a:lnTo>
                      <a:pt x="2047588" y="1091709"/>
                    </a:lnTo>
                    <a:lnTo>
                      <a:pt x="2036783" y="1098372"/>
                    </a:lnTo>
                    <a:lnTo>
                      <a:pt x="2025977" y="1105987"/>
                    </a:lnTo>
                    <a:lnTo>
                      <a:pt x="2015490" y="1114236"/>
                    </a:lnTo>
                    <a:lnTo>
                      <a:pt x="2005320" y="1122803"/>
                    </a:lnTo>
                    <a:lnTo>
                      <a:pt x="1996103" y="1132005"/>
                    </a:lnTo>
                    <a:lnTo>
                      <a:pt x="1987204" y="1141206"/>
                    </a:lnTo>
                    <a:lnTo>
                      <a:pt x="1978941" y="1151042"/>
                    </a:lnTo>
                    <a:lnTo>
                      <a:pt x="1971314" y="1161513"/>
                    </a:lnTo>
                    <a:lnTo>
                      <a:pt x="1964322" y="1171666"/>
                    </a:lnTo>
                    <a:lnTo>
                      <a:pt x="1957330" y="1182454"/>
                    </a:lnTo>
                    <a:lnTo>
                      <a:pt x="1951610" y="1193242"/>
                    </a:lnTo>
                    <a:lnTo>
                      <a:pt x="1945889" y="1204348"/>
                    </a:lnTo>
                    <a:lnTo>
                      <a:pt x="1941122" y="1216088"/>
                    </a:lnTo>
                    <a:lnTo>
                      <a:pt x="1936673" y="1227510"/>
                    </a:lnTo>
                    <a:lnTo>
                      <a:pt x="1932859" y="1239250"/>
                    </a:lnTo>
                    <a:lnTo>
                      <a:pt x="1929999" y="1251307"/>
                    </a:lnTo>
                    <a:lnTo>
                      <a:pt x="1927456" y="1263047"/>
                    </a:lnTo>
                    <a:lnTo>
                      <a:pt x="1925231" y="1275421"/>
                    </a:lnTo>
                    <a:lnTo>
                      <a:pt x="1923642" y="1287796"/>
                    </a:lnTo>
                    <a:lnTo>
                      <a:pt x="1923007" y="1299853"/>
                    </a:lnTo>
                    <a:lnTo>
                      <a:pt x="1922371" y="1312545"/>
                    </a:lnTo>
                    <a:lnTo>
                      <a:pt x="1923007" y="1324919"/>
                    </a:lnTo>
                    <a:lnTo>
                      <a:pt x="1923642" y="1336976"/>
                    </a:lnTo>
                    <a:lnTo>
                      <a:pt x="1925231" y="1349351"/>
                    </a:lnTo>
                    <a:lnTo>
                      <a:pt x="1927456" y="1361408"/>
                    </a:lnTo>
                    <a:lnTo>
                      <a:pt x="1929999" y="1373465"/>
                    </a:lnTo>
                    <a:lnTo>
                      <a:pt x="1933177" y="1385522"/>
                    </a:lnTo>
                    <a:lnTo>
                      <a:pt x="1936990" y="1397579"/>
                    </a:lnTo>
                    <a:lnTo>
                      <a:pt x="1941440" y="1409002"/>
                    </a:lnTo>
                    <a:lnTo>
                      <a:pt x="1946843" y="1420424"/>
                    </a:lnTo>
                    <a:lnTo>
                      <a:pt x="1952563" y="1432164"/>
                    </a:lnTo>
                    <a:lnTo>
                      <a:pt x="1958919" y="1443269"/>
                    </a:lnTo>
                    <a:lnTo>
                      <a:pt x="1965593" y="1454375"/>
                    </a:lnTo>
                    <a:lnTo>
                      <a:pt x="1973539" y="1465163"/>
                    </a:lnTo>
                    <a:lnTo>
                      <a:pt x="1981802" y="1475633"/>
                    </a:lnTo>
                    <a:lnTo>
                      <a:pt x="1990065" y="1485152"/>
                    </a:lnTo>
                    <a:lnTo>
                      <a:pt x="1999281" y="1494671"/>
                    </a:lnTo>
                    <a:lnTo>
                      <a:pt x="2008816" y="1503872"/>
                    </a:lnTo>
                    <a:lnTo>
                      <a:pt x="2018350" y="1511805"/>
                    </a:lnTo>
                    <a:lnTo>
                      <a:pt x="2028838" y="1519737"/>
                    </a:lnTo>
                    <a:lnTo>
                      <a:pt x="2039325" y="1526717"/>
                    </a:lnTo>
                    <a:lnTo>
                      <a:pt x="2049813" y="1533381"/>
                    </a:lnTo>
                    <a:lnTo>
                      <a:pt x="2060937" y="1539409"/>
                    </a:lnTo>
                    <a:lnTo>
                      <a:pt x="2072060" y="1544803"/>
                    </a:lnTo>
                    <a:lnTo>
                      <a:pt x="2083501" y="1549880"/>
                    </a:lnTo>
                    <a:lnTo>
                      <a:pt x="2094942" y="1554005"/>
                    </a:lnTo>
                    <a:lnTo>
                      <a:pt x="2107019" y="1557812"/>
                    </a:lnTo>
                    <a:lnTo>
                      <a:pt x="2118778" y="1560985"/>
                    </a:lnTo>
                    <a:lnTo>
                      <a:pt x="2130855" y="1563523"/>
                    </a:lnTo>
                    <a:lnTo>
                      <a:pt x="2142932" y="1565745"/>
                    </a:lnTo>
                    <a:lnTo>
                      <a:pt x="2155326" y="1567331"/>
                    </a:lnTo>
                    <a:lnTo>
                      <a:pt x="2167721" y="1567966"/>
                    </a:lnTo>
                    <a:lnTo>
                      <a:pt x="2179798" y="1568283"/>
                    </a:lnTo>
                    <a:lnTo>
                      <a:pt x="2192510" y="1567966"/>
                    </a:lnTo>
                    <a:lnTo>
                      <a:pt x="2204905" y="1567014"/>
                    </a:lnTo>
                    <a:lnTo>
                      <a:pt x="2216982" y="1565427"/>
                    </a:lnTo>
                    <a:lnTo>
                      <a:pt x="2229058" y="1563206"/>
                    </a:lnTo>
                    <a:lnTo>
                      <a:pt x="2241135" y="1560668"/>
                    </a:lnTo>
                    <a:lnTo>
                      <a:pt x="2253212" y="1557178"/>
                    </a:lnTo>
                    <a:lnTo>
                      <a:pt x="2264971" y="1553370"/>
                    </a:lnTo>
                    <a:lnTo>
                      <a:pt x="2277048" y="1548928"/>
                    </a:lnTo>
                    <a:lnTo>
                      <a:pt x="2288489" y="1543851"/>
                    </a:lnTo>
                    <a:lnTo>
                      <a:pt x="2299930" y="1538140"/>
                    </a:lnTo>
                    <a:lnTo>
                      <a:pt x="2311053" y="1532111"/>
                    </a:lnTo>
                    <a:lnTo>
                      <a:pt x="2321859" y="1524814"/>
                    </a:lnTo>
                    <a:lnTo>
                      <a:pt x="2332665" y="1517516"/>
                    </a:lnTo>
                    <a:lnTo>
                      <a:pt x="2343152" y="1509266"/>
                    </a:lnTo>
                    <a:lnTo>
                      <a:pt x="2353322" y="1500382"/>
                    </a:lnTo>
                    <a:lnTo>
                      <a:pt x="2362539" y="1491498"/>
                    </a:lnTo>
                    <a:lnTo>
                      <a:pt x="2371437" y="1482296"/>
                    </a:lnTo>
                    <a:lnTo>
                      <a:pt x="2379701" y="1472143"/>
                    </a:lnTo>
                    <a:lnTo>
                      <a:pt x="2387328" y="1462307"/>
                    </a:lnTo>
                    <a:lnTo>
                      <a:pt x="2394955" y="1451836"/>
                    </a:lnTo>
                    <a:lnTo>
                      <a:pt x="2400994" y="1441048"/>
                    </a:lnTo>
                    <a:lnTo>
                      <a:pt x="2407350" y="1430260"/>
                    </a:lnTo>
                    <a:lnTo>
                      <a:pt x="2412753" y="1419155"/>
                    </a:lnTo>
                    <a:lnTo>
                      <a:pt x="2417520" y="1407415"/>
                    </a:lnTo>
                    <a:lnTo>
                      <a:pt x="2421969" y="1395993"/>
                    </a:lnTo>
                    <a:lnTo>
                      <a:pt x="2425783" y="1384253"/>
                    </a:lnTo>
                    <a:lnTo>
                      <a:pt x="2428961" y="1372196"/>
                    </a:lnTo>
                    <a:lnTo>
                      <a:pt x="2431504" y="1360139"/>
                    </a:lnTo>
                    <a:lnTo>
                      <a:pt x="2433411" y="1348081"/>
                    </a:lnTo>
                    <a:lnTo>
                      <a:pt x="2435000" y="1336024"/>
                    </a:lnTo>
                    <a:lnTo>
                      <a:pt x="2435635" y="1323333"/>
                    </a:lnTo>
                    <a:lnTo>
                      <a:pt x="2435953" y="1310958"/>
                    </a:lnTo>
                    <a:lnTo>
                      <a:pt x="2435635" y="1298901"/>
                    </a:lnTo>
                    <a:lnTo>
                      <a:pt x="2435000" y="1286527"/>
                    </a:lnTo>
                    <a:lnTo>
                      <a:pt x="2433411" y="1274152"/>
                    </a:lnTo>
                    <a:lnTo>
                      <a:pt x="2431186" y="1262095"/>
                    </a:lnTo>
                    <a:lnTo>
                      <a:pt x="2428643" y="1250038"/>
                    </a:lnTo>
                    <a:lnTo>
                      <a:pt x="2425465" y="1237981"/>
                    </a:lnTo>
                    <a:lnTo>
                      <a:pt x="2421652" y="1225924"/>
                    </a:lnTo>
                    <a:lnTo>
                      <a:pt x="2416884" y="1214501"/>
                    </a:lnTo>
                    <a:lnTo>
                      <a:pt x="2411799" y="1203079"/>
                    </a:lnTo>
                    <a:lnTo>
                      <a:pt x="2406079" y="1191339"/>
                    </a:lnTo>
                    <a:lnTo>
                      <a:pt x="2399723" y="1180233"/>
                    </a:lnTo>
                    <a:lnTo>
                      <a:pt x="2393049" y="1169128"/>
                    </a:lnTo>
                    <a:lnTo>
                      <a:pt x="2385103" y="1158657"/>
                    </a:lnTo>
                    <a:lnTo>
                      <a:pt x="2376840" y="1148187"/>
                    </a:lnTo>
                    <a:lnTo>
                      <a:pt x="2368259" y="1138351"/>
                    </a:lnTo>
                    <a:lnTo>
                      <a:pt x="2359043" y="1128832"/>
                    </a:lnTo>
                    <a:lnTo>
                      <a:pt x="2349826" y="1120265"/>
                    </a:lnTo>
                    <a:lnTo>
                      <a:pt x="2340292" y="1111698"/>
                    </a:lnTo>
                    <a:lnTo>
                      <a:pt x="2329804" y="1103766"/>
                    </a:lnTo>
                    <a:lnTo>
                      <a:pt x="2319317" y="1096785"/>
                    </a:lnTo>
                    <a:lnTo>
                      <a:pt x="2308829" y="1090122"/>
                    </a:lnTo>
                    <a:lnTo>
                      <a:pt x="2297705" y="1084094"/>
                    </a:lnTo>
                    <a:lnTo>
                      <a:pt x="2286582" y="1078700"/>
                    </a:lnTo>
                    <a:lnTo>
                      <a:pt x="2275141" y="1073623"/>
                    </a:lnTo>
                    <a:lnTo>
                      <a:pt x="2263700" y="1069181"/>
                    </a:lnTo>
                    <a:lnTo>
                      <a:pt x="2251623" y="1065691"/>
                    </a:lnTo>
                    <a:lnTo>
                      <a:pt x="2239864" y="1062518"/>
                    </a:lnTo>
                    <a:lnTo>
                      <a:pt x="2227787" y="1059979"/>
                    </a:lnTo>
                    <a:lnTo>
                      <a:pt x="2215710" y="1057758"/>
                    </a:lnTo>
                    <a:lnTo>
                      <a:pt x="2203316" y="1056172"/>
                    </a:lnTo>
                    <a:lnTo>
                      <a:pt x="2190921" y="1055537"/>
                    </a:lnTo>
                    <a:lnTo>
                      <a:pt x="2178844" y="1055220"/>
                    </a:lnTo>
                    <a:close/>
                    <a:moveTo>
                      <a:pt x="2144839" y="823913"/>
                    </a:moveTo>
                    <a:lnTo>
                      <a:pt x="2301519" y="838826"/>
                    </a:lnTo>
                    <a:lnTo>
                      <a:pt x="2292938" y="930841"/>
                    </a:lnTo>
                    <a:lnTo>
                      <a:pt x="2302155" y="933379"/>
                    </a:lnTo>
                    <a:lnTo>
                      <a:pt x="2311053" y="936235"/>
                    </a:lnTo>
                    <a:lnTo>
                      <a:pt x="2319952" y="939725"/>
                    </a:lnTo>
                    <a:lnTo>
                      <a:pt x="2328851" y="943215"/>
                    </a:lnTo>
                    <a:lnTo>
                      <a:pt x="2338067" y="946706"/>
                    </a:lnTo>
                    <a:lnTo>
                      <a:pt x="2346330" y="950513"/>
                    </a:lnTo>
                    <a:lnTo>
                      <a:pt x="2354911" y="954638"/>
                    </a:lnTo>
                    <a:lnTo>
                      <a:pt x="2363492" y="959080"/>
                    </a:lnTo>
                    <a:lnTo>
                      <a:pt x="2372073" y="963522"/>
                    </a:lnTo>
                    <a:lnTo>
                      <a:pt x="2380654" y="968282"/>
                    </a:lnTo>
                    <a:lnTo>
                      <a:pt x="2388917" y="973358"/>
                    </a:lnTo>
                    <a:lnTo>
                      <a:pt x="2397180" y="978752"/>
                    </a:lnTo>
                    <a:lnTo>
                      <a:pt x="2405125" y="983829"/>
                    </a:lnTo>
                    <a:lnTo>
                      <a:pt x="2413071" y="989540"/>
                    </a:lnTo>
                    <a:lnTo>
                      <a:pt x="2420698" y="995569"/>
                    </a:lnTo>
                    <a:lnTo>
                      <a:pt x="2428643" y="1001280"/>
                    </a:lnTo>
                    <a:lnTo>
                      <a:pt x="2499197" y="943215"/>
                    </a:lnTo>
                    <a:lnTo>
                      <a:pt x="2599625" y="1063787"/>
                    </a:lnTo>
                    <a:lnTo>
                      <a:pt x="2529389" y="1122169"/>
                    </a:lnTo>
                    <a:lnTo>
                      <a:pt x="2533839" y="1130736"/>
                    </a:lnTo>
                    <a:lnTo>
                      <a:pt x="2538288" y="1139620"/>
                    </a:lnTo>
                    <a:lnTo>
                      <a:pt x="2542420" y="1148504"/>
                    </a:lnTo>
                    <a:lnTo>
                      <a:pt x="2546551" y="1157388"/>
                    </a:lnTo>
                    <a:lnTo>
                      <a:pt x="2550365" y="1166590"/>
                    </a:lnTo>
                    <a:lnTo>
                      <a:pt x="2553543" y="1175474"/>
                    </a:lnTo>
                    <a:lnTo>
                      <a:pt x="2557039" y="1184676"/>
                    </a:lnTo>
                    <a:lnTo>
                      <a:pt x="2559899" y="1193560"/>
                    </a:lnTo>
                    <a:lnTo>
                      <a:pt x="2562442" y="1203079"/>
                    </a:lnTo>
                    <a:lnTo>
                      <a:pt x="2564984" y="1212280"/>
                    </a:lnTo>
                    <a:lnTo>
                      <a:pt x="2567527" y="1221799"/>
                    </a:lnTo>
                    <a:lnTo>
                      <a:pt x="2569116" y="1231318"/>
                    </a:lnTo>
                    <a:lnTo>
                      <a:pt x="2571022" y="1240519"/>
                    </a:lnTo>
                    <a:lnTo>
                      <a:pt x="2572612" y="1249721"/>
                    </a:lnTo>
                    <a:lnTo>
                      <a:pt x="2574201" y="1259557"/>
                    </a:lnTo>
                    <a:lnTo>
                      <a:pt x="2575154" y="1269075"/>
                    </a:lnTo>
                    <a:lnTo>
                      <a:pt x="2665412" y="1277325"/>
                    </a:lnTo>
                    <a:lnTo>
                      <a:pt x="2650793" y="1433433"/>
                    </a:lnTo>
                    <a:lnTo>
                      <a:pt x="2561170" y="1425501"/>
                    </a:lnTo>
                    <a:lnTo>
                      <a:pt x="2558310" y="1434385"/>
                    </a:lnTo>
                    <a:lnTo>
                      <a:pt x="2555132" y="1443587"/>
                    </a:lnTo>
                    <a:lnTo>
                      <a:pt x="2552272" y="1452471"/>
                    </a:lnTo>
                    <a:lnTo>
                      <a:pt x="2548458" y="1461355"/>
                    </a:lnTo>
                    <a:lnTo>
                      <a:pt x="2544644" y="1470239"/>
                    </a:lnTo>
                    <a:lnTo>
                      <a:pt x="2540513" y="1479124"/>
                    </a:lnTo>
                    <a:lnTo>
                      <a:pt x="2536381" y="1488008"/>
                    </a:lnTo>
                    <a:lnTo>
                      <a:pt x="2531932" y="1496575"/>
                    </a:lnTo>
                    <a:lnTo>
                      <a:pt x="2527482" y="1505142"/>
                    </a:lnTo>
                    <a:lnTo>
                      <a:pt x="2522715" y="1513708"/>
                    </a:lnTo>
                    <a:lnTo>
                      <a:pt x="2517630" y="1521958"/>
                    </a:lnTo>
                    <a:lnTo>
                      <a:pt x="2512228" y="1530208"/>
                    </a:lnTo>
                    <a:lnTo>
                      <a:pt x="2506825" y="1538140"/>
                    </a:lnTo>
                    <a:lnTo>
                      <a:pt x="2501104" y="1546390"/>
                    </a:lnTo>
                    <a:lnTo>
                      <a:pt x="2495384" y="1554322"/>
                    </a:lnTo>
                    <a:lnTo>
                      <a:pt x="2489027" y="1561937"/>
                    </a:lnTo>
                    <a:lnTo>
                      <a:pt x="2546233" y="1631107"/>
                    </a:lnTo>
                    <a:lnTo>
                      <a:pt x="2425465" y="1731372"/>
                    </a:lnTo>
                    <a:lnTo>
                      <a:pt x="2367624" y="1662202"/>
                    </a:lnTo>
                    <a:lnTo>
                      <a:pt x="2359043" y="1666644"/>
                    </a:lnTo>
                    <a:lnTo>
                      <a:pt x="2350144" y="1671086"/>
                    </a:lnTo>
                    <a:lnTo>
                      <a:pt x="2341245" y="1675211"/>
                    </a:lnTo>
                    <a:lnTo>
                      <a:pt x="2332029" y="1679018"/>
                    </a:lnTo>
                    <a:lnTo>
                      <a:pt x="2323130" y="1682826"/>
                    </a:lnTo>
                    <a:lnTo>
                      <a:pt x="2313596" y="1685999"/>
                    </a:lnTo>
                    <a:lnTo>
                      <a:pt x="2304697" y="1689489"/>
                    </a:lnTo>
                    <a:lnTo>
                      <a:pt x="2295481" y="1692344"/>
                    </a:lnTo>
                    <a:lnTo>
                      <a:pt x="2286264" y="1694883"/>
                    </a:lnTo>
                    <a:lnTo>
                      <a:pt x="2277048" y="1697421"/>
                    </a:lnTo>
                    <a:lnTo>
                      <a:pt x="2267196" y="1699642"/>
                    </a:lnTo>
                    <a:lnTo>
                      <a:pt x="2257979" y="1701546"/>
                    </a:lnTo>
                    <a:lnTo>
                      <a:pt x="2248763" y="1703450"/>
                    </a:lnTo>
                    <a:lnTo>
                      <a:pt x="2238910" y="1705036"/>
                    </a:lnTo>
                    <a:lnTo>
                      <a:pt x="2229376" y="1706623"/>
                    </a:lnTo>
                    <a:lnTo>
                      <a:pt x="2220160" y="1707575"/>
                    </a:lnTo>
                    <a:lnTo>
                      <a:pt x="2211579" y="1797051"/>
                    </a:lnTo>
                    <a:lnTo>
                      <a:pt x="2054898" y="1782138"/>
                    </a:lnTo>
                    <a:lnTo>
                      <a:pt x="2063161" y="1692027"/>
                    </a:lnTo>
                    <a:lnTo>
                      <a:pt x="2054263" y="1689172"/>
                    </a:lnTo>
                    <a:lnTo>
                      <a:pt x="2045364" y="1685999"/>
                    </a:lnTo>
                    <a:lnTo>
                      <a:pt x="2035830" y="1682826"/>
                    </a:lnTo>
                    <a:lnTo>
                      <a:pt x="2027249" y="1679335"/>
                    </a:lnTo>
                    <a:lnTo>
                      <a:pt x="2018350" y="1675528"/>
                    </a:lnTo>
                    <a:lnTo>
                      <a:pt x="2009451" y="1671720"/>
                    </a:lnTo>
                    <a:lnTo>
                      <a:pt x="2000870" y="1667596"/>
                    </a:lnTo>
                    <a:lnTo>
                      <a:pt x="1992289" y="1663154"/>
                    </a:lnTo>
                    <a:lnTo>
                      <a:pt x="1984026" y="1658077"/>
                    </a:lnTo>
                    <a:lnTo>
                      <a:pt x="1975445" y="1653317"/>
                    </a:lnTo>
                    <a:lnTo>
                      <a:pt x="1967182" y="1648241"/>
                    </a:lnTo>
                    <a:lnTo>
                      <a:pt x="1958919" y="1642847"/>
                    </a:lnTo>
                    <a:lnTo>
                      <a:pt x="1950656" y="1637453"/>
                    </a:lnTo>
                    <a:lnTo>
                      <a:pt x="1943029" y="1631742"/>
                    </a:lnTo>
                    <a:lnTo>
                      <a:pt x="1935084" y="1626030"/>
                    </a:lnTo>
                    <a:lnTo>
                      <a:pt x="1927456" y="1620002"/>
                    </a:lnTo>
                    <a:lnTo>
                      <a:pt x="1857220" y="1678384"/>
                    </a:lnTo>
                    <a:lnTo>
                      <a:pt x="1756792" y="1556860"/>
                    </a:lnTo>
                    <a:lnTo>
                      <a:pt x="1827346" y="1498478"/>
                    </a:lnTo>
                    <a:lnTo>
                      <a:pt x="1822896" y="1489594"/>
                    </a:lnTo>
                    <a:lnTo>
                      <a:pt x="1818765" y="1481027"/>
                    </a:lnTo>
                    <a:lnTo>
                      <a:pt x="1814633" y="1472143"/>
                    </a:lnTo>
                    <a:lnTo>
                      <a:pt x="1810820" y="1463259"/>
                    </a:lnTo>
                    <a:lnTo>
                      <a:pt x="1807324" y="1454057"/>
                    </a:lnTo>
                    <a:lnTo>
                      <a:pt x="1803828" y="1445173"/>
                    </a:lnTo>
                    <a:lnTo>
                      <a:pt x="1800968" y="1436289"/>
                    </a:lnTo>
                    <a:lnTo>
                      <a:pt x="1797789" y="1426770"/>
                    </a:lnTo>
                    <a:lnTo>
                      <a:pt x="1795247" y="1417569"/>
                    </a:lnTo>
                    <a:lnTo>
                      <a:pt x="1792704" y="1408367"/>
                    </a:lnTo>
                    <a:lnTo>
                      <a:pt x="1790480" y="1399166"/>
                    </a:lnTo>
                    <a:lnTo>
                      <a:pt x="1788573" y="1389647"/>
                    </a:lnTo>
                    <a:lnTo>
                      <a:pt x="1786666" y="1380445"/>
                    </a:lnTo>
                    <a:lnTo>
                      <a:pt x="1785395" y="1371244"/>
                    </a:lnTo>
                    <a:lnTo>
                      <a:pt x="1783170" y="1352206"/>
                    </a:lnTo>
                    <a:lnTo>
                      <a:pt x="1690687" y="1343639"/>
                    </a:lnTo>
                    <a:lnTo>
                      <a:pt x="1705624" y="1186897"/>
                    </a:lnTo>
                    <a:lnTo>
                      <a:pt x="1798425" y="1195781"/>
                    </a:lnTo>
                    <a:lnTo>
                      <a:pt x="1801285" y="1186897"/>
                    </a:lnTo>
                    <a:lnTo>
                      <a:pt x="1804146" y="1178012"/>
                    </a:lnTo>
                    <a:lnTo>
                      <a:pt x="1807642" y="1169128"/>
                    </a:lnTo>
                    <a:lnTo>
                      <a:pt x="1810820" y="1160244"/>
                    </a:lnTo>
                    <a:lnTo>
                      <a:pt x="1814633" y="1151677"/>
                    </a:lnTo>
                    <a:lnTo>
                      <a:pt x="1818765" y="1142793"/>
                    </a:lnTo>
                    <a:lnTo>
                      <a:pt x="1822896" y="1134226"/>
                    </a:lnTo>
                    <a:lnTo>
                      <a:pt x="1827346" y="1125659"/>
                    </a:lnTo>
                    <a:lnTo>
                      <a:pt x="1831795" y="1117727"/>
                    </a:lnTo>
                    <a:lnTo>
                      <a:pt x="1836562" y="1109160"/>
                    </a:lnTo>
                    <a:lnTo>
                      <a:pt x="1841329" y="1100910"/>
                    </a:lnTo>
                    <a:lnTo>
                      <a:pt x="1846732" y="1092661"/>
                    </a:lnTo>
                    <a:lnTo>
                      <a:pt x="1852135" y="1085045"/>
                    </a:lnTo>
                    <a:lnTo>
                      <a:pt x="1857856" y="1077113"/>
                    </a:lnTo>
                    <a:lnTo>
                      <a:pt x="1863894" y="1069181"/>
                    </a:lnTo>
                    <a:lnTo>
                      <a:pt x="1869615" y="1061566"/>
                    </a:lnTo>
                    <a:lnTo>
                      <a:pt x="1810184" y="989858"/>
                    </a:lnTo>
                    <a:lnTo>
                      <a:pt x="1931588" y="889593"/>
                    </a:lnTo>
                    <a:lnTo>
                      <a:pt x="1990700" y="961301"/>
                    </a:lnTo>
                    <a:lnTo>
                      <a:pt x="1999599" y="956859"/>
                    </a:lnTo>
                    <a:lnTo>
                      <a:pt x="2008180" y="952734"/>
                    </a:lnTo>
                    <a:lnTo>
                      <a:pt x="2017079" y="948609"/>
                    </a:lnTo>
                    <a:lnTo>
                      <a:pt x="2025977" y="944485"/>
                    </a:lnTo>
                    <a:lnTo>
                      <a:pt x="2034876" y="941312"/>
                    </a:lnTo>
                    <a:lnTo>
                      <a:pt x="2043775" y="937504"/>
                    </a:lnTo>
                    <a:lnTo>
                      <a:pt x="2052673" y="934649"/>
                    </a:lnTo>
                    <a:lnTo>
                      <a:pt x="2061890" y="931476"/>
                    </a:lnTo>
                    <a:lnTo>
                      <a:pt x="2071424" y="928937"/>
                    </a:lnTo>
                    <a:lnTo>
                      <a:pt x="2080641" y="926399"/>
                    </a:lnTo>
                    <a:lnTo>
                      <a:pt x="2089539" y="924178"/>
                    </a:lnTo>
                    <a:lnTo>
                      <a:pt x="2099074" y="922274"/>
                    </a:lnTo>
                    <a:lnTo>
                      <a:pt x="2108608" y="920370"/>
                    </a:lnTo>
                    <a:lnTo>
                      <a:pt x="2117825" y="918784"/>
                    </a:lnTo>
                    <a:lnTo>
                      <a:pt x="2127041" y="917515"/>
                    </a:lnTo>
                    <a:lnTo>
                      <a:pt x="2136258" y="916246"/>
                    </a:lnTo>
                    <a:lnTo>
                      <a:pt x="2144839" y="823913"/>
                    </a:lnTo>
                    <a:close/>
                    <a:moveTo>
                      <a:pt x="1509345" y="590550"/>
                    </a:moveTo>
                    <a:lnTo>
                      <a:pt x="1518239" y="590550"/>
                    </a:lnTo>
                    <a:lnTo>
                      <a:pt x="1526817" y="591817"/>
                    </a:lnTo>
                    <a:lnTo>
                      <a:pt x="1535394" y="593400"/>
                    </a:lnTo>
                    <a:lnTo>
                      <a:pt x="1543971" y="596250"/>
                    </a:lnTo>
                    <a:lnTo>
                      <a:pt x="1551912" y="599417"/>
                    </a:lnTo>
                    <a:lnTo>
                      <a:pt x="1559854" y="603534"/>
                    </a:lnTo>
                    <a:lnTo>
                      <a:pt x="1566843" y="608601"/>
                    </a:lnTo>
                    <a:lnTo>
                      <a:pt x="1570655" y="611452"/>
                    </a:lnTo>
                    <a:lnTo>
                      <a:pt x="1574149" y="614302"/>
                    </a:lnTo>
                    <a:lnTo>
                      <a:pt x="1577326" y="617469"/>
                    </a:lnTo>
                    <a:lnTo>
                      <a:pt x="1580185" y="620953"/>
                    </a:lnTo>
                    <a:lnTo>
                      <a:pt x="1583362" y="624753"/>
                    </a:lnTo>
                    <a:lnTo>
                      <a:pt x="1586221" y="628237"/>
                    </a:lnTo>
                    <a:lnTo>
                      <a:pt x="1588762" y="632037"/>
                    </a:lnTo>
                    <a:lnTo>
                      <a:pt x="1591621" y="636154"/>
                    </a:lnTo>
                    <a:lnTo>
                      <a:pt x="1593845" y="640271"/>
                    </a:lnTo>
                    <a:lnTo>
                      <a:pt x="1595433" y="644388"/>
                    </a:lnTo>
                    <a:lnTo>
                      <a:pt x="1597339" y="648505"/>
                    </a:lnTo>
                    <a:lnTo>
                      <a:pt x="1598927" y="652305"/>
                    </a:lnTo>
                    <a:lnTo>
                      <a:pt x="1601151" y="660856"/>
                    </a:lnTo>
                    <a:lnTo>
                      <a:pt x="1603057" y="669724"/>
                    </a:lnTo>
                    <a:lnTo>
                      <a:pt x="1603375" y="678274"/>
                    </a:lnTo>
                    <a:lnTo>
                      <a:pt x="1603375" y="687142"/>
                    </a:lnTo>
                    <a:lnTo>
                      <a:pt x="1602104" y="696326"/>
                    </a:lnTo>
                    <a:lnTo>
                      <a:pt x="1600516" y="704560"/>
                    </a:lnTo>
                    <a:lnTo>
                      <a:pt x="1597657" y="712794"/>
                    </a:lnTo>
                    <a:lnTo>
                      <a:pt x="1594480" y="721028"/>
                    </a:lnTo>
                    <a:lnTo>
                      <a:pt x="1590350" y="728629"/>
                    </a:lnTo>
                    <a:lnTo>
                      <a:pt x="1585268" y="736229"/>
                    </a:lnTo>
                    <a:lnTo>
                      <a:pt x="1582409" y="739396"/>
                    </a:lnTo>
                    <a:lnTo>
                      <a:pt x="1579550" y="742880"/>
                    </a:lnTo>
                    <a:lnTo>
                      <a:pt x="1576373" y="746047"/>
                    </a:lnTo>
                    <a:lnTo>
                      <a:pt x="1572879" y="749531"/>
                    </a:lnTo>
                    <a:lnTo>
                      <a:pt x="1569384" y="752381"/>
                    </a:lnTo>
                    <a:lnTo>
                      <a:pt x="1565572" y="755231"/>
                    </a:lnTo>
                    <a:lnTo>
                      <a:pt x="1297460" y="948099"/>
                    </a:lnTo>
                    <a:lnTo>
                      <a:pt x="1293012" y="951266"/>
                    </a:lnTo>
                    <a:lnTo>
                      <a:pt x="1288247" y="953799"/>
                    </a:lnTo>
                    <a:lnTo>
                      <a:pt x="1283164" y="956333"/>
                    </a:lnTo>
                    <a:lnTo>
                      <a:pt x="1278399" y="958550"/>
                    </a:lnTo>
                    <a:lnTo>
                      <a:pt x="1273634" y="960450"/>
                    </a:lnTo>
                    <a:lnTo>
                      <a:pt x="1268869" y="962033"/>
                    </a:lnTo>
                    <a:lnTo>
                      <a:pt x="1263469" y="962983"/>
                    </a:lnTo>
                    <a:lnTo>
                      <a:pt x="1258386" y="964250"/>
                    </a:lnTo>
                    <a:lnTo>
                      <a:pt x="1253304" y="964884"/>
                    </a:lnTo>
                    <a:lnTo>
                      <a:pt x="1247903" y="965200"/>
                    </a:lnTo>
                    <a:lnTo>
                      <a:pt x="1242820" y="965200"/>
                    </a:lnTo>
                    <a:lnTo>
                      <a:pt x="1237102" y="964884"/>
                    </a:lnTo>
                    <a:lnTo>
                      <a:pt x="1232020" y="964567"/>
                    </a:lnTo>
                    <a:lnTo>
                      <a:pt x="1226937" y="963617"/>
                    </a:lnTo>
                    <a:lnTo>
                      <a:pt x="1221537" y="962667"/>
                    </a:lnTo>
                    <a:lnTo>
                      <a:pt x="1216454" y="961083"/>
                    </a:lnTo>
                    <a:lnTo>
                      <a:pt x="1006475" y="894894"/>
                    </a:lnTo>
                    <a:lnTo>
                      <a:pt x="1009652" y="885393"/>
                    </a:lnTo>
                    <a:lnTo>
                      <a:pt x="1013464" y="875259"/>
                    </a:lnTo>
                    <a:lnTo>
                      <a:pt x="1017911" y="862591"/>
                    </a:lnTo>
                    <a:lnTo>
                      <a:pt x="1022676" y="847706"/>
                    </a:lnTo>
                    <a:lnTo>
                      <a:pt x="1027123" y="832188"/>
                    </a:lnTo>
                    <a:lnTo>
                      <a:pt x="1029029" y="824271"/>
                    </a:lnTo>
                    <a:lnTo>
                      <a:pt x="1030935" y="816353"/>
                    </a:lnTo>
                    <a:lnTo>
                      <a:pt x="1031888" y="808753"/>
                    </a:lnTo>
                    <a:lnTo>
                      <a:pt x="1033159" y="801469"/>
                    </a:lnTo>
                    <a:lnTo>
                      <a:pt x="1033794" y="793868"/>
                    </a:lnTo>
                    <a:lnTo>
                      <a:pt x="1033794" y="786584"/>
                    </a:lnTo>
                    <a:lnTo>
                      <a:pt x="1033794" y="778666"/>
                    </a:lnTo>
                    <a:lnTo>
                      <a:pt x="1033477" y="770749"/>
                    </a:lnTo>
                    <a:lnTo>
                      <a:pt x="1032841" y="762832"/>
                    </a:lnTo>
                    <a:lnTo>
                      <a:pt x="1031888" y="755548"/>
                    </a:lnTo>
                    <a:lnTo>
                      <a:pt x="1029665" y="740980"/>
                    </a:lnTo>
                    <a:lnTo>
                      <a:pt x="1027441" y="727995"/>
                    </a:lnTo>
                    <a:lnTo>
                      <a:pt x="1025217" y="718178"/>
                    </a:lnTo>
                    <a:lnTo>
                      <a:pt x="1022994" y="708994"/>
                    </a:lnTo>
                    <a:lnTo>
                      <a:pt x="1227572" y="773599"/>
                    </a:lnTo>
                    <a:lnTo>
                      <a:pt x="1458835" y="607651"/>
                    </a:lnTo>
                    <a:lnTo>
                      <a:pt x="1462965" y="605118"/>
                    </a:lnTo>
                    <a:lnTo>
                      <a:pt x="1467095" y="602268"/>
                    </a:lnTo>
                    <a:lnTo>
                      <a:pt x="1470589" y="600051"/>
                    </a:lnTo>
                    <a:lnTo>
                      <a:pt x="1474719" y="598467"/>
                    </a:lnTo>
                    <a:lnTo>
                      <a:pt x="1479166" y="596567"/>
                    </a:lnTo>
                    <a:lnTo>
                      <a:pt x="1483296" y="594984"/>
                    </a:lnTo>
                    <a:lnTo>
                      <a:pt x="1491873" y="592767"/>
                    </a:lnTo>
                    <a:lnTo>
                      <a:pt x="1500768" y="591183"/>
                    </a:lnTo>
                    <a:lnTo>
                      <a:pt x="1509345" y="590550"/>
                    </a:lnTo>
                    <a:close/>
                    <a:moveTo>
                      <a:pt x="690596" y="539750"/>
                    </a:moveTo>
                    <a:lnTo>
                      <a:pt x="691548" y="539750"/>
                    </a:lnTo>
                    <a:lnTo>
                      <a:pt x="693769" y="540067"/>
                    </a:lnTo>
                    <a:lnTo>
                      <a:pt x="702016" y="540702"/>
                    </a:lnTo>
                    <a:lnTo>
                      <a:pt x="727394" y="541020"/>
                    </a:lnTo>
                    <a:lnTo>
                      <a:pt x="757531" y="541655"/>
                    </a:lnTo>
                    <a:lnTo>
                      <a:pt x="770854" y="541972"/>
                    </a:lnTo>
                    <a:lnTo>
                      <a:pt x="781640" y="543242"/>
                    </a:lnTo>
                    <a:lnTo>
                      <a:pt x="781957" y="543242"/>
                    </a:lnTo>
                    <a:lnTo>
                      <a:pt x="785763" y="546734"/>
                    </a:lnTo>
                    <a:lnTo>
                      <a:pt x="789887" y="552130"/>
                    </a:lnTo>
                    <a:lnTo>
                      <a:pt x="794646" y="558479"/>
                    </a:lnTo>
                    <a:lnTo>
                      <a:pt x="799404" y="566415"/>
                    </a:lnTo>
                    <a:lnTo>
                      <a:pt x="804797" y="576573"/>
                    </a:lnTo>
                    <a:lnTo>
                      <a:pt x="809872" y="588001"/>
                    </a:lnTo>
                    <a:lnTo>
                      <a:pt x="812093" y="594668"/>
                    </a:lnTo>
                    <a:lnTo>
                      <a:pt x="814631" y="602286"/>
                    </a:lnTo>
                    <a:lnTo>
                      <a:pt x="817169" y="609905"/>
                    </a:lnTo>
                    <a:lnTo>
                      <a:pt x="820024" y="618476"/>
                    </a:lnTo>
                    <a:lnTo>
                      <a:pt x="822244" y="627364"/>
                    </a:lnTo>
                    <a:lnTo>
                      <a:pt x="824465" y="637205"/>
                    </a:lnTo>
                    <a:lnTo>
                      <a:pt x="826685" y="647681"/>
                    </a:lnTo>
                    <a:lnTo>
                      <a:pt x="828906" y="658791"/>
                    </a:lnTo>
                    <a:lnTo>
                      <a:pt x="830809" y="670537"/>
                    </a:lnTo>
                    <a:lnTo>
                      <a:pt x="832395" y="683235"/>
                    </a:lnTo>
                    <a:lnTo>
                      <a:pt x="834299" y="696567"/>
                    </a:lnTo>
                    <a:lnTo>
                      <a:pt x="835885" y="710535"/>
                    </a:lnTo>
                    <a:lnTo>
                      <a:pt x="836836" y="725454"/>
                    </a:lnTo>
                    <a:lnTo>
                      <a:pt x="838105" y="741644"/>
                    </a:lnTo>
                    <a:lnTo>
                      <a:pt x="839057" y="757834"/>
                    </a:lnTo>
                    <a:lnTo>
                      <a:pt x="840009" y="775611"/>
                    </a:lnTo>
                    <a:lnTo>
                      <a:pt x="840326" y="794022"/>
                    </a:lnTo>
                    <a:lnTo>
                      <a:pt x="840643" y="813069"/>
                    </a:lnTo>
                    <a:lnTo>
                      <a:pt x="840326" y="833703"/>
                    </a:lnTo>
                    <a:lnTo>
                      <a:pt x="840326" y="854972"/>
                    </a:lnTo>
                    <a:lnTo>
                      <a:pt x="844767" y="839735"/>
                    </a:lnTo>
                    <a:lnTo>
                      <a:pt x="849208" y="824497"/>
                    </a:lnTo>
                    <a:lnTo>
                      <a:pt x="857456" y="794975"/>
                    </a:lnTo>
                    <a:lnTo>
                      <a:pt x="864435" y="767992"/>
                    </a:lnTo>
                    <a:lnTo>
                      <a:pt x="870145" y="742914"/>
                    </a:lnTo>
                    <a:lnTo>
                      <a:pt x="878710" y="705456"/>
                    </a:lnTo>
                    <a:lnTo>
                      <a:pt x="881248" y="694028"/>
                    </a:lnTo>
                    <a:lnTo>
                      <a:pt x="882517" y="688314"/>
                    </a:lnTo>
                    <a:lnTo>
                      <a:pt x="878076" y="679425"/>
                    </a:lnTo>
                    <a:lnTo>
                      <a:pt x="874586" y="670854"/>
                    </a:lnTo>
                    <a:lnTo>
                      <a:pt x="871097" y="663236"/>
                    </a:lnTo>
                    <a:lnTo>
                      <a:pt x="868559" y="655617"/>
                    </a:lnTo>
                    <a:lnTo>
                      <a:pt x="864752" y="644506"/>
                    </a:lnTo>
                    <a:lnTo>
                      <a:pt x="863801" y="640380"/>
                    </a:lnTo>
                    <a:lnTo>
                      <a:pt x="867290" y="637205"/>
                    </a:lnTo>
                    <a:lnTo>
                      <a:pt x="876489" y="629269"/>
                    </a:lnTo>
                    <a:lnTo>
                      <a:pt x="881882" y="624507"/>
                    </a:lnTo>
                    <a:lnTo>
                      <a:pt x="888227" y="619746"/>
                    </a:lnTo>
                    <a:lnTo>
                      <a:pt x="894571" y="615619"/>
                    </a:lnTo>
                    <a:lnTo>
                      <a:pt x="900598" y="611810"/>
                    </a:lnTo>
                    <a:lnTo>
                      <a:pt x="921535" y="619746"/>
                    </a:lnTo>
                    <a:lnTo>
                      <a:pt x="939300" y="659426"/>
                    </a:lnTo>
                    <a:lnTo>
                      <a:pt x="934224" y="671172"/>
                    </a:lnTo>
                    <a:lnTo>
                      <a:pt x="928514" y="683235"/>
                    </a:lnTo>
                    <a:lnTo>
                      <a:pt x="922487" y="695932"/>
                    </a:lnTo>
                    <a:lnTo>
                      <a:pt x="923439" y="707043"/>
                    </a:lnTo>
                    <a:lnTo>
                      <a:pt x="924073" y="720693"/>
                    </a:lnTo>
                    <a:lnTo>
                      <a:pt x="924708" y="736248"/>
                    </a:lnTo>
                    <a:lnTo>
                      <a:pt x="924073" y="753390"/>
                    </a:lnTo>
                    <a:lnTo>
                      <a:pt x="923439" y="790213"/>
                    </a:lnTo>
                    <a:lnTo>
                      <a:pt x="921852" y="827354"/>
                    </a:lnTo>
                    <a:lnTo>
                      <a:pt x="920266" y="862273"/>
                    </a:lnTo>
                    <a:lnTo>
                      <a:pt x="918680" y="891161"/>
                    </a:lnTo>
                    <a:lnTo>
                      <a:pt x="916777" y="918461"/>
                    </a:lnTo>
                    <a:lnTo>
                      <a:pt x="918680" y="913382"/>
                    </a:lnTo>
                    <a:lnTo>
                      <a:pt x="923756" y="899097"/>
                    </a:lnTo>
                    <a:lnTo>
                      <a:pt x="927245" y="888621"/>
                    </a:lnTo>
                    <a:lnTo>
                      <a:pt x="931369" y="876241"/>
                    </a:lnTo>
                    <a:lnTo>
                      <a:pt x="935493" y="862273"/>
                    </a:lnTo>
                    <a:lnTo>
                      <a:pt x="939934" y="846401"/>
                    </a:lnTo>
                    <a:lnTo>
                      <a:pt x="943741" y="828307"/>
                    </a:lnTo>
                    <a:lnTo>
                      <a:pt x="947865" y="809260"/>
                    </a:lnTo>
                    <a:lnTo>
                      <a:pt x="951672" y="788626"/>
                    </a:lnTo>
                    <a:lnTo>
                      <a:pt x="955161" y="766722"/>
                    </a:lnTo>
                    <a:lnTo>
                      <a:pt x="957699" y="743866"/>
                    </a:lnTo>
                    <a:lnTo>
                      <a:pt x="958650" y="731486"/>
                    </a:lnTo>
                    <a:lnTo>
                      <a:pt x="959919" y="719106"/>
                    </a:lnTo>
                    <a:lnTo>
                      <a:pt x="960554" y="707043"/>
                    </a:lnTo>
                    <a:lnTo>
                      <a:pt x="960871" y="694345"/>
                    </a:lnTo>
                    <a:lnTo>
                      <a:pt x="961188" y="681330"/>
                    </a:lnTo>
                    <a:lnTo>
                      <a:pt x="961188" y="668315"/>
                    </a:lnTo>
                    <a:lnTo>
                      <a:pt x="969119" y="649268"/>
                    </a:lnTo>
                    <a:lnTo>
                      <a:pt x="970705" y="651173"/>
                    </a:lnTo>
                    <a:lnTo>
                      <a:pt x="973877" y="656887"/>
                    </a:lnTo>
                    <a:lnTo>
                      <a:pt x="976098" y="661331"/>
                    </a:lnTo>
                    <a:lnTo>
                      <a:pt x="978636" y="666727"/>
                    </a:lnTo>
                    <a:lnTo>
                      <a:pt x="981808" y="673076"/>
                    </a:lnTo>
                    <a:lnTo>
                      <a:pt x="984663" y="681012"/>
                    </a:lnTo>
                    <a:lnTo>
                      <a:pt x="988152" y="690218"/>
                    </a:lnTo>
                    <a:lnTo>
                      <a:pt x="991007" y="700377"/>
                    </a:lnTo>
                    <a:lnTo>
                      <a:pt x="993862" y="712122"/>
                    </a:lnTo>
                    <a:lnTo>
                      <a:pt x="997035" y="724820"/>
                    </a:lnTo>
                    <a:lnTo>
                      <a:pt x="999572" y="739422"/>
                    </a:lnTo>
                    <a:lnTo>
                      <a:pt x="1002110" y="754977"/>
                    </a:lnTo>
                    <a:lnTo>
                      <a:pt x="1004013" y="772436"/>
                    </a:lnTo>
                    <a:lnTo>
                      <a:pt x="1005600" y="790848"/>
                    </a:lnTo>
                    <a:lnTo>
                      <a:pt x="1005282" y="796244"/>
                    </a:lnTo>
                    <a:lnTo>
                      <a:pt x="1004331" y="801958"/>
                    </a:lnTo>
                    <a:lnTo>
                      <a:pt x="1003062" y="809260"/>
                    </a:lnTo>
                    <a:lnTo>
                      <a:pt x="1000841" y="817196"/>
                    </a:lnTo>
                    <a:lnTo>
                      <a:pt x="997669" y="826085"/>
                    </a:lnTo>
                    <a:lnTo>
                      <a:pt x="994497" y="836243"/>
                    </a:lnTo>
                    <a:lnTo>
                      <a:pt x="985932" y="858781"/>
                    </a:lnTo>
                    <a:lnTo>
                      <a:pt x="964043" y="914969"/>
                    </a:lnTo>
                    <a:lnTo>
                      <a:pt x="951037" y="948301"/>
                    </a:lnTo>
                    <a:lnTo>
                      <a:pt x="937079" y="985442"/>
                    </a:lnTo>
                    <a:lnTo>
                      <a:pt x="922804" y="1025757"/>
                    </a:lnTo>
                    <a:lnTo>
                      <a:pt x="915825" y="1047026"/>
                    </a:lnTo>
                    <a:lnTo>
                      <a:pt x="908212" y="1068929"/>
                    </a:lnTo>
                    <a:lnTo>
                      <a:pt x="901233" y="1091785"/>
                    </a:lnTo>
                    <a:lnTo>
                      <a:pt x="894254" y="1115594"/>
                    </a:lnTo>
                    <a:lnTo>
                      <a:pt x="886958" y="1139719"/>
                    </a:lnTo>
                    <a:lnTo>
                      <a:pt x="880296" y="1165115"/>
                    </a:lnTo>
                    <a:lnTo>
                      <a:pt x="873634" y="1190510"/>
                    </a:lnTo>
                    <a:lnTo>
                      <a:pt x="867290" y="1217493"/>
                    </a:lnTo>
                    <a:lnTo>
                      <a:pt x="861580" y="1244476"/>
                    </a:lnTo>
                    <a:lnTo>
                      <a:pt x="855553" y="1272728"/>
                    </a:lnTo>
                    <a:lnTo>
                      <a:pt x="850477" y="1301298"/>
                    </a:lnTo>
                    <a:lnTo>
                      <a:pt x="845402" y="1330821"/>
                    </a:lnTo>
                    <a:lnTo>
                      <a:pt x="840960" y="1360343"/>
                    </a:lnTo>
                    <a:lnTo>
                      <a:pt x="836836" y="1391135"/>
                    </a:lnTo>
                    <a:lnTo>
                      <a:pt x="874586" y="1434307"/>
                    </a:lnTo>
                    <a:lnTo>
                      <a:pt x="949768" y="1522239"/>
                    </a:lnTo>
                    <a:lnTo>
                      <a:pt x="990373" y="1569856"/>
                    </a:lnTo>
                    <a:lnTo>
                      <a:pt x="1026219" y="1613028"/>
                    </a:lnTo>
                    <a:lnTo>
                      <a:pt x="1041129" y="1631122"/>
                    </a:lnTo>
                    <a:lnTo>
                      <a:pt x="1053500" y="1646042"/>
                    </a:lnTo>
                    <a:lnTo>
                      <a:pt x="1062065" y="1657470"/>
                    </a:lnTo>
                    <a:lnTo>
                      <a:pt x="1066824" y="1664137"/>
                    </a:lnTo>
                    <a:lnTo>
                      <a:pt x="1071582" y="1671755"/>
                    </a:lnTo>
                    <a:lnTo>
                      <a:pt x="1077292" y="1680326"/>
                    </a:lnTo>
                    <a:lnTo>
                      <a:pt x="1080147" y="1685088"/>
                    </a:lnTo>
                    <a:lnTo>
                      <a:pt x="1083002" y="1689850"/>
                    </a:lnTo>
                    <a:lnTo>
                      <a:pt x="1085540" y="1695564"/>
                    </a:lnTo>
                    <a:lnTo>
                      <a:pt x="1088395" y="1701913"/>
                    </a:lnTo>
                    <a:lnTo>
                      <a:pt x="1090616" y="1708579"/>
                    </a:lnTo>
                    <a:lnTo>
                      <a:pt x="1091884" y="1715880"/>
                    </a:lnTo>
                    <a:lnTo>
                      <a:pt x="1093471" y="1724134"/>
                    </a:lnTo>
                    <a:lnTo>
                      <a:pt x="1093788" y="1733022"/>
                    </a:lnTo>
                    <a:lnTo>
                      <a:pt x="1093788" y="1742545"/>
                    </a:lnTo>
                    <a:lnTo>
                      <a:pt x="1092836" y="1753021"/>
                    </a:lnTo>
                    <a:lnTo>
                      <a:pt x="1090933" y="1765084"/>
                    </a:lnTo>
                    <a:lnTo>
                      <a:pt x="1087761" y="1777147"/>
                    </a:lnTo>
                    <a:lnTo>
                      <a:pt x="1086809" y="1785083"/>
                    </a:lnTo>
                    <a:lnTo>
                      <a:pt x="1084271" y="1801272"/>
                    </a:lnTo>
                    <a:lnTo>
                      <a:pt x="1076340" y="1854920"/>
                    </a:lnTo>
                    <a:lnTo>
                      <a:pt x="1054452" y="2009516"/>
                    </a:lnTo>
                    <a:lnTo>
                      <a:pt x="1023681" y="2230139"/>
                    </a:lnTo>
                    <a:lnTo>
                      <a:pt x="1022730" y="2236488"/>
                    </a:lnTo>
                    <a:lnTo>
                      <a:pt x="1021461" y="2242520"/>
                    </a:lnTo>
                    <a:lnTo>
                      <a:pt x="1019875" y="2248551"/>
                    </a:lnTo>
                    <a:lnTo>
                      <a:pt x="1018289" y="2254582"/>
                    </a:lnTo>
                    <a:lnTo>
                      <a:pt x="1015751" y="2259979"/>
                    </a:lnTo>
                    <a:lnTo>
                      <a:pt x="1013530" y="2265693"/>
                    </a:lnTo>
                    <a:lnTo>
                      <a:pt x="1011310" y="2271407"/>
                    </a:lnTo>
                    <a:lnTo>
                      <a:pt x="1008455" y="2276486"/>
                    </a:lnTo>
                    <a:lnTo>
                      <a:pt x="1005917" y="2281248"/>
                    </a:lnTo>
                    <a:lnTo>
                      <a:pt x="1002427" y="2286009"/>
                    </a:lnTo>
                    <a:lnTo>
                      <a:pt x="999255" y="2291088"/>
                    </a:lnTo>
                    <a:lnTo>
                      <a:pt x="995766" y="2295533"/>
                    </a:lnTo>
                    <a:lnTo>
                      <a:pt x="992276" y="2299659"/>
                    </a:lnTo>
                    <a:lnTo>
                      <a:pt x="988470" y="2303469"/>
                    </a:lnTo>
                    <a:lnTo>
                      <a:pt x="984346" y="2307278"/>
                    </a:lnTo>
                    <a:lnTo>
                      <a:pt x="980222" y="2311087"/>
                    </a:lnTo>
                    <a:lnTo>
                      <a:pt x="975781" y="2314262"/>
                    </a:lnTo>
                    <a:lnTo>
                      <a:pt x="971339" y="2317436"/>
                    </a:lnTo>
                    <a:lnTo>
                      <a:pt x="966581" y="2320293"/>
                    </a:lnTo>
                    <a:lnTo>
                      <a:pt x="961823" y="2322833"/>
                    </a:lnTo>
                    <a:lnTo>
                      <a:pt x="956747" y="2325372"/>
                    </a:lnTo>
                    <a:lnTo>
                      <a:pt x="951989" y="2327277"/>
                    </a:lnTo>
                    <a:lnTo>
                      <a:pt x="946913" y="2329182"/>
                    </a:lnTo>
                    <a:lnTo>
                      <a:pt x="941203" y="2331086"/>
                    </a:lnTo>
                    <a:lnTo>
                      <a:pt x="936128" y="2332674"/>
                    </a:lnTo>
                    <a:lnTo>
                      <a:pt x="930418" y="2333309"/>
                    </a:lnTo>
                    <a:lnTo>
                      <a:pt x="925025" y="2334578"/>
                    </a:lnTo>
                    <a:lnTo>
                      <a:pt x="919315" y="2334896"/>
                    </a:lnTo>
                    <a:lnTo>
                      <a:pt x="913605" y="2335213"/>
                    </a:lnTo>
                    <a:lnTo>
                      <a:pt x="907577" y="2335213"/>
                    </a:lnTo>
                    <a:lnTo>
                      <a:pt x="901550" y="2334896"/>
                    </a:lnTo>
                    <a:lnTo>
                      <a:pt x="895523" y="2333943"/>
                    </a:lnTo>
                    <a:lnTo>
                      <a:pt x="889813" y="2333309"/>
                    </a:lnTo>
                    <a:lnTo>
                      <a:pt x="883786" y="2332356"/>
                    </a:lnTo>
                    <a:lnTo>
                      <a:pt x="878076" y="2330769"/>
                    </a:lnTo>
                    <a:lnTo>
                      <a:pt x="872683" y="2328864"/>
                    </a:lnTo>
                    <a:lnTo>
                      <a:pt x="867290" y="2326642"/>
                    </a:lnTo>
                    <a:lnTo>
                      <a:pt x="862214" y="2324420"/>
                    </a:lnTo>
                    <a:lnTo>
                      <a:pt x="857456" y="2321881"/>
                    </a:lnTo>
                    <a:lnTo>
                      <a:pt x="852698" y="2319341"/>
                    </a:lnTo>
                    <a:lnTo>
                      <a:pt x="848257" y="2316167"/>
                    </a:lnTo>
                    <a:lnTo>
                      <a:pt x="843815" y="2312992"/>
                    </a:lnTo>
                    <a:lnTo>
                      <a:pt x="839692" y="2309183"/>
                    </a:lnTo>
                    <a:lnTo>
                      <a:pt x="835568" y="2305373"/>
                    </a:lnTo>
                    <a:lnTo>
                      <a:pt x="831761" y="2301882"/>
                    </a:lnTo>
                    <a:lnTo>
                      <a:pt x="827954" y="2297755"/>
                    </a:lnTo>
                    <a:lnTo>
                      <a:pt x="824782" y="2293311"/>
                    </a:lnTo>
                    <a:lnTo>
                      <a:pt x="821293" y="2288866"/>
                    </a:lnTo>
                    <a:lnTo>
                      <a:pt x="818755" y="2283787"/>
                    </a:lnTo>
                    <a:lnTo>
                      <a:pt x="815900" y="2279026"/>
                    </a:lnTo>
                    <a:lnTo>
                      <a:pt x="813362" y="2274264"/>
                    </a:lnTo>
                    <a:lnTo>
                      <a:pt x="811141" y="2269185"/>
                    </a:lnTo>
                    <a:lnTo>
                      <a:pt x="809238" y="2263471"/>
                    </a:lnTo>
                    <a:lnTo>
                      <a:pt x="807335" y="2258392"/>
                    </a:lnTo>
                    <a:lnTo>
                      <a:pt x="805749" y="2252678"/>
                    </a:lnTo>
                    <a:lnTo>
                      <a:pt x="804162" y="2246646"/>
                    </a:lnTo>
                    <a:lnTo>
                      <a:pt x="803211" y="2241250"/>
                    </a:lnTo>
                    <a:lnTo>
                      <a:pt x="802576" y="2234901"/>
                    </a:lnTo>
                    <a:lnTo>
                      <a:pt x="801942" y="2228869"/>
                    </a:lnTo>
                    <a:lnTo>
                      <a:pt x="801625" y="2222838"/>
                    </a:lnTo>
                    <a:lnTo>
                      <a:pt x="801625" y="2216807"/>
                    </a:lnTo>
                    <a:lnTo>
                      <a:pt x="801942" y="2210458"/>
                    </a:lnTo>
                    <a:lnTo>
                      <a:pt x="802576" y="2204109"/>
                    </a:lnTo>
                    <a:lnTo>
                      <a:pt x="803211" y="2197443"/>
                    </a:lnTo>
                    <a:lnTo>
                      <a:pt x="833981" y="1990152"/>
                    </a:lnTo>
                    <a:lnTo>
                      <a:pt x="855235" y="1846032"/>
                    </a:lnTo>
                    <a:lnTo>
                      <a:pt x="861897" y="1797146"/>
                    </a:lnTo>
                    <a:lnTo>
                      <a:pt x="863801" y="1783178"/>
                    </a:lnTo>
                    <a:lnTo>
                      <a:pt x="864435" y="1777147"/>
                    </a:lnTo>
                    <a:lnTo>
                      <a:pt x="861897" y="1774290"/>
                    </a:lnTo>
                    <a:lnTo>
                      <a:pt x="855553" y="1767623"/>
                    </a:lnTo>
                    <a:lnTo>
                      <a:pt x="833030" y="1744133"/>
                    </a:lnTo>
                    <a:lnTo>
                      <a:pt x="763558" y="1673343"/>
                    </a:lnTo>
                    <a:lnTo>
                      <a:pt x="687424" y="1595886"/>
                    </a:lnTo>
                    <a:lnTo>
                      <a:pt x="657288" y="1564777"/>
                    </a:lnTo>
                    <a:lnTo>
                      <a:pt x="637620" y="1543825"/>
                    </a:lnTo>
                    <a:lnTo>
                      <a:pt x="624931" y="1537159"/>
                    </a:lnTo>
                    <a:lnTo>
                      <a:pt x="612876" y="1530175"/>
                    </a:lnTo>
                    <a:lnTo>
                      <a:pt x="600822" y="1523192"/>
                    </a:lnTo>
                    <a:lnTo>
                      <a:pt x="589719" y="1516208"/>
                    </a:lnTo>
                    <a:lnTo>
                      <a:pt x="578933" y="1508907"/>
                    </a:lnTo>
                    <a:lnTo>
                      <a:pt x="569100" y="1501605"/>
                    </a:lnTo>
                    <a:lnTo>
                      <a:pt x="559266" y="1494622"/>
                    </a:lnTo>
                    <a:lnTo>
                      <a:pt x="550383" y="1487003"/>
                    </a:lnTo>
                    <a:lnTo>
                      <a:pt x="541818" y="1480019"/>
                    </a:lnTo>
                    <a:lnTo>
                      <a:pt x="533570" y="1472718"/>
                    </a:lnTo>
                    <a:lnTo>
                      <a:pt x="525957" y="1465099"/>
                    </a:lnTo>
                    <a:lnTo>
                      <a:pt x="518978" y="1458116"/>
                    </a:lnTo>
                    <a:lnTo>
                      <a:pt x="511682" y="1451132"/>
                    </a:lnTo>
                    <a:lnTo>
                      <a:pt x="505655" y="1444148"/>
                    </a:lnTo>
                    <a:lnTo>
                      <a:pt x="499945" y="1436847"/>
                    </a:lnTo>
                    <a:lnTo>
                      <a:pt x="494235" y="1430181"/>
                    </a:lnTo>
                    <a:lnTo>
                      <a:pt x="489159" y="1423514"/>
                    </a:lnTo>
                    <a:lnTo>
                      <a:pt x="484718" y="1416848"/>
                    </a:lnTo>
                    <a:lnTo>
                      <a:pt x="480277" y="1410499"/>
                    </a:lnTo>
                    <a:lnTo>
                      <a:pt x="476470" y="1404150"/>
                    </a:lnTo>
                    <a:lnTo>
                      <a:pt x="473298" y="1397801"/>
                    </a:lnTo>
                    <a:lnTo>
                      <a:pt x="469808" y="1392405"/>
                    </a:lnTo>
                    <a:lnTo>
                      <a:pt x="464733" y="1381294"/>
                    </a:lnTo>
                    <a:lnTo>
                      <a:pt x="460926" y="1371453"/>
                    </a:lnTo>
                    <a:lnTo>
                      <a:pt x="458706" y="1362565"/>
                    </a:lnTo>
                    <a:lnTo>
                      <a:pt x="457754" y="1359073"/>
                    </a:lnTo>
                    <a:lnTo>
                      <a:pt x="457119" y="1355264"/>
                    </a:lnTo>
                    <a:lnTo>
                      <a:pt x="457119" y="1352089"/>
                    </a:lnTo>
                    <a:lnTo>
                      <a:pt x="457119" y="1349550"/>
                    </a:lnTo>
                    <a:lnTo>
                      <a:pt x="456802" y="1347010"/>
                    </a:lnTo>
                    <a:lnTo>
                      <a:pt x="456168" y="1344788"/>
                    </a:lnTo>
                    <a:lnTo>
                      <a:pt x="454264" y="1342566"/>
                    </a:lnTo>
                    <a:lnTo>
                      <a:pt x="452361" y="1340344"/>
                    </a:lnTo>
                    <a:lnTo>
                      <a:pt x="449823" y="1338439"/>
                    </a:lnTo>
                    <a:lnTo>
                      <a:pt x="446968" y="1336217"/>
                    </a:lnTo>
                    <a:lnTo>
                      <a:pt x="440624" y="1332408"/>
                    </a:lnTo>
                    <a:lnTo>
                      <a:pt x="434279" y="1328598"/>
                    </a:lnTo>
                    <a:lnTo>
                      <a:pt x="431107" y="1326376"/>
                    </a:lnTo>
                    <a:lnTo>
                      <a:pt x="428887" y="1324472"/>
                    </a:lnTo>
                    <a:lnTo>
                      <a:pt x="426666" y="1322250"/>
                    </a:lnTo>
                    <a:lnTo>
                      <a:pt x="425397" y="1319393"/>
                    </a:lnTo>
                    <a:lnTo>
                      <a:pt x="424128" y="1317170"/>
                    </a:lnTo>
                    <a:lnTo>
                      <a:pt x="424128" y="1314631"/>
                    </a:lnTo>
                    <a:lnTo>
                      <a:pt x="425714" y="1302568"/>
                    </a:lnTo>
                    <a:lnTo>
                      <a:pt x="427618" y="1289553"/>
                    </a:lnTo>
                    <a:lnTo>
                      <a:pt x="429521" y="1275268"/>
                    </a:lnTo>
                    <a:lnTo>
                      <a:pt x="432059" y="1260983"/>
                    </a:lnTo>
                    <a:lnTo>
                      <a:pt x="438086" y="1229873"/>
                    </a:lnTo>
                    <a:lnTo>
                      <a:pt x="445382" y="1196542"/>
                    </a:lnTo>
                    <a:lnTo>
                      <a:pt x="453313" y="1161623"/>
                    </a:lnTo>
                    <a:lnTo>
                      <a:pt x="462195" y="1125117"/>
                    </a:lnTo>
                    <a:lnTo>
                      <a:pt x="471712" y="1087658"/>
                    </a:lnTo>
                    <a:lnTo>
                      <a:pt x="481229" y="1049883"/>
                    </a:lnTo>
                    <a:lnTo>
                      <a:pt x="501531" y="974014"/>
                    </a:lnTo>
                    <a:lnTo>
                      <a:pt x="521199" y="901001"/>
                    </a:lnTo>
                    <a:lnTo>
                      <a:pt x="538963" y="833386"/>
                    </a:lnTo>
                    <a:lnTo>
                      <a:pt x="546577" y="803228"/>
                    </a:lnTo>
                    <a:lnTo>
                      <a:pt x="553238" y="775293"/>
                    </a:lnTo>
                    <a:lnTo>
                      <a:pt x="622710" y="754659"/>
                    </a:lnTo>
                    <a:lnTo>
                      <a:pt x="591305" y="753072"/>
                    </a:lnTo>
                    <a:lnTo>
                      <a:pt x="520881" y="750215"/>
                    </a:lnTo>
                    <a:lnTo>
                      <a:pt x="482497" y="748628"/>
                    </a:lnTo>
                    <a:lnTo>
                      <a:pt x="448554" y="747358"/>
                    </a:lnTo>
                    <a:lnTo>
                      <a:pt x="423494" y="747041"/>
                    </a:lnTo>
                    <a:lnTo>
                      <a:pt x="415563" y="747358"/>
                    </a:lnTo>
                    <a:lnTo>
                      <a:pt x="411439" y="747993"/>
                    </a:lnTo>
                    <a:lnTo>
                      <a:pt x="409853" y="748628"/>
                    </a:lnTo>
                    <a:lnTo>
                      <a:pt x="406364" y="750850"/>
                    </a:lnTo>
                    <a:lnTo>
                      <a:pt x="396847" y="757516"/>
                    </a:lnTo>
                    <a:lnTo>
                      <a:pt x="382889" y="767992"/>
                    </a:lnTo>
                    <a:lnTo>
                      <a:pt x="366393" y="781007"/>
                    </a:lnTo>
                    <a:lnTo>
                      <a:pt x="325472" y="812752"/>
                    </a:lnTo>
                    <a:lnTo>
                      <a:pt x="279791" y="849258"/>
                    </a:lnTo>
                    <a:lnTo>
                      <a:pt x="195093" y="917826"/>
                    </a:lnTo>
                    <a:lnTo>
                      <a:pt x="154805" y="951158"/>
                    </a:lnTo>
                    <a:lnTo>
                      <a:pt x="154488" y="951475"/>
                    </a:lnTo>
                    <a:lnTo>
                      <a:pt x="150681" y="954332"/>
                    </a:lnTo>
                    <a:lnTo>
                      <a:pt x="146875" y="957506"/>
                    </a:lnTo>
                    <a:lnTo>
                      <a:pt x="143068" y="960046"/>
                    </a:lnTo>
                    <a:lnTo>
                      <a:pt x="139261" y="962586"/>
                    </a:lnTo>
                    <a:lnTo>
                      <a:pt x="135454" y="964808"/>
                    </a:lnTo>
                    <a:lnTo>
                      <a:pt x="131013" y="966712"/>
                    </a:lnTo>
                    <a:lnTo>
                      <a:pt x="126889" y="968617"/>
                    </a:lnTo>
                    <a:lnTo>
                      <a:pt x="122766" y="969887"/>
                    </a:lnTo>
                    <a:lnTo>
                      <a:pt x="113883" y="972426"/>
                    </a:lnTo>
                    <a:lnTo>
                      <a:pt x="105318" y="974014"/>
                    </a:lnTo>
                    <a:lnTo>
                      <a:pt x="96436" y="975283"/>
                    </a:lnTo>
                    <a:lnTo>
                      <a:pt x="87554" y="974966"/>
                    </a:lnTo>
                    <a:lnTo>
                      <a:pt x="78671" y="974014"/>
                    </a:lnTo>
                    <a:lnTo>
                      <a:pt x="70106" y="972109"/>
                    </a:lnTo>
                    <a:lnTo>
                      <a:pt x="61541" y="969569"/>
                    </a:lnTo>
                    <a:lnTo>
                      <a:pt x="52976" y="966395"/>
                    </a:lnTo>
                    <a:lnTo>
                      <a:pt x="48852" y="964490"/>
                    </a:lnTo>
                    <a:lnTo>
                      <a:pt x="45363" y="962268"/>
                    </a:lnTo>
                    <a:lnTo>
                      <a:pt x="41239" y="959729"/>
                    </a:lnTo>
                    <a:lnTo>
                      <a:pt x="37432" y="956872"/>
                    </a:lnTo>
                    <a:lnTo>
                      <a:pt x="33626" y="954015"/>
                    </a:lnTo>
                    <a:lnTo>
                      <a:pt x="30453" y="951158"/>
                    </a:lnTo>
                    <a:lnTo>
                      <a:pt x="26647" y="947666"/>
                    </a:lnTo>
                    <a:lnTo>
                      <a:pt x="23792" y="944491"/>
                    </a:lnTo>
                    <a:lnTo>
                      <a:pt x="20302" y="940682"/>
                    </a:lnTo>
                    <a:lnTo>
                      <a:pt x="17764" y="936873"/>
                    </a:lnTo>
                    <a:lnTo>
                      <a:pt x="14909" y="933063"/>
                    </a:lnTo>
                    <a:lnTo>
                      <a:pt x="12689" y="929254"/>
                    </a:lnTo>
                    <a:lnTo>
                      <a:pt x="10468" y="925127"/>
                    </a:lnTo>
                    <a:lnTo>
                      <a:pt x="8248" y="921000"/>
                    </a:lnTo>
                    <a:lnTo>
                      <a:pt x="6662" y="916874"/>
                    </a:lnTo>
                    <a:lnTo>
                      <a:pt x="4758" y="912429"/>
                    </a:lnTo>
                    <a:lnTo>
                      <a:pt x="2538" y="903858"/>
                    </a:lnTo>
                    <a:lnTo>
                      <a:pt x="634" y="894970"/>
                    </a:lnTo>
                    <a:lnTo>
                      <a:pt x="0" y="886399"/>
                    </a:lnTo>
                    <a:lnTo>
                      <a:pt x="0" y="877511"/>
                    </a:lnTo>
                    <a:lnTo>
                      <a:pt x="952" y="868622"/>
                    </a:lnTo>
                    <a:lnTo>
                      <a:pt x="2538" y="859734"/>
                    </a:lnTo>
                    <a:lnTo>
                      <a:pt x="5075" y="851163"/>
                    </a:lnTo>
                    <a:lnTo>
                      <a:pt x="8882" y="842909"/>
                    </a:lnTo>
                    <a:lnTo>
                      <a:pt x="10785" y="838782"/>
                    </a:lnTo>
                    <a:lnTo>
                      <a:pt x="13006" y="834656"/>
                    </a:lnTo>
                    <a:lnTo>
                      <a:pt x="15544" y="831164"/>
                    </a:lnTo>
                    <a:lnTo>
                      <a:pt x="18082" y="827354"/>
                    </a:lnTo>
                    <a:lnTo>
                      <a:pt x="20937" y="823545"/>
                    </a:lnTo>
                    <a:lnTo>
                      <a:pt x="24109" y="820053"/>
                    </a:lnTo>
                    <a:lnTo>
                      <a:pt x="27281" y="816561"/>
                    </a:lnTo>
                    <a:lnTo>
                      <a:pt x="30771" y="813069"/>
                    </a:lnTo>
                    <a:lnTo>
                      <a:pt x="80575" y="775611"/>
                    </a:lnTo>
                    <a:lnTo>
                      <a:pt x="189700" y="694028"/>
                    </a:lnTo>
                    <a:lnTo>
                      <a:pt x="248386" y="650220"/>
                    </a:lnTo>
                    <a:lnTo>
                      <a:pt x="300094" y="612127"/>
                    </a:lnTo>
                    <a:lnTo>
                      <a:pt x="321348" y="596572"/>
                    </a:lnTo>
                    <a:lnTo>
                      <a:pt x="337843" y="585144"/>
                    </a:lnTo>
                    <a:lnTo>
                      <a:pt x="349263" y="577208"/>
                    </a:lnTo>
                    <a:lnTo>
                      <a:pt x="352436" y="574986"/>
                    </a:lnTo>
                    <a:lnTo>
                      <a:pt x="354022" y="574351"/>
                    </a:lnTo>
                    <a:lnTo>
                      <a:pt x="460926" y="562606"/>
                    </a:lnTo>
                    <a:lnTo>
                      <a:pt x="554190" y="552448"/>
                    </a:lnTo>
                    <a:lnTo>
                      <a:pt x="595112" y="548003"/>
                    </a:lnTo>
                    <a:lnTo>
                      <a:pt x="631275" y="544512"/>
                    </a:lnTo>
                    <a:lnTo>
                      <a:pt x="663315" y="541655"/>
                    </a:lnTo>
                    <a:lnTo>
                      <a:pt x="690596" y="539750"/>
                    </a:lnTo>
                    <a:close/>
                    <a:moveTo>
                      <a:pt x="912333" y="0"/>
                    </a:moveTo>
                    <a:lnTo>
                      <a:pt x="923772" y="0"/>
                    </a:lnTo>
                    <a:lnTo>
                      <a:pt x="935529" y="0"/>
                    </a:lnTo>
                    <a:lnTo>
                      <a:pt x="943791" y="636"/>
                    </a:lnTo>
                    <a:lnTo>
                      <a:pt x="952052" y="1908"/>
                    </a:lnTo>
                    <a:lnTo>
                      <a:pt x="960632" y="3817"/>
                    </a:lnTo>
                    <a:lnTo>
                      <a:pt x="969211" y="5407"/>
                    </a:lnTo>
                    <a:lnTo>
                      <a:pt x="977473" y="8270"/>
                    </a:lnTo>
                    <a:lnTo>
                      <a:pt x="986052" y="11451"/>
                    </a:lnTo>
                    <a:lnTo>
                      <a:pt x="993996" y="14949"/>
                    </a:lnTo>
                    <a:lnTo>
                      <a:pt x="1001940" y="19084"/>
                    </a:lnTo>
                    <a:lnTo>
                      <a:pt x="1010202" y="22901"/>
                    </a:lnTo>
                    <a:lnTo>
                      <a:pt x="1017828" y="27990"/>
                    </a:lnTo>
                    <a:lnTo>
                      <a:pt x="1025454" y="33080"/>
                    </a:lnTo>
                    <a:lnTo>
                      <a:pt x="1032762" y="39123"/>
                    </a:lnTo>
                    <a:lnTo>
                      <a:pt x="1039753" y="44848"/>
                    </a:lnTo>
                    <a:lnTo>
                      <a:pt x="1047061" y="51210"/>
                    </a:lnTo>
                    <a:lnTo>
                      <a:pt x="1053734" y="57889"/>
                    </a:lnTo>
                    <a:lnTo>
                      <a:pt x="1060407" y="65523"/>
                    </a:lnTo>
                    <a:lnTo>
                      <a:pt x="1066127" y="72839"/>
                    </a:lnTo>
                    <a:lnTo>
                      <a:pt x="1072164" y="80791"/>
                    </a:lnTo>
                    <a:lnTo>
                      <a:pt x="1077884" y="89061"/>
                    </a:lnTo>
                    <a:lnTo>
                      <a:pt x="1082968" y="97331"/>
                    </a:lnTo>
                    <a:lnTo>
                      <a:pt x="1087734" y="106555"/>
                    </a:lnTo>
                    <a:lnTo>
                      <a:pt x="1092183" y="115779"/>
                    </a:lnTo>
                    <a:lnTo>
                      <a:pt x="1096313" y="125003"/>
                    </a:lnTo>
                    <a:lnTo>
                      <a:pt x="1100127" y="134546"/>
                    </a:lnTo>
                    <a:lnTo>
                      <a:pt x="1103304" y="145042"/>
                    </a:lnTo>
                    <a:lnTo>
                      <a:pt x="1106164" y="155220"/>
                    </a:lnTo>
                    <a:lnTo>
                      <a:pt x="1108706" y="166035"/>
                    </a:lnTo>
                    <a:lnTo>
                      <a:pt x="1110612" y="176849"/>
                    </a:lnTo>
                    <a:lnTo>
                      <a:pt x="1111566" y="187982"/>
                    </a:lnTo>
                    <a:lnTo>
                      <a:pt x="1112519" y="199433"/>
                    </a:lnTo>
                    <a:lnTo>
                      <a:pt x="1112837" y="210883"/>
                    </a:lnTo>
                    <a:lnTo>
                      <a:pt x="1112519" y="222970"/>
                    </a:lnTo>
                    <a:lnTo>
                      <a:pt x="1110930" y="247144"/>
                    </a:lnTo>
                    <a:lnTo>
                      <a:pt x="1109024" y="271636"/>
                    </a:lnTo>
                    <a:lnTo>
                      <a:pt x="1106164" y="296764"/>
                    </a:lnTo>
                    <a:lnTo>
                      <a:pt x="1104575" y="308851"/>
                    </a:lnTo>
                    <a:lnTo>
                      <a:pt x="1102351" y="321574"/>
                    </a:lnTo>
                    <a:lnTo>
                      <a:pt x="1100444" y="333978"/>
                    </a:lnTo>
                    <a:lnTo>
                      <a:pt x="1097902" y="345747"/>
                    </a:lnTo>
                    <a:lnTo>
                      <a:pt x="1095360" y="358152"/>
                    </a:lnTo>
                    <a:lnTo>
                      <a:pt x="1092183" y="369921"/>
                    </a:lnTo>
                    <a:lnTo>
                      <a:pt x="1089323" y="381372"/>
                    </a:lnTo>
                    <a:lnTo>
                      <a:pt x="1085510" y="393140"/>
                    </a:lnTo>
                    <a:lnTo>
                      <a:pt x="1082014" y="404273"/>
                    </a:lnTo>
                    <a:lnTo>
                      <a:pt x="1077884" y="415406"/>
                    </a:lnTo>
                    <a:lnTo>
                      <a:pt x="1073753" y="425902"/>
                    </a:lnTo>
                    <a:lnTo>
                      <a:pt x="1068986" y="436080"/>
                    </a:lnTo>
                    <a:lnTo>
                      <a:pt x="1063585" y="445941"/>
                    </a:lnTo>
                    <a:lnTo>
                      <a:pt x="1058501" y="455483"/>
                    </a:lnTo>
                    <a:lnTo>
                      <a:pt x="1052463" y="464389"/>
                    </a:lnTo>
                    <a:lnTo>
                      <a:pt x="1046108" y="472977"/>
                    </a:lnTo>
                    <a:lnTo>
                      <a:pt x="1039753" y="481247"/>
                    </a:lnTo>
                    <a:lnTo>
                      <a:pt x="1032762" y="488563"/>
                    </a:lnTo>
                    <a:lnTo>
                      <a:pt x="1025454" y="495242"/>
                    </a:lnTo>
                    <a:lnTo>
                      <a:pt x="1017510" y="501922"/>
                    </a:lnTo>
                    <a:lnTo>
                      <a:pt x="1009248" y="507647"/>
                    </a:lnTo>
                    <a:lnTo>
                      <a:pt x="1000351" y="512736"/>
                    </a:lnTo>
                    <a:lnTo>
                      <a:pt x="991454" y="516871"/>
                    </a:lnTo>
                    <a:lnTo>
                      <a:pt x="981921" y="520688"/>
                    </a:lnTo>
                    <a:lnTo>
                      <a:pt x="971435" y="523551"/>
                    </a:lnTo>
                    <a:lnTo>
                      <a:pt x="960949" y="525778"/>
                    </a:lnTo>
                    <a:lnTo>
                      <a:pt x="953005" y="526732"/>
                    </a:lnTo>
                    <a:lnTo>
                      <a:pt x="944426" y="527050"/>
                    </a:lnTo>
                    <a:lnTo>
                      <a:pt x="935847" y="526414"/>
                    </a:lnTo>
                    <a:lnTo>
                      <a:pt x="926314" y="525141"/>
                    </a:lnTo>
                    <a:lnTo>
                      <a:pt x="917099" y="523233"/>
                    </a:lnTo>
                    <a:lnTo>
                      <a:pt x="907884" y="520688"/>
                    </a:lnTo>
                    <a:lnTo>
                      <a:pt x="898669" y="517190"/>
                    </a:lnTo>
                    <a:lnTo>
                      <a:pt x="888819" y="513373"/>
                    </a:lnTo>
                    <a:lnTo>
                      <a:pt x="879286" y="508283"/>
                    </a:lnTo>
                    <a:lnTo>
                      <a:pt x="869118" y="503194"/>
                    </a:lnTo>
                    <a:lnTo>
                      <a:pt x="859585" y="496833"/>
                    </a:lnTo>
                    <a:lnTo>
                      <a:pt x="849735" y="490153"/>
                    </a:lnTo>
                    <a:lnTo>
                      <a:pt x="840202" y="482837"/>
                    </a:lnTo>
                    <a:lnTo>
                      <a:pt x="830987" y="474886"/>
                    </a:lnTo>
                    <a:lnTo>
                      <a:pt x="821454" y="465979"/>
                    </a:lnTo>
                    <a:lnTo>
                      <a:pt x="812239" y="456755"/>
                    </a:lnTo>
                    <a:lnTo>
                      <a:pt x="803342" y="446577"/>
                    </a:lnTo>
                    <a:lnTo>
                      <a:pt x="794445" y="435762"/>
                    </a:lnTo>
                    <a:lnTo>
                      <a:pt x="786183" y="424630"/>
                    </a:lnTo>
                    <a:lnTo>
                      <a:pt x="778240" y="412225"/>
                    </a:lnTo>
                    <a:lnTo>
                      <a:pt x="770296" y="400138"/>
                    </a:lnTo>
                    <a:lnTo>
                      <a:pt x="762987" y="386779"/>
                    </a:lnTo>
                    <a:lnTo>
                      <a:pt x="756314" y="372784"/>
                    </a:lnTo>
                    <a:lnTo>
                      <a:pt x="749324" y="358470"/>
                    </a:lnTo>
                    <a:lnTo>
                      <a:pt x="743604" y="343203"/>
                    </a:lnTo>
                    <a:lnTo>
                      <a:pt x="738202" y="327617"/>
                    </a:lnTo>
                    <a:lnTo>
                      <a:pt x="733436" y="311077"/>
                    </a:lnTo>
                    <a:lnTo>
                      <a:pt x="728987" y="294219"/>
                    </a:lnTo>
                    <a:lnTo>
                      <a:pt x="725810" y="276725"/>
                    </a:lnTo>
                    <a:lnTo>
                      <a:pt x="722632" y="258595"/>
                    </a:lnTo>
                    <a:lnTo>
                      <a:pt x="720408" y="240146"/>
                    </a:lnTo>
                    <a:lnTo>
                      <a:pt x="719137" y="221062"/>
                    </a:lnTo>
                    <a:lnTo>
                      <a:pt x="719772" y="209293"/>
                    </a:lnTo>
                    <a:lnTo>
                      <a:pt x="721361" y="197206"/>
                    </a:lnTo>
                    <a:lnTo>
                      <a:pt x="722632" y="185756"/>
                    </a:lnTo>
                    <a:lnTo>
                      <a:pt x="724856" y="174623"/>
                    </a:lnTo>
                    <a:lnTo>
                      <a:pt x="727399" y="163490"/>
                    </a:lnTo>
                    <a:lnTo>
                      <a:pt x="730576" y="152676"/>
                    </a:lnTo>
                    <a:lnTo>
                      <a:pt x="734389" y="142179"/>
                    </a:lnTo>
                    <a:lnTo>
                      <a:pt x="737884" y="131683"/>
                    </a:lnTo>
                    <a:lnTo>
                      <a:pt x="742333" y="121823"/>
                    </a:lnTo>
                    <a:lnTo>
                      <a:pt x="746782" y="111962"/>
                    </a:lnTo>
                    <a:lnTo>
                      <a:pt x="752184" y="102420"/>
                    </a:lnTo>
                    <a:lnTo>
                      <a:pt x="757268" y="93514"/>
                    </a:lnTo>
                    <a:lnTo>
                      <a:pt x="763305" y="84290"/>
                    </a:lnTo>
                    <a:lnTo>
                      <a:pt x="769660" y="76338"/>
                    </a:lnTo>
                    <a:lnTo>
                      <a:pt x="776015" y="68068"/>
                    </a:lnTo>
                    <a:lnTo>
                      <a:pt x="783006" y="60116"/>
                    </a:lnTo>
                    <a:lnTo>
                      <a:pt x="790314" y="53118"/>
                    </a:lnTo>
                    <a:lnTo>
                      <a:pt x="797940" y="46121"/>
                    </a:lnTo>
                    <a:lnTo>
                      <a:pt x="805567" y="39759"/>
                    </a:lnTo>
                    <a:lnTo>
                      <a:pt x="813828" y="33398"/>
                    </a:lnTo>
                    <a:lnTo>
                      <a:pt x="822725" y="27990"/>
                    </a:lnTo>
                    <a:lnTo>
                      <a:pt x="831305" y="22901"/>
                    </a:lnTo>
                    <a:lnTo>
                      <a:pt x="840520" y="18130"/>
                    </a:lnTo>
                    <a:lnTo>
                      <a:pt x="849735" y="13995"/>
                    </a:lnTo>
                    <a:lnTo>
                      <a:pt x="859903" y="10496"/>
                    </a:lnTo>
                    <a:lnTo>
                      <a:pt x="870071" y="7316"/>
                    </a:lnTo>
                    <a:lnTo>
                      <a:pt x="879922" y="4771"/>
                    </a:lnTo>
                    <a:lnTo>
                      <a:pt x="890725" y="2544"/>
                    </a:lnTo>
                    <a:lnTo>
                      <a:pt x="901529" y="954"/>
                    </a:lnTo>
                    <a:lnTo>
                      <a:pt x="91233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192060A-CE82-463A-8342-638A0C262B09}"/>
                </a:ext>
              </a:extLst>
            </p:cNvPr>
            <p:cNvGrpSpPr/>
            <p:nvPr/>
          </p:nvGrpSpPr>
          <p:grpSpPr>
            <a:xfrm>
              <a:off x="1385161" y="1970009"/>
              <a:ext cx="3721976" cy="3721976"/>
              <a:chOff x="-966075" y="2611829"/>
              <a:chExt cx="2049594" cy="2049594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93BD077-C5CA-48E4-AC22-5139D8989583}"/>
                  </a:ext>
                </a:extLst>
              </p:cNvPr>
              <p:cNvSpPr/>
              <p:nvPr/>
            </p:nvSpPr>
            <p:spPr>
              <a:xfrm rot="17180848">
                <a:off x="-843094" y="2734810"/>
                <a:ext cx="1803633" cy="180363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25E6A0AB-85B2-4B0C-95BD-834EDCCF0EA5}"/>
                  </a:ext>
                </a:extLst>
              </p:cNvPr>
              <p:cNvSpPr/>
              <p:nvPr/>
            </p:nvSpPr>
            <p:spPr>
              <a:xfrm>
                <a:off x="-966075" y="2611829"/>
                <a:ext cx="2049594" cy="2049594"/>
              </a:xfrm>
              <a:prstGeom prst="ellipse">
                <a:avLst/>
              </a:prstGeom>
              <a:noFill/>
              <a:ln>
                <a:solidFill>
                  <a:srgbClr val="1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0C36F6D6-7D3B-4649-B0F3-FC6BA72510A5}"/>
              </a:ext>
            </a:extLst>
          </p:cNvPr>
          <p:cNvSpPr txBox="1"/>
          <p:nvPr/>
        </p:nvSpPr>
        <p:spPr>
          <a:xfrm>
            <a:off x="6727220" y="1517692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3228FC04-5BFE-40DB-95D8-81B29DD323CB}"/>
              </a:ext>
            </a:extLst>
          </p:cNvPr>
          <p:cNvSpPr txBox="1"/>
          <p:nvPr/>
        </p:nvSpPr>
        <p:spPr>
          <a:xfrm>
            <a:off x="6879360" y="1872014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869BA76D-8CFF-4B10-A574-C45959B2A5B7}"/>
              </a:ext>
            </a:extLst>
          </p:cNvPr>
          <p:cNvSpPr txBox="1"/>
          <p:nvPr/>
        </p:nvSpPr>
        <p:spPr>
          <a:xfrm>
            <a:off x="7474912" y="3326463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12DDD21-B586-41A0-AACC-A24F8BEB0CCF}"/>
              </a:ext>
            </a:extLst>
          </p:cNvPr>
          <p:cNvSpPr txBox="1"/>
          <p:nvPr/>
        </p:nvSpPr>
        <p:spPr>
          <a:xfrm>
            <a:off x="7627052" y="3680785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9D61FEC1-FA49-45EA-A04E-F54F7239202A}"/>
              </a:ext>
            </a:extLst>
          </p:cNvPr>
          <p:cNvSpPr txBox="1"/>
          <p:nvPr/>
        </p:nvSpPr>
        <p:spPr>
          <a:xfrm>
            <a:off x="6917601" y="5112051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819FECCF-AE73-4921-B9EE-46FBF0E498D8}"/>
              </a:ext>
            </a:extLst>
          </p:cNvPr>
          <p:cNvSpPr txBox="1"/>
          <p:nvPr/>
        </p:nvSpPr>
        <p:spPr>
          <a:xfrm>
            <a:off x="7069741" y="5466373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582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798BF77-A88E-4812-B929-8206B2B2F667}"/>
              </a:ext>
            </a:extLst>
          </p:cNvPr>
          <p:cNvGrpSpPr/>
          <p:nvPr/>
        </p:nvGrpSpPr>
        <p:grpSpPr>
          <a:xfrm>
            <a:off x="862012" y="1344389"/>
            <a:ext cx="10467975" cy="4911840"/>
            <a:chOff x="597575" y="1033014"/>
            <a:chExt cx="10996851" cy="51600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9D9FBC8-3119-4B9F-907D-EE23E70F1CF1}"/>
                </a:ext>
              </a:extLst>
            </p:cNvPr>
            <p:cNvGrpSpPr/>
            <p:nvPr/>
          </p:nvGrpSpPr>
          <p:grpSpPr>
            <a:xfrm>
              <a:off x="2319743" y="1033014"/>
              <a:ext cx="3602307" cy="2547271"/>
              <a:chOff x="2443227" y="1095089"/>
              <a:chExt cx="3602307" cy="2547271"/>
            </a:xfrm>
          </p:grpSpPr>
          <p:sp>
            <p:nvSpPr>
              <p:cNvPr id="44" name="平行四边形 43">
                <a:extLst>
                  <a:ext uri="{FF2B5EF4-FFF2-40B4-BE49-F238E27FC236}">
                    <a16:creationId xmlns:a16="http://schemas.microsoft.com/office/drawing/2014/main" id="{052CEE9A-68E7-4393-BD0E-D3A770AB3104}"/>
                  </a:ext>
                </a:extLst>
              </p:cNvPr>
              <p:cNvSpPr/>
              <p:nvPr/>
            </p:nvSpPr>
            <p:spPr>
              <a:xfrm>
                <a:off x="2443227" y="1419656"/>
                <a:ext cx="3602307" cy="2029186"/>
              </a:xfrm>
              <a:prstGeom prst="parallelogram">
                <a:avLst>
                  <a:gd name="adj" fmla="val 22896"/>
                </a:avLst>
              </a:prstGeom>
              <a:noFill/>
              <a:ln w="22225" cap="rnd" cmpd="sng" algn="ctr">
                <a:solidFill>
                  <a:srgbClr val="9F3201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277E517-16D9-46CB-9FE4-5A39DDB5ED75}"/>
                  </a:ext>
                </a:extLst>
              </p:cNvPr>
              <p:cNvSpPr/>
              <p:nvPr/>
            </p:nvSpPr>
            <p:spPr>
              <a:xfrm>
                <a:off x="3360551" y="1503805"/>
                <a:ext cx="1891460" cy="38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CAB5D8A6-F4D7-401C-AA49-E2F21A785B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8805" y="1984880"/>
                <a:ext cx="6762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F3201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" name="平行四边形 47">
                <a:extLst>
                  <a:ext uri="{FF2B5EF4-FFF2-40B4-BE49-F238E27FC236}">
                    <a16:creationId xmlns:a16="http://schemas.microsoft.com/office/drawing/2014/main" id="{2ABCD97E-D1D3-4578-97F0-04EAC4926664}"/>
                  </a:ext>
                </a:extLst>
              </p:cNvPr>
              <p:cNvSpPr/>
              <p:nvPr/>
            </p:nvSpPr>
            <p:spPr>
              <a:xfrm>
                <a:off x="2512745" y="1095089"/>
                <a:ext cx="649813" cy="2547271"/>
              </a:xfrm>
              <a:prstGeom prst="parallelogram">
                <a:avLst>
                  <a:gd name="adj" fmla="val 89863"/>
                </a:avLst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F1C32987-A2DE-476E-BFE9-8986D28EED80}"/>
                  </a:ext>
                </a:extLst>
              </p:cNvPr>
              <p:cNvGrpSpPr/>
              <p:nvPr/>
            </p:nvGrpSpPr>
            <p:grpSpPr>
              <a:xfrm>
                <a:off x="2663820" y="1401611"/>
                <a:ext cx="641105" cy="641105"/>
                <a:chOff x="1635367" y="1694773"/>
                <a:chExt cx="641105" cy="641105"/>
              </a:xfrm>
            </p:grpSpPr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111C921E-C44A-41E7-A1B8-D37975CAAA9A}"/>
                    </a:ext>
                  </a:extLst>
                </p:cNvPr>
                <p:cNvSpPr/>
                <p:nvPr/>
              </p:nvSpPr>
              <p:spPr>
                <a:xfrm>
                  <a:off x="1635367" y="1694773"/>
                  <a:ext cx="641105" cy="641105"/>
                </a:xfrm>
                <a:prstGeom prst="ellipse">
                  <a:avLst/>
                </a:prstGeom>
                <a:solidFill>
                  <a:srgbClr val="9F320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9F5C4AF3-3F08-4EAC-95D8-5D179E9A0FDF}"/>
                    </a:ext>
                  </a:extLst>
                </p:cNvPr>
                <p:cNvSpPr txBox="1"/>
                <p:nvPr/>
              </p:nvSpPr>
              <p:spPr>
                <a:xfrm>
                  <a:off x="1736300" y="1694773"/>
                  <a:ext cx="439237" cy="48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1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539DAEC-8619-4751-BAA2-40441C02A666}"/>
                </a:ext>
              </a:extLst>
            </p:cNvPr>
            <p:cNvGrpSpPr/>
            <p:nvPr/>
          </p:nvGrpSpPr>
          <p:grpSpPr>
            <a:xfrm>
              <a:off x="6269951" y="1033014"/>
              <a:ext cx="3602307" cy="2547271"/>
              <a:chOff x="2443227" y="1095089"/>
              <a:chExt cx="3602307" cy="2547271"/>
            </a:xfrm>
          </p:grpSpPr>
          <p:sp>
            <p:nvSpPr>
              <p:cNvPr id="36" name="平行四边形 35">
                <a:extLst>
                  <a:ext uri="{FF2B5EF4-FFF2-40B4-BE49-F238E27FC236}">
                    <a16:creationId xmlns:a16="http://schemas.microsoft.com/office/drawing/2014/main" id="{323D5924-B095-4CE2-BD02-8358888D89DC}"/>
                  </a:ext>
                </a:extLst>
              </p:cNvPr>
              <p:cNvSpPr/>
              <p:nvPr/>
            </p:nvSpPr>
            <p:spPr>
              <a:xfrm>
                <a:off x="2443227" y="1419656"/>
                <a:ext cx="3602307" cy="2029186"/>
              </a:xfrm>
              <a:prstGeom prst="parallelogram">
                <a:avLst>
                  <a:gd name="adj" fmla="val 22896"/>
                </a:avLst>
              </a:prstGeom>
              <a:noFill/>
              <a:ln w="22225" cap="rnd" cmpd="sng" algn="ctr">
                <a:solidFill>
                  <a:srgbClr val="104961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7E6A6DE-F0C9-4BF4-BDDB-2AEC39494CEC}"/>
                  </a:ext>
                </a:extLst>
              </p:cNvPr>
              <p:cNvSpPr/>
              <p:nvPr/>
            </p:nvSpPr>
            <p:spPr>
              <a:xfrm>
                <a:off x="3360551" y="1503805"/>
                <a:ext cx="1891460" cy="38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E5D00C4-3A4F-444E-8A9B-730E05024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8805" y="1984880"/>
                <a:ext cx="6762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104961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" name="平行四边形 39">
                <a:extLst>
                  <a:ext uri="{FF2B5EF4-FFF2-40B4-BE49-F238E27FC236}">
                    <a16:creationId xmlns:a16="http://schemas.microsoft.com/office/drawing/2014/main" id="{FBA9331F-A6E7-49D0-8309-48E439C10E4B}"/>
                  </a:ext>
                </a:extLst>
              </p:cNvPr>
              <p:cNvSpPr/>
              <p:nvPr/>
            </p:nvSpPr>
            <p:spPr>
              <a:xfrm>
                <a:off x="2512745" y="1095089"/>
                <a:ext cx="649813" cy="2547271"/>
              </a:xfrm>
              <a:prstGeom prst="parallelogram">
                <a:avLst>
                  <a:gd name="adj" fmla="val 89863"/>
                </a:avLst>
              </a:prstGeom>
              <a:solidFill>
                <a:srgbClr val="104961"/>
              </a:solidFill>
              <a:ln w="12700" cap="flat" cmpd="sng" algn="ctr">
                <a:solidFill>
                  <a:srgbClr val="10496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B5FFC1FF-DBC8-4429-815D-25927EA05EDD}"/>
                  </a:ext>
                </a:extLst>
              </p:cNvPr>
              <p:cNvGrpSpPr/>
              <p:nvPr/>
            </p:nvGrpSpPr>
            <p:grpSpPr>
              <a:xfrm>
                <a:off x="2663820" y="1401611"/>
                <a:ext cx="641105" cy="641105"/>
                <a:chOff x="1635367" y="1694773"/>
                <a:chExt cx="641105" cy="641105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ADEA0A0-4945-4458-80D3-5098472719E9}"/>
                    </a:ext>
                  </a:extLst>
                </p:cNvPr>
                <p:cNvSpPr/>
                <p:nvPr/>
              </p:nvSpPr>
              <p:spPr>
                <a:xfrm>
                  <a:off x="1635367" y="1694773"/>
                  <a:ext cx="641105" cy="641105"/>
                </a:xfrm>
                <a:prstGeom prst="ellipse">
                  <a:avLst/>
                </a:prstGeom>
                <a:solidFill>
                  <a:srgbClr val="10496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693586CC-25AC-4AC6-89F9-268B6D16DBA0}"/>
                    </a:ext>
                  </a:extLst>
                </p:cNvPr>
                <p:cNvSpPr txBox="1"/>
                <p:nvPr/>
              </p:nvSpPr>
              <p:spPr>
                <a:xfrm>
                  <a:off x="1736300" y="1694773"/>
                  <a:ext cx="439237" cy="48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A1E5884-B96E-4E4C-9D9F-3E8F1EEB5C17}"/>
                </a:ext>
              </a:extLst>
            </p:cNvPr>
            <p:cNvGrpSpPr/>
            <p:nvPr/>
          </p:nvGrpSpPr>
          <p:grpSpPr>
            <a:xfrm>
              <a:off x="597575" y="3645743"/>
              <a:ext cx="3602307" cy="2547271"/>
              <a:chOff x="2443227" y="1095089"/>
              <a:chExt cx="3602307" cy="2547271"/>
            </a:xfrm>
          </p:grpSpPr>
          <p:sp>
            <p:nvSpPr>
              <p:cNvPr id="28" name="平行四边形 27">
                <a:extLst>
                  <a:ext uri="{FF2B5EF4-FFF2-40B4-BE49-F238E27FC236}">
                    <a16:creationId xmlns:a16="http://schemas.microsoft.com/office/drawing/2014/main" id="{3110455B-9739-4B8C-9CFB-A80ECCF47723}"/>
                  </a:ext>
                </a:extLst>
              </p:cNvPr>
              <p:cNvSpPr/>
              <p:nvPr/>
            </p:nvSpPr>
            <p:spPr>
              <a:xfrm>
                <a:off x="2443227" y="1419656"/>
                <a:ext cx="3602307" cy="2029186"/>
              </a:xfrm>
              <a:prstGeom prst="parallelogram">
                <a:avLst>
                  <a:gd name="adj" fmla="val 22896"/>
                </a:avLst>
              </a:prstGeom>
              <a:noFill/>
              <a:ln w="22225" cap="rnd" cmpd="sng" algn="ctr">
                <a:solidFill>
                  <a:srgbClr val="104961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7D9DC11-54A5-4572-8868-ED12D756C28D}"/>
                  </a:ext>
                </a:extLst>
              </p:cNvPr>
              <p:cNvSpPr/>
              <p:nvPr/>
            </p:nvSpPr>
            <p:spPr>
              <a:xfrm>
                <a:off x="3360551" y="1503805"/>
                <a:ext cx="1891460" cy="38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B9ADCECA-BCB6-4726-82BB-6B870C0B2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8805" y="1984880"/>
                <a:ext cx="6762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104961"/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平行四边形 31">
                <a:extLst>
                  <a:ext uri="{FF2B5EF4-FFF2-40B4-BE49-F238E27FC236}">
                    <a16:creationId xmlns:a16="http://schemas.microsoft.com/office/drawing/2014/main" id="{745994D9-800E-433B-B79C-A56C1FBF606B}"/>
                  </a:ext>
                </a:extLst>
              </p:cNvPr>
              <p:cNvSpPr/>
              <p:nvPr/>
            </p:nvSpPr>
            <p:spPr>
              <a:xfrm>
                <a:off x="2512745" y="1095089"/>
                <a:ext cx="649813" cy="2547271"/>
              </a:xfrm>
              <a:prstGeom prst="parallelogram">
                <a:avLst>
                  <a:gd name="adj" fmla="val 89863"/>
                </a:avLst>
              </a:prstGeom>
              <a:solidFill>
                <a:srgbClr val="104961"/>
              </a:solidFill>
              <a:ln w="12700" cap="flat" cmpd="sng" algn="ctr">
                <a:solidFill>
                  <a:srgbClr val="10496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0DC5B655-EEAD-49D1-AE03-17A4F4851A14}"/>
                  </a:ext>
                </a:extLst>
              </p:cNvPr>
              <p:cNvGrpSpPr/>
              <p:nvPr/>
            </p:nvGrpSpPr>
            <p:grpSpPr>
              <a:xfrm>
                <a:off x="2663820" y="1401611"/>
                <a:ext cx="641105" cy="641105"/>
                <a:chOff x="1635367" y="1694773"/>
                <a:chExt cx="641105" cy="641105"/>
              </a:xfrm>
            </p:grpSpPr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B54D7CA7-B62E-43AC-AA0A-E8C307748A1A}"/>
                    </a:ext>
                  </a:extLst>
                </p:cNvPr>
                <p:cNvSpPr/>
                <p:nvPr/>
              </p:nvSpPr>
              <p:spPr>
                <a:xfrm>
                  <a:off x="1635367" y="1694773"/>
                  <a:ext cx="641105" cy="641105"/>
                </a:xfrm>
                <a:prstGeom prst="ellipse">
                  <a:avLst/>
                </a:prstGeom>
                <a:solidFill>
                  <a:srgbClr val="10496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E60CE608-66C8-43BF-AEBA-C5DAB9A0623F}"/>
                    </a:ext>
                  </a:extLst>
                </p:cNvPr>
                <p:cNvSpPr txBox="1"/>
                <p:nvPr/>
              </p:nvSpPr>
              <p:spPr>
                <a:xfrm>
                  <a:off x="1736300" y="1694773"/>
                  <a:ext cx="439237" cy="48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3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7282779-DB11-49A9-8796-C42CDE18E851}"/>
                </a:ext>
              </a:extLst>
            </p:cNvPr>
            <p:cNvGrpSpPr/>
            <p:nvPr/>
          </p:nvGrpSpPr>
          <p:grpSpPr>
            <a:xfrm>
              <a:off x="7992119" y="3645743"/>
              <a:ext cx="3602307" cy="2547271"/>
              <a:chOff x="2443227" y="1095089"/>
              <a:chExt cx="3602307" cy="2547271"/>
            </a:xfrm>
          </p:grpSpPr>
          <p:sp>
            <p:nvSpPr>
              <p:cNvPr id="20" name="平行四边形 19">
                <a:extLst>
                  <a:ext uri="{FF2B5EF4-FFF2-40B4-BE49-F238E27FC236}">
                    <a16:creationId xmlns:a16="http://schemas.microsoft.com/office/drawing/2014/main" id="{B01A04C1-695B-462B-A13C-D4604B2661D2}"/>
                  </a:ext>
                </a:extLst>
              </p:cNvPr>
              <p:cNvSpPr/>
              <p:nvPr/>
            </p:nvSpPr>
            <p:spPr>
              <a:xfrm>
                <a:off x="2443227" y="1419656"/>
                <a:ext cx="3602307" cy="2029186"/>
              </a:xfrm>
              <a:prstGeom prst="parallelogram">
                <a:avLst>
                  <a:gd name="adj" fmla="val 22896"/>
                </a:avLst>
              </a:prstGeom>
              <a:noFill/>
              <a:ln w="22225" cap="rnd" cmpd="sng" algn="ctr">
                <a:solidFill>
                  <a:srgbClr val="104961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B657A7A-DB9D-4E69-9D95-816313FC20ED}"/>
                  </a:ext>
                </a:extLst>
              </p:cNvPr>
              <p:cNvSpPr/>
              <p:nvPr/>
            </p:nvSpPr>
            <p:spPr>
              <a:xfrm>
                <a:off x="3360551" y="1503805"/>
                <a:ext cx="1891460" cy="38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A484C8D2-6563-4B88-990F-4A3D1ACE9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8805" y="1984880"/>
                <a:ext cx="6762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10496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4" name="平行四边形 23">
                <a:extLst>
                  <a:ext uri="{FF2B5EF4-FFF2-40B4-BE49-F238E27FC236}">
                    <a16:creationId xmlns:a16="http://schemas.microsoft.com/office/drawing/2014/main" id="{2117CA48-7F2A-4753-86EC-68750F7FBC12}"/>
                  </a:ext>
                </a:extLst>
              </p:cNvPr>
              <p:cNvSpPr/>
              <p:nvPr/>
            </p:nvSpPr>
            <p:spPr>
              <a:xfrm>
                <a:off x="2512745" y="1095089"/>
                <a:ext cx="649813" cy="2547271"/>
              </a:xfrm>
              <a:prstGeom prst="parallelogram">
                <a:avLst>
                  <a:gd name="adj" fmla="val 89863"/>
                </a:avLst>
              </a:prstGeom>
              <a:solidFill>
                <a:srgbClr val="104961"/>
              </a:solidFill>
              <a:ln w="12700" cap="flat" cmpd="sng" algn="ctr">
                <a:solidFill>
                  <a:srgbClr val="10496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9F7456EA-B944-455F-BD7B-93CF9732717B}"/>
                  </a:ext>
                </a:extLst>
              </p:cNvPr>
              <p:cNvGrpSpPr/>
              <p:nvPr/>
            </p:nvGrpSpPr>
            <p:grpSpPr>
              <a:xfrm>
                <a:off x="2663820" y="1401611"/>
                <a:ext cx="641105" cy="641105"/>
                <a:chOff x="1635367" y="1694773"/>
                <a:chExt cx="641105" cy="641105"/>
              </a:xfrm>
            </p:grpSpPr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85A616BB-E4F1-4F18-B4A6-A7D07DEF9188}"/>
                    </a:ext>
                  </a:extLst>
                </p:cNvPr>
                <p:cNvSpPr/>
                <p:nvPr/>
              </p:nvSpPr>
              <p:spPr>
                <a:xfrm>
                  <a:off x="1635367" y="1694773"/>
                  <a:ext cx="641105" cy="641105"/>
                </a:xfrm>
                <a:prstGeom prst="ellipse">
                  <a:avLst/>
                </a:prstGeom>
                <a:solidFill>
                  <a:srgbClr val="10496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550898E-9CC4-4893-9783-86F32D2872D9}"/>
                    </a:ext>
                  </a:extLst>
                </p:cNvPr>
                <p:cNvSpPr txBox="1"/>
                <p:nvPr/>
              </p:nvSpPr>
              <p:spPr>
                <a:xfrm>
                  <a:off x="1736300" y="1694773"/>
                  <a:ext cx="439237" cy="48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5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5AA717C-5778-4C01-8189-2BF6F93F0C2C}"/>
                </a:ext>
              </a:extLst>
            </p:cNvPr>
            <p:cNvGrpSpPr/>
            <p:nvPr/>
          </p:nvGrpSpPr>
          <p:grpSpPr>
            <a:xfrm>
              <a:off x="4294847" y="3645743"/>
              <a:ext cx="3602307" cy="2547271"/>
              <a:chOff x="2443227" y="1095089"/>
              <a:chExt cx="3602307" cy="2547271"/>
            </a:xfrm>
          </p:grpSpPr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44F9635F-6EA9-4471-BE8F-E5CFB4BAC32F}"/>
                  </a:ext>
                </a:extLst>
              </p:cNvPr>
              <p:cNvSpPr/>
              <p:nvPr/>
            </p:nvSpPr>
            <p:spPr>
              <a:xfrm>
                <a:off x="2443227" y="1419656"/>
                <a:ext cx="3602307" cy="2029186"/>
              </a:xfrm>
              <a:prstGeom prst="parallelogram">
                <a:avLst>
                  <a:gd name="adj" fmla="val 22896"/>
                </a:avLst>
              </a:prstGeom>
              <a:noFill/>
              <a:ln w="22225" cap="rnd" cmpd="sng" algn="ctr">
                <a:solidFill>
                  <a:srgbClr val="9F3201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514B85-57FA-4923-9CED-1D7EE8779491}"/>
                  </a:ext>
                </a:extLst>
              </p:cNvPr>
              <p:cNvSpPr/>
              <p:nvPr/>
            </p:nvSpPr>
            <p:spPr>
              <a:xfrm>
                <a:off x="3360551" y="1503805"/>
                <a:ext cx="1891460" cy="38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单击编辑标题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E15F37E4-D8E3-4B21-87C4-5A5B273A4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8805" y="1984880"/>
                <a:ext cx="6762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F3201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" name="平行四边形 15">
                <a:extLst>
                  <a:ext uri="{FF2B5EF4-FFF2-40B4-BE49-F238E27FC236}">
                    <a16:creationId xmlns:a16="http://schemas.microsoft.com/office/drawing/2014/main" id="{29469529-AA67-44BC-B7AD-ACBAD4B29982}"/>
                  </a:ext>
                </a:extLst>
              </p:cNvPr>
              <p:cNvSpPr/>
              <p:nvPr/>
            </p:nvSpPr>
            <p:spPr>
              <a:xfrm>
                <a:off x="2512745" y="1095089"/>
                <a:ext cx="649813" cy="2547271"/>
              </a:xfrm>
              <a:prstGeom prst="parallelogram">
                <a:avLst>
                  <a:gd name="adj" fmla="val 89863"/>
                </a:avLst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4F077EC2-909A-4394-84B5-8A56AF624A9D}"/>
                  </a:ext>
                </a:extLst>
              </p:cNvPr>
              <p:cNvGrpSpPr/>
              <p:nvPr/>
            </p:nvGrpSpPr>
            <p:grpSpPr>
              <a:xfrm>
                <a:off x="2663820" y="1401611"/>
                <a:ext cx="641105" cy="641105"/>
                <a:chOff x="1635367" y="1694773"/>
                <a:chExt cx="641105" cy="641105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7FA8CEE4-E8FD-465C-8553-38F21C453298}"/>
                    </a:ext>
                  </a:extLst>
                </p:cNvPr>
                <p:cNvSpPr/>
                <p:nvPr/>
              </p:nvSpPr>
              <p:spPr>
                <a:xfrm>
                  <a:off x="1635367" y="1694773"/>
                  <a:ext cx="641105" cy="641105"/>
                </a:xfrm>
                <a:prstGeom prst="ellipse">
                  <a:avLst/>
                </a:prstGeom>
                <a:solidFill>
                  <a:srgbClr val="9F320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8E970A5-68FF-4E9F-8655-E2EEEF74DC8D}"/>
                    </a:ext>
                  </a:extLst>
                </p:cNvPr>
                <p:cNvSpPr txBox="1"/>
                <p:nvPr/>
              </p:nvSpPr>
              <p:spPr>
                <a:xfrm>
                  <a:off x="1736300" y="1694773"/>
                  <a:ext cx="439237" cy="48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4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2" name="TextBox 13">
            <a:extLst>
              <a:ext uri="{FF2B5EF4-FFF2-40B4-BE49-F238E27FC236}">
                <a16:creationId xmlns:a16="http://schemas.microsoft.com/office/drawing/2014/main" id="{81F87FE1-9C7C-40C8-838B-76D52D95D434}"/>
              </a:ext>
            </a:extLst>
          </p:cNvPr>
          <p:cNvSpPr txBox="1"/>
          <p:nvPr/>
        </p:nvSpPr>
        <p:spPr>
          <a:xfrm>
            <a:off x="3252266" y="2396498"/>
            <a:ext cx="2196034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53" name="TextBox 13">
            <a:extLst>
              <a:ext uri="{FF2B5EF4-FFF2-40B4-BE49-F238E27FC236}">
                <a16:creationId xmlns:a16="http://schemas.microsoft.com/office/drawing/2014/main" id="{E9DCBAC9-A78A-4A3E-B402-E13441C0E17C}"/>
              </a:ext>
            </a:extLst>
          </p:cNvPr>
          <p:cNvSpPr txBox="1"/>
          <p:nvPr/>
        </p:nvSpPr>
        <p:spPr>
          <a:xfrm>
            <a:off x="6939165" y="2396498"/>
            <a:ext cx="2196034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B445A1DC-EFF9-4C02-941C-2B7C72104FD8}"/>
              </a:ext>
            </a:extLst>
          </p:cNvPr>
          <p:cNvSpPr txBox="1"/>
          <p:nvPr/>
        </p:nvSpPr>
        <p:spPr>
          <a:xfrm>
            <a:off x="1586188" y="4917755"/>
            <a:ext cx="2196034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7792BFE3-2FD6-439E-8895-B0868759724D}"/>
              </a:ext>
            </a:extLst>
          </p:cNvPr>
          <p:cNvSpPr txBox="1"/>
          <p:nvPr/>
        </p:nvSpPr>
        <p:spPr>
          <a:xfrm>
            <a:off x="5066206" y="4917755"/>
            <a:ext cx="2196034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56" name="TextBox 13">
            <a:extLst>
              <a:ext uri="{FF2B5EF4-FFF2-40B4-BE49-F238E27FC236}">
                <a16:creationId xmlns:a16="http://schemas.microsoft.com/office/drawing/2014/main" id="{7AF5FCA9-2EAC-451F-8004-C62BAF129F47}"/>
              </a:ext>
            </a:extLst>
          </p:cNvPr>
          <p:cNvSpPr txBox="1"/>
          <p:nvPr/>
        </p:nvSpPr>
        <p:spPr>
          <a:xfrm>
            <a:off x="8517440" y="4917755"/>
            <a:ext cx="2196034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4454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9C62D86-4BAD-425F-8049-126C717D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r="69638"/>
          <a:stretch>
            <a:fillRect/>
          </a:stretch>
        </p:blipFill>
        <p:spPr>
          <a:xfrm>
            <a:off x="1433513" y="0"/>
            <a:ext cx="2286000" cy="4138554"/>
          </a:xfrm>
          <a:custGeom>
            <a:avLst/>
            <a:gdLst>
              <a:gd name="connsiteX0" fmla="*/ 0 w 2286000"/>
              <a:gd name="connsiteY0" fmla="*/ 0 h 4138554"/>
              <a:gd name="connsiteX1" fmla="*/ 2286000 w 2286000"/>
              <a:gd name="connsiteY1" fmla="*/ 0 h 4138554"/>
              <a:gd name="connsiteX2" fmla="*/ 2286000 w 2286000"/>
              <a:gd name="connsiteY2" fmla="*/ 4138554 h 4138554"/>
              <a:gd name="connsiteX3" fmla="*/ 0 w 2286000"/>
              <a:gd name="connsiteY3" fmla="*/ 4138554 h 41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4138554">
                <a:moveTo>
                  <a:pt x="0" y="0"/>
                </a:moveTo>
                <a:lnTo>
                  <a:pt x="2286000" y="0"/>
                </a:lnTo>
                <a:lnTo>
                  <a:pt x="2286000" y="4138554"/>
                </a:lnTo>
                <a:lnTo>
                  <a:pt x="0" y="4138554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953000" y="2022952"/>
            <a:ext cx="2286000" cy="4860000"/>
          </a:xfrm>
          <a:prstGeom prst="rect">
            <a:avLst/>
          </a:prstGeom>
          <a:noFill/>
          <a:ln>
            <a:solidFill>
              <a:srgbClr val="10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3513" y="0"/>
            <a:ext cx="2286000" cy="4140200"/>
          </a:xfrm>
          <a:prstGeom prst="rect">
            <a:avLst/>
          </a:prstGeom>
          <a:solidFill>
            <a:srgbClr val="7598B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1" y="4296426"/>
            <a:ext cx="2286000" cy="538620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2400" b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8172" y="2726396"/>
            <a:ext cx="1476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9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 useBgFill="1">
        <p:nvSpPr>
          <p:cNvPr id="6" name="文本框 5"/>
          <p:cNvSpPr txBox="1"/>
          <p:nvPr/>
        </p:nvSpPr>
        <p:spPr>
          <a:xfrm>
            <a:off x="4503256" y="4246146"/>
            <a:ext cx="3185487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工作存在不足</a:t>
            </a:r>
          </a:p>
        </p:txBody>
      </p:sp>
    </p:spTree>
    <p:extLst>
      <p:ext uri="{BB962C8B-B14F-4D97-AF65-F5344CB8AC3E}">
        <p14:creationId xmlns:p14="http://schemas.microsoft.com/office/powerpoint/2010/main" val="160107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占位符 11">
            <a:extLst>
              <a:ext uri="{FF2B5EF4-FFF2-40B4-BE49-F238E27FC236}">
                <a16:creationId xmlns:a16="http://schemas.microsoft.com/office/drawing/2014/main" id="{0788DBA9-1062-4321-849A-11264AE88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279" y="3918273"/>
            <a:ext cx="11155441" cy="2387278"/>
          </a:xfrm>
          <a:custGeom>
            <a:avLst/>
            <a:gdLst>
              <a:gd name="connsiteX0" fmla="*/ 0 w 11169650"/>
              <a:gd name="connsiteY0" fmla="*/ 0 h 2390321"/>
              <a:gd name="connsiteX1" fmla="*/ 11169650 w 11169650"/>
              <a:gd name="connsiteY1" fmla="*/ 0 h 2390321"/>
              <a:gd name="connsiteX2" fmla="*/ 11169650 w 11169650"/>
              <a:gd name="connsiteY2" fmla="*/ 2390321 h 2390321"/>
              <a:gd name="connsiteX3" fmla="*/ 0 w 11169650"/>
              <a:gd name="connsiteY3" fmla="*/ 2390321 h 239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9650" h="2390321">
                <a:moveTo>
                  <a:pt x="0" y="0"/>
                </a:moveTo>
                <a:lnTo>
                  <a:pt x="11169650" y="0"/>
                </a:lnTo>
                <a:lnTo>
                  <a:pt x="11169650" y="2390321"/>
                </a:lnTo>
                <a:lnTo>
                  <a:pt x="0" y="2390321"/>
                </a:lnTo>
                <a:close/>
              </a:path>
            </a:pathLst>
          </a:cu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6AD3323-D2FE-481D-91A6-C290992CB3F7}"/>
              </a:ext>
            </a:extLst>
          </p:cNvPr>
          <p:cNvSpPr/>
          <p:nvPr/>
        </p:nvSpPr>
        <p:spPr>
          <a:xfrm>
            <a:off x="518279" y="3918273"/>
            <a:ext cx="11155441" cy="2387278"/>
          </a:xfrm>
          <a:prstGeom prst="rect">
            <a:avLst/>
          </a:prstGeom>
          <a:solidFill>
            <a:srgbClr val="7598B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1A63A1E-4833-4898-939D-7B0D68E15928}"/>
              </a:ext>
            </a:extLst>
          </p:cNvPr>
          <p:cNvSpPr/>
          <p:nvPr/>
        </p:nvSpPr>
        <p:spPr>
          <a:xfrm>
            <a:off x="1340871" y="1813843"/>
            <a:ext cx="1902623" cy="1902621"/>
          </a:xfrm>
          <a:prstGeom prst="roundRect">
            <a:avLst>
              <a:gd name="adj" fmla="val 5625"/>
            </a:avLst>
          </a:prstGeom>
          <a:solidFill>
            <a:srgbClr val="9F32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8">
            <a:extLst>
              <a:ext uri="{FF2B5EF4-FFF2-40B4-BE49-F238E27FC236}">
                <a16:creationId xmlns:a16="http://schemas.microsoft.com/office/drawing/2014/main" id="{75E68F90-DB56-40A7-9E95-F8C5CE16594F}"/>
              </a:ext>
            </a:extLst>
          </p:cNvPr>
          <p:cNvSpPr/>
          <p:nvPr/>
        </p:nvSpPr>
        <p:spPr>
          <a:xfrm>
            <a:off x="5816974" y="4389634"/>
            <a:ext cx="564392" cy="927734"/>
          </a:xfrm>
          <a:custGeom>
            <a:avLst/>
            <a:gdLst>
              <a:gd name="connsiteX0" fmla="*/ 77917 w 205125"/>
              <a:gd name="connsiteY0" fmla="*/ 23813 h 337179"/>
              <a:gd name="connsiteX1" fmla="*/ 46037 w 205125"/>
              <a:gd name="connsiteY1" fmla="*/ 57327 h 337179"/>
              <a:gd name="connsiteX2" fmla="*/ 59321 w 205125"/>
              <a:gd name="connsiteY2" fmla="*/ 82798 h 337179"/>
              <a:gd name="connsiteX3" fmla="*/ 59321 w 205125"/>
              <a:gd name="connsiteY3" fmla="*/ 60008 h 337179"/>
              <a:gd name="connsiteX4" fmla="*/ 77917 w 205125"/>
              <a:gd name="connsiteY4" fmla="*/ 41240 h 337179"/>
              <a:gd name="connsiteX5" fmla="*/ 95185 w 205125"/>
              <a:gd name="connsiteY5" fmla="*/ 64030 h 337179"/>
              <a:gd name="connsiteX6" fmla="*/ 95185 w 205125"/>
              <a:gd name="connsiteY6" fmla="*/ 84138 h 337179"/>
              <a:gd name="connsiteX7" fmla="*/ 111125 w 205125"/>
              <a:gd name="connsiteY7" fmla="*/ 57327 h 337179"/>
              <a:gd name="connsiteX8" fmla="*/ 77917 w 205125"/>
              <a:gd name="connsiteY8" fmla="*/ 23813 h 337179"/>
              <a:gd name="connsiteX9" fmla="*/ 77555 w 205125"/>
              <a:gd name="connsiteY9" fmla="*/ 0 h 337179"/>
              <a:gd name="connsiteX10" fmla="*/ 134078 w 205125"/>
              <a:gd name="connsiteY10" fmla="*/ 56621 h 337179"/>
              <a:gd name="connsiteX11" fmla="*/ 94644 w 205125"/>
              <a:gd name="connsiteY11" fmla="*/ 109292 h 337179"/>
              <a:gd name="connsiteX12" fmla="*/ 94644 w 205125"/>
              <a:gd name="connsiteY12" fmla="*/ 168546 h 337179"/>
              <a:gd name="connsiteX13" fmla="*/ 101216 w 205125"/>
              <a:gd name="connsiteY13" fmla="*/ 168546 h 337179"/>
              <a:gd name="connsiteX14" fmla="*/ 102531 w 205125"/>
              <a:gd name="connsiteY14" fmla="*/ 135627 h 337179"/>
              <a:gd name="connsiteX15" fmla="*/ 115675 w 205125"/>
              <a:gd name="connsiteY15" fmla="*/ 131677 h 337179"/>
              <a:gd name="connsiteX16" fmla="*/ 132764 w 205125"/>
              <a:gd name="connsiteY16" fmla="*/ 140894 h 337179"/>
              <a:gd name="connsiteX17" fmla="*/ 132764 w 205125"/>
              <a:gd name="connsiteY17" fmla="*/ 177763 h 337179"/>
              <a:gd name="connsiteX18" fmla="*/ 140651 w 205125"/>
              <a:gd name="connsiteY18" fmla="*/ 177763 h 337179"/>
              <a:gd name="connsiteX19" fmla="*/ 140651 w 205125"/>
              <a:gd name="connsiteY19" fmla="*/ 144844 h 337179"/>
              <a:gd name="connsiteX20" fmla="*/ 157739 w 205125"/>
              <a:gd name="connsiteY20" fmla="*/ 146161 h 337179"/>
              <a:gd name="connsiteX21" fmla="*/ 170884 w 205125"/>
              <a:gd name="connsiteY21" fmla="*/ 159329 h 337179"/>
              <a:gd name="connsiteX22" fmla="*/ 170884 w 205125"/>
              <a:gd name="connsiteY22" fmla="*/ 192248 h 337179"/>
              <a:gd name="connsiteX23" fmla="*/ 177456 w 205125"/>
              <a:gd name="connsiteY23" fmla="*/ 192248 h 337179"/>
              <a:gd name="connsiteX24" fmla="*/ 177456 w 205125"/>
              <a:gd name="connsiteY24" fmla="*/ 163279 h 337179"/>
              <a:gd name="connsiteX25" fmla="*/ 193230 w 205125"/>
              <a:gd name="connsiteY25" fmla="*/ 168546 h 337179"/>
              <a:gd name="connsiteX26" fmla="*/ 205061 w 205125"/>
              <a:gd name="connsiteY26" fmla="*/ 192248 h 337179"/>
              <a:gd name="connsiteX27" fmla="*/ 197174 w 205125"/>
              <a:gd name="connsiteY27" fmla="*/ 316023 h 337179"/>
              <a:gd name="connsiteX28" fmla="*/ 119619 w 205125"/>
              <a:gd name="connsiteY28" fmla="*/ 337092 h 337179"/>
              <a:gd name="connsiteX29" fmla="*/ 48636 w 205125"/>
              <a:gd name="connsiteY29" fmla="*/ 298906 h 337179"/>
              <a:gd name="connsiteX30" fmla="*/ 30233 w 205125"/>
              <a:gd name="connsiteY30" fmla="*/ 235701 h 337179"/>
              <a:gd name="connsiteX31" fmla="*/ 0 w 205125"/>
              <a:gd name="connsiteY31" fmla="*/ 167229 h 337179"/>
              <a:gd name="connsiteX32" fmla="*/ 24975 w 205125"/>
              <a:gd name="connsiteY32" fmla="*/ 163279 h 337179"/>
              <a:gd name="connsiteX33" fmla="*/ 59152 w 205125"/>
              <a:gd name="connsiteY33" fmla="*/ 208049 h 337179"/>
              <a:gd name="connsiteX34" fmla="*/ 59152 w 205125"/>
              <a:gd name="connsiteY34" fmla="*/ 109292 h 337179"/>
              <a:gd name="connsiteX35" fmla="*/ 22346 w 205125"/>
              <a:gd name="connsiteY35" fmla="*/ 56621 h 337179"/>
              <a:gd name="connsiteX36" fmla="*/ 77555 w 205125"/>
              <a:gd name="connsiteY36" fmla="*/ 0 h 33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5125" h="337179">
                <a:moveTo>
                  <a:pt x="77917" y="23813"/>
                </a:moveTo>
                <a:cubicBezTo>
                  <a:pt x="60649" y="23813"/>
                  <a:pt x="46037" y="38559"/>
                  <a:pt x="46037" y="57327"/>
                </a:cubicBezTo>
                <a:cubicBezTo>
                  <a:pt x="46037" y="68052"/>
                  <a:pt x="51351" y="77435"/>
                  <a:pt x="59321" y="82798"/>
                </a:cubicBezTo>
                <a:cubicBezTo>
                  <a:pt x="59321" y="82798"/>
                  <a:pt x="59321" y="82798"/>
                  <a:pt x="59321" y="60008"/>
                </a:cubicBezTo>
                <a:cubicBezTo>
                  <a:pt x="59321" y="60008"/>
                  <a:pt x="64634" y="41240"/>
                  <a:pt x="77917" y="41240"/>
                </a:cubicBezTo>
                <a:cubicBezTo>
                  <a:pt x="91200" y="41240"/>
                  <a:pt x="95185" y="64030"/>
                  <a:pt x="95185" y="64030"/>
                </a:cubicBezTo>
                <a:cubicBezTo>
                  <a:pt x="95185" y="64030"/>
                  <a:pt x="95185" y="64030"/>
                  <a:pt x="95185" y="84138"/>
                </a:cubicBezTo>
                <a:cubicBezTo>
                  <a:pt x="104484" y="78776"/>
                  <a:pt x="111125" y="68052"/>
                  <a:pt x="111125" y="57327"/>
                </a:cubicBezTo>
                <a:cubicBezTo>
                  <a:pt x="111125" y="38559"/>
                  <a:pt x="96514" y="23813"/>
                  <a:pt x="77917" y="23813"/>
                </a:cubicBezTo>
                <a:close/>
                <a:moveTo>
                  <a:pt x="77555" y="0"/>
                </a:moveTo>
                <a:cubicBezTo>
                  <a:pt x="109103" y="0"/>
                  <a:pt x="134078" y="25019"/>
                  <a:pt x="134078" y="56621"/>
                </a:cubicBezTo>
                <a:cubicBezTo>
                  <a:pt x="134078" y="81640"/>
                  <a:pt x="116990" y="102708"/>
                  <a:pt x="94644" y="109292"/>
                </a:cubicBezTo>
                <a:cubicBezTo>
                  <a:pt x="94644" y="109292"/>
                  <a:pt x="94644" y="109292"/>
                  <a:pt x="94644" y="168546"/>
                </a:cubicBezTo>
                <a:cubicBezTo>
                  <a:pt x="94644" y="168546"/>
                  <a:pt x="94644" y="168546"/>
                  <a:pt x="101216" y="168546"/>
                </a:cubicBezTo>
                <a:cubicBezTo>
                  <a:pt x="101216" y="168546"/>
                  <a:pt x="101216" y="168546"/>
                  <a:pt x="102531" y="135627"/>
                </a:cubicBezTo>
                <a:cubicBezTo>
                  <a:pt x="105159" y="132993"/>
                  <a:pt x="110417" y="131677"/>
                  <a:pt x="115675" y="131677"/>
                </a:cubicBezTo>
                <a:cubicBezTo>
                  <a:pt x="124877" y="132993"/>
                  <a:pt x="130135" y="136944"/>
                  <a:pt x="132764" y="140894"/>
                </a:cubicBezTo>
                <a:cubicBezTo>
                  <a:pt x="132764" y="140894"/>
                  <a:pt x="132764" y="140894"/>
                  <a:pt x="132764" y="177763"/>
                </a:cubicBezTo>
                <a:cubicBezTo>
                  <a:pt x="132764" y="177763"/>
                  <a:pt x="132764" y="177763"/>
                  <a:pt x="140651" y="177763"/>
                </a:cubicBezTo>
                <a:cubicBezTo>
                  <a:pt x="140651" y="177763"/>
                  <a:pt x="140651" y="177763"/>
                  <a:pt x="140651" y="144844"/>
                </a:cubicBezTo>
                <a:cubicBezTo>
                  <a:pt x="144594" y="143527"/>
                  <a:pt x="151167" y="143527"/>
                  <a:pt x="157739" y="146161"/>
                </a:cubicBezTo>
                <a:cubicBezTo>
                  <a:pt x="164312" y="148795"/>
                  <a:pt x="168255" y="155378"/>
                  <a:pt x="170884" y="159329"/>
                </a:cubicBezTo>
                <a:cubicBezTo>
                  <a:pt x="170884" y="159329"/>
                  <a:pt x="170884" y="159329"/>
                  <a:pt x="170884" y="192248"/>
                </a:cubicBezTo>
                <a:cubicBezTo>
                  <a:pt x="170884" y="192248"/>
                  <a:pt x="170884" y="192248"/>
                  <a:pt x="177456" y="192248"/>
                </a:cubicBezTo>
                <a:cubicBezTo>
                  <a:pt x="177456" y="192248"/>
                  <a:pt x="177456" y="192248"/>
                  <a:pt x="177456" y="163279"/>
                </a:cubicBezTo>
                <a:cubicBezTo>
                  <a:pt x="181400" y="161962"/>
                  <a:pt x="187972" y="163279"/>
                  <a:pt x="193230" y="168546"/>
                </a:cubicBezTo>
                <a:cubicBezTo>
                  <a:pt x="203746" y="176447"/>
                  <a:pt x="205061" y="192248"/>
                  <a:pt x="205061" y="192248"/>
                </a:cubicBezTo>
                <a:cubicBezTo>
                  <a:pt x="205061" y="192248"/>
                  <a:pt x="206375" y="292322"/>
                  <a:pt x="197174" y="316023"/>
                </a:cubicBezTo>
                <a:cubicBezTo>
                  <a:pt x="186658" y="339725"/>
                  <a:pt x="147223" y="337092"/>
                  <a:pt x="119619" y="337092"/>
                </a:cubicBezTo>
                <a:cubicBezTo>
                  <a:pt x="90700" y="337092"/>
                  <a:pt x="67039" y="333141"/>
                  <a:pt x="48636" y="298906"/>
                </a:cubicBezTo>
                <a:cubicBezTo>
                  <a:pt x="40749" y="285738"/>
                  <a:pt x="38120" y="259403"/>
                  <a:pt x="30233" y="235701"/>
                </a:cubicBezTo>
                <a:cubicBezTo>
                  <a:pt x="17088" y="200148"/>
                  <a:pt x="0" y="167229"/>
                  <a:pt x="0" y="167229"/>
                </a:cubicBezTo>
                <a:cubicBezTo>
                  <a:pt x="0" y="167229"/>
                  <a:pt x="9201" y="158012"/>
                  <a:pt x="24975" y="163279"/>
                </a:cubicBezTo>
                <a:cubicBezTo>
                  <a:pt x="40749" y="168546"/>
                  <a:pt x="59152" y="208049"/>
                  <a:pt x="59152" y="208049"/>
                </a:cubicBezTo>
                <a:cubicBezTo>
                  <a:pt x="59152" y="208049"/>
                  <a:pt x="59152" y="208049"/>
                  <a:pt x="59152" y="109292"/>
                </a:cubicBezTo>
                <a:cubicBezTo>
                  <a:pt x="36805" y="101391"/>
                  <a:pt x="22346" y="80323"/>
                  <a:pt x="22346" y="56621"/>
                </a:cubicBezTo>
                <a:cubicBezTo>
                  <a:pt x="22346" y="25019"/>
                  <a:pt x="47322" y="0"/>
                  <a:pt x="77555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占位符 2">
            <a:extLst>
              <a:ext uri="{FF2B5EF4-FFF2-40B4-BE49-F238E27FC236}">
                <a16:creationId xmlns:a16="http://schemas.microsoft.com/office/drawing/2014/main" id="{66087769-7377-4B1A-80E0-0DFAB5F5C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2939" y="2043299"/>
            <a:ext cx="1438488" cy="1438487"/>
          </a:xfrm>
          <a:custGeom>
            <a:avLst/>
            <a:gdLst>
              <a:gd name="connsiteX0" fmla="*/ 720160 w 1440320"/>
              <a:gd name="connsiteY0" fmla="*/ 0 h 1440320"/>
              <a:gd name="connsiteX1" fmla="*/ 1440320 w 1440320"/>
              <a:gd name="connsiteY1" fmla="*/ 720160 h 1440320"/>
              <a:gd name="connsiteX2" fmla="*/ 720160 w 1440320"/>
              <a:gd name="connsiteY2" fmla="*/ 1440320 h 1440320"/>
              <a:gd name="connsiteX3" fmla="*/ 0 w 1440320"/>
              <a:gd name="connsiteY3" fmla="*/ 720160 h 1440320"/>
              <a:gd name="connsiteX4" fmla="*/ 720160 w 1440320"/>
              <a:gd name="connsiteY4" fmla="*/ 0 h 144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320" h="1440320">
                <a:moveTo>
                  <a:pt x="720160" y="0"/>
                </a:moveTo>
                <a:cubicBezTo>
                  <a:pt x="1117893" y="0"/>
                  <a:pt x="1440320" y="322427"/>
                  <a:pt x="1440320" y="720160"/>
                </a:cubicBezTo>
                <a:cubicBezTo>
                  <a:pt x="1440320" y="1117893"/>
                  <a:pt x="1117893" y="1440320"/>
                  <a:pt x="720160" y="1440320"/>
                </a:cubicBezTo>
                <a:cubicBezTo>
                  <a:pt x="322427" y="1440320"/>
                  <a:pt x="0" y="1117893"/>
                  <a:pt x="0" y="720160"/>
                </a:cubicBezTo>
                <a:cubicBezTo>
                  <a:pt x="0" y="322427"/>
                  <a:pt x="322427" y="0"/>
                  <a:pt x="720160" y="0"/>
                </a:cubicBezTo>
                <a:close/>
              </a:path>
            </a:pathLst>
          </a:cu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98550B1-4748-412A-BA61-44FBC8B17CC0}"/>
              </a:ext>
            </a:extLst>
          </p:cNvPr>
          <p:cNvSpPr/>
          <p:nvPr/>
        </p:nvSpPr>
        <p:spPr>
          <a:xfrm>
            <a:off x="3659097" y="1968298"/>
            <a:ext cx="2239122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A303DC-78E0-47A3-A24E-D29115C9BB3D}"/>
              </a:ext>
            </a:extLst>
          </p:cNvPr>
          <p:cNvSpPr/>
          <p:nvPr/>
        </p:nvSpPr>
        <p:spPr>
          <a:xfrm>
            <a:off x="4976440" y="5455149"/>
            <a:ext cx="2239123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9F5890F-4557-4B27-8341-C71BB38B02D4}"/>
              </a:ext>
            </a:extLst>
          </p:cNvPr>
          <p:cNvSpPr txBox="1"/>
          <p:nvPr/>
        </p:nvSpPr>
        <p:spPr>
          <a:xfrm>
            <a:off x="3710363" y="2502213"/>
            <a:ext cx="2532153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585D54E-ECA5-476B-B820-73BC10AF2814}"/>
              </a:ext>
            </a:extLst>
          </p:cNvPr>
          <p:cNvSpPr/>
          <p:nvPr/>
        </p:nvSpPr>
        <p:spPr>
          <a:xfrm>
            <a:off x="7611972" y="1968298"/>
            <a:ext cx="2239122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6DCA6765-E672-498F-9252-AA577C0C4701}"/>
              </a:ext>
            </a:extLst>
          </p:cNvPr>
          <p:cNvSpPr txBox="1"/>
          <p:nvPr/>
        </p:nvSpPr>
        <p:spPr>
          <a:xfrm>
            <a:off x="7663238" y="2502213"/>
            <a:ext cx="2532153" cy="860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753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67F7C75-776B-4ED2-8094-6B560EF2FB0A}"/>
              </a:ext>
            </a:extLst>
          </p:cNvPr>
          <p:cNvGrpSpPr/>
          <p:nvPr/>
        </p:nvGrpSpPr>
        <p:grpSpPr>
          <a:xfrm>
            <a:off x="273029" y="1794364"/>
            <a:ext cx="11645941" cy="4125729"/>
            <a:chOff x="575557" y="1274720"/>
            <a:chExt cx="7955655" cy="281839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DE40A1-5DEB-4EF2-9EC8-2A0F4490AC02}"/>
                </a:ext>
              </a:extLst>
            </p:cNvPr>
            <p:cNvSpPr/>
            <p:nvPr/>
          </p:nvSpPr>
          <p:spPr bwMode="auto">
            <a:xfrm>
              <a:off x="2628185" y="2106661"/>
              <a:ext cx="1261199" cy="1267483"/>
            </a:xfrm>
            <a:custGeom>
              <a:avLst/>
              <a:gdLst>
                <a:gd name="T0" fmla="*/ 84 w 168"/>
                <a:gd name="T1" fmla="*/ 0 h 169"/>
                <a:gd name="T2" fmla="*/ 143 w 168"/>
                <a:gd name="T3" fmla="*/ 24 h 169"/>
                <a:gd name="T4" fmla="*/ 132 w 168"/>
                <a:gd name="T5" fmla="*/ 37 h 169"/>
                <a:gd name="T6" fmla="*/ 84 w 168"/>
                <a:gd name="T7" fmla="*/ 17 h 169"/>
                <a:gd name="T8" fmla="*/ 17 w 168"/>
                <a:gd name="T9" fmla="*/ 84 h 169"/>
                <a:gd name="T10" fmla="*/ 84 w 168"/>
                <a:gd name="T11" fmla="*/ 152 h 169"/>
                <a:gd name="T12" fmla="*/ 152 w 168"/>
                <a:gd name="T13" fmla="*/ 84 h 169"/>
                <a:gd name="T14" fmla="*/ 143 w 168"/>
                <a:gd name="T15" fmla="*/ 51 h 169"/>
                <a:gd name="T16" fmla="*/ 154 w 168"/>
                <a:gd name="T17" fmla="*/ 37 h 169"/>
                <a:gd name="T18" fmla="*/ 168 w 168"/>
                <a:gd name="T19" fmla="*/ 84 h 169"/>
                <a:gd name="T20" fmla="*/ 84 w 168"/>
                <a:gd name="T21" fmla="*/ 169 h 169"/>
                <a:gd name="T22" fmla="*/ 0 w 168"/>
                <a:gd name="T23" fmla="*/ 84 h 169"/>
                <a:gd name="T24" fmla="*/ 84 w 168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69">
                  <a:moveTo>
                    <a:pt x="84" y="0"/>
                  </a:moveTo>
                  <a:cubicBezTo>
                    <a:pt x="107" y="0"/>
                    <a:pt x="128" y="9"/>
                    <a:pt x="143" y="24"/>
                  </a:cubicBezTo>
                  <a:cubicBezTo>
                    <a:pt x="139" y="28"/>
                    <a:pt x="135" y="32"/>
                    <a:pt x="132" y="37"/>
                  </a:cubicBezTo>
                  <a:cubicBezTo>
                    <a:pt x="120" y="24"/>
                    <a:pt x="103" y="17"/>
                    <a:pt x="84" y="17"/>
                  </a:cubicBezTo>
                  <a:cubicBezTo>
                    <a:pt x="47" y="17"/>
                    <a:pt x="17" y="47"/>
                    <a:pt x="17" y="84"/>
                  </a:cubicBezTo>
                  <a:cubicBezTo>
                    <a:pt x="17" y="122"/>
                    <a:pt x="47" y="152"/>
                    <a:pt x="84" y="152"/>
                  </a:cubicBezTo>
                  <a:cubicBezTo>
                    <a:pt x="121" y="152"/>
                    <a:pt x="152" y="122"/>
                    <a:pt x="152" y="84"/>
                  </a:cubicBezTo>
                  <a:cubicBezTo>
                    <a:pt x="152" y="72"/>
                    <a:pt x="148" y="61"/>
                    <a:pt x="143" y="51"/>
                  </a:cubicBezTo>
                  <a:cubicBezTo>
                    <a:pt x="146" y="46"/>
                    <a:pt x="149" y="41"/>
                    <a:pt x="154" y="37"/>
                  </a:cubicBezTo>
                  <a:cubicBezTo>
                    <a:pt x="163" y="50"/>
                    <a:pt x="168" y="67"/>
                    <a:pt x="168" y="84"/>
                  </a:cubicBezTo>
                  <a:cubicBezTo>
                    <a:pt x="168" y="131"/>
                    <a:pt x="131" y="169"/>
                    <a:pt x="84" y="169"/>
                  </a:cubicBezTo>
                  <a:cubicBezTo>
                    <a:pt x="38" y="169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9F320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311D5A6-8134-426C-9CEB-CEE865D25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4988" y="2106661"/>
              <a:ext cx="1267553" cy="1267483"/>
            </a:xfrm>
            <a:custGeom>
              <a:avLst/>
              <a:gdLst>
                <a:gd name="T0" fmla="*/ 84 w 169"/>
                <a:gd name="T1" fmla="*/ 0 h 169"/>
                <a:gd name="T2" fmla="*/ 169 w 169"/>
                <a:gd name="T3" fmla="*/ 84 h 169"/>
                <a:gd name="T4" fmla="*/ 154 w 169"/>
                <a:gd name="T5" fmla="*/ 132 h 169"/>
                <a:gd name="T6" fmla="*/ 143 w 169"/>
                <a:gd name="T7" fmla="*/ 118 h 169"/>
                <a:gd name="T8" fmla="*/ 152 w 169"/>
                <a:gd name="T9" fmla="*/ 84 h 169"/>
                <a:gd name="T10" fmla="*/ 84 w 169"/>
                <a:gd name="T11" fmla="*/ 17 h 169"/>
                <a:gd name="T12" fmla="*/ 17 w 169"/>
                <a:gd name="T13" fmla="*/ 84 h 169"/>
                <a:gd name="T14" fmla="*/ 26 w 169"/>
                <a:gd name="T15" fmla="*/ 118 h 169"/>
                <a:gd name="T16" fmla="*/ 15 w 169"/>
                <a:gd name="T17" fmla="*/ 132 h 169"/>
                <a:gd name="T18" fmla="*/ 0 w 169"/>
                <a:gd name="T19" fmla="*/ 84 h 169"/>
                <a:gd name="T20" fmla="*/ 84 w 169"/>
                <a:gd name="T21" fmla="*/ 0 h 169"/>
                <a:gd name="T22" fmla="*/ 143 w 169"/>
                <a:gd name="T23" fmla="*/ 145 h 169"/>
                <a:gd name="T24" fmla="*/ 84 w 169"/>
                <a:gd name="T25" fmla="*/ 169 h 169"/>
                <a:gd name="T26" fmla="*/ 26 w 169"/>
                <a:gd name="T27" fmla="*/ 145 h 169"/>
                <a:gd name="T28" fmla="*/ 37 w 169"/>
                <a:gd name="T29" fmla="*/ 132 h 169"/>
                <a:gd name="T30" fmla="*/ 84 w 169"/>
                <a:gd name="T31" fmla="*/ 152 h 169"/>
                <a:gd name="T32" fmla="*/ 132 w 169"/>
                <a:gd name="T33" fmla="*/ 132 h 169"/>
                <a:gd name="T34" fmla="*/ 143 w 169"/>
                <a:gd name="T35" fmla="*/ 14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9">
                  <a:moveTo>
                    <a:pt x="84" y="0"/>
                  </a:moveTo>
                  <a:cubicBezTo>
                    <a:pt x="131" y="0"/>
                    <a:pt x="169" y="38"/>
                    <a:pt x="169" y="84"/>
                  </a:cubicBezTo>
                  <a:cubicBezTo>
                    <a:pt x="169" y="102"/>
                    <a:pt x="163" y="119"/>
                    <a:pt x="154" y="132"/>
                  </a:cubicBezTo>
                  <a:cubicBezTo>
                    <a:pt x="150" y="128"/>
                    <a:pt x="146" y="123"/>
                    <a:pt x="143" y="118"/>
                  </a:cubicBezTo>
                  <a:cubicBezTo>
                    <a:pt x="149" y="108"/>
                    <a:pt x="152" y="97"/>
                    <a:pt x="152" y="84"/>
                  </a:cubicBezTo>
                  <a:cubicBezTo>
                    <a:pt x="152" y="47"/>
                    <a:pt x="122" y="17"/>
                    <a:pt x="84" y="17"/>
                  </a:cubicBezTo>
                  <a:cubicBezTo>
                    <a:pt x="47" y="17"/>
                    <a:pt x="17" y="47"/>
                    <a:pt x="17" y="84"/>
                  </a:cubicBezTo>
                  <a:cubicBezTo>
                    <a:pt x="17" y="97"/>
                    <a:pt x="20" y="108"/>
                    <a:pt x="26" y="118"/>
                  </a:cubicBezTo>
                  <a:cubicBezTo>
                    <a:pt x="23" y="123"/>
                    <a:pt x="19" y="128"/>
                    <a:pt x="15" y="132"/>
                  </a:cubicBezTo>
                  <a:cubicBezTo>
                    <a:pt x="5" y="119"/>
                    <a:pt x="0" y="102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lose/>
                  <a:moveTo>
                    <a:pt x="143" y="145"/>
                  </a:moveTo>
                  <a:cubicBezTo>
                    <a:pt x="128" y="160"/>
                    <a:pt x="107" y="169"/>
                    <a:pt x="84" y="169"/>
                  </a:cubicBezTo>
                  <a:cubicBezTo>
                    <a:pt x="62" y="169"/>
                    <a:pt x="41" y="160"/>
                    <a:pt x="26" y="145"/>
                  </a:cubicBezTo>
                  <a:cubicBezTo>
                    <a:pt x="30" y="141"/>
                    <a:pt x="33" y="137"/>
                    <a:pt x="37" y="132"/>
                  </a:cubicBezTo>
                  <a:cubicBezTo>
                    <a:pt x="49" y="144"/>
                    <a:pt x="66" y="152"/>
                    <a:pt x="84" y="152"/>
                  </a:cubicBezTo>
                  <a:cubicBezTo>
                    <a:pt x="103" y="152"/>
                    <a:pt x="120" y="144"/>
                    <a:pt x="132" y="132"/>
                  </a:cubicBezTo>
                  <a:cubicBezTo>
                    <a:pt x="135" y="137"/>
                    <a:pt x="139" y="141"/>
                    <a:pt x="143" y="145"/>
                  </a:cubicBezTo>
                  <a:close/>
                </a:path>
              </a:pathLst>
            </a:custGeom>
            <a:solidFill>
              <a:srgbClr val="10496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2D2EB8-3627-4AAA-8246-81DB288CE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790" y="2106661"/>
              <a:ext cx="1267553" cy="1267483"/>
            </a:xfrm>
            <a:custGeom>
              <a:avLst/>
              <a:gdLst>
                <a:gd name="T0" fmla="*/ 85 w 169"/>
                <a:gd name="T1" fmla="*/ 0 h 169"/>
                <a:gd name="T2" fmla="*/ 143 w 169"/>
                <a:gd name="T3" fmla="*/ 24 h 169"/>
                <a:gd name="T4" fmla="*/ 132 w 169"/>
                <a:gd name="T5" fmla="*/ 37 h 169"/>
                <a:gd name="T6" fmla="*/ 85 w 169"/>
                <a:gd name="T7" fmla="*/ 17 h 169"/>
                <a:gd name="T8" fmla="*/ 37 w 169"/>
                <a:gd name="T9" fmla="*/ 37 h 169"/>
                <a:gd name="T10" fmla="*/ 26 w 169"/>
                <a:gd name="T11" fmla="*/ 24 h 169"/>
                <a:gd name="T12" fmla="*/ 85 w 169"/>
                <a:gd name="T13" fmla="*/ 0 h 169"/>
                <a:gd name="T14" fmla="*/ 154 w 169"/>
                <a:gd name="T15" fmla="*/ 37 h 169"/>
                <a:gd name="T16" fmla="*/ 169 w 169"/>
                <a:gd name="T17" fmla="*/ 84 h 169"/>
                <a:gd name="T18" fmla="*/ 85 w 169"/>
                <a:gd name="T19" fmla="*/ 169 h 169"/>
                <a:gd name="T20" fmla="*/ 0 w 169"/>
                <a:gd name="T21" fmla="*/ 84 h 169"/>
                <a:gd name="T22" fmla="*/ 15 w 169"/>
                <a:gd name="T23" fmla="*/ 37 h 169"/>
                <a:gd name="T24" fmla="*/ 26 w 169"/>
                <a:gd name="T25" fmla="*/ 51 h 169"/>
                <a:gd name="T26" fmla="*/ 17 w 169"/>
                <a:gd name="T27" fmla="*/ 84 h 169"/>
                <a:gd name="T28" fmla="*/ 85 w 169"/>
                <a:gd name="T29" fmla="*/ 152 h 169"/>
                <a:gd name="T30" fmla="*/ 152 w 169"/>
                <a:gd name="T31" fmla="*/ 84 h 169"/>
                <a:gd name="T32" fmla="*/ 143 w 169"/>
                <a:gd name="T33" fmla="*/ 51 h 169"/>
                <a:gd name="T34" fmla="*/ 154 w 169"/>
                <a:gd name="T35" fmla="*/ 3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9">
                  <a:moveTo>
                    <a:pt x="85" y="0"/>
                  </a:moveTo>
                  <a:cubicBezTo>
                    <a:pt x="107" y="0"/>
                    <a:pt x="128" y="9"/>
                    <a:pt x="143" y="24"/>
                  </a:cubicBezTo>
                  <a:cubicBezTo>
                    <a:pt x="139" y="28"/>
                    <a:pt x="135" y="32"/>
                    <a:pt x="132" y="37"/>
                  </a:cubicBezTo>
                  <a:cubicBezTo>
                    <a:pt x="120" y="24"/>
                    <a:pt x="103" y="17"/>
                    <a:pt x="85" y="17"/>
                  </a:cubicBezTo>
                  <a:cubicBezTo>
                    <a:pt x="66" y="17"/>
                    <a:pt x="49" y="24"/>
                    <a:pt x="37" y="37"/>
                  </a:cubicBezTo>
                  <a:cubicBezTo>
                    <a:pt x="34" y="32"/>
                    <a:pt x="30" y="28"/>
                    <a:pt x="26" y="24"/>
                  </a:cubicBezTo>
                  <a:cubicBezTo>
                    <a:pt x="41" y="9"/>
                    <a:pt x="62" y="0"/>
                    <a:pt x="85" y="0"/>
                  </a:cubicBezTo>
                  <a:close/>
                  <a:moveTo>
                    <a:pt x="154" y="37"/>
                  </a:moveTo>
                  <a:cubicBezTo>
                    <a:pt x="164" y="50"/>
                    <a:pt x="169" y="67"/>
                    <a:pt x="169" y="84"/>
                  </a:cubicBezTo>
                  <a:cubicBezTo>
                    <a:pt x="169" y="131"/>
                    <a:pt x="131" y="169"/>
                    <a:pt x="85" y="169"/>
                  </a:cubicBezTo>
                  <a:cubicBezTo>
                    <a:pt x="38" y="169"/>
                    <a:pt x="0" y="131"/>
                    <a:pt x="0" y="84"/>
                  </a:cubicBezTo>
                  <a:cubicBezTo>
                    <a:pt x="0" y="67"/>
                    <a:pt x="6" y="50"/>
                    <a:pt x="15" y="37"/>
                  </a:cubicBezTo>
                  <a:cubicBezTo>
                    <a:pt x="19" y="41"/>
                    <a:pt x="23" y="46"/>
                    <a:pt x="26" y="51"/>
                  </a:cubicBezTo>
                  <a:cubicBezTo>
                    <a:pt x="20" y="61"/>
                    <a:pt x="17" y="72"/>
                    <a:pt x="17" y="84"/>
                  </a:cubicBezTo>
                  <a:cubicBezTo>
                    <a:pt x="17" y="122"/>
                    <a:pt x="47" y="152"/>
                    <a:pt x="85" y="152"/>
                  </a:cubicBezTo>
                  <a:cubicBezTo>
                    <a:pt x="122" y="152"/>
                    <a:pt x="152" y="122"/>
                    <a:pt x="152" y="84"/>
                  </a:cubicBezTo>
                  <a:cubicBezTo>
                    <a:pt x="152" y="72"/>
                    <a:pt x="149" y="61"/>
                    <a:pt x="143" y="51"/>
                  </a:cubicBezTo>
                  <a:cubicBezTo>
                    <a:pt x="146" y="46"/>
                    <a:pt x="150" y="41"/>
                    <a:pt x="154" y="37"/>
                  </a:cubicBezTo>
                  <a:close/>
                </a:path>
              </a:pathLst>
            </a:custGeom>
            <a:solidFill>
              <a:srgbClr val="10496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8172FCF-C2DE-4617-AAD3-36B33F0A8D43}"/>
                </a:ext>
              </a:extLst>
            </p:cNvPr>
            <p:cNvSpPr/>
            <p:nvPr/>
          </p:nvSpPr>
          <p:spPr bwMode="auto">
            <a:xfrm>
              <a:off x="5261768" y="2106661"/>
              <a:ext cx="1267553" cy="1267483"/>
            </a:xfrm>
            <a:custGeom>
              <a:avLst/>
              <a:gdLst>
                <a:gd name="T0" fmla="*/ 85 w 169"/>
                <a:gd name="T1" fmla="*/ 0 h 169"/>
                <a:gd name="T2" fmla="*/ 169 w 169"/>
                <a:gd name="T3" fmla="*/ 84 h 169"/>
                <a:gd name="T4" fmla="*/ 85 w 169"/>
                <a:gd name="T5" fmla="*/ 169 h 169"/>
                <a:gd name="T6" fmla="*/ 26 w 169"/>
                <a:gd name="T7" fmla="*/ 145 h 169"/>
                <a:gd name="T8" fmla="*/ 37 w 169"/>
                <a:gd name="T9" fmla="*/ 132 h 169"/>
                <a:gd name="T10" fmla="*/ 85 w 169"/>
                <a:gd name="T11" fmla="*/ 152 h 169"/>
                <a:gd name="T12" fmla="*/ 152 w 169"/>
                <a:gd name="T13" fmla="*/ 84 h 169"/>
                <a:gd name="T14" fmla="*/ 85 w 169"/>
                <a:gd name="T15" fmla="*/ 17 h 169"/>
                <a:gd name="T16" fmla="*/ 17 w 169"/>
                <a:gd name="T17" fmla="*/ 84 h 169"/>
                <a:gd name="T18" fmla="*/ 26 w 169"/>
                <a:gd name="T19" fmla="*/ 118 h 169"/>
                <a:gd name="T20" fmla="*/ 15 w 169"/>
                <a:gd name="T21" fmla="*/ 132 h 169"/>
                <a:gd name="T22" fmla="*/ 0 w 169"/>
                <a:gd name="T23" fmla="*/ 84 h 169"/>
                <a:gd name="T24" fmla="*/ 85 w 169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69">
                  <a:moveTo>
                    <a:pt x="85" y="0"/>
                  </a:moveTo>
                  <a:cubicBezTo>
                    <a:pt x="131" y="0"/>
                    <a:pt x="169" y="38"/>
                    <a:pt x="169" y="84"/>
                  </a:cubicBezTo>
                  <a:cubicBezTo>
                    <a:pt x="169" y="131"/>
                    <a:pt x="131" y="169"/>
                    <a:pt x="85" y="169"/>
                  </a:cubicBezTo>
                  <a:cubicBezTo>
                    <a:pt x="62" y="169"/>
                    <a:pt x="41" y="160"/>
                    <a:pt x="26" y="145"/>
                  </a:cubicBezTo>
                  <a:cubicBezTo>
                    <a:pt x="30" y="141"/>
                    <a:pt x="34" y="137"/>
                    <a:pt x="37" y="132"/>
                  </a:cubicBezTo>
                  <a:cubicBezTo>
                    <a:pt x="49" y="144"/>
                    <a:pt x="66" y="152"/>
                    <a:pt x="85" y="152"/>
                  </a:cubicBezTo>
                  <a:cubicBezTo>
                    <a:pt x="122" y="152"/>
                    <a:pt x="152" y="122"/>
                    <a:pt x="152" y="84"/>
                  </a:cubicBezTo>
                  <a:cubicBezTo>
                    <a:pt x="152" y="47"/>
                    <a:pt x="122" y="17"/>
                    <a:pt x="85" y="17"/>
                  </a:cubicBezTo>
                  <a:cubicBezTo>
                    <a:pt x="48" y="17"/>
                    <a:pt x="17" y="47"/>
                    <a:pt x="17" y="84"/>
                  </a:cubicBezTo>
                  <a:cubicBezTo>
                    <a:pt x="17" y="97"/>
                    <a:pt x="21" y="108"/>
                    <a:pt x="26" y="118"/>
                  </a:cubicBezTo>
                  <a:cubicBezTo>
                    <a:pt x="23" y="123"/>
                    <a:pt x="19" y="128"/>
                    <a:pt x="15" y="132"/>
                  </a:cubicBezTo>
                  <a:cubicBezTo>
                    <a:pt x="6" y="119"/>
                    <a:pt x="0" y="102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9F320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0B6215-660E-4225-B530-8B40ABC6DED0}"/>
                </a:ext>
              </a:extLst>
            </p:cNvPr>
            <p:cNvSpPr/>
            <p:nvPr/>
          </p:nvSpPr>
          <p:spPr bwMode="auto">
            <a:xfrm>
              <a:off x="2618654" y="1684168"/>
              <a:ext cx="638542" cy="279546"/>
            </a:xfrm>
            <a:custGeom>
              <a:avLst/>
              <a:gdLst>
                <a:gd name="T0" fmla="*/ 201 w 201"/>
                <a:gd name="T1" fmla="*/ 88 h 88"/>
                <a:gd name="T2" fmla="*/ 201 w 201"/>
                <a:gd name="T3" fmla="*/ 0 h 88"/>
                <a:gd name="T4" fmla="*/ 0 w 201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88">
                  <a:moveTo>
                    <a:pt x="201" y="88"/>
                  </a:move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3B4CAF4-748C-49C9-B8DA-B52DBF3CD9AB}"/>
                </a:ext>
              </a:extLst>
            </p:cNvPr>
            <p:cNvSpPr/>
            <p:nvPr/>
          </p:nvSpPr>
          <p:spPr bwMode="auto">
            <a:xfrm>
              <a:off x="2154839" y="1528511"/>
              <a:ext cx="336743" cy="298606"/>
            </a:xfrm>
            <a:custGeom>
              <a:avLst/>
              <a:gdLst>
                <a:gd name="T0" fmla="*/ 7 w 45"/>
                <a:gd name="T1" fmla="*/ 0 h 40"/>
                <a:gd name="T2" fmla="*/ 39 w 45"/>
                <a:gd name="T3" fmla="*/ 0 h 40"/>
                <a:gd name="T4" fmla="*/ 45 w 45"/>
                <a:gd name="T5" fmla="*/ 7 h 40"/>
                <a:gd name="T6" fmla="*/ 45 w 45"/>
                <a:gd name="T7" fmla="*/ 33 h 40"/>
                <a:gd name="T8" fmla="*/ 39 w 45"/>
                <a:gd name="T9" fmla="*/ 40 h 40"/>
                <a:gd name="T10" fmla="*/ 7 w 45"/>
                <a:gd name="T11" fmla="*/ 40 h 40"/>
                <a:gd name="T12" fmla="*/ 0 w 45"/>
                <a:gd name="T13" fmla="*/ 33 h 40"/>
                <a:gd name="T14" fmla="*/ 0 w 45"/>
                <a:gd name="T15" fmla="*/ 7 h 40"/>
                <a:gd name="T16" fmla="*/ 7 w 45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0">
                  <a:moveTo>
                    <a:pt x="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3"/>
                    <a:pt x="45" y="7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7"/>
                    <a:pt x="42" y="40"/>
                    <a:pt x="39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10496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ctr" anchorCtr="0" compatLnSpc="1"/>
            <a:lstStyle/>
            <a:p>
              <a:pPr marL="0" marR="0" lvl="0" indent="0" algn="ctr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E9024D-9814-46C1-BDBB-05D04D77FB64}"/>
                </a:ext>
              </a:extLst>
            </p:cNvPr>
            <p:cNvSpPr/>
            <p:nvPr/>
          </p:nvSpPr>
          <p:spPr bwMode="auto">
            <a:xfrm>
              <a:off x="5884425" y="1684168"/>
              <a:ext cx="635364" cy="279546"/>
            </a:xfrm>
            <a:custGeom>
              <a:avLst/>
              <a:gdLst>
                <a:gd name="T0" fmla="*/ 0 w 200"/>
                <a:gd name="T1" fmla="*/ 88 h 88"/>
                <a:gd name="T2" fmla="*/ 0 w 200"/>
                <a:gd name="T3" fmla="*/ 0 h 88"/>
                <a:gd name="T4" fmla="*/ 200 w 200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88">
                  <a:moveTo>
                    <a:pt x="0" y="88"/>
                  </a:moveTo>
                  <a:lnTo>
                    <a:pt x="0" y="0"/>
                  </a:lnTo>
                  <a:lnTo>
                    <a:pt x="200" y="0"/>
                  </a:lnTo>
                </a:path>
              </a:pathLst>
            </a:custGeom>
            <a:noFill/>
            <a:ln w="1270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5402720-182E-4BD0-BF81-ED500C244FAD}"/>
                </a:ext>
              </a:extLst>
            </p:cNvPr>
            <p:cNvSpPr/>
            <p:nvPr/>
          </p:nvSpPr>
          <p:spPr bwMode="auto">
            <a:xfrm>
              <a:off x="6640510" y="1528511"/>
              <a:ext cx="346274" cy="298606"/>
            </a:xfrm>
            <a:custGeom>
              <a:avLst/>
              <a:gdLst>
                <a:gd name="T0" fmla="*/ 39 w 46"/>
                <a:gd name="T1" fmla="*/ 0 h 40"/>
                <a:gd name="T2" fmla="*/ 7 w 46"/>
                <a:gd name="T3" fmla="*/ 0 h 40"/>
                <a:gd name="T4" fmla="*/ 0 w 46"/>
                <a:gd name="T5" fmla="*/ 7 h 40"/>
                <a:gd name="T6" fmla="*/ 0 w 46"/>
                <a:gd name="T7" fmla="*/ 33 h 40"/>
                <a:gd name="T8" fmla="*/ 7 w 46"/>
                <a:gd name="T9" fmla="*/ 40 h 40"/>
                <a:gd name="T10" fmla="*/ 39 w 46"/>
                <a:gd name="T11" fmla="*/ 40 h 40"/>
                <a:gd name="T12" fmla="*/ 46 w 46"/>
                <a:gd name="T13" fmla="*/ 33 h 40"/>
                <a:gd name="T14" fmla="*/ 46 w 46"/>
                <a:gd name="T15" fmla="*/ 7 h 40"/>
                <a:gd name="T16" fmla="*/ 39 w 46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3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3" y="40"/>
                    <a:pt x="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3" y="40"/>
                    <a:pt x="46" y="37"/>
                    <a:pt x="46" y="33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10496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ctr" anchorCtr="0" compatLnSpc="1"/>
            <a:lstStyle/>
            <a:p>
              <a:pPr marL="0" marR="0" lvl="0" indent="0" algn="ctr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23E755-2259-4C6C-BDC1-18BFFD04A9F7}"/>
                </a:ext>
              </a:extLst>
            </p:cNvPr>
            <p:cNvSpPr/>
            <p:nvPr/>
          </p:nvSpPr>
          <p:spPr bwMode="auto">
            <a:xfrm>
              <a:off x="3511341" y="3469443"/>
              <a:ext cx="638542" cy="285899"/>
            </a:xfrm>
            <a:custGeom>
              <a:avLst/>
              <a:gdLst>
                <a:gd name="T0" fmla="*/ 201 w 201"/>
                <a:gd name="T1" fmla="*/ 0 h 90"/>
                <a:gd name="T2" fmla="*/ 201 w 201"/>
                <a:gd name="T3" fmla="*/ 90 h 90"/>
                <a:gd name="T4" fmla="*/ 0 w 20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90">
                  <a:moveTo>
                    <a:pt x="201" y="0"/>
                  </a:moveTo>
                  <a:lnTo>
                    <a:pt x="201" y="90"/>
                  </a:lnTo>
                  <a:lnTo>
                    <a:pt x="0" y="90"/>
                  </a:lnTo>
                </a:path>
              </a:pathLst>
            </a:custGeom>
            <a:noFill/>
            <a:ln w="1270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A3F2FD-FE2A-4CDB-BC76-9E1EF883ACBD}"/>
                </a:ext>
              </a:extLst>
            </p:cNvPr>
            <p:cNvSpPr/>
            <p:nvPr/>
          </p:nvSpPr>
          <p:spPr bwMode="auto">
            <a:xfrm>
              <a:off x="3041172" y="3612392"/>
              <a:ext cx="343097" cy="292252"/>
            </a:xfrm>
            <a:custGeom>
              <a:avLst/>
              <a:gdLst>
                <a:gd name="T0" fmla="*/ 7 w 46"/>
                <a:gd name="T1" fmla="*/ 39 h 39"/>
                <a:gd name="T2" fmla="*/ 39 w 46"/>
                <a:gd name="T3" fmla="*/ 39 h 39"/>
                <a:gd name="T4" fmla="*/ 46 w 46"/>
                <a:gd name="T5" fmla="*/ 32 h 39"/>
                <a:gd name="T6" fmla="*/ 46 w 46"/>
                <a:gd name="T7" fmla="*/ 7 h 39"/>
                <a:gd name="T8" fmla="*/ 39 w 46"/>
                <a:gd name="T9" fmla="*/ 0 h 39"/>
                <a:gd name="T10" fmla="*/ 7 w 46"/>
                <a:gd name="T11" fmla="*/ 0 h 39"/>
                <a:gd name="T12" fmla="*/ 0 w 46"/>
                <a:gd name="T13" fmla="*/ 7 h 39"/>
                <a:gd name="T14" fmla="*/ 0 w 46"/>
                <a:gd name="T15" fmla="*/ 32 h 39"/>
                <a:gd name="T16" fmla="*/ 7 w 46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7" y="39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43" y="39"/>
                    <a:pt x="46" y="36"/>
                    <a:pt x="46" y="32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9"/>
                    <a:pt x="7" y="39"/>
                  </a:cubicBezTo>
                  <a:close/>
                </a:path>
              </a:pathLst>
            </a:custGeom>
            <a:solidFill>
              <a:srgbClr val="9F320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ctr" anchorCtr="0" compatLnSpc="1"/>
            <a:lstStyle/>
            <a:p>
              <a:pPr marL="0" marR="0" lvl="0" indent="0" algn="ctr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5C23DB7-AC22-48B1-8219-B391F1B45AAA}"/>
                </a:ext>
              </a:extLst>
            </p:cNvPr>
            <p:cNvSpPr/>
            <p:nvPr/>
          </p:nvSpPr>
          <p:spPr bwMode="auto">
            <a:xfrm>
              <a:off x="4998094" y="3469443"/>
              <a:ext cx="638542" cy="285899"/>
            </a:xfrm>
            <a:custGeom>
              <a:avLst/>
              <a:gdLst>
                <a:gd name="T0" fmla="*/ 0 w 201"/>
                <a:gd name="T1" fmla="*/ 0 h 90"/>
                <a:gd name="T2" fmla="*/ 0 w 201"/>
                <a:gd name="T3" fmla="*/ 90 h 90"/>
                <a:gd name="T4" fmla="*/ 201 w 20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90">
                  <a:moveTo>
                    <a:pt x="0" y="0"/>
                  </a:moveTo>
                  <a:lnTo>
                    <a:pt x="0" y="90"/>
                  </a:lnTo>
                  <a:lnTo>
                    <a:pt x="201" y="90"/>
                  </a:lnTo>
                </a:path>
              </a:pathLst>
            </a:custGeom>
            <a:noFill/>
            <a:ln w="1270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92298BC-8114-4E2F-8969-D2240230B3DF}"/>
                </a:ext>
              </a:extLst>
            </p:cNvPr>
            <p:cNvSpPr/>
            <p:nvPr/>
          </p:nvSpPr>
          <p:spPr bwMode="auto">
            <a:xfrm>
              <a:off x="5763707" y="3612392"/>
              <a:ext cx="346274" cy="292252"/>
            </a:xfrm>
            <a:custGeom>
              <a:avLst/>
              <a:gdLst>
                <a:gd name="T0" fmla="*/ 39 w 46"/>
                <a:gd name="T1" fmla="*/ 39 h 39"/>
                <a:gd name="T2" fmla="*/ 7 w 46"/>
                <a:gd name="T3" fmla="*/ 39 h 39"/>
                <a:gd name="T4" fmla="*/ 0 w 46"/>
                <a:gd name="T5" fmla="*/ 32 h 39"/>
                <a:gd name="T6" fmla="*/ 0 w 46"/>
                <a:gd name="T7" fmla="*/ 7 h 39"/>
                <a:gd name="T8" fmla="*/ 7 w 46"/>
                <a:gd name="T9" fmla="*/ 0 h 39"/>
                <a:gd name="T10" fmla="*/ 39 w 46"/>
                <a:gd name="T11" fmla="*/ 0 h 39"/>
                <a:gd name="T12" fmla="*/ 46 w 46"/>
                <a:gd name="T13" fmla="*/ 7 h 39"/>
                <a:gd name="T14" fmla="*/ 46 w 46"/>
                <a:gd name="T15" fmla="*/ 32 h 39"/>
                <a:gd name="T16" fmla="*/ 39 w 46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39" y="39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3"/>
                    <a:pt x="46" y="7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6"/>
                    <a:pt x="43" y="39"/>
                    <a:pt x="39" y="39"/>
                  </a:cubicBezTo>
                  <a:close/>
                </a:path>
              </a:pathLst>
            </a:custGeom>
            <a:solidFill>
              <a:srgbClr val="9F3201"/>
            </a:solidFill>
            <a:ln w="5" cap="flat">
              <a:noFill/>
              <a:prstDash val="solid"/>
              <a:miter lim="800000"/>
            </a:ln>
          </p:spPr>
          <p:txBody>
            <a:bodyPr vert="horz" wrap="square" lIns="68567" tIns="34284" rIns="68567" bIns="34284" numCol="1" anchor="ctr" anchorCtr="0" compatLnSpc="1"/>
            <a:lstStyle/>
            <a:p>
              <a:pPr marL="0" marR="0" lvl="0" indent="0" algn="ctr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0FCF4546-5FF3-42C2-A386-82295FBDD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2295" y="2572038"/>
              <a:ext cx="226542" cy="336732"/>
            </a:xfrm>
            <a:custGeom>
              <a:avLst/>
              <a:gdLst>
                <a:gd name="T0" fmla="*/ 63 w 94"/>
                <a:gd name="T1" fmla="*/ 23 h 140"/>
                <a:gd name="T2" fmla="*/ 58 w 94"/>
                <a:gd name="T3" fmla="*/ 12 h 140"/>
                <a:gd name="T4" fmla="*/ 47 w 94"/>
                <a:gd name="T5" fmla="*/ 0 h 140"/>
                <a:gd name="T6" fmla="*/ 36 w 94"/>
                <a:gd name="T7" fmla="*/ 12 h 140"/>
                <a:gd name="T8" fmla="*/ 32 w 94"/>
                <a:gd name="T9" fmla="*/ 23 h 140"/>
                <a:gd name="T10" fmla="*/ 0 w 94"/>
                <a:gd name="T11" fmla="*/ 30 h 140"/>
                <a:gd name="T12" fmla="*/ 8 w 94"/>
                <a:gd name="T13" fmla="*/ 140 h 140"/>
                <a:gd name="T14" fmla="*/ 94 w 94"/>
                <a:gd name="T15" fmla="*/ 132 h 140"/>
                <a:gd name="T16" fmla="*/ 86 w 94"/>
                <a:gd name="T17" fmla="*/ 23 h 140"/>
                <a:gd name="T18" fmla="*/ 56 w 94"/>
                <a:gd name="T19" fmla="*/ 11 h 140"/>
                <a:gd name="T20" fmla="*/ 38 w 94"/>
                <a:gd name="T21" fmla="*/ 11 h 140"/>
                <a:gd name="T22" fmla="*/ 83 w 94"/>
                <a:gd name="T23" fmla="*/ 124 h 140"/>
                <a:gd name="T24" fmla="*/ 11 w 94"/>
                <a:gd name="T25" fmla="*/ 29 h 140"/>
                <a:gd name="T26" fmla="*/ 22 w 94"/>
                <a:gd name="T27" fmla="*/ 35 h 140"/>
                <a:gd name="T28" fmla="*/ 70 w 94"/>
                <a:gd name="T29" fmla="*/ 29 h 140"/>
                <a:gd name="T30" fmla="*/ 83 w 94"/>
                <a:gd name="T31" fmla="*/ 124 h 140"/>
                <a:gd name="T32" fmla="*/ 54 w 94"/>
                <a:gd name="T33" fmla="*/ 11 h 140"/>
                <a:gd name="T34" fmla="*/ 40 w 94"/>
                <a:gd name="T35" fmla="*/ 11 h 140"/>
                <a:gd name="T36" fmla="*/ 47 w 94"/>
                <a:gd name="T37" fmla="*/ 6 h 140"/>
                <a:gd name="T38" fmla="*/ 47 w 94"/>
                <a:gd name="T39" fmla="*/ 16 h 140"/>
                <a:gd name="T40" fmla="*/ 47 w 94"/>
                <a:gd name="T41" fmla="*/ 6 h 140"/>
                <a:gd name="T42" fmla="*/ 37 w 94"/>
                <a:gd name="T43" fmla="*/ 88 h 140"/>
                <a:gd name="T44" fmla="*/ 25 w 94"/>
                <a:gd name="T45" fmla="*/ 102 h 140"/>
                <a:gd name="T46" fmla="*/ 18 w 94"/>
                <a:gd name="T47" fmla="*/ 94 h 140"/>
                <a:gd name="T48" fmla="*/ 25 w 94"/>
                <a:gd name="T49" fmla="*/ 95 h 140"/>
                <a:gd name="T50" fmla="*/ 35 w 94"/>
                <a:gd name="T51" fmla="*/ 67 h 140"/>
                <a:gd name="T52" fmla="*/ 26 w 94"/>
                <a:gd name="T53" fmla="*/ 81 h 140"/>
                <a:gd name="T54" fmla="*/ 24 w 94"/>
                <a:gd name="T55" fmla="*/ 81 h 140"/>
                <a:gd name="T56" fmla="*/ 20 w 94"/>
                <a:gd name="T57" fmla="*/ 72 h 140"/>
                <a:gd name="T58" fmla="*/ 35 w 94"/>
                <a:gd name="T59" fmla="*/ 67 h 140"/>
                <a:gd name="T60" fmla="*/ 37 w 94"/>
                <a:gd name="T61" fmla="*/ 50 h 140"/>
                <a:gd name="T62" fmla="*/ 25 w 94"/>
                <a:gd name="T63" fmla="*/ 63 h 140"/>
                <a:gd name="T64" fmla="*/ 18 w 94"/>
                <a:gd name="T65" fmla="*/ 55 h 140"/>
                <a:gd name="T66" fmla="*/ 25 w 94"/>
                <a:gd name="T67" fmla="*/ 5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40">
                  <a:moveTo>
                    <a:pt x="86" y="23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58" y="19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1"/>
                    <a:pt x="58" y="11"/>
                  </a:cubicBezTo>
                  <a:cubicBezTo>
                    <a:pt x="58" y="5"/>
                    <a:pt x="53" y="0"/>
                    <a:pt x="47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9"/>
                    <a:pt x="32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4" y="23"/>
                    <a:pt x="0" y="26"/>
                    <a:pt x="0" y="3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0"/>
                    <a:pt x="8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91" y="140"/>
                    <a:pt x="94" y="137"/>
                    <a:pt x="94" y="132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6"/>
                    <a:pt x="91" y="23"/>
                    <a:pt x="86" y="23"/>
                  </a:cubicBezTo>
                  <a:close/>
                  <a:moveTo>
                    <a:pt x="47" y="2"/>
                  </a:moveTo>
                  <a:cubicBezTo>
                    <a:pt x="52" y="2"/>
                    <a:pt x="56" y="6"/>
                    <a:pt x="56" y="11"/>
                  </a:cubicBezTo>
                  <a:cubicBezTo>
                    <a:pt x="56" y="16"/>
                    <a:pt x="52" y="20"/>
                    <a:pt x="47" y="20"/>
                  </a:cubicBezTo>
                  <a:cubicBezTo>
                    <a:pt x="42" y="20"/>
                    <a:pt x="38" y="16"/>
                    <a:pt x="38" y="11"/>
                  </a:cubicBezTo>
                  <a:cubicBezTo>
                    <a:pt x="38" y="6"/>
                    <a:pt x="42" y="2"/>
                    <a:pt x="47" y="2"/>
                  </a:cubicBezTo>
                  <a:close/>
                  <a:moveTo>
                    <a:pt x="83" y="124"/>
                  </a:moveTo>
                  <a:cubicBezTo>
                    <a:pt x="11" y="124"/>
                    <a:pt x="11" y="124"/>
                    <a:pt x="11" y="124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83" y="29"/>
                    <a:pt x="83" y="29"/>
                    <a:pt x="83" y="29"/>
                  </a:cubicBezTo>
                  <a:lnTo>
                    <a:pt x="83" y="124"/>
                  </a:lnTo>
                  <a:close/>
                  <a:moveTo>
                    <a:pt x="47" y="18"/>
                  </a:moveTo>
                  <a:cubicBezTo>
                    <a:pt x="51" y="18"/>
                    <a:pt x="54" y="15"/>
                    <a:pt x="54" y="11"/>
                  </a:cubicBezTo>
                  <a:cubicBezTo>
                    <a:pt x="54" y="7"/>
                    <a:pt x="51" y="4"/>
                    <a:pt x="47" y="4"/>
                  </a:cubicBezTo>
                  <a:cubicBezTo>
                    <a:pt x="43" y="4"/>
                    <a:pt x="40" y="7"/>
                    <a:pt x="40" y="11"/>
                  </a:cubicBezTo>
                  <a:cubicBezTo>
                    <a:pt x="40" y="15"/>
                    <a:pt x="43" y="18"/>
                    <a:pt x="47" y="18"/>
                  </a:cubicBezTo>
                  <a:close/>
                  <a:moveTo>
                    <a:pt x="47" y="6"/>
                  </a:moveTo>
                  <a:cubicBezTo>
                    <a:pt x="50" y="6"/>
                    <a:pt x="52" y="8"/>
                    <a:pt x="52" y="11"/>
                  </a:cubicBezTo>
                  <a:cubicBezTo>
                    <a:pt x="52" y="14"/>
                    <a:pt x="50" y="16"/>
                    <a:pt x="47" y="16"/>
                  </a:cubicBezTo>
                  <a:cubicBezTo>
                    <a:pt x="44" y="16"/>
                    <a:pt x="42" y="14"/>
                    <a:pt x="42" y="11"/>
                  </a:cubicBezTo>
                  <a:cubicBezTo>
                    <a:pt x="42" y="8"/>
                    <a:pt x="44" y="6"/>
                    <a:pt x="47" y="6"/>
                  </a:cubicBezTo>
                  <a:close/>
                  <a:moveTo>
                    <a:pt x="35" y="86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5" y="95"/>
                    <a:pt x="25" y="95"/>
                    <a:pt x="25" y="95"/>
                  </a:cubicBezTo>
                  <a:lnTo>
                    <a:pt x="35" y="86"/>
                  </a:lnTo>
                  <a:close/>
                  <a:moveTo>
                    <a:pt x="35" y="67"/>
                  </a:moveTo>
                  <a:cubicBezTo>
                    <a:pt x="37" y="69"/>
                    <a:pt x="37" y="69"/>
                    <a:pt x="37" y="69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5" y="76"/>
                    <a:pt x="25" y="76"/>
                    <a:pt x="25" y="76"/>
                  </a:cubicBezTo>
                  <a:lnTo>
                    <a:pt x="35" y="67"/>
                  </a:lnTo>
                  <a:close/>
                  <a:moveTo>
                    <a:pt x="35" y="48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5" y="57"/>
                    <a:pt x="25" y="57"/>
                    <a:pt x="25" y="57"/>
                  </a:cubicBezTo>
                  <a:lnTo>
                    <a:pt x="35" y="48"/>
                  </a:ln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C76777E-D605-4E2C-B598-A1660CD8A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659" y="2594487"/>
              <a:ext cx="337772" cy="291835"/>
            </a:xfrm>
            <a:custGeom>
              <a:avLst/>
              <a:gdLst>
                <a:gd name="T0" fmla="*/ 34 w 140"/>
                <a:gd name="T1" fmla="*/ 0 h 121"/>
                <a:gd name="T2" fmla="*/ 30 w 140"/>
                <a:gd name="T3" fmla="*/ 49 h 121"/>
                <a:gd name="T4" fmla="*/ 50 w 140"/>
                <a:gd name="T5" fmla="*/ 19 h 121"/>
                <a:gd name="T6" fmla="*/ 54 w 140"/>
                <a:gd name="T7" fmla="*/ 32 h 121"/>
                <a:gd name="T8" fmla="*/ 55 w 140"/>
                <a:gd name="T9" fmla="*/ 21 h 121"/>
                <a:gd name="T10" fmla="*/ 17 w 140"/>
                <a:gd name="T11" fmla="*/ 28 h 121"/>
                <a:gd name="T12" fmla="*/ 7 w 140"/>
                <a:gd name="T13" fmla="*/ 32 h 121"/>
                <a:gd name="T14" fmla="*/ 14 w 140"/>
                <a:gd name="T15" fmla="*/ 22 h 121"/>
                <a:gd name="T16" fmla="*/ 14 w 140"/>
                <a:gd name="T17" fmla="*/ 18 h 121"/>
                <a:gd name="T18" fmla="*/ 13 w 140"/>
                <a:gd name="T19" fmla="*/ 21 h 121"/>
                <a:gd name="T20" fmla="*/ 10 w 140"/>
                <a:gd name="T21" fmla="*/ 16 h 121"/>
                <a:gd name="T22" fmla="*/ 19 w 140"/>
                <a:gd name="T23" fmla="*/ 20 h 121"/>
                <a:gd name="T24" fmla="*/ 15 w 140"/>
                <a:gd name="T25" fmla="*/ 28 h 121"/>
                <a:gd name="T26" fmla="*/ 31 w 140"/>
                <a:gd name="T27" fmla="*/ 28 h 121"/>
                <a:gd name="T28" fmla="*/ 27 w 140"/>
                <a:gd name="T29" fmla="*/ 28 h 121"/>
                <a:gd name="T30" fmla="*/ 26 w 140"/>
                <a:gd name="T31" fmla="*/ 15 h 121"/>
                <a:gd name="T32" fmla="*/ 33 w 140"/>
                <a:gd name="T33" fmla="*/ 25 h 121"/>
                <a:gd name="T34" fmla="*/ 46 w 140"/>
                <a:gd name="T35" fmla="*/ 13 h 121"/>
                <a:gd name="T36" fmla="*/ 34 w 140"/>
                <a:gd name="T37" fmla="*/ 36 h 121"/>
                <a:gd name="T38" fmla="*/ 27 w 140"/>
                <a:gd name="T39" fmla="*/ 21 h 121"/>
                <a:gd name="T40" fmla="*/ 24 w 140"/>
                <a:gd name="T41" fmla="*/ 25 h 121"/>
                <a:gd name="T42" fmla="*/ 65 w 140"/>
                <a:gd name="T43" fmla="*/ 71 h 121"/>
                <a:gd name="T44" fmla="*/ 43 w 140"/>
                <a:gd name="T45" fmla="*/ 81 h 121"/>
                <a:gd name="T46" fmla="*/ 65 w 140"/>
                <a:gd name="T47" fmla="*/ 71 h 121"/>
                <a:gd name="T48" fmla="*/ 106 w 140"/>
                <a:gd name="T49" fmla="*/ 13 h 121"/>
                <a:gd name="T50" fmla="*/ 98 w 140"/>
                <a:gd name="T51" fmla="*/ 35 h 121"/>
                <a:gd name="T52" fmla="*/ 66 w 140"/>
                <a:gd name="T53" fmla="*/ 72 h 121"/>
                <a:gd name="T54" fmla="*/ 88 w 140"/>
                <a:gd name="T55" fmla="*/ 60 h 121"/>
                <a:gd name="T56" fmla="*/ 88 w 140"/>
                <a:gd name="T57" fmla="*/ 60 h 121"/>
                <a:gd name="T58" fmla="*/ 117 w 140"/>
                <a:gd name="T59" fmla="*/ 17 h 121"/>
                <a:gd name="T60" fmla="*/ 80 w 140"/>
                <a:gd name="T61" fmla="*/ 92 h 121"/>
                <a:gd name="T62" fmla="*/ 81 w 140"/>
                <a:gd name="T63" fmla="*/ 118 h 121"/>
                <a:gd name="T64" fmla="*/ 57 w 140"/>
                <a:gd name="T65" fmla="*/ 112 h 121"/>
                <a:gd name="T66" fmla="*/ 57 w 140"/>
                <a:gd name="T67" fmla="*/ 101 h 121"/>
                <a:gd name="T68" fmla="*/ 61 w 140"/>
                <a:gd name="T69" fmla="*/ 109 h 121"/>
                <a:gd name="T70" fmla="*/ 83 w 140"/>
                <a:gd name="T71" fmla="*/ 115 h 121"/>
                <a:gd name="T72" fmla="*/ 87 w 140"/>
                <a:gd name="T73" fmla="*/ 120 h 121"/>
                <a:gd name="T74" fmla="*/ 99 w 140"/>
                <a:gd name="T75" fmla="*/ 103 h 121"/>
                <a:gd name="T76" fmla="*/ 104 w 140"/>
                <a:gd name="T77" fmla="*/ 119 h 121"/>
                <a:gd name="T78" fmla="*/ 108 w 140"/>
                <a:gd name="T79" fmla="*/ 103 h 121"/>
                <a:gd name="T80" fmla="*/ 126 w 140"/>
                <a:gd name="T81" fmla="*/ 107 h 121"/>
                <a:gd name="T82" fmla="*/ 113 w 140"/>
                <a:gd name="T83" fmla="*/ 115 h 121"/>
                <a:gd name="T84" fmla="*/ 126 w 140"/>
                <a:gd name="T85" fmla="*/ 107 h 121"/>
                <a:gd name="T86" fmla="*/ 127 w 140"/>
                <a:gd name="T87" fmla="*/ 120 h 121"/>
                <a:gd name="T88" fmla="*/ 139 w 140"/>
                <a:gd name="T89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21">
                  <a:moveTo>
                    <a:pt x="45" y="49"/>
                  </a:moveTo>
                  <a:cubicBezTo>
                    <a:pt x="59" y="45"/>
                    <a:pt x="68" y="36"/>
                    <a:pt x="68" y="25"/>
                  </a:cubicBezTo>
                  <a:cubicBezTo>
                    <a:pt x="68" y="11"/>
                    <a:pt x="53" y="0"/>
                    <a:pt x="34" y="0"/>
                  </a:cubicBezTo>
                  <a:cubicBezTo>
                    <a:pt x="15" y="0"/>
                    <a:pt x="0" y="11"/>
                    <a:pt x="0" y="25"/>
                  </a:cubicBezTo>
                  <a:cubicBezTo>
                    <a:pt x="0" y="37"/>
                    <a:pt x="13" y="48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9" y="59"/>
                    <a:pt x="48" y="61"/>
                  </a:cubicBezTo>
                  <a:cubicBezTo>
                    <a:pt x="48" y="61"/>
                    <a:pt x="44" y="55"/>
                    <a:pt x="45" y="49"/>
                  </a:cubicBezTo>
                  <a:close/>
                  <a:moveTo>
                    <a:pt x="50" y="19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1"/>
                    <a:pt x="55" y="21"/>
                  </a:cubicBezTo>
                  <a:cubicBezTo>
                    <a:pt x="55" y="20"/>
                    <a:pt x="55" y="19"/>
                    <a:pt x="56" y="19"/>
                  </a:cubicBezTo>
                  <a:lnTo>
                    <a:pt x="50" y="19"/>
                  </a:lnTo>
                  <a:close/>
                  <a:moveTo>
                    <a:pt x="17" y="28"/>
                  </a:moveTo>
                  <a:cubicBezTo>
                    <a:pt x="18" y="28"/>
                    <a:pt x="18" y="28"/>
                    <a:pt x="19" y="2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3" y="20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9" y="17"/>
                    <a:pt x="10" y="16"/>
                  </a:cubicBezTo>
                  <a:cubicBezTo>
                    <a:pt x="11" y="15"/>
                    <a:pt x="12" y="15"/>
                    <a:pt x="14" y="15"/>
                  </a:cubicBezTo>
                  <a:cubicBezTo>
                    <a:pt x="15" y="15"/>
                    <a:pt x="17" y="15"/>
                    <a:pt x="18" y="16"/>
                  </a:cubicBezTo>
                  <a:cubicBezTo>
                    <a:pt x="19" y="17"/>
                    <a:pt x="19" y="19"/>
                    <a:pt x="19" y="20"/>
                  </a:cubicBezTo>
                  <a:cubicBezTo>
                    <a:pt x="19" y="22"/>
                    <a:pt x="19" y="23"/>
                    <a:pt x="18" y="24"/>
                  </a:cubicBezTo>
                  <a:cubicBezTo>
                    <a:pt x="18" y="25"/>
                    <a:pt x="17" y="25"/>
                    <a:pt x="17" y="26"/>
                  </a:cubicBezTo>
                  <a:cubicBezTo>
                    <a:pt x="16" y="27"/>
                    <a:pt x="16" y="27"/>
                    <a:pt x="15" y="28"/>
                  </a:cubicBezTo>
                  <a:cubicBezTo>
                    <a:pt x="16" y="28"/>
                    <a:pt x="16" y="28"/>
                    <a:pt x="17" y="28"/>
                  </a:cubicBezTo>
                  <a:close/>
                  <a:moveTo>
                    <a:pt x="33" y="28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33" y="28"/>
                  </a:lnTo>
                  <a:close/>
                  <a:moveTo>
                    <a:pt x="34" y="36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4" y="36"/>
                  </a:lnTo>
                  <a:close/>
                  <a:moveTo>
                    <a:pt x="26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6" y="22"/>
                    <a:pt x="26" y="22"/>
                    <a:pt x="26" y="21"/>
                  </a:cubicBezTo>
                  <a:close/>
                  <a:moveTo>
                    <a:pt x="65" y="71"/>
                  </a:moveTo>
                  <a:cubicBezTo>
                    <a:pt x="47" y="91"/>
                    <a:pt x="47" y="91"/>
                    <a:pt x="47" y="91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1" y="86"/>
                    <a:pt x="41" y="83"/>
                    <a:pt x="43" y="8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6"/>
                    <a:pt x="59" y="66"/>
                    <a:pt x="61" y="68"/>
                  </a:cubicBezTo>
                  <a:lnTo>
                    <a:pt x="65" y="71"/>
                  </a:lnTo>
                  <a:close/>
                  <a:moveTo>
                    <a:pt x="94" y="32"/>
                  </a:moveTo>
                  <a:cubicBezTo>
                    <a:pt x="92" y="30"/>
                    <a:pt x="92" y="28"/>
                    <a:pt x="94" y="26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7" y="11"/>
                    <a:pt x="110" y="11"/>
                    <a:pt x="112" y="13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98" y="35"/>
                    <a:pt x="98" y="35"/>
                    <a:pt x="98" y="35"/>
                  </a:cubicBezTo>
                  <a:lnTo>
                    <a:pt x="94" y="32"/>
                  </a:lnTo>
                  <a:close/>
                  <a:moveTo>
                    <a:pt x="48" y="9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72" y="77"/>
                    <a:pt x="87" y="6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4" y="42"/>
                    <a:pt x="99" y="36"/>
                    <a:pt x="99" y="36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31" y="27"/>
                    <a:pt x="124" y="42"/>
                    <a:pt x="119" y="49"/>
                  </a:cubicBezTo>
                  <a:cubicBezTo>
                    <a:pt x="116" y="54"/>
                    <a:pt x="109" y="62"/>
                    <a:pt x="101" y="72"/>
                  </a:cubicBezTo>
                  <a:cubicBezTo>
                    <a:pt x="93" y="81"/>
                    <a:pt x="85" y="88"/>
                    <a:pt x="80" y="92"/>
                  </a:cubicBezTo>
                  <a:cubicBezTo>
                    <a:pt x="73" y="97"/>
                    <a:pt x="59" y="105"/>
                    <a:pt x="48" y="92"/>
                  </a:cubicBezTo>
                  <a:close/>
                  <a:moveTo>
                    <a:pt x="83" y="115"/>
                  </a:moveTo>
                  <a:cubicBezTo>
                    <a:pt x="83" y="117"/>
                    <a:pt x="82" y="118"/>
                    <a:pt x="81" y="118"/>
                  </a:cubicBezTo>
                  <a:cubicBezTo>
                    <a:pt x="78" y="119"/>
                    <a:pt x="75" y="119"/>
                    <a:pt x="72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64" y="119"/>
                    <a:pt x="59" y="116"/>
                    <a:pt x="57" y="112"/>
                  </a:cubicBezTo>
                  <a:cubicBezTo>
                    <a:pt x="55" y="108"/>
                    <a:pt x="54" y="104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2"/>
                    <a:pt x="56" y="101"/>
                    <a:pt x="57" y="101"/>
                  </a:cubicBezTo>
                  <a:cubicBezTo>
                    <a:pt x="58" y="101"/>
                    <a:pt x="59" y="102"/>
                    <a:pt x="59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4"/>
                    <a:pt x="59" y="107"/>
                    <a:pt x="61" y="109"/>
                  </a:cubicBezTo>
                  <a:cubicBezTo>
                    <a:pt x="63" y="112"/>
                    <a:pt x="65" y="114"/>
                    <a:pt x="72" y="115"/>
                  </a:cubicBezTo>
                  <a:cubicBezTo>
                    <a:pt x="74" y="115"/>
                    <a:pt x="77" y="114"/>
                    <a:pt x="80" y="114"/>
                  </a:cubicBezTo>
                  <a:cubicBezTo>
                    <a:pt x="81" y="113"/>
                    <a:pt x="82" y="114"/>
                    <a:pt x="83" y="115"/>
                  </a:cubicBezTo>
                  <a:close/>
                  <a:moveTo>
                    <a:pt x="100" y="107"/>
                  </a:moveTo>
                  <a:cubicBezTo>
                    <a:pt x="91" y="119"/>
                    <a:pt x="91" y="119"/>
                    <a:pt x="91" y="119"/>
                  </a:cubicBezTo>
                  <a:cubicBezTo>
                    <a:pt x="90" y="120"/>
                    <a:pt x="88" y="121"/>
                    <a:pt x="87" y="120"/>
                  </a:cubicBezTo>
                  <a:cubicBezTo>
                    <a:pt x="85" y="119"/>
                    <a:pt x="85" y="117"/>
                    <a:pt x="86" y="115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6" y="102"/>
                    <a:pt x="98" y="102"/>
                    <a:pt x="99" y="103"/>
                  </a:cubicBezTo>
                  <a:cubicBezTo>
                    <a:pt x="100" y="104"/>
                    <a:pt x="101" y="106"/>
                    <a:pt x="100" y="107"/>
                  </a:cubicBezTo>
                  <a:close/>
                  <a:moveTo>
                    <a:pt x="113" y="107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103" y="120"/>
                    <a:pt x="101" y="121"/>
                    <a:pt x="100" y="120"/>
                  </a:cubicBezTo>
                  <a:cubicBezTo>
                    <a:pt x="99" y="119"/>
                    <a:pt x="98" y="117"/>
                    <a:pt x="99" y="115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02"/>
                    <a:pt x="111" y="102"/>
                    <a:pt x="112" y="103"/>
                  </a:cubicBezTo>
                  <a:cubicBezTo>
                    <a:pt x="114" y="104"/>
                    <a:pt x="114" y="106"/>
                    <a:pt x="113" y="107"/>
                  </a:cubicBezTo>
                  <a:close/>
                  <a:moveTo>
                    <a:pt x="126" y="107"/>
                  </a:moveTo>
                  <a:cubicBezTo>
                    <a:pt x="118" y="119"/>
                    <a:pt x="118" y="119"/>
                    <a:pt x="118" y="119"/>
                  </a:cubicBezTo>
                  <a:cubicBezTo>
                    <a:pt x="117" y="120"/>
                    <a:pt x="115" y="121"/>
                    <a:pt x="113" y="120"/>
                  </a:cubicBezTo>
                  <a:cubicBezTo>
                    <a:pt x="112" y="119"/>
                    <a:pt x="112" y="117"/>
                    <a:pt x="113" y="115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2" y="102"/>
                    <a:pt x="124" y="102"/>
                    <a:pt x="125" y="103"/>
                  </a:cubicBezTo>
                  <a:cubicBezTo>
                    <a:pt x="127" y="104"/>
                    <a:pt x="127" y="106"/>
                    <a:pt x="126" y="107"/>
                  </a:cubicBezTo>
                  <a:close/>
                  <a:moveTo>
                    <a:pt x="139" y="107"/>
                  </a:moveTo>
                  <a:cubicBezTo>
                    <a:pt x="131" y="119"/>
                    <a:pt x="131" y="119"/>
                    <a:pt x="131" y="119"/>
                  </a:cubicBezTo>
                  <a:cubicBezTo>
                    <a:pt x="130" y="120"/>
                    <a:pt x="128" y="121"/>
                    <a:pt x="127" y="120"/>
                  </a:cubicBezTo>
                  <a:cubicBezTo>
                    <a:pt x="125" y="119"/>
                    <a:pt x="125" y="117"/>
                    <a:pt x="126" y="115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5" y="102"/>
                    <a:pt x="137" y="102"/>
                    <a:pt x="139" y="103"/>
                  </a:cubicBezTo>
                  <a:cubicBezTo>
                    <a:pt x="140" y="104"/>
                    <a:pt x="140" y="106"/>
                    <a:pt x="139" y="107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55E5B074-72B1-47DC-9BA5-A7F2D4EA9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940" y="2570506"/>
              <a:ext cx="283688" cy="339794"/>
            </a:xfrm>
            <a:custGeom>
              <a:avLst/>
              <a:gdLst>
                <a:gd name="T0" fmla="*/ 11 w 118"/>
                <a:gd name="T1" fmla="*/ 90 h 141"/>
                <a:gd name="T2" fmla="*/ 13 w 118"/>
                <a:gd name="T3" fmla="*/ 121 h 141"/>
                <a:gd name="T4" fmla="*/ 13 w 118"/>
                <a:gd name="T5" fmla="*/ 61 h 141"/>
                <a:gd name="T6" fmla="*/ 16 w 118"/>
                <a:gd name="T7" fmla="*/ 130 h 141"/>
                <a:gd name="T8" fmla="*/ 13 w 118"/>
                <a:gd name="T9" fmla="*/ 110 h 141"/>
                <a:gd name="T10" fmla="*/ 101 w 118"/>
                <a:gd name="T11" fmla="*/ 112 h 141"/>
                <a:gd name="T12" fmla="*/ 101 w 118"/>
                <a:gd name="T13" fmla="*/ 55 h 141"/>
                <a:gd name="T14" fmla="*/ 107 w 118"/>
                <a:gd name="T15" fmla="*/ 127 h 141"/>
                <a:gd name="T16" fmla="*/ 0 w 118"/>
                <a:gd name="T17" fmla="*/ 127 h 141"/>
                <a:gd name="T18" fmla="*/ 73 w 118"/>
                <a:gd name="T19" fmla="*/ 3 h 141"/>
                <a:gd name="T20" fmla="*/ 114 w 118"/>
                <a:gd name="T21" fmla="*/ 62 h 141"/>
                <a:gd name="T22" fmla="*/ 69 w 118"/>
                <a:gd name="T23" fmla="*/ 48 h 141"/>
                <a:gd name="T24" fmla="*/ 47 w 118"/>
                <a:gd name="T25" fmla="*/ 48 h 141"/>
                <a:gd name="T26" fmla="*/ 53 w 118"/>
                <a:gd name="T27" fmla="*/ 40 h 141"/>
                <a:gd name="T28" fmla="*/ 60 w 118"/>
                <a:gd name="T29" fmla="*/ 47 h 141"/>
                <a:gd name="T30" fmla="*/ 78 w 118"/>
                <a:gd name="T31" fmla="*/ 28 h 141"/>
                <a:gd name="T32" fmla="*/ 75 w 118"/>
                <a:gd name="T33" fmla="*/ 25 h 141"/>
                <a:gd name="T34" fmla="*/ 74 w 118"/>
                <a:gd name="T35" fmla="*/ 25 h 141"/>
                <a:gd name="T36" fmla="*/ 71 w 118"/>
                <a:gd name="T37" fmla="*/ 25 h 141"/>
                <a:gd name="T38" fmla="*/ 69 w 118"/>
                <a:gd name="T39" fmla="*/ 27 h 141"/>
                <a:gd name="T40" fmla="*/ 68 w 118"/>
                <a:gd name="T41" fmla="*/ 30 h 141"/>
                <a:gd name="T42" fmla="*/ 68 w 118"/>
                <a:gd name="T43" fmla="*/ 32 h 141"/>
                <a:gd name="T44" fmla="*/ 69 w 118"/>
                <a:gd name="T45" fmla="*/ 34 h 141"/>
                <a:gd name="T46" fmla="*/ 71 w 118"/>
                <a:gd name="T47" fmla="*/ 35 h 141"/>
                <a:gd name="T48" fmla="*/ 72 w 118"/>
                <a:gd name="T49" fmla="*/ 35 h 141"/>
                <a:gd name="T50" fmla="*/ 74 w 118"/>
                <a:gd name="T51" fmla="*/ 35 h 141"/>
                <a:gd name="T52" fmla="*/ 75 w 118"/>
                <a:gd name="T53" fmla="*/ 35 h 141"/>
                <a:gd name="T54" fmla="*/ 77 w 118"/>
                <a:gd name="T55" fmla="*/ 34 h 141"/>
                <a:gd name="T56" fmla="*/ 78 w 118"/>
                <a:gd name="T57" fmla="*/ 32 h 141"/>
                <a:gd name="T58" fmla="*/ 93 w 118"/>
                <a:gd name="T59" fmla="*/ 45 h 141"/>
                <a:gd name="T60" fmla="*/ 64 w 118"/>
                <a:gd name="T61" fmla="*/ 6 h 141"/>
                <a:gd name="T62" fmla="*/ 63 w 118"/>
                <a:gd name="T63" fmla="*/ 12 h 141"/>
                <a:gd name="T64" fmla="*/ 72 w 118"/>
                <a:gd name="T65" fmla="*/ 11 h 141"/>
                <a:gd name="T66" fmla="*/ 92 w 118"/>
                <a:gd name="T67" fmla="*/ 41 h 141"/>
                <a:gd name="T68" fmla="*/ 93 w 118"/>
                <a:gd name="T69" fmla="*/ 45 h 141"/>
                <a:gd name="T70" fmla="*/ 111 w 118"/>
                <a:gd name="T71" fmla="*/ 105 h 141"/>
                <a:gd name="T72" fmla="*/ 97 w 118"/>
                <a:gd name="T73" fmla="*/ 128 h 141"/>
                <a:gd name="T74" fmla="*/ 78 w 118"/>
                <a:gd name="T75" fmla="*/ 130 h 141"/>
                <a:gd name="T76" fmla="*/ 11 w 118"/>
                <a:gd name="T77" fmla="*/ 79 h 141"/>
                <a:gd name="T78" fmla="*/ 100 w 118"/>
                <a:gd name="T79" fmla="*/ 126 h 141"/>
                <a:gd name="T80" fmla="*/ 64 w 118"/>
                <a:gd name="T81" fmla="*/ 59 h 141"/>
                <a:gd name="T82" fmla="*/ 78 w 118"/>
                <a:gd name="T83" fmla="*/ 59 h 141"/>
                <a:gd name="T84" fmla="*/ 61 w 118"/>
                <a:gd name="T85" fmla="*/ 130 h 141"/>
                <a:gd name="T86" fmla="*/ 75 w 118"/>
                <a:gd name="T87" fmla="*/ 61 h 141"/>
                <a:gd name="T88" fmla="*/ 101 w 118"/>
                <a:gd name="T89" fmla="*/ 76 h 141"/>
                <a:gd name="T90" fmla="*/ 103 w 118"/>
                <a:gd name="T91" fmla="*/ 65 h 141"/>
                <a:gd name="T92" fmla="*/ 23 w 118"/>
                <a:gd name="T93" fmla="*/ 61 h 141"/>
                <a:gd name="T94" fmla="*/ 23 w 118"/>
                <a:gd name="T95" fmla="*/ 61 h 141"/>
                <a:gd name="T96" fmla="*/ 27 w 118"/>
                <a:gd name="T97" fmla="*/ 128 h 141"/>
                <a:gd name="T98" fmla="*/ 30 w 118"/>
                <a:gd name="T99" fmla="*/ 128 h 141"/>
                <a:gd name="T100" fmla="*/ 36 w 118"/>
                <a:gd name="T101" fmla="*/ 61 h 141"/>
                <a:gd name="T102" fmla="*/ 54 w 118"/>
                <a:gd name="T103" fmla="*/ 61 h 141"/>
                <a:gd name="T104" fmla="*/ 47 w 118"/>
                <a:gd name="T105" fmla="*/ 128 h 141"/>
                <a:gd name="T106" fmla="*/ 84 w 118"/>
                <a:gd name="T107" fmla="*/ 8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141">
                  <a:moveTo>
                    <a:pt x="11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1" y="100"/>
                    <a:pt x="11" y="100"/>
                    <a:pt x="11" y="100"/>
                  </a:cubicBezTo>
                  <a:lnTo>
                    <a:pt x="11" y="93"/>
                  </a:lnTo>
                  <a:close/>
                  <a:moveTo>
                    <a:pt x="11" y="90"/>
                  </a:moveTo>
                  <a:cubicBezTo>
                    <a:pt x="13" y="90"/>
                    <a:pt x="13" y="90"/>
                    <a:pt x="13" y="90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90"/>
                  </a:lnTo>
                  <a:close/>
                  <a:moveTo>
                    <a:pt x="11" y="121"/>
                  </a:moveTo>
                  <a:cubicBezTo>
                    <a:pt x="13" y="121"/>
                    <a:pt x="13" y="121"/>
                    <a:pt x="13" y="12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1" y="113"/>
                    <a:pt x="11" y="113"/>
                    <a:pt x="11" y="113"/>
                  </a:cubicBezTo>
                  <a:lnTo>
                    <a:pt x="11" y="121"/>
                  </a:lnTo>
                  <a:close/>
                  <a:moveTo>
                    <a:pt x="13" y="65"/>
                  </a:moveTo>
                  <a:cubicBezTo>
                    <a:pt x="13" y="64"/>
                    <a:pt x="14" y="63"/>
                    <a:pt x="14" y="63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2"/>
                    <a:pt x="11" y="64"/>
                    <a:pt x="11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3" y="65"/>
                  </a:lnTo>
                  <a:close/>
                  <a:moveTo>
                    <a:pt x="11" y="124"/>
                  </a:moveTo>
                  <a:cubicBezTo>
                    <a:pt x="11" y="127"/>
                    <a:pt x="14" y="129"/>
                    <a:pt x="16" y="130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" y="127"/>
                    <a:pt x="13" y="126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1" y="124"/>
                    <a:pt x="11" y="124"/>
                    <a:pt x="11" y="124"/>
                  </a:cubicBezTo>
                  <a:close/>
                  <a:moveTo>
                    <a:pt x="11" y="110"/>
                  </a:moveTo>
                  <a:cubicBezTo>
                    <a:pt x="13" y="110"/>
                    <a:pt x="13" y="110"/>
                    <a:pt x="13" y="110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1" y="103"/>
                    <a:pt x="11" y="103"/>
                    <a:pt x="11" y="103"/>
                  </a:cubicBezTo>
                  <a:lnTo>
                    <a:pt x="11" y="110"/>
                  </a:lnTo>
                  <a:close/>
                  <a:moveTo>
                    <a:pt x="103" y="116"/>
                  </a:moveTo>
                  <a:cubicBezTo>
                    <a:pt x="101" y="116"/>
                    <a:pt x="101" y="116"/>
                    <a:pt x="101" y="116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73" y="112"/>
                    <a:pt x="65" y="104"/>
                    <a:pt x="65" y="94"/>
                  </a:cubicBezTo>
                  <a:cubicBezTo>
                    <a:pt x="65" y="84"/>
                    <a:pt x="73" y="76"/>
                    <a:pt x="83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58"/>
                    <a:pt x="104" y="55"/>
                    <a:pt x="101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5"/>
                    <a:pt x="7" y="58"/>
                    <a:pt x="7" y="62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31"/>
                    <a:pt x="10" y="134"/>
                    <a:pt x="14" y="13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4" y="134"/>
                    <a:pt x="107" y="131"/>
                    <a:pt x="107" y="127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4" y="135"/>
                    <a:pt x="108" y="141"/>
                    <a:pt x="101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6" y="141"/>
                    <a:pt x="0" y="135"/>
                    <a:pt x="0" y="12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4"/>
                    <a:pt x="6" y="48"/>
                    <a:pt x="14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0"/>
                    <a:pt x="70" y="0"/>
                    <a:pt x="73" y="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4" y="34"/>
                    <a:pt x="104" y="38"/>
                    <a:pt x="101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8" y="48"/>
                    <a:pt x="114" y="54"/>
                    <a:pt x="114" y="62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03" y="112"/>
                    <a:pt x="103" y="112"/>
                    <a:pt x="103" y="112"/>
                  </a:cubicBezTo>
                  <a:lnTo>
                    <a:pt x="103" y="116"/>
                  </a:lnTo>
                  <a:close/>
                  <a:moveTo>
                    <a:pt x="69" y="48"/>
                  </a:moveTo>
                  <a:cubicBezTo>
                    <a:pt x="69" y="47"/>
                    <a:pt x="69" y="46"/>
                    <a:pt x="69" y="45"/>
                  </a:cubicBezTo>
                  <a:cubicBezTo>
                    <a:pt x="69" y="42"/>
                    <a:pt x="68" y="40"/>
                    <a:pt x="66" y="38"/>
                  </a:cubicBezTo>
                  <a:cubicBezTo>
                    <a:pt x="60" y="32"/>
                    <a:pt x="50" y="33"/>
                    <a:pt x="44" y="39"/>
                  </a:cubicBezTo>
                  <a:cubicBezTo>
                    <a:pt x="42" y="41"/>
                    <a:pt x="41" y="43"/>
                    <a:pt x="40" y="45"/>
                  </a:cubicBezTo>
                  <a:cubicBezTo>
                    <a:pt x="40" y="46"/>
                    <a:pt x="39" y="47"/>
                    <a:pt x="39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7"/>
                    <a:pt x="47" y="46"/>
                    <a:pt x="48" y="45"/>
                  </a:cubicBezTo>
                  <a:cubicBezTo>
                    <a:pt x="48" y="45"/>
                    <a:pt x="48" y="44"/>
                    <a:pt x="48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2" y="41"/>
                    <a:pt x="53" y="40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2" y="43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1" y="48"/>
                    <a:pt x="52" y="48"/>
                    <a:pt x="54" y="47"/>
                  </a:cubicBezTo>
                  <a:cubicBezTo>
                    <a:pt x="57" y="45"/>
                    <a:pt x="59" y="45"/>
                    <a:pt x="60" y="47"/>
                  </a:cubicBezTo>
                  <a:cubicBezTo>
                    <a:pt x="61" y="47"/>
                    <a:pt x="61" y="48"/>
                    <a:pt x="61" y="48"/>
                  </a:cubicBezTo>
                  <a:lnTo>
                    <a:pt x="69" y="48"/>
                  </a:lnTo>
                  <a:close/>
                  <a:moveTo>
                    <a:pt x="79" y="30"/>
                  </a:moveTo>
                  <a:cubicBezTo>
                    <a:pt x="79" y="30"/>
                    <a:pt x="79" y="29"/>
                    <a:pt x="79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7"/>
                    <a:pt x="77" y="26"/>
                    <a:pt x="77" y="26"/>
                  </a:cubicBezTo>
                  <a:cubicBezTo>
                    <a:pt x="77" y="26"/>
                    <a:pt x="76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3" y="24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0" y="25"/>
                    <a:pt x="70" y="25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69" y="26"/>
                    <a:pt x="69" y="26"/>
                  </a:cubicBezTo>
                  <a:cubicBezTo>
                    <a:pt x="69" y="26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7"/>
                    <a:pt x="68" y="27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8"/>
                    <a:pt x="68" y="28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9"/>
                    <a:pt x="68" y="29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3"/>
                    <a:pt x="68" y="33"/>
                  </a:cubicBezTo>
                  <a:cubicBezTo>
                    <a:pt x="68" y="33"/>
                    <a:pt x="69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5"/>
                    <a:pt x="73" y="36"/>
                    <a:pt x="73" y="36"/>
                  </a:cubicBezTo>
                  <a:cubicBezTo>
                    <a:pt x="73" y="36"/>
                    <a:pt x="73" y="36"/>
                    <a:pt x="73" y="35"/>
                  </a:cubicBezTo>
                  <a:cubicBezTo>
                    <a:pt x="73" y="36"/>
                    <a:pt x="73" y="36"/>
                    <a:pt x="73" y="35"/>
                  </a:cubicBezTo>
                  <a:cubicBezTo>
                    <a:pt x="73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4"/>
                  </a:cubicBezTo>
                  <a:cubicBezTo>
                    <a:pt x="76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lose/>
                  <a:moveTo>
                    <a:pt x="93" y="45"/>
                  </a:move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38"/>
                    <a:pt x="100" y="35"/>
                    <a:pt x="99" y="34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9" y="4"/>
                    <a:pt x="67" y="4"/>
                    <a:pt x="65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4" y="12"/>
                    <a:pt x="64" y="12"/>
                  </a:cubicBezTo>
                  <a:cubicBezTo>
                    <a:pt x="64" y="12"/>
                    <a:pt x="64" y="13"/>
                    <a:pt x="64" y="13"/>
                  </a:cubicBezTo>
                  <a:cubicBezTo>
                    <a:pt x="66" y="14"/>
                    <a:pt x="69" y="14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2" y="33"/>
                    <a:pt x="92" y="33"/>
                    <a:pt x="92" y="34"/>
                  </a:cubicBezTo>
                  <a:cubicBezTo>
                    <a:pt x="90" y="35"/>
                    <a:pt x="90" y="38"/>
                    <a:pt x="91" y="40"/>
                  </a:cubicBezTo>
                  <a:cubicBezTo>
                    <a:pt x="92" y="40"/>
                    <a:pt x="92" y="40"/>
                    <a:pt x="92" y="41"/>
                  </a:cubicBezTo>
                  <a:cubicBezTo>
                    <a:pt x="92" y="41"/>
                    <a:pt x="93" y="41"/>
                    <a:pt x="93" y="41"/>
                  </a:cubicBezTo>
                  <a:cubicBezTo>
                    <a:pt x="93" y="41"/>
                    <a:pt x="93" y="41"/>
                    <a:pt x="92" y="41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3" y="45"/>
                  </a:lnTo>
                  <a:close/>
                  <a:moveTo>
                    <a:pt x="111" y="105"/>
                  </a:moveTo>
                  <a:cubicBezTo>
                    <a:pt x="111" y="84"/>
                    <a:pt x="111" y="84"/>
                    <a:pt x="111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77" y="84"/>
                    <a:pt x="72" y="88"/>
                    <a:pt x="72" y="94"/>
                  </a:cubicBezTo>
                  <a:cubicBezTo>
                    <a:pt x="72" y="100"/>
                    <a:pt x="77" y="105"/>
                    <a:pt x="83" y="105"/>
                  </a:cubicBezTo>
                  <a:lnTo>
                    <a:pt x="111" y="105"/>
                  </a:lnTo>
                  <a:close/>
                  <a:moveTo>
                    <a:pt x="92" y="128"/>
                  </a:moveTo>
                  <a:cubicBezTo>
                    <a:pt x="92" y="130"/>
                    <a:pt x="92" y="130"/>
                    <a:pt x="92" y="130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8" y="130"/>
                    <a:pt x="99" y="130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7" y="128"/>
                    <a:pt x="97" y="128"/>
                  </a:cubicBezTo>
                  <a:lnTo>
                    <a:pt x="92" y="128"/>
                  </a:lnTo>
                  <a:close/>
                  <a:moveTo>
                    <a:pt x="78" y="130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71" y="130"/>
                    <a:pt x="71" y="130"/>
                    <a:pt x="71" y="130"/>
                  </a:cubicBezTo>
                  <a:lnTo>
                    <a:pt x="78" y="130"/>
                  </a:lnTo>
                  <a:close/>
                  <a:moveTo>
                    <a:pt x="82" y="130"/>
                  </a:moveTo>
                  <a:cubicBezTo>
                    <a:pt x="89" y="130"/>
                    <a:pt x="89" y="130"/>
                    <a:pt x="89" y="130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2" y="128"/>
                    <a:pt x="82" y="128"/>
                    <a:pt x="82" y="128"/>
                  </a:cubicBezTo>
                  <a:lnTo>
                    <a:pt x="82" y="130"/>
                  </a:lnTo>
                  <a:close/>
                  <a:moveTo>
                    <a:pt x="1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1" y="72"/>
                    <a:pt x="11" y="72"/>
                    <a:pt x="11" y="72"/>
                  </a:cubicBezTo>
                  <a:lnTo>
                    <a:pt x="11" y="79"/>
                  </a:lnTo>
                  <a:close/>
                  <a:moveTo>
                    <a:pt x="101" y="124"/>
                  </a:moveTo>
                  <a:cubicBezTo>
                    <a:pt x="101" y="125"/>
                    <a:pt x="101" y="125"/>
                    <a:pt x="100" y="126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3" y="126"/>
                    <a:pt x="103" y="125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1" y="119"/>
                    <a:pt x="101" y="119"/>
                    <a:pt x="101" y="119"/>
                  </a:cubicBezTo>
                  <a:lnTo>
                    <a:pt x="101" y="124"/>
                  </a:lnTo>
                  <a:close/>
                  <a:moveTo>
                    <a:pt x="64" y="59"/>
                  </a:moveTo>
                  <a:cubicBezTo>
                    <a:pt x="57" y="59"/>
                    <a:pt x="57" y="59"/>
                    <a:pt x="57" y="59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4" y="61"/>
                    <a:pt x="64" y="61"/>
                    <a:pt x="64" y="61"/>
                  </a:cubicBezTo>
                  <a:lnTo>
                    <a:pt x="64" y="59"/>
                  </a:lnTo>
                  <a:close/>
                  <a:moveTo>
                    <a:pt x="85" y="59"/>
                  </a:moveTo>
                  <a:cubicBezTo>
                    <a:pt x="78" y="59"/>
                    <a:pt x="78" y="59"/>
                    <a:pt x="78" y="59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85" y="61"/>
                    <a:pt x="85" y="61"/>
                    <a:pt x="85" y="61"/>
                  </a:cubicBezTo>
                  <a:lnTo>
                    <a:pt x="85" y="59"/>
                  </a:lnTo>
                  <a:close/>
                  <a:moveTo>
                    <a:pt x="68" y="128"/>
                  </a:moveTo>
                  <a:cubicBezTo>
                    <a:pt x="61" y="128"/>
                    <a:pt x="61" y="128"/>
                    <a:pt x="61" y="128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8" y="130"/>
                    <a:pt x="68" y="130"/>
                    <a:pt x="68" y="130"/>
                  </a:cubicBezTo>
                  <a:lnTo>
                    <a:pt x="68" y="128"/>
                  </a:lnTo>
                  <a:close/>
                  <a:moveTo>
                    <a:pt x="75" y="59"/>
                  </a:moveTo>
                  <a:cubicBezTo>
                    <a:pt x="67" y="59"/>
                    <a:pt x="67" y="59"/>
                    <a:pt x="67" y="59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75" y="61"/>
                    <a:pt x="75" y="61"/>
                    <a:pt x="75" y="61"/>
                  </a:cubicBezTo>
                  <a:lnTo>
                    <a:pt x="75" y="59"/>
                  </a:lnTo>
                  <a:close/>
                  <a:moveTo>
                    <a:pt x="101" y="76"/>
                  </a:moveTo>
                  <a:cubicBezTo>
                    <a:pt x="103" y="76"/>
                    <a:pt x="103" y="76"/>
                    <a:pt x="103" y="76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76"/>
                  </a:lnTo>
                  <a:close/>
                  <a:moveTo>
                    <a:pt x="88" y="59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59"/>
                    <a:pt x="95" y="59"/>
                    <a:pt x="95" y="59"/>
                  </a:cubicBezTo>
                  <a:lnTo>
                    <a:pt x="88" y="59"/>
                  </a:lnTo>
                  <a:close/>
                  <a:moveTo>
                    <a:pt x="103" y="65"/>
                  </a:moveTo>
                  <a:cubicBezTo>
                    <a:pt x="103" y="62"/>
                    <a:pt x="101" y="60"/>
                    <a:pt x="98" y="59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62"/>
                    <a:pt x="101" y="63"/>
                    <a:pt x="101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5"/>
                    <a:pt x="103" y="65"/>
                    <a:pt x="103" y="65"/>
                  </a:cubicBezTo>
                  <a:close/>
                  <a:moveTo>
                    <a:pt x="23" y="61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6" y="59"/>
                    <a:pt x="15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lnTo>
                    <a:pt x="23" y="61"/>
                  </a:lnTo>
                  <a:close/>
                  <a:moveTo>
                    <a:pt x="33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33" y="61"/>
                    <a:pt x="33" y="61"/>
                    <a:pt x="33" y="61"/>
                  </a:cubicBezTo>
                  <a:lnTo>
                    <a:pt x="33" y="59"/>
                  </a:lnTo>
                  <a:close/>
                  <a:moveTo>
                    <a:pt x="27" y="128"/>
                  </a:moveTo>
                  <a:cubicBezTo>
                    <a:pt x="20" y="128"/>
                    <a:pt x="20" y="128"/>
                    <a:pt x="20" y="128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7" y="130"/>
                    <a:pt x="27" y="130"/>
                    <a:pt x="27" y="130"/>
                  </a:cubicBezTo>
                  <a:lnTo>
                    <a:pt x="27" y="128"/>
                  </a:lnTo>
                  <a:close/>
                  <a:moveTo>
                    <a:pt x="37" y="128"/>
                  </a:moveTo>
                  <a:cubicBezTo>
                    <a:pt x="30" y="128"/>
                    <a:pt x="30" y="128"/>
                    <a:pt x="30" y="128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0"/>
                    <a:pt x="37" y="130"/>
                    <a:pt x="37" y="130"/>
                  </a:cubicBezTo>
                  <a:lnTo>
                    <a:pt x="37" y="128"/>
                  </a:lnTo>
                  <a:close/>
                  <a:moveTo>
                    <a:pt x="44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44" y="61"/>
                    <a:pt x="44" y="61"/>
                    <a:pt x="44" y="61"/>
                  </a:cubicBezTo>
                  <a:lnTo>
                    <a:pt x="44" y="59"/>
                  </a:lnTo>
                  <a:close/>
                  <a:moveTo>
                    <a:pt x="54" y="59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4" y="61"/>
                    <a:pt x="54" y="61"/>
                    <a:pt x="54" y="61"/>
                  </a:cubicBezTo>
                  <a:lnTo>
                    <a:pt x="54" y="59"/>
                  </a:lnTo>
                  <a:close/>
                  <a:moveTo>
                    <a:pt x="47" y="128"/>
                  </a:moveTo>
                  <a:cubicBezTo>
                    <a:pt x="40" y="128"/>
                    <a:pt x="40" y="128"/>
                    <a:pt x="40" y="128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7" y="130"/>
                    <a:pt x="47" y="130"/>
                    <a:pt x="47" y="130"/>
                  </a:cubicBezTo>
                  <a:lnTo>
                    <a:pt x="47" y="128"/>
                  </a:lnTo>
                  <a:close/>
                  <a:moveTo>
                    <a:pt x="58" y="128"/>
                  </a:moveTo>
                  <a:cubicBezTo>
                    <a:pt x="51" y="128"/>
                    <a:pt x="51" y="128"/>
                    <a:pt x="51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8" y="130"/>
                    <a:pt x="58" y="130"/>
                    <a:pt x="58" y="130"/>
                  </a:cubicBezTo>
                  <a:lnTo>
                    <a:pt x="58" y="128"/>
                  </a:lnTo>
                  <a:close/>
                  <a:moveTo>
                    <a:pt x="84" y="88"/>
                  </a:moveTo>
                  <a:cubicBezTo>
                    <a:pt x="81" y="88"/>
                    <a:pt x="78" y="91"/>
                    <a:pt x="78" y="94"/>
                  </a:cubicBezTo>
                  <a:cubicBezTo>
                    <a:pt x="78" y="98"/>
                    <a:pt x="81" y="100"/>
                    <a:pt x="84" y="100"/>
                  </a:cubicBezTo>
                  <a:cubicBezTo>
                    <a:pt x="88" y="100"/>
                    <a:pt x="91" y="98"/>
                    <a:pt x="91" y="94"/>
                  </a:cubicBezTo>
                  <a:cubicBezTo>
                    <a:pt x="91" y="91"/>
                    <a:pt x="88" y="88"/>
                    <a:pt x="84" y="88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638E29E-3BBA-465A-BA03-549D377AC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879" y="2617445"/>
              <a:ext cx="337772" cy="245918"/>
            </a:xfrm>
            <a:custGeom>
              <a:avLst/>
              <a:gdLst>
                <a:gd name="T0" fmla="*/ 9 w 140"/>
                <a:gd name="T1" fmla="*/ 0 h 102"/>
                <a:gd name="T2" fmla="*/ 0 w 140"/>
                <a:gd name="T3" fmla="*/ 93 h 102"/>
                <a:gd name="T4" fmla="*/ 131 w 140"/>
                <a:gd name="T5" fmla="*/ 102 h 102"/>
                <a:gd name="T6" fmla="*/ 140 w 140"/>
                <a:gd name="T7" fmla="*/ 9 h 102"/>
                <a:gd name="T8" fmla="*/ 136 w 140"/>
                <a:gd name="T9" fmla="*/ 93 h 102"/>
                <a:gd name="T10" fmla="*/ 9 w 140"/>
                <a:gd name="T11" fmla="*/ 98 h 102"/>
                <a:gd name="T12" fmla="*/ 4 w 140"/>
                <a:gd name="T13" fmla="*/ 9 h 102"/>
                <a:gd name="T14" fmla="*/ 131 w 140"/>
                <a:gd name="T15" fmla="*/ 4 h 102"/>
                <a:gd name="T16" fmla="*/ 136 w 140"/>
                <a:gd name="T17" fmla="*/ 93 h 102"/>
                <a:gd name="T18" fmla="*/ 129 w 140"/>
                <a:gd name="T19" fmla="*/ 11 h 102"/>
                <a:gd name="T20" fmla="*/ 11 w 140"/>
                <a:gd name="T21" fmla="*/ 32 h 102"/>
                <a:gd name="T22" fmla="*/ 11 w 140"/>
                <a:gd name="T23" fmla="*/ 70 h 102"/>
                <a:gd name="T24" fmla="*/ 129 w 140"/>
                <a:gd name="T25" fmla="*/ 91 h 102"/>
                <a:gd name="T26" fmla="*/ 11 w 140"/>
                <a:gd name="T27" fmla="*/ 70 h 102"/>
                <a:gd name="T28" fmla="*/ 51 w 140"/>
                <a:gd name="T29" fmla="*/ 65 h 102"/>
                <a:gd name="T30" fmla="*/ 62 w 140"/>
                <a:gd name="T31" fmla="*/ 37 h 102"/>
                <a:gd name="T32" fmla="*/ 49 w 140"/>
                <a:gd name="T33" fmla="*/ 37 h 102"/>
                <a:gd name="T34" fmla="*/ 39 w 140"/>
                <a:gd name="T35" fmla="*/ 65 h 102"/>
                <a:gd name="T36" fmla="*/ 28 w 140"/>
                <a:gd name="T37" fmla="*/ 37 h 102"/>
                <a:gd name="T38" fmla="*/ 38 w 140"/>
                <a:gd name="T39" fmla="*/ 58 h 102"/>
                <a:gd name="T40" fmla="*/ 95 w 140"/>
                <a:gd name="T41" fmla="*/ 59 h 102"/>
                <a:gd name="T42" fmla="*/ 106 w 140"/>
                <a:gd name="T43" fmla="*/ 65 h 102"/>
                <a:gd name="T44" fmla="*/ 107 w 140"/>
                <a:gd name="T45" fmla="*/ 37 h 102"/>
                <a:gd name="T46" fmla="*/ 86 w 140"/>
                <a:gd name="T47" fmla="*/ 65 h 102"/>
                <a:gd name="T48" fmla="*/ 95 w 140"/>
                <a:gd name="T49" fmla="*/ 59 h 102"/>
                <a:gd name="T50" fmla="*/ 105 w 140"/>
                <a:gd name="T51" fmla="*/ 54 h 102"/>
                <a:gd name="T52" fmla="*/ 103 w 140"/>
                <a:gd name="T53" fmla="*/ 43 h 102"/>
                <a:gd name="T54" fmla="*/ 79 w 140"/>
                <a:gd name="T55" fmla="*/ 57 h 102"/>
                <a:gd name="T56" fmla="*/ 74 w 140"/>
                <a:gd name="T57" fmla="*/ 53 h 102"/>
                <a:gd name="T58" fmla="*/ 67 w 140"/>
                <a:gd name="T59" fmla="*/ 48 h 102"/>
                <a:gd name="T60" fmla="*/ 69 w 140"/>
                <a:gd name="T61" fmla="*/ 39 h 102"/>
                <a:gd name="T62" fmla="*/ 83 w 140"/>
                <a:gd name="T63" fmla="*/ 39 h 102"/>
                <a:gd name="T64" fmla="*/ 81 w 140"/>
                <a:gd name="T65" fmla="*/ 45 h 102"/>
                <a:gd name="T66" fmla="*/ 76 w 140"/>
                <a:gd name="T67" fmla="*/ 41 h 102"/>
                <a:gd name="T68" fmla="*/ 72 w 140"/>
                <a:gd name="T69" fmla="*/ 44 h 102"/>
                <a:gd name="T70" fmla="*/ 77 w 140"/>
                <a:gd name="T71" fmla="*/ 48 h 102"/>
                <a:gd name="T72" fmla="*/ 84 w 140"/>
                <a:gd name="T73" fmla="*/ 56 h 102"/>
                <a:gd name="T74" fmla="*/ 74 w 140"/>
                <a:gd name="T75" fmla="*/ 65 h 102"/>
                <a:gd name="T76" fmla="*/ 64 w 140"/>
                <a:gd name="T77" fmla="*/ 61 h 102"/>
                <a:gd name="T78" fmla="*/ 68 w 140"/>
                <a:gd name="T79" fmla="*/ 56 h 102"/>
                <a:gd name="T80" fmla="*/ 74 w 140"/>
                <a:gd name="T8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02">
                  <a:moveTo>
                    <a:pt x="13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8"/>
                    <a:pt x="4" y="102"/>
                    <a:pt x="9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6" y="102"/>
                    <a:pt x="140" y="98"/>
                    <a:pt x="140" y="93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4"/>
                    <a:pt x="136" y="0"/>
                    <a:pt x="131" y="0"/>
                  </a:cubicBezTo>
                  <a:close/>
                  <a:moveTo>
                    <a:pt x="136" y="93"/>
                  </a:moveTo>
                  <a:cubicBezTo>
                    <a:pt x="136" y="96"/>
                    <a:pt x="134" y="98"/>
                    <a:pt x="131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6" y="98"/>
                    <a:pt x="4" y="96"/>
                    <a:pt x="4" y="9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6"/>
                    <a:pt x="6" y="4"/>
                    <a:pt x="9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4" y="4"/>
                    <a:pt x="136" y="6"/>
                    <a:pt x="136" y="9"/>
                  </a:cubicBezTo>
                  <a:lnTo>
                    <a:pt x="136" y="93"/>
                  </a:lnTo>
                  <a:close/>
                  <a:moveTo>
                    <a:pt x="11" y="11"/>
                  </a:moveTo>
                  <a:cubicBezTo>
                    <a:pt x="129" y="11"/>
                    <a:pt x="129" y="11"/>
                    <a:pt x="129" y="11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11"/>
                  </a:lnTo>
                  <a:close/>
                  <a:moveTo>
                    <a:pt x="11" y="70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1" y="91"/>
                    <a:pt x="11" y="91"/>
                    <a:pt x="11" y="91"/>
                  </a:cubicBezTo>
                  <a:lnTo>
                    <a:pt x="11" y="70"/>
                  </a:lnTo>
                  <a:close/>
                  <a:moveTo>
                    <a:pt x="57" y="65"/>
                  </a:moveTo>
                  <a:cubicBezTo>
                    <a:pt x="51" y="65"/>
                    <a:pt x="51" y="65"/>
                    <a:pt x="51" y="65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2" y="37"/>
                    <a:pt x="62" y="37"/>
                    <a:pt x="62" y="37"/>
                  </a:cubicBezTo>
                  <a:lnTo>
                    <a:pt x="57" y="65"/>
                  </a:lnTo>
                  <a:close/>
                  <a:moveTo>
                    <a:pt x="49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8" y="58"/>
                    <a:pt x="38" y="58"/>
                    <a:pt x="38" y="58"/>
                  </a:cubicBezTo>
                  <a:lnTo>
                    <a:pt x="49" y="37"/>
                  </a:lnTo>
                  <a:close/>
                  <a:moveTo>
                    <a:pt x="95" y="59"/>
                  </a:moveTo>
                  <a:cubicBezTo>
                    <a:pt x="106" y="59"/>
                    <a:pt x="106" y="59"/>
                    <a:pt x="106" y="59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1" y="65"/>
                    <a:pt x="91" y="65"/>
                    <a:pt x="91" y="65"/>
                  </a:cubicBezTo>
                  <a:lnTo>
                    <a:pt x="95" y="59"/>
                  </a:lnTo>
                  <a:close/>
                  <a:moveTo>
                    <a:pt x="103" y="43"/>
                  </a:moveTo>
                  <a:cubicBezTo>
                    <a:pt x="105" y="54"/>
                    <a:pt x="105" y="54"/>
                    <a:pt x="105" y="54"/>
                  </a:cubicBezTo>
                  <a:cubicBezTo>
                    <a:pt x="97" y="54"/>
                    <a:pt x="97" y="54"/>
                    <a:pt x="97" y="54"/>
                  </a:cubicBezTo>
                  <a:lnTo>
                    <a:pt x="103" y="43"/>
                  </a:lnTo>
                  <a:close/>
                  <a:moveTo>
                    <a:pt x="78" y="59"/>
                  </a:moveTo>
                  <a:cubicBezTo>
                    <a:pt x="78" y="59"/>
                    <a:pt x="79" y="58"/>
                    <a:pt x="79" y="57"/>
                  </a:cubicBezTo>
                  <a:cubicBezTo>
                    <a:pt x="79" y="56"/>
                    <a:pt x="79" y="56"/>
                    <a:pt x="78" y="55"/>
                  </a:cubicBezTo>
                  <a:cubicBezTo>
                    <a:pt x="77" y="55"/>
                    <a:pt x="76" y="54"/>
                    <a:pt x="74" y="53"/>
                  </a:cubicBezTo>
                  <a:cubicBezTo>
                    <a:pt x="72" y="52"/>
                    <a:pt x="70" y="51"/>
                    <a:pt x="69" y="51"/>
                  </a:cubicBezTo>
                  <a:cubicBezTo>
                    <a:pt x="68" y="50"/>
                    <a:pt x="68" y="49"/>
                    <a:pt x="67" y="48"/>
                  </a:cubicBezTo>
                  <a:cubicBezTo>
                    <a:pt x="66" y="47"/>
                    <a:pt x="66" y="46"/>
                    <a:pt x="66" y="45"/>
                  </a:cubicBezTo>
                  <a:cubicBezTo>
                    <a:pt x="66" y="43"/>
                    <a:pt x="67" y="41"/>
                    <a:pt x="69" y="39"/>
                  </a:cubicBezTo>
                  <a:cubicBezTo>
                    <a:pt x="70" y="38"/>
                    <a:pt x="73" y="37"/>
                    <a:pt x="76" y="37"/>
                  </a:cubicBezTo>
                  <a:cubicBezTo>
                    <a:pt x="79" y="37"/>
                    <a:pt x="82" y="38"/>
                    <a:pt x="83" y="39"/>
                  </a:cubicBezTo>
                  <a:cubicBezTo>
                    <a:pt x="85" y="41"/>
                    <a:pt x="86" y="43"/>
                    <a:pt x="86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0" y="43"/>
                    <a:pt x="79" y="42"/>
                  </a:cubicBezTo>
                  <a:cubicBezTo>
                    <a:pt x="79" y="42"/>
                    <a:pt x="77" y="41"/>
                    <a:pt x="76" y="41"/>
                  </a:cubicBezTo>
                  <a:cubicBezTo>
                    <a:pt x="74" y="41"/>
                    <a:pt x="73" y="42"/>
                    <a:pt x="73" y="42"/>
                  </a:cubicBezTo>
                  <a:cubicBezTo>
                    <a:pt x="72" y="43"/>
                    <a:pt x="72" y="43"/>
                    <a:pt x="72" y="44"/>
                  </a:cubicBezTo>
                  <a:cubicBezTo>
                    <a:pt x="72" y="45"/>
                    <a:pt x="72" y="46"/>
                    <a:pt x="72" y="46"/>
                  </a:cubicBezTo>
                  <a:cubicBezTo>
                    <a:pt x="73" y="47"/>
                    <a:pt x="74" y="47"/>
                    <a:pt x="77" y="48"/>
                  </a:cubicBezTo>
                  <a:cubicBezTo>
                    <a:pt x="80" y="50"/>
                    <a:pt x="82" y="51"/>
                    <a:pt x="83" y="52"/>
                  </a:cubicBezTo>
                  <a:cubicBezTo>
                    <a:pt x="84" y="53"/>
                    <a:pt x="84" y="54"/>
                    <a:pt x="84" y="56"/>
                  </a:cubicBezTo>
                  <a:cubicBezTo>
                    <a:pt x="84" y="59"/>
                    <a:pt x="84" y="61"/>
                    <a:pt x="82" y="63"/>
                  </a:cubicBezTo>
                  <a:cubicBezTo>
                    <a:pt x="80" y="64"/>
                    <a:pt x="77" y="65"/>
                    <a:pt x="74" y="65"/>
                  </a:cubicBezTo>
                  <a:cubicBezTo>
                    <a:pt x="71" y="65"/>
                    <a:pt x="69" y="65"/>
                    <a:pt x="67" y="64"/>
                  </a:cubicBezTo>
                  <a:cubicBezTo>
                    <a:pt x="66" y="63"/>
                    <a:pt x="64" y="62"/>
                    <a:pt x="64" y="61"/>
                  </a:cubicBezTo>
                  <a:cubicBezTo>
                    <a:pt x="63" y="59"/>
                    <a:pt x="63" y="58"/>
                    <a:pt x="63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7"/>
                    <a:pt x="69" y="58"/>
                    <a:pt x="69" y="59"/>
                  </a:cubicBezTo>
                  <a:cubicBezTo>
                    <a:pt x="70" y="60"/>
                    <a:pt x="71" y="60"/>
                    <a:pt x="74" y="60"/>
                  </a:cubicBezTo>
                  <a:cubicBezTo>
                    <a:pt x="75" y="60"/>
                    <a:pt x="77" y="60"/>
                    <a:pt x="78" y="59"/>
                  </a:cubicBez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</p:spPr>
          <p:txBody>
            <a:bodyPr vert="horz" wrap="square" lIns="68567" tIns="34284" rIns="68567" bIns="34284" numCol="1" anchor="t" anchorCtr="0" compatLnSpc="1"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AB9E28DE-2956-481C-B5B9-5B6F9AAF6C41}"/>
                </a:ext>
              </a:extLst>
            </p:cNvPr>
            <p:cNvSpPr txBox="1"/>
            <p:nvPr/>
          </p:nvSpPr>
          <p:spPr>
            <a:xfrm>
              <a:off x="867727" y="1275678"/>
              <a:ext cx="1189716" cy="250417"/>
            </a:xfrm>
            <a:prstGeom prst="rect">
              <a:avLst/>
            </a:prstGeom>
            <a:noFill/>
          </p:spPr>
          <p:txBody>
            <a:bodyPr wrap="square" lIns="68567" tIns="0" rIns="68567" bIns="0" rtlCol="0" anchor="t">
              <a:spAutoFit/>
            </a:bodyPr>
            <a:lstStyle/>
            <a:p>
              <a:pPr algn="r" defTabSz="914282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18B5DC3-F70B-4398-8B23-121C649B8FFE}"/>
                </a:ext>
              </a:extLst>
            </p:cNvPr>
            <p:cNvSpPr txBox="1"/>
            <p:nvPr/>
          </p:nvSpPr>
          <p:spPr>
            <a:xfrm>
              <a:off x="575557" y="1497242"/>
              <a:ext cx="1481888" cy="523296"/>
            </a:xfrm>
            <a:prstGeom prst="rect">
              <a:avLst/>
            </a:prstGeom>
            <a:noFill/>
          </p:spPr>
          <p:txBody>
            <a:bodyPr wrap="square" lIns="68567" tIns="34284" rIns="68567" bIns="34284" rtlCol="0">
              <a:spAutoFit/>
            </a:bodyPr>
            <a:lstStyle/>
            <a:p>
              <a:pPr algn="r" defTabSz="914282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4949B3C5-529C-4030-87D5-43F98D59D2E5}"/>
                </a:ext>
              </a:extLst>
            </p:cNvPr>
            <p:cNvSpPr txBox="1"/>
            <p:nvPr/>
          </p:nvSpPr>
          <p:spPr>
            <a:xfrm>
              <a:off x="6225058" y="3348261"/>
              <a:ext cx="1189716" cy="250417"/>
            </a:xfrm>
            <a:prstGeom prst="rect">
              <a:avLst/>
            </a:prstGeom>
            <a:noFill/>
          </p:spPr>
          <p:txBody>
            <a:bodyPr wrap="square" lIns="68567" tIns="0" rIns="68567" bIns="0" rtlCol="0" anchor="t">
              <a:spAutoFit/>
            </a:bodyPr>
            <a:lstStyle/>
            <a:p>
              <a:pPr defTabSz="914282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21721E2F-02E9-4A47-AA5D-433E6BCE195E}"/>
                </a:ext>
              </a:extLst>
            </p:cNvPr>
            <p:cNvSpPr txBox="1"/>
            <p:nvPr/>
          </p:nvSpPr>
          <p:spPr>
            <a:xfrm>
              <a:off x="6192181" y="3569821"/>
              <a:ext cx="1481888" cy="523296"/>
            </a:xfrm>
            <a:prstGeom prst="rect">
              <a:avLst/>
            </a:prstGeom>
            <a:noFill/>
          </p:spPr>
          <p:txBody>
            <a:bodyPr wrap="square" lIns="68567" tIns="34284" rIns="68567" bIns="34284" rtlCol="0">
              <a:spAutoFit/>
            </a:bodyPr>
            <a:lstStyle/>
            <a:p>
              <a:pPr defTabSz="914282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FF6D68F2-2C83-45CD-9471-73E0BF925242}"/>
                </a:ext>
              </a:extLst>
            </p:cNvPr>
            <p:cNvSpPr txBox="1"/>
            <p:nvPr/>
          </p:nvSpPr>
          <p:spPr>
            <a:xfrm>
              <a:off x="1748207" y="3347383"/>
              <a:ext cx="1189716" cy="250417"/>
            </a:xfrm>
            <a:prstGeom prst="rect">
              <a:avLst/>
            </a:prstGeom>
            <a:noFill/>
          </p:spPr>
          <p:txBody>
            <a:bodyPr wrap="square" lIns="68567" tIns="0" rIns="68567" bIns="0" rtlCol="0" anchor="t">
              <a:spAutoFit/>
            </a:bodyPr>
            <a:lstStyle/>
            <a:p>
              <a:pPr algn="r" defTabSz="914282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996363C6-BA61-451D-8DFB-0ACED1E077C7}"/>
                </a:ext>
              </a:extLst>
            </p:cNvPr>
            <p:cNvSpPr txBox="1"/>
            <p:nvPr/>
          </p:nvSpPr>
          <p:spPr>
            <a:xfrm>
              <a:off x="1456035" y="3568945"/>
              <a:ext cx="1481888" cy="523296"/>
            </a:xfrm>
            <a:prstGeom prst="rect">
              <a:avLst/>
            </a:prstGeom>
            <a:noFill/>
          </p:spPr>
          <p:txBody>
            <a:bodyPr wrap="square" lIns="68567" tIns="34284" rIns="68567" bIns="34284" rtlCol="0">
              <a:spAutoFit/>
            </a:bodyPr>
            <a:lstStyle/>
            <a:p>
              <a:pPr algn="r" defTabSz="914282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F3734A6B-1F49-43FE-A656-70D26800B7AF}"/>
                </a:ext>
              </a:extLst>
            </p:cNvPr>
            <p:cNvSpPr txBox="1"/>
            <p:nvPr/>
          </p:nvSpPr>
          <p:spPr>
            <a:xfrm>
              <a:off x="7082202" y="1274720"/>
              <a:ext cx="1189716" cy="250417"/>
            </a:xfrm>
            <a:prstGeom prst="rect">
              <a:avLst/>
            </a:prstGeom>
            <a:noFill/>
          </p:spPr>
          <p:txBody>
            <a:bodyPr wrap="square" lIns="68567" tIns="0" rIns="68567" bIns="0" rtlCol="0" anchor="t">
              <a:spAutoFit/>
            </a:bodyPr>
            <a:lstStyle/>
            <a:p>
              <a:pPr defTabSz="914282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DEEEE6E9-010A-4708-B77E-1225F402877D}"/>
                </a:ext>
              </a:extLst>
            </p:cNvPr>
            <p:cNvSpPr txBox="1"/>
            <p:nvPr/>
          </p:nvSpPr>
          <p:spPr>
            <a:xfrm>
              <a:off x="7049324" y="1496284"/>
              <a:ext cx="1481888" cy="523296"/>
            </a:xfrm>
            <a:prstGeom prst="rect">
              <a:avLst/>
            </a:prstGeom>
            <a:noFill/>
          </p:spPr>
          <p:txBody>
            <a:bodyPr wrap="square" lIns="68567" tIns="34284" rIns="68567" bIns="34284" rtlCol="0">
              <a:spAutoFit/>
            </a:bodyPr>
            <a:lstStyle/>
            <a:p>
              <a:pPr defTabSz="914282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0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3947E2-7B39-4208-A1A9-E9503A6DCDD5}"/>
              </a:ext>
            </a:extLst>
          </p:cNvPr>
          <p:cNvGrpSpPr/>
          <p:nvPr/>
        </p:nvGrpSpPr>
        <p:grpSpPr>
          <a:xfrm>
            <a:off x="0" y="1506579"/>
            <a:ext cx="12192000" cy="4649789"/>
            <a:chOff x="0" y="1354811"/>
            <a:chExt cx="12192000" cy="464978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FF69AAE-84EB-43EB-A958-EAAAC3DE8BC8}"/>
                </a:ext>
              </a:extLst>
            </p:cNvPr>
            <p:cNvSpPr/>
            <p:nvPr/>
          </p:nvSpPr>
          <p:spPr>
            <a:xfrm>
              <a:off x="3534228" y="1709057"/>
              <a:ext cx="5123543" cy="1320800"/>
            </a:xfrm>
            <a:prstGeom prst="rect">
              <a:avLst/>
            </a:prstGeom>
            <a:noFill/>
            <a:ln>
              <a:solidFill>
                <a:srgbClr val="9F3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A529ACE-D21C-4ECE-9A95-BBA4DD2C2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971" y="1354811"/>
              <a:ext cx="3106058" cy="202929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9B29592-1C02-4C30-AFED-1267E1DD3AC5}"/>
                </a:ext>
              </a:extLst>
            </p:cNvPr>
            <p:cNvSpPr/>
            <p:nvPr/>
          </p:nvSpPr>
          <p:spPr>
            <a:xfrm>
              <a:off x="0" y="3744686"/>
              <a:ext cx="12192000" cy="551542"/>
            </a:xfrm>
            <a:prstGeom prst="rect">
              <a:avLst/>
            </a:prstGeom>
            <a:solidFill>
              <a:srgbClr val="10496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59076C6-CDF0-4C3E-B4F4-72479C2D15CD}"/>
                </a:ext>
              </a:extLst>
            </p:cNvPr>
            <p:cNvSpPr txBox="1"/>
            <p:nvPr/>
          </p:nvSpPr>
          <p:spPr>
            <a:xfrm>
              <a:off x="587828" y="5011056"/>
              <a:ext cx="2946401" cy="9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</a:pPr>
              <a:r>
                <a:rPr lang="zh-CN" altLang="en-US" sz="16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6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B028776-3ECD-4E88-A2DE-8027A5D605A6}"/>
                </a:ext>
              </a:extLst>
            </p:cNvPr>
            <p:cNvSpPr txBox="1"/>
            <p:nvPr/>
          </p:nvSpPr>
          <p:spPr>
            <a:xfrm>
              <a:off x="4286249" y="5011056"/>
              <a:ext cx="2946401" cy="9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</a:pPr>
              <a:r>
                <a:rPr lang="zh-CN" altLang="en-US" sz="16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6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00F80ED-2132-4B4F-987B-AF5172DD2DB1}"/>
                </a:ext>
              </a:extLst>
            </p:cNvPr>
            <p:cNvSpPr txBox="1"/>
            <p:nvPr/>
          </p:nvSpPr>
          <p:spPr>
            <a:xfrm>
              <a:off x="8572499" y="5011056"/>
              <a:ext cx="2946401" cy="9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</a:pPr>
              <a:r>
                <a:rPr lang="zh-CN" altLang="en-US" sz="1600" dirty="0"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600" dirty="0">
                  <a:cs typeface="+mn-ea"/>
                  <a:sym typeface="+mn-lt"/>
                </a:rPr>
                <a:t>…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2829A0FF-6BF6-429E-8E0D-12E98B323EEB}"/>
              </a:ext>
            </a:extLst>
          </p:cNvPr>
          <p:cNvSpPr/>
          <p:nvPr/>
        </p:nvSpPr>
        <p:spPr>
          <a:xfrm>
            <a:off x="587828" y="4793494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7000E8E-C370-4BD4-B553-8CB1E4E63CAE}"/>
              </a:ext>
            </a:extLst>
          </p:cNvPr>
          <p:cNvSpPr/>
          <p:nvPr/>
        </p:nvSpPr>
        <p:spPr>
          <a:xfrm>
            <a:off x="4426403" y="4793494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5E26F51-5097-4082-8515-358B071897FF}"/>
              </a:ext>
            </a:extLst>
          </p:cNvPr>
          <p:cNvSpPr/>
          <p:nvPr/>
        </p:nvSpPr>
        <p:spPr>
          <a:xfrm>
            <a:off x="8572499" y="4793494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</a:p>
        </p:txBody>
      </p:sp>
    </p:spTree>
    <p:extLst>
      <p:ext uri="{BB962C8B-B14F-4D97-AF65-F5344CB8AC3E}">
        <p14:creationId xmlns:p14="http://schemas.microsoft.com/office/powerpoint/2010/main" val="238807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A43ADDE-6D59-4003-A18E-FF5DB755DC03}"/>
              </a:ext>
            </a:extLst>
          </p:cNvPr>
          <p:cNvGrpSpPr/>
          <p:nvPr/>
        </p:nvGrpSpPr>
        <p:grpSpPr>
          <a:xfrm>
            <a:off x="541439" y="1628338"/>
            <a:ext cx="10507448" cy="4591481"/>
            <a:chOff x="1105607" y="1633282"/>
            <a:chExt cx="9984259" cy="4362862"/>
          </a:xfrm>
        </p:grpSpPr>
        <p:grpSp>
          <p:nvGrpSpPr>
            <p:cNvPr id="7" name="组合 5">
              <a:extLst>
                <a:ext uri="{FF2B5EF4-FFF2-40B4-BE49-F238E27FC236}">
                  <a16:creationId xmlns:a16="http://schemas.microsoft.com/office/drawing/2014/main" id="{E4B7DE61-46C9-4610-94D1-915725D94A92}"/>
                </a:ext>
              </a:extLst>
            </p:cNvPr>
            <p:cNvGrpSpPr/>
            <p:nvPr/>
          </p:nvGrpSpPr>
          <p:grpSpPr>
            <a:xfrm>
              <a:off x="6447689" y="2372159"/>
              <a:ext cx="1642212" cy="1642212"/>
              <a:chOff x="6447689" y="2372159"/>
              <a:chExt cx="1642212" cy="1642212"/>
            </a:xfrm>
          </p:grpSpPr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F4F678B1-EBFA-4E39-9190-42AC1474CFEF}"/>
                  </a:ext>
                </a:extLst>
              </p:cNvPr>
              <p:cNvSpPr/>
              <p:nvPr/>
            </p:nvSpPr>
            <p:spPr>
              <a:xfrm>
                <a:off x="6447689" y="2372159"/>
                <a:ext cx="1642212" cy="1642212"/>
              </a:xfrm>
              <a:prstGeom prst="rect">
                <a:avLst/>
              </a:prstGeom>
              <a:solidFill>
                <a:srgbClr val="9F32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167">
                <a:extLst>
                  <a:ext uri="{FF2B5EF4-FFF2-40B4-BE49-F238E27FC236}">
                    <a16:creationId xmlns:a16="http://schemas.microsoft.com/office/drawing/2014/main" id="{0127FDC9-33CE-4039-8D3D-C2B54B3D9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0607" y="2806635"/>
                <a:ext cx="902134" cy="773261"/>
              </a:xfrm>
              <a:custGeom>
                <a:avLst/>
                <a:gdLst>
                  <a:gd name="T0" fmla="*/ 4 w 94"/>
                  <a:gd name="T1" fmla="*/ 19 h 81"/>
                  <a:gd name="T2" fmla="*/ 46 w 94"/>
                  <a:gd name="T3" fmla="*/ 19 h 81"/>
                  <a:gd name="T4" fmla="*/ 50 w 94"/>
                  <a:gd name="T5" fmla="*/ 16 h 81"/>
                  <a:gd name="T6" fmla="*/ 73 w 94"/>
                  <a:gd name="T7" fmla="*/ 0 h 81"/>
                  <a:gd name="T8" fmla="*/ 73 w 94"/>
                  <a:gd name="T9" fmla="*/ 33 h 81"/>
                  <a:gd name="T10" fmla="*/ 73 w 94"/>
                  <a:gd name="T11" fmla="*/ 66 h 81"/>
                  <a:gd name="T12" fmla="*/ 50 w 94"/>
                  <a:gd name="T13" fmla="*/ 49 h 81"/>
                  <a:gd name="T14" fmla="*/ 46 w 94"/>
                  <a:gd name="T15" fmla="*/ 47 h 81"/>
                  <a:gd name="T16" fmla="*/ 33 w 94"/>
                  <a:gd name="T17" fmla="*/ 47 h 81"/>
                  <a:gd name="T18" fmla="*/ 40 w 94"/>
                  <a:gd name="T19" fmla="*/ 70 h 81"/>
                  <a:gd name="T20" fmla="*/ 45 w 94"/>
                  <a:gd name="T21" fmla="*/ 70 h 81"/>
                  <a:gd name="T22" fmla="*/ 45 w 94"/>
                  <a:gd name="T23" fmla="*/ 81 h 81"/>
                  <a:gd name="T24" fmla="*/ 43 w 94"/>
                  <a:gd name="T25" fmla="*/ 81 h 81"/>
                  <a:gd name="T26" fmla="*/ 21 w 94"/>
                  <a:gd name="T27" fmla="*/ 81 h 81"/>
                  <a:gd name="T28" fmla="*/ 11 w 94"/>
                  <a:gd name="T29" fmla="*/ 47 h 81"/>
                  <a:gd name="T30" fmla="*/ 4 w 94"/>
                  <a:gd name="T31" fmla="*/ 47 h 81"/>
                  <a:gd name="T32" fmla="*/ 4 w 94"/>
                  <a:gd name="T33" fmla="*/ 19 h 81"/>
                  <a:gd name="T34" fmla="*/ 87 w 94"/>
                  <a:gd name="T35" fmla="*/ 23 h 81"/>
                  <a:gd name="T36" fmla="*/ 94 w 94"/>
                  <a:gd name="T37" fmla="*/ 33 h 81"/>
                  <a:gd name="T38" fmla="*/ 87 w 94"/>
                  <a:gd name="T39" fmla="*/ 43 h 81"/>
                  <a:gd name="T40" fmla="*/ 87 w 94"/>
                  <a:gd name="T41" fmla="*/ 66 h 81"/>
                  <a:gd name="T42" fmla="*/ 78 w 94"/>
                  <a:gd name="T43" fmla="*/ 66 h 81"/>
                  <a:gd name="T44" fmla="*/ 78 w 94"/>
                  <a:gd name="T45" fmla="*/ 0 h 81"/>
                  <a:gd name="T46" fmla="*/ 87 w 94"/>
                  <a:gd name="T47" fmla="*/ 0 h 81"/>
                  <a:gd name="T48" fmla="*/ 87 w 94"/>
                  <a:gd name="T49" fmla="*/ 23 h 81"/>
                  <a:gd name="T50" fmla="*/ 46 w 94"/>
                  <a:gd name="T51" fmla="*/ 49 h 81"/>
                  <a:gd name="T52" fmla="*/ 37 w 94"/>
                  <a:gd name="T53" fmla="*/ 49 h 81"/>
                  <a:gd name="T54" fmla="*/ 40 w 94"/>
                  <a:gd name="T55" fmla="*/ 61 h 81"/>
                  <a:gd name="T56" fmla="*/ 43 w 94"/>
                  <a:gd name="T57" fmla="*/ 61 h 81"/>
                  <a:gd name="T58" fmla="*/ 43 w 94"/>
                  <a:gd name="T59" fmla="*/ 57 h 81"/>
                  <a:gd name="T60" fmla="*/ 46 w 94"/>
                  <a:gd name="T61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81">
                    <a:moveTo>
                      <a:pt x="4" y="1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0" y="37"/>
                      <a:pt x="0" y="28"/>
                      <a:pt x="4" y="19"/>
                    </a:cubicBezTo>
                    <a:close/>
                    <a:moveTo>
                      <a:pt x="87" y="23"/>
                    </a:moveTo>
                    <a:cubicBezTo>
                      <a:pt x="91" y="24"/>
                      <a:pt x="94" y="28"/>
                      <a:pt x="94" y="33"/>
                    </a:cubicBezTo>
                    <a:cubicBezTo>
                      <a:pt x="94" y="38"/>
                      <a:pt x="91" y="42"/>
                      <a:pt x="87" y="43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23"/>
                      <a:pt x="87" y="23"/>
                      <a:pt x="87" y="23"/>
                    </a:cubicBezTo>
                    <a:close/>
                    <a:moveTo>
                      <a:pt x="46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57"/>
                      <a:pt x="43" y="57"/>
                      <a:pt x="43" y="57"/>
                    </a:cubicBezTo>
                    <a:lnTo>
                      <a:pt x="46" y="4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7D99B14-6900-4799-BB12-EF61FED632F1}"/>
                </a:ext>
              </a:extLst>
            </p:cNvPr>
            <p:cNvGrpSpPr/>
            <p:nvPr/>
          </p:nvGrpSpPr>
          <p:grpSpPr>
            <a:xfrm>
              <a:off x="6447688" y="4152720"/>
              <a:ext cx="1843424" cy="1843424"/>
              <a:chOff x="6447688" y="4152720"/>
              <a:chExt cx="1843424" cy="1843424"/>
            </a:xfrm>
          </p:grpSpPr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740DB735-A71F-46C5-A893-0DE2872453E5}"/>
                  </a:ext>
                </a:extLst>
              </p:cNvPr>
              <p:cNvSpPr/>
              <p:nvPr/>
            </p:nvSpPr>
            <p:spPr>
              <a:xfrm>
                <a:off x="6447688" y="4152720"/>
                <a:ext cx="1843424" cy="1843424"/>
              </a:xfrm>
              <a:prstGeom prst="rect">
                <a:avLst/>
              </a:prstGeom>
              <a:solidFill>
                <a:srgbClr val="104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6AB03B17-4A7F-4907-8F52-93C906A5620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862400" y="4586444"/>
                <a:ext cx="1014000" cy="975976"/>
              </a:xfrm>
              <a:custGeom>
                <a:avLst/>
                <a:gdLst>
                  <a:gd name="T0" fmla="*/ 94 w 132"/>
                  <a:gd name="T1" fmla="*/ 0 h 128"/>
                  <a:gd name="T2" fmla="*/ 56 w 132"/>
                  <a:gd name="T3" fmla="*/ 27 h 128"/>
                  <a:gd name="T4" fmla="*/ 55 w 132"/>
                  <a:gd name="T5" fmla="*/ 27 h 128"/>
                  <a:gd name="T6" fmla="*/ 14 w 132"/>
                  <a:gd name="T7" fmla="*/ 69 h 128"/>
                  <a:gd name="T8" fmla="*/ 1 w 132"/>
                  <a:gd name="T9" fmla="*/ 110 h 128"/>
                  <a:gd name="T10" fmla="*/ 14 w 132"/>
                  <a:gd name="T11" fmla="*/ 128 h 128"/>
                  <a:gd name="T12" fmla="*/ 53 w 132"/>
                  <a:gd name="T13" fmla="*/ 118 h 128"/>
                  <a:gd name="T14" fmla="*/ 120 w 132"/>
                  <a:gd name="T15" fmla="*/ 53 h 128"/>
                  <a:gd name="T16" fmla="*/ 64 w 132"/>
                  <a:gd name="T17" fmla="*/ 95 h 128"/>
                  <a:gd name="T18" fmla="*/ 99 w 132"/>
                  <a:gd name="T19" fmla="*/ 47 h 128"/>
                  <a:gd name="T20" fmla="*/ 95 w 132"/>
                  <a:gd name="T21" fmla="*/ 67 h 128"/>
                  <a:gd name="T22" fmla="*/ 64 w 132"/>
                  <a:gd name="T23" fmla="*/ 98 h 128"/>
                  <a:gd name="T24" fmla="*/ 59 w 132"/>
                  <a:gd name="T25" fmla="*/ 81 h 128"/>
                  <a:gd name="T26" fmla="*/ 46 w 132"/>
                  <a:gd name="T27" fmla="*/ 68 h 128"/>
                  <a:gd name="T28" fmla="*/ 92 w 132"/>
                  <a:gd name="T29" fmla="*/ 36 h 128"/>
                  <a:gd name="T30" fmla="*/ 59 w 132"/>
                  <a:gd name="T31" fmla="*/ 81 h 128"/>
                  <a:gd name="T32" fmla="*/ 30 w 132"/>
                  <a:gd name="T33" fmla="*/ 64 h 128"/>
                  <a:gd name="T34" fmla="*/ 80 w 132"/>
                  <a:gd name="T35" fmla="*/ 29 h 128"/>
                  <a:gd name="T36" fmla="*/ 17 w 132"/>
                  <a:gd name="T37" fmla="*/ 119 h 128"/>
                  <a:gd name="T38" fmla="*/ 8 w 132"/>
                  <a:gd name="T39" fmla="*/ 114 h 128"/>
                  <a:gd name="T40" fmla="*/ 13 w 132"/>
                  <a:gd name="T41" fmla="*/ 96 h 128"/>
                  <a:gd name="T42" fmla="*/ 32 w 132"/>
                  <a:gd name="T43" fmla="*/ 116 h 128"/>
                  <a:gd name="T44" fmla="*/ 35 w 132"/>
                  <a:gd name="T45" fmla="*/ 115 h 128"/>
                  <a:gd name="T46" fmla="*/ 14 w 132"/>
                  <a:gd name="T47" fmla="*/ 92 h 128"/>
                  <a:gd name="T48" fmla="*/ 19 w 132"/>
                  <a:gd name="T49" fmla="*/ 75 h 128"/>
                  <a:gd name="T50" fmla="*/ 52 w 132"/>
                  <a:gd name="T51" fmla="*/ 110 h 128"/>
                  <a:gd name="T52" fmla="*/ 35 w 132"/>
                  <a:gd name="T53" fmla="*/ 115 h 128"/>
                  <a:gd name="T54" fmla="*/ 108 w 132"/>
                  <a:gd name="T55" fmla="*/ 54 h 128"/>
                  <a:gd name="T56" fmla="*/ 98 w 132"/>
                  <a:gd name="T57" fmla="*/ 30 h 128"/>
                  <a:gd name="T58" fmla="*/ 81 w 132"/>
                  <a:gd name="T59" fmla="*/ 13 h 128"/>
                  <a:gd name="T60" fmla="*/ 112 w 132"/>
                  <a:gd name="T61" fmla="*/ 16 h 128"/>
                  <a:gd name="T62" fmla="*/ 115 w 132"/>
                  <a:gd name="T63" fmla="*/ 4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2" h="128">
                    <a:moveTo>
                      <a:pt x="118" y="10"/>
                    </a:moveTo>
                    <a:cubicBezTo>
                      <a:pt x="111" y="4"/>
                      <a:pt x="102" y="0"/>
                      <a:pt x="94" y="0"/>
                    </a:cubicBezTo>
                    <a:cubicBezTo>
                      <a:pt x="87" y="0"/>
                      <a:pt x="80" y="3"/>
                      <a:pt x="75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71"/>
                      <a:pt x="11" y="73"/>
                      <a:pt x="10" y="76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1" y="110"/>
                      <a:pt x="0" y="113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6" y="128"/>
                      <a:pt x="19" y="127"/>
                      <a:pt x="19" y="127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18"/>
                      <a:pt x="57" y="116"/>
                      <a:pt x="59" y="1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32" y="42"/>
                      <a:pt x="130" y="23"/>
                      <a:pt x="118" y="10"/>
                    </a:cubicBezTo>
                    <a:close/>
                    <a:moveTo>
                      <a:pt x="64" y="95"/>
                    </a:moveTo>
                    <a:cubicBezTo>
                      <a:pt x="64" y="92"/>
                      <a:pt x="63" y="88"/>
                      <a:pt x="61" y="8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1" y="54"/>
                      <a:pt x="100" y="62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7"/>
                      <a:pt x="64" y="96"/>
                      <a:pt x="64" y="95"/>
                    </a:cubicBezTo>
                    <a:close/>
                    <a:moveTo>
                      <a:pt x="59" y="81"/>
                    </a:moveTo>
                    <a:cubicBezTo>
                      <a:pt x="58" y="79"/>
                      <a:pt x="56" y="76"/>
                      <a:pt x="54" y="74"/>
                    </a:cubicBezTo>
                    <a:cubicBezTo>
                      <a:pt x="51" y="72"/>
                      <a:pt x="49" y="70"/>
                      <a:pt x="46" y="68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31"/>
                      <a:pt x="90" y="33"/>
                      <a:pt x="92" y="36"/>
                    </a:cubicBezTo>
                    <a:cubicBezTo>
                      <a:pt x="94" y="38"/>
                      <a:pt x="96" y="40"/>
                      <a:pt x="97" y="43"/>
                    </a:cubicBezTo>
                    <a:lnTo>
                      <a:pt x="59" y="81"/>
                    </a:lnTo>
                    <a:close/>
                    <a:moveTo>
                      <a:pt x="42" y="66"/>
                    </a:moveTo>
                    <a:cubicBezTo>
                      <a:pt x="38" y="65"/>
                      <a:pt x="34" y="64"/>
                      <a:pt x="30" y="6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6" y="28"/>
                      <a:pt x="73" y="27"/>
                      <a:pt x="80" y="29"/>
                    </a:cubicBezTo>
                    <a:lnTo>
                      <a:pt x="42" y="66"/>
                    </a:lnTo>
                    <a:close/>
                    <a:moveTo>
                      <a:pt x="17" y="119"/>
                    </a:moveTo>
                    <a:cubicBezTo>
                      <a:pt x="16" y="120"/>
                      <a:pt x="15" y="120"/>
                      <a:pt x="14" y="120"/>
                    </a:cubicBezTo>
                    <a:cubicBezTo>
                      <a:pt x="11" y="120"/>
                      <a:pt x="8" y="117"/>
                      <a:pt x="8" y="114"/>
                    </a:cubicBezTo>
                    <a:cubicBezTo>
                      <a:pt x="8" y="113"/>
                      <a:pt x="8" y="112"/>
                      <a:pt x="8" y="11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7" y="96"/>
                      <a:pt x="22" y="98"/>
                      <a:pt x="26" y="102"/>
                    </a:cubicBezTo>
                    <a:cubicBezTo>
                      <a:pt x="30" y="106"/>
                      <a:pt x="32" y="111"/>
                      <a:pt x="32" y="116"/>
                    </a:cubicBezTo>
                    <a:lnTo>
                      <a:pt x="17" y="119"/>
                    </a:lnTo>
                    <a:close/>
                    <a:moveTo>
                      <a:pt x="35" y="115"/>
                    </a:moveTo>
                    <a:cubicBezTo>
                      <a:pt x="35" y="109"/>
                      <a:pt x="33" y="104"/>
                      <a:pt x="29" y="99"/>
                    </a:cubicBezTo>
                    <a:cubicBezTo>
                      <a:pt x="25" y="95"/>
                      <a:pt x="19" y="93"/>
                      <a:pt x="14" y="92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7"/>
                      <a:pt x="19" y="76"/>
                      <a:pt x="19" y="75"/>
                    </a:cubicBezTo>
                    <a:cubicBezTo>
                      <a:pt x="27" y="69"/>
                      <a:pt x="40" y="71"/>
                      <a:pt x="48" y="80"/>
                    </a:cubicBezTo>
                    <a:cubicBezTo>
                      <a:pt x="57" y="89"/>
                      <a:pt x="59" y="102"/>
                      <a:pt x="52" y="110"/>
                    </a:cubicBezTo>
                    <a:cubicBezTo>
                      <a:pt x="51" y="110"/>
                      <a:pt x="51" y="111"/>
                      <a:pt x="50" y="111"/>
                    </a:cubicBezTo>
                    <a:lnTo>
                      <a:pt x="35" y="115"/>
                    </a:lnTo>
                    <a:close/>
                    <a:moveTo>
                      <a:pt x="115" y="47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3"/>
                      <a:pt x="108" y="52"/>
                      <a:pt x="108" y="51"/>
                    </a:cubicBezTo>
                    <a:cubicBezTo>
                      <a:pt x="107" y="43"/>
                      <a:pt x="104" y="36"/>
                      <a:pt x="98" y="30"/>
                    </a:cubicBezTo>
                    <a:cubicBezTo>
                      <a:pt x="91" y="24"/>
                      <a:pt x="83" y="20"/>
                      <a:pt x="74" y="20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4" y="10"/>
                      <a:pt x="89" y="8"/>
                      <a:pt x="94" y="8"/>
                    </a:cubicBezTo>
                    <a:cubicBezTo>
                      <a:pt x="100" y="8"/>
                      <a:pt x="107" y="11"/>
                      <a:pt x="112" y="16"/>
                    </a:cubicBezTo>
                    <a:cubicBezTo>
                      <a:pt x="117" y="21"/>
                      <a:pt x="120" y="27"/>
                      <a:pt x="120" y="33"/>
                    </a:cubicBezTo>
                    <a:cubicBezTo>
                      <a:pt x="120" y="38"/>
                      <a:pt x="118" y="43"/>
                      <a:pt x="115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BECCA6EB-E7B1-4987-B53B-821EE3D80EC7}"/>
                </a:ext>
              </a:extLst>
            </p:cNvPr>
            <p:cNvGrpSpPr/>
            <p:nvPr/>
          </p:nvGrpSpPr>
          <p:grpSpPr>
            <a:xfrm>
              <a:off x="3900890" y="1633282"/>
              <a:ext cx="2381089" cy="2381089"/>
              <a:chOff x="3900890" y="1633282"/>
              <a:chExt cx="2381089" cy="2381089"/>
            </a:xfrm>
          </p:grpSpPr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0E7C8543-9A55-4EA3-9BA9-740FC74B3926}"/>
                  </a:ext>
                </a:extLst>
              </p:cNvPr>
              <p:cNvSpPr/>
              <p:nvPr/>
            </p:nvSpPr>
            <p:spPr>
              <a:xfrm>
                <a:off x="3900890" y="1633282"/>
                <a:ext cx="2381089" cy="2381089"/>
              </a:xfrm>
              <a:prstGeom prst="rect">
                <a:avLst/>
              </a:prstGeom>
              <a:solidFill>
                <a:srgbClr val="104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cs typeface="+mn-ea"/>
                  <a:sym typeface="+mn-lt"/>
                </a:endParaRPr>
              </a:p>
            </p:txBody>
          </p:sp>
          <p:grpSp>
            <p:nvGrpSpPr>
              <p:cNvPr id="25" name="Group 82">
                <a:extLst>
                  <a:ext uri="{FF2B5EF4-FFF2-40B4-BE49-F238E27FC236}">
                    <a16:creationId xmlns:a16="http://schemas.microsoft.com/office/drawing/2014/main" id="{5A30860F-6353-42AC-AC9C-96C742670CFA}"/>
                  </a:ext>
                </a:extLst>
              </p:cNvPr>
              <p:cNvGrpSpPr/>
              <p:nvPr/>
            </p:nvGrpSpPr>
            <p:grpSpPr>
              <a:xfrm>
                <a:off x="4509473" y="2161062"/>
                <a:ext cx="1163923" cy="1325528"/>
                <a:chOff x="812800" y="2719388"/>
                <a:chExt cx="1017588" cy="1158875"/>
              </a:xfrm>
              <a:solidFill>
                <a:schemeClr val="bg1"/>
              </a:solidFill>
            </p:grpSpPr>
            <p:sp>
              <p:nvSpPr>
                <p:cNvPr id="26" name="Freeform 35">
                  <a:extLst>
                    <a:ext uri="{FF2B5EF4-FFF2-40B4-BE49-F238E27FC236}">
                      <a16:creationId xmlns:a16="http://schemas.microsoft.com/office/drawing/2014/main" id="{3ED37DB0-772A-4ED7-93D4-5D0B5E61FE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2800" y="2719388"/>
                  <a:ext cx="1017588" cy="1158875"/>
                </a:xfrm>
                <a:custGeom>
                  <a:avLst/>
                  <a:gdLst>
                    <a:gd name="T0" fmla="*/ 56 w 112"/>
                    <a:gd name="T1" fmla="*/ 0 h 128"/>
                    <a:gd name="T2" fmla="*/ 0 w 112"/>
                    <a:gd name="T3" fmla="*/ 26 h 128"/>
                    <a:gd name="T4" fmla="*/ 0 w 112"/>
                    <a:gd name="T5" fmla="*/ 102 h 128"/>
                    <a:gd name="T6" fmla="*/ 56 w 112"/>
                    <a:gd name="T7" fmla="*/ 128 h 128"/>
                    <a:gd name="T8" fmla="*/ 112 w 112"/>
                    <a:gd name="T9" fmla="*/ 102 h 128"/>
                    <a:gd name="T10" fmla="*/ 112 w 112"/>
                    <a:gd name="T11" fmla="*/ 26 h 128"/>
                    <a:gd name="T12" fmla="*/ 56 w 112"/>
                    <a:gd name="T13" fmla="*/ 0 h 128"/>
                    <a:gd name="T14" fmla="*/ 104 w 112"/>
                    <a:gd name="T15" fmla="*/ 102 h 128"/>
                    <a:gd name="T16" fmla="*/ 56 w 112"/>
                    <a:gd name="T17" fmla="*/ 120 h 128"/>
                    <a:gd name="T18" fmla="*/ 8 w 112"/>
                    <a:gd name="T19" fmla="*/ 102 h 128"/>
                    <a:gd name="T20" fmla="*/ 8 w 112"/>
                    <a:gd name="T21" fmla="*/ 87 h 128"/>
                    <a:gd name="T22" fmla="*/ 56 w 112"/>
                    <a:gd name="T23" fmla="*/ 100 h 128"/>
                    <a:gd name="T24" fmla="*/ 104 w 112"/>
                    <a:gd name="T25" fmla="*/ 87 h 128"/>
                    <a:gd name="T26" fmla="*/ 104 w 112"/>
                    <a:gd name="T27" fmla="*/ 102 h 128"/>
                    <a:gd name="T28" fmla="*/ 104 w 112"/>
                    <a:gd name="T29" fmla="*/ 78 h 128"/>
                    <a:gd name="T30" fmla="*/ 104 w 112"/>
                    <a:gd name="T31" fmla="*/ 78 h 128"/>
                    <a:gd name="T32" fmla="*/ 104 w 112"/>
                    <a:gd name="T33" fmla="*/ 78 h 128"/>
                    <a:gd name="T34" fmla="*/ 56 w 112"/>
                    <a:gd name="T35" fmla="*/ 96 h 128"/>
                    <a:gd name="T36" fmla="*/ 8 w 112"/>
                    <a:gd name="T37" fmla="*/ 78 h 128"/>
                    <a:gd name="T38" fmla="*/ 8 w 112"/>
                    <a:gd name="T39" fmla="*/ 78 h 128"/>
                    <a:gd name="T40" fmla="*/ 8 w 112"/>
                    <a:gd name="T41" fmla="*/ 78 h 128"/>
                    <a:gd name="T42" fmla="*/ 8 w 112"/>
                    <a:gd name="T43" fmla="*/ 63 h 128"/>
                    <a:gd name="T44" fmla="*/ 56 w 112"/>
                    <a:gd name="T45" fmla="*/ 76 h 128"/>
                    <a:gd name="T46" fmla="*/ 104 w 112"/>
                    <a:gd name="T47" fmla="*/ 63 h 128"/>
                    <a:gd name="T48" fmla="*/ 104 w 112"/>
                    <a:gd name="T49" fmla="*/ 78 h 128"/>
                    <a:gd name="T50" fmla="*/ 104 w 112"/>
                    <a:gd name="T51" fmla="*/ 54 h 128"/>
                    <a:gd name="T52" fmla="*/ 104 w 112"/>
                    <a:gd name="T53" fmla="*/ 54 h 128"/>
                    <a:gd name="T54" fmla="*/ 104 w 112"/>
                    <a:gd name="T55" fmla="*/ 54 h 128"/>
                    <a:gd name="T56" fmla="*/ 56 w 112"/>
                    <a:gd name="T57" fmla="*/ 72 h 128"/>
                    <a:gd name="T58" fmla="*/ 8 w 112"/>
                    <a:gd name="T59" fmla="*/ 54 h 128"/>
                    <a:gd name="T60" fmla="*/ 8 w 112"/>
                    <a:gd name="T61" fmla="*/ 54 h 128"/>
                    <a:gd name="T62" fmla="*/ 8 w 112"/>
                    <a:gd name="T63" fmla="*/ 54 h 128"/>
                    <a:gd name="T64" fmla="*/ 8 w 112"/>
                    <a:gd name="T65" fmla="*/ 40 h 128"/>
                    <a:gd name="T66" fmla="*/ 56 w 112"/>
                    <a:gd name="T67" fmla="*/ 52 h 128"/>
                    <a:gd name="T68" fmla="*/ 104 w 112"/>
                    <a:gd name="T69" fmla="*/ 40 h 128"/>
                    <a:gd name="T70" fmla="*/ 104 w 112"/>
                    <a:gd name="T71" fmla="*/ 54 h 128"/>
                    <a:gd name="T72" fmla="*/ 56 w 112"/>
                    <a:gd name="T73" fmla="*/ 44 h 128"/>
                    <a:gd name="T74" fmla="*/ 8 w 112"/>
                    <a:gd name="T75" fmla="*/ 26 h 128"/>
                    <a:gd name="T76" fmla="*/ 56 w 112"/>
                    <a:gd name="T77" fmla="*/ 8 h 128"/>
                    <a:gd name="T78" fmla="*/ 104 w 112"/>
                    <a:gd name="T79" fmla="*/ 26 h 128"/>
                    <a:gd name="T80" fmla="*/ 56 w 112"/>
                    <a:gd name="T81" fmla="*/ 4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28">
                      <a:moveTo>
                        <a:pt x="56" y="0"/>
                      </a:moveTo>
                      <a:cubicBezTo>
                        <a:pt x="29" y="0"/>
                        <a:pt x="0" y="8"/>
                        <a:pt x="0" y="26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20"/>
                        <a:pt x="29" y="128"/>
                        <a:pt x="56" y="128"/>
                      </a:cubicBezTo>
                      <a:cubicBezTo>
                        <a:pt x="83" y="128"/>
                        <a:pt x="112" y="120"/>
                        <a:pt x="112" y="102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8"/>
                        <a:pt x="83" y="0"/>
                        <a:pt x="56" y="0"/>
                      </a:cubicBezTo>
                      <a:close/>
                      <a:moveTo>
                        <a:pt x="104" y="102"/>
                      </a:moveTo>
                      <a:cubicBezTo>
                        <a:pt x="104" y="112"/>
                        <a:pt x="83" y="120"/>
                        <a:pt x="56" y="120"/>
                      </a:cubicBezTo>
                      <a:cubicBezTo>
                        <a:pt x="29" y="120"/>
                        <a:pt x="8" y="112"/>
                        <a:pt x="8" y="102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6" y="96"/>
                        <a:pt x="36" y="100"/>
                        <a:pt x="56" y="100"/>
                      </a:cubicBezTo>
                      <a:cubicBezTo>
                        <a:pt x="76" y="100"/>
                        <a:pt x="96" y="96"/>
                        <a:pt x="104" y="87"/>
                      </a:cubicBezTo>
                      <a:lnTo>
                        <a:pt x="104" y="102"/>
                      </a:lnTo>
                      <a:close/>
                      <a:moveTo>
                        <a:pt x="104" y="78"/>
                      </a:move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88"/>
                        <a:pt x="83" y="96"/>
                        <a:pt x="56" y="96"/>
                      </a:cubicBezTo>
                      <a:cubicBezTo>
                        <a:pt x="29" y="96"/>
                        <a:pt x="8" y="8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16" y="72"/>
                        <a:pt x="36" y="76"/>
                        <a:pt x="56" y="76"/>
                      </a:cubicBezTo>
                      <a:cubicBezTo>
                        <a:pt x="76" y="76"/>
                        <a:pt x="96" y="72"/>
                        <a:pt x="104" y="63"/>
                      </a:cubicBezTo>
                      <a:lnTo>
                        <a:pt x="104" y="78"/>
                      </a:lnTo>
                      <a:close/>
                      <a:moveTo>
                        <a:pt x="104" y="54"/>
                      </a:move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64"/>
                        <a:pt x="83" y="72"/>
                        <a:pt x="56" y="72"/>
                      </a:cubicBezTo>
                      <a:cubicBezTo>
                        <a:pt x="29" y="72"/>
                        <a:pt x="8" y="6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8" y="48"/>
                        <a:pt x="38" y="52"/>
                        <a:pt x="56" y="52"/>
                      </a:cubicBezTo>
                      <a:cubicBezTo>
                        <a:pt x="74" y="52"/>
                        <a:pt x="94" y="48"/>
                        <a:pt x="104" y="40"/>
                      </a:cubicBezTo>
                      <a:lnTo>
                        <a:pt x="104" y="54"/>
                      </a:lnTo>
                      <a:close/>
                      <a:moveTo>
                        <a:pt x="56" y="44"/>
                      </a:moveTo>
                      <a:cubicBezTo>
                        <a:pt x="29" y="44"/>
                        <a:pt x="8" y="36"/>
                        <a:pt x="8" y="26"/>
                      </a:cubicBezTo>
                      <a:cubicBezTo>
                        <a:pt x="8" y="16"/>
                        <a:pt x="29" y="8"/>
                        <a:pt x="56" y="8"/>
                      </a:cubicBezTo>
                      <a:cubicBezTo>
                        <a:pt x="83" y="8"/>
                        <a:pt x="104" y="16"/>
                        <a:pt x="104" y="26"/>
                      </a:cubicBezTo>
                      <a:cubicBezTo>
                        <a:pt x="104" y="36"/>
                        <a:pt x="83" y="44"/>
                        <a:pt x="56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Oval 36">
                  <a:extLst>
                    <a:ext uri="{FF2B5EF4-FFF2-40B4-BE49-F238E27FC236}">
                      <a16:creationId xmlns:a16="http://schemas.microsoft.com/office/drawing/2014/main" id="{D960CB4F-9E77-4AB3-AAA4-6F8B2483B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3624263"/>
                  <a:ext cx="71438" cy="730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37">
                  <a:extLst>
                    <a:ext uri="{FF2B5EF4-FFF2-40B4-BE49-F238E27FC236}">
                      <a16:creationId xmlns:a16="http://schemas.microsoft.com/office/drawing/2014/main" id="{476DE0FF-9C90-4FA8-BE58-37CDAC591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3406776"/>
                  <a:ext cx="71438" cy="730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38">
                  <a:extLst>
                    <a:ext uri="{FF2B5EF4-FFF2-40B4-BE49-F238E27FC236}">
                      <a16:creationId xmlns:a16="http://schemas.microsoft.com/office/drawing/2014/main" id="{D5FCBC14-D747-4B0D-9931-0C2D6D834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3190876"/>
                  <a:ext cx="71438" cy="714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2">
              <a:extLst>
                <a:ext uri="{FF2B5EF4-FFF2-40B4-BE49-F238E27FC236}">
                  <a16:creationId xmlns:a16="http://schemas.microsoft.com/office/drawing/2014/main" id="{A108CEC4-6D10-418D-8386-943617EDEA06}"/>
                </a:ext>
              </a:extLst>
            </p:cNvPr>
            <p:cNvGrpSpPr/>
            <p:nvPr/>
          </p:nvGrpSpPr>
          <p:grpSpPr>
            <a:xfrm>
              <a:off x="4648201" y="4135496"/>
              <a:ext cx="1633779" cy="1633779"/>
              <a:chOff x="4648201" y="4135496"/>
              <a:chExt cx="1633779" cy="1633779"/>
            </a:xfrm>
          </p:grpSpPr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D5E2B185-6A74-434D-9786-AD1F2E7C9485}"/>
                  </a:ext>
                </a:extLst>
              </p:cNvPr>
              <p:cNvSpPr/>
              <p:nvPr/>
            </p:nvSpPr>
            <p:spPr>
              <a:xfrm>
                <a:off x="4648201" y="4135496"/>
                <a:ext cx="1633779" cy="1633779"/>
              </a:xfrm>
              <a:prstGeom prst="rect">
                <a:avLst/>
              </a:prstGeom>
              <a:solidFill>
                <a:srgbClr val="9F32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51">
                <a:extLst>
                  <a:ext uri="{FF2B5EF4-FFF2-40B4-BE49-F238E27FC236}">
                    <a16:creationId xmlns:a16="http://schemas.microsoft.com/office/drawing/2014/main" id="{207B97B2-593B-4434-867C-C5CCB06B72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484176">
                <a:off x="4985848" y="4517851"/>
                <a:ext cx="926400" cy="933236"/>
              </a:xfrm>
              <a:custGeom>
                <a:avLst/>
                <a:gdLst>
                  <a:gd name="T0" fmla="*/ 93 w 123"/>
                  <a:gd name="T1" fmla="*/ 129 h 129"/>
                  <a:gd name="T2" fmla="*/ 62 w 123"/>
                  <a:gd name="T3" fmla="*/ 111 h 129"/>
                  <a:gd name="T4" fmla="*/ 89 w 123"/>
                  <a:gd name="T5" fmla="*/ 84 h 129"/>
                  <a:gd name="T6" fmla="*/ 91 w 123"/>
                  <a:gd name="T7" fmla="*/ 98 h 129"/>
                  <a:gd name="T8" fmla="*/ 111 w 123"/>
                  <a:gd name="T9" fmla="*/ 70 h 129"/>
                  <a:gd name="T10" fmla="*/ 109 w 123"/>
                  <a:gd name="T11" fmla="*/ 62 h 129"/>
                  <a:gd name="T12" fmla="*/ 114 w 123"/>
                  <a:gd name="T13" fmla="*/ 59 h 129"/>
                  <a:gd name="T14" fmla="*/ 122 w 123"/>
                  <a:gd name="T15" fmla="*/ 79 h 129"/>
                  <a:gd name="T16" fmla="*/ 92 w 123"/>
                  <a:gd name="T17" fmla="*/ 118 h 129"/>
                  <a:gd name="T18" fmla="*/ 93 w 123"/>
                  <a:gd name="T19" fmla="*/ 129 h 129"/>
                  <a:gd name="T20" fmla="*/ 0 w 123"/>
                  <a:gd name="T21" fmla="*/ 58 h 129"/>
                  <a:gd name="T22" fmla="*/ 30 w 123"/>
                  <a:gd name="T23" fmla="*/ 38 h 129"/>
                  <a:gd name="T24" fmla="*/ 42 w 123"/>
                  <a:gd name="T25" fmla="*/ 74 h 129"/>
                  <a:gd name="T26" fmla="*/ 29 w 123"/>
                  <a:gd name="T27" fmla="*/ 69 h 129"/>
                  <a:gd name="T28" fmla="*/ 45 w 123"/>
                  <a:gd name="T29" fmla="*/ 99 h 129"/>
                  <a:gd name="T30" fmla="*/ 53 w 123"/>
                  <a:gd name="T31" fmla="*/ 101 h 129"/>
                  <a:gd name="T32" fmla="*/ 53 w 123"/>
                  <a:gd name="T33" fmla="*/ 107 h 129"/>
                  <a:gd name="T34" fmla="*/ 33 w 123"/>
                  <a:gd name="T35" fmla="*/ 105 h 129"/>
                  <a:gd name="T36" fmla="*/ 11 w 123"/>
                  <a:gd name="T37" fmla="*/ 62 h 129"/>
                  <a:gd name="T38" fmla="*/ 0 w 123"/>
                  <a:gd name="T39" fmla="*/ 58 h 129"/>
                  <a:gd name="T40" fmla="*/ 111 w 123"/>
                  <a:gd name="T41" fmla="*/ 9 h 129"/>
                  <a:gd name="T42" fmla="*/ 102 w 123"/>
                  <a:gd name="T43" fmla="*/ 16 h 129"/>
                  <a:gd name="T44" fmla="*/ 54 w 123"/>
                  <a:gd name="T45" fmla="*/ 12 h 129"/>
                  <a:gd name="T46" fmla="*/ 41 w 123"/>
                  <a:gd name="T47" fmla="*/ 28 h 129"/>
                  <a:gd name="T48" fmla="*/ 46 w 123"/>
                  <a:gd name="T49" fmla="*/ 32 h 129"/>
                  <a:gd name="T50" fmla="*/ 52 w 123"/>
                  <a:gd name="T51" fmla="*/ 26 h 129"/>
                  <a:gd name="T52" fmla="*/ 86 w 123"/>
                  <a:gd name="T53" fmla="*/ 28 h 129"/>
                  <a:gd name="T54" fmla="*/ 75 w 123"/>
                  <a:gd name="T55" fmla="*/ 37 h 129"/>
                  <a:gd name="T56" fmla="*/ 112 w 123"/>
                  <a:gd name="T57" fmla="*/ 46 h 129"/>
                  <a:gd name="T58" fmla="*/ 111 w 123"/>
                  <a:gd name="T59" fmla="*/ 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29">
                    <a:moveTo>
                      <a:pt x="93" y="129"/>
                    </a:moveTo>
                    <a:cubicBezTo>
                      <a:pt x="62" y="111"/>
                      <a:pt x="62" y="111"/>
                      <a:pt x="62" y="111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103" y="95"/>
                      <a:pt x="112" y="83"/>
                      <a:pt x="111" y="70"/>
                    </a:cubicBezTo>
                    <a:cubicBezTo>
                      <a:pt x="110" y="67"/>
                      <a:pt x="110" y="64"/>
                      <a:pt x="109" y="62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8" y="65"/>
                      <a:pt x="121" y="71"/>
                      <a:pt x="122" y="79"/>
                    </a:cubicBezTo>
                    <a:cubicBezTo>
                      <a:pt x="123" y="98"/>
                      <a:pt x="111" y="114"/>
                      <a:pt x="92" y="118"/>
                    </a:cubicBezTo>
                    <a:cubicBezTo>
                      <a:pt x="93" y="129"/>
                      <a:pt x="93" y="129"/>
                      <a:pt x="93" y="129"/>
                    </a:cubicBezTo>
                    <a:close/>
                    <a:moveTo>
                      <a:pt x="0" y="58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82"/>
                      <a:pt x="33" y="95"/>
                      <a:pt x="45" y="99"/>
                    </a:cubicBezTo>
                    <a:cubicBezTo>
                      <a:pt x="48" y="100"/>
                      <a:pt x="51" y="101"/>
                      <a:pt x="53" y="101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47" y="108"/>
                      <a:pt x="39" y="108"/>
                      <a:pt x="33" y="105"/>
                    </a:cubicBezTo>
                    <a:cubicBezTo>
                      <a:pt x="15" y="99"/>
                      <a:pt x="6" y="80"/>
                      <a:pt x="11" y="62"/>
                    </a:cubicBezTo>
                    <a:cubicBezTo>
                      <a:pt x="0" y="58"/>
                      <a:pt x="0" y="58"/>
                      <a:pt x="0" y="58"/>
                    </a:cubicBezTo>
                    <a:close/>
                    <a:moveTo>
                      <a:pt x="111" y="9"/>
                    </a:moveTo>
                    <a:cubicBezTo>
                      <a:pt x="102" y="16"/>
                      <a:pt x="102" y="16"/>
                      <a:pt x="102" y="16"/>
                    </a:cubicBezTo>
                    <a:cubicBezTo>
                      <a:pt x="90" y="3"/>
                      <a:pt x="69" y="0"/>
                      <a:pt x="54" y="12"/>
                    </a:cubicBezTo>
                    <a:cubicBezTo>
                      <a:pt x="48" y="16"/>
                      <a:pt x="44" y="22"/>
                      <a:pt x="41" y="28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8" y="29"/>
                      <a:pt x="49" y="27"/>
                      <a:pt x="52" y="26"/>
                    </a:cubicBezTo>
                    <a:cubicBezTo>
                      <a:pt x="62" y="18"/>
                      <a:pt x="77" y="19"/>
                      <a:pt x="86" y="2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112" y="46"/>
                      <a:pt x="112" y="46"/>
                      <a:pt x="112" y="46"/>
                    </a:cubicBezTo>
                    <a:lnTo>
                      <a:pt x="111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CEB0904-87B4-4BD1-B044-258423D6F51F}"/>
                </a:ext>
              </a:extLst>
            </p:cNvPr>
            <p:cNvSpPr/>
            <p:nvPr/>
          </p:nvSpPr>
          <p:spPr>
            <a:xfrm>
              <a:off x="1383627" y="2002586"/>
              <a:ext cx="2408442" cy="32168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47">
              <a:extLst>
                <a:ext uri="{FF2B5EF4-FFF2-40B4-BE49-F238E27FC236}">
                  <a16:creationId xmlns:a16="http://schemas.microsoft.com/office/drawing/2014/main" id="{C9F55849-E600-4718-9CD1-08E11D5E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607" y="2367213"/>
              <a:ext cx="2686460" cy="46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ame 39">
              <a:extLst>
                <a:ext uri="{FF2B5EF4-FFF2-40B4-BE49-F238E27FC236}">
                  <a16:creationId xmlns:a16="http://schemas.microsoft.com/office/drawing/2014/main" id="{EFE1F75F-90ED-4615-97A9-73F44CB05056}"/>
                </a:ext>
              </a:extLst>
            </p:cNvPr>
            <p:cNvSpPr/>
            <p:nvPr/>
          </p:nvSpPr>
          <p:spPr>
            <a:xfrm>
              <a:off x="5513276" y="3230399"/>
              <a:ext cx="1689805" cy="1689805"/>
            </a:xfrm>
            <a:prstGeom prst="rect">
              <a:avLst/>
            </a:prstGeom>
            <a:solidFill>
              <a:srgbClr val="FAFAF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B2D92D0-9EF6-44FF-945A-43B642ACB33B}"/>
                </a:ext>
              </a:extLst>
            </p:cNvPr>
            <p:cNvSpPr/>
            <p:nvPr/>
          </p:nvSpPr>
          <p:spPr>
            <a:xfrm>
              <a:off x="2145411" y="4285729"/>
              <a:ext cx="2408442" cy="32168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47">
              <a:extLst>
                <a:ext uri="{FF2B5EF4-FFF2-40B4-BE49-F238E27FC236}">
                  <a16:creationId xmlns:a16="http://schemas.microsoft.com/office/drawing/2014/main" id="{7993DB63-86AC-4157-93AD-773A6190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607" y="4650356"/>
              <a:ext cx="3448243" cy="46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005AB82-5119-41AD-824A-59A14FF3C384}"/>
                </a:ext>
              </a:extLst>
            </p:cNvPr>
            <p:cNvSpPr/>
            <p:nvPr/>
          </p:nvSpPr>
          <p:spPr>
            <a:xfrm>
              <a:off x="8403406" y="4301772"/>
              <a:ext cx="2408442" cy="32168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7FE2552-7EE8-4EC5-9B82-0703B8DA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3406" y="4666399"/>
              <a:ext cx="2686460" cy="46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103C523-CDFB-4992-B137-A81E1538909B}"/>
                </a:ext>
              </a:extLst>
            </p:cNvPr>
            <p:cNvSpPr/>
            <p:nvPr/>
          </p:nvSpPr>
          <p:spPr>
            <a:xfrm>
              <a:off x="8178817" y="2549838"/>
              <a:ext cx="2408442" cy="32168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5B9D606-8C16-4840-9E02-71531834C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17" y="2914465"/>
              <a:ext cx="2891534" cy="46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ame 39">
              <a:extLst>
                <a:ext uri="{FF2B5EF4-FFF2-40B4-BE49-F238E27FC236}">
                  <a16:creationId xmlns:a16="http://schemas.microsoft.com/office/drawing/2014/main" id="{E4E4846B-70F3-4D1C-A4C3-44EABBB9276A}"/>
                </a:ext>
              </a:extLst>
            </p:cNvPr>
            <p:cNvSpPr/>
            <p:nvPr/>
          </p:nvSpPr>
          <p:spPr>
            <a:xfrm>
              <a:off x="5513276" y="3230399"/>
              <a:ext cx="1689805" cy="1689805"/>
            </a:xfrm>
            <a:prstGeom prst="rect">
              <a:avLst/>
            </a:prstGeom>
            <a:solidFill>
              <a:srgbClr val="FAFAF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0E96127B-ACAE-4700-958B-F604331E6940}"/>
                </a:ext>
              </a:extLst>
            </p:cNvPr>
            <p:cNvSpPr/>
            <p:nvPr/>
          </p:nvSpPr>
          <p:spPr>
            <a:xfrm>
              <a:off x="5853956" y="3571079"/>
              <a:ext cx="1008444" cy="100844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76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2060" y="-217714"/>
            <a:ext cx="11147424" cy="3388256"/>
            <a:chOff x="402060" y="2598202"/>
            <a:chExt cx="11147424" cy="3388256"/>
          </a:xfrm>
        </p:grpSpPr>
        <p:sp>
          <p:nvSpPr>
            <p:cNvPr id="114" name="圆角矩形 113"/>
            <p:cNvSpPr/>
            <p:nvPr/>
          </p:nvSpPr>
          <p:spPr>
            <a:xfrm>
              <a:off x="1219200" y="2598202"/>
              <a:ext cx="9613900" cy="248179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104961"/>
              </a:solidFill>
            </a:ln>
            <a:effectLst>
              <a:outerShdw blurRad="4191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 rot="10800000">
              <a:off x="1131533" y="4259258"/>
              <a:ext cx="9775593" cy="914400"/>
              <a:chOff x="1120775" y="4576758"/>
              <a:chExt cx="9775593" cy="914400"/>
            </a:xfrm>
          </p:grpSpPr>
          <p:sp>
            <p:nvSpPr>
              <p:cNvPr id="130" name="L 形 129"/>
              <p:cNvSpPr/>
              <p:nvPr/>
            </p:nvSpPr>
            <p:spPr>
              <a:xfrm rot="5400000">
                <a:off x="1120775" y="4576758"/>
                <a:ext cx="914400" cy="914400"/>
              </a:xfrm>
              <a:prstGeom prst="corner">
                <a:avLst>
                  <a:gd name="adj1" fmla="val 9723"/>
                  <a:gd name="adj2" fmla="val 8680"/>
                </a:avLst>
              </a:prstGeom>
              <a:solidFill>
                <a:srgbClr val="104961"/>
              </a:solidFill>
              <a:ln>
                <a:solidFill>
                  <a:srgbClr val="1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L 形 130"/>
              <p:cNvSpPr/>
              <p:nvPr/>
            </p:nvSpPr>
            <p:spPr>
              <a:xfrm rot="10800000">
                <a:off x="9981968" y="4576758"/>
                <a:ext cx="914400" cy="914400"/>
              </a:xfrm>
              <a:prstGeom prst="corner">
                <a:avLst>
                  <a:gd name="adj1" fmla="val 9723"/>
                  <a:gd name="adj2" fmla="val 8680"/>
                </a:avLst>
              </a:prstGeom>
              <a:solidFill>
                <a:srgbClr val="104961"/>
              </a:solidFill>
              <a:ln>
                <a:solidFill>
                  <a:srgbClr val="1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134" name="直接连接符 133"/>
            <p:cNvCxnSpPr/>
            <p:nvPr/>
          </p:nvCxnSpPr>
          <p:spPr>
            <a:xfrm flipH="1">
              <a:off x="402060" y="5287958"/>
              <a:ext cx="609600" cy="698500"/>
            </a:xfrm>
            <a:prstGeom prst="line">
              <a:avLst/>
            </a:prstGeom>
            <a:ln>
              <a:gradFill>
                <a:gsLst>
                  <a:gs pos="100000">
                    <a:srgbClr val="7598B0">
                      <a:alpha val="0"/>
                    </a:srgbClr>
                  </a:gs>
                  <a:gs pos="0">
                    <a:srgbClr val="10496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10800000">
              <a:off x="10939884" y="5287958"/>
              <a:ext cx="609600" cy="698500"/>
            </a:xfrm>
            <a:prstGeom prst="line">
              <a:avLst/>
            </a:prstGeom>
            <a:ln>
              <a:gradFill>
                <a:gsLst>
                  <a:gs pos="0">
                    <a:srgbClr val="7598B0">
                      <a:alpha val="0"/>
                    </a:srgbClr>
                  </a:gs>
                  <a:gs pos="100000">
                    <a:srgbClr val="10496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3349142" y="1497891"/>
            <a:ext cx="507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54593" y="759746"/>
            <a:ext cx="191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8690B7-88FC-4267-8335-3C721765AD68}"/>
              </a:ext>
            </a:extLst>
          </p:cNvPr>
          <p:cNvGrpSpPr/>
          <p:nvPr/>
        </p:nvGrpSpPr>
        <p:grpSpPr>
          <a:xfrm>
            <a:off x="885640" y="3520495"/>
            <a:ext cx="10281020" cy="2330111"/>
            <a:chOff x="2194301" y="3768143"/>
            <a:chExt cx="7952414" cy="1802351"/>
          </a:xfrm>
        </p:grpSpPr>
        <p:sp>
          <p:nvSpPr>
            <p:cNvPr id="62" name="文本框 61"/>
            <p:cNvSpPr txBox="1"/>
            <p:nvPr/>
          </p:nvSpPr>
          <p:spPr>
            <a:xfrm>
              <a:off x="3196610" y="3902880"/>
              <a:ext cx="1997737" cy="35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194301" y="3859827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104961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2292507" y="3768143"/>
              <a:ext cx="564818" cy="397165"/>
            </a:xfrm>
            <a:prstGeom prst="triangle">
              <a:avLst/>
            </a:prstGeom>
            <a:solidFill>
              <a:srgbClr val="10496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46381" y="3771785"/>
              <a:ext cx="235835" cy="26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842458" y="3906494"/>
              <a:ext cx="2005951" cy="35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成功项目展示</a:t>
              </a: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6837864" y="3859827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104961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0800000">
              <a:off x="6936070" y="3768143"/>
              <a:ext cx="564818" cy="397165"/>
            </a:xfrm>
            <a:prstGeom prst="triangle">
              <a:avLst/>
            </a:prstGeom>
            <a:solidFill>
              <a:srgbClr val="10496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089943" y="3771785"/>
              <a:ext cx="235835" cy="26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163603" y="5204097"/>
              <a:ext cx="2086541" cy="35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工作存在不足</a:t>
              </a:r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2243629" y="5151602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9F3201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0800000">
              <a:off x="2341835" y="5059918"/>
              <a:ext cx="564818" cy="397165"/>
            </a:xfrm>
            <a:prstGeom prst="triangle">
              <a:avLst/>
            </a:prstGeom>
            <a:solidFill>
              <a:srgbClr val="9F320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495709" y="5063560"/>
              <a:ext cx="235835" cy="26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7802163" y="5204097"/>
              <a:ext cx="2086542" cy="35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明年工作计划</a:t>
              </a: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6837864" y="5156340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9F3201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等腰三角形 95"/>
            <p:cNvSpPr/>
            <p:nvPr/>
          </p:nvSpPr>
          <p:spPr>
            <a:xfrm rot="10800000">
              <a:off x="6936070" y="5064656"/>
              <a:ext cx="564818" cy="397165"/>
            </a:xfrm>
            <a:prstGeom prst="triangle">
              <a:avLst/>
            </a:prstGeom>
            <a:solidFill>
              <a:srgbClr val="9F320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7089943" y="5068298"/>
              <a:ext cx="235835" cy="26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40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FEAEAA7-5C59-48CA-9075-D4CF6A6AA11D}"/>
              </a:ext>
            </a:extLst>
          </p:cNvPr>
          <p:cNvGrpSpPr/>
          <p:nvPr/>
        </p:nvGrpSpPr>
        <p:grpSpPr>
          <a:xfrm>
            <a:off x="1166500" y="1725757"/>
            <a:ext cx="10352400" cy="4319443"/>
            <a:chOff x="1186179" y="1928620"/>
            <a:chExt cx="9878373" cy="412166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06E309-2FAA-4A58-B690-925417C1608A}"/>
                </a:ext>
              </a:extLst>
            </p:cNvPr>
            <p:cNvSpPr/>
            <p:nvPr/>
          </p:nvSpPr>
          <p:spPr bwMode="auto">
            <a:xfrm>
              <a:off x="5963920" y="2037715"/>
              <a:ext cx="2401570" cy="2306320"/>
            </a:xfrm>
            <a:prstGeom prst="teardrop">
              <a:avLst/>
            </a:prstGeom>
            <a:solidFill>
              <a:srgbClr val="9F3201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FB79498-70F9-422F-90FA-9FCB4942527C}"/>
                </a:ext>
              </a:extLst>
            </p:cNvPr>
            <p:cNvSpPr/>
            <p:nvPr/>
          </p:nvSpPr>
          <p:spPr bwMode="auto">
            <a:xfrm>
              <a:off x="8661077" y="2037196"/>
              <a:ext cx="2403475" cy="2233613"/>
            </a:xfrm>
            <a:prstGeom prst="teardrop">
              <a:avLst/>
            </a:prstGeom>
            <a:solidFill>
              <a:srgbClr val="104961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66B82FA-7621-44E8-96D0-2E73521EED0D}"/>
                </a:ext>
              </a:extLst>
            </p:cNvPr>
            <p:cNvSpPr/>
            <p:nvPr/>
          </p:nvSpPr>
          <p:spPr bwMode="auto">
            <a:xfrm>
              <a:off x="7342505" y="3684270"/>
              <a:ext cx="2401570" cy="2366010"/>
            </a:xfrm>
            <a:prstGeom prst="teardrop">
              <a:avLst/>
            </a:prstGeom>
            <a:solidFill>
              <a:srgbClr val="9F3201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Picture 18" descr="C:\Users\zengfuqiang\Desktop\搜狗截图20170307223411.png搜狗截图20170307223411">
              <a:extLst>
                <a:ext uri="{FF2B5EF4-FFF2-40B4-BE49-F238E27FC236}">
                  <a16:creationId xmlns:a16="http://schemas.microsoft.com/office/drawing/2014/main" id="{649FE58A-CD87-4663-8C08-E27ECD131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3489" y="4405550"/>
              <a:ext cx="1841927" cy="113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9" descr="C:\Users\zengfuqiang\Desktop\搜狗截图20170307223423.png搜狗截图20170307223423">
              <a:extLst>
                <a:ext uri="{FF2B5EF4-FFF2-40B4-BE49-F238E27FC236}">
                  <a16:creationId xmlns:a16="http://schemas.microsoft.com/office/drawing/2014/main" id="{10A89F1D-23F1-4AB8-8AA3-5E8EBDFD1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2780" y="4400550"/>
              <a:ext cx="1784985" cy="114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61EE6B16-92AE-41C4-A666-29E91E81D6E3}"/>
                </a:ext>
              </a:extLst>
            </p:cNvPr>
            <p:cNvSpPr txBox="1"/>
            <p:nvPr/>
          </p:nvSpPr>
          <p:spPr>
            <a:xfrm>
              <a:off x="1186179" y="3388360"/>
              <a:ext cx="3791586" cy="66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29A263B1-2751-4075-814F-BC085D47B067}"/>
                </a:ext>
              </a:extLst>
            </p:cNvPr>
            <p:cNvSpPr txBox="1"/>
            <p:nvPr/>
          </p:nvSpPr>
          <p:spPr>
            <a:xfrm>
              <a:off x="1224575" y="3138931"/>
              <a:ext cx="1350945" cy="323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A805FCC5-F62D-422A-B8A4-A8918620A34B}"/>
                </a:ext>
              </a:extLst>
            </p:cNvPr>
            <p:cNvSpPr txBox="1"/>
            <p:nvPr/>
          </p:nvSpPr>
          <p:spPr>
            <a:xfrm>
              <a:off x="1186179" y="2269491"/>
              <a:ext cx="3791586" cy="66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3AEAB242-3043-4DB4-A18B-7B831F000C24}"/>
                </a:ext>
              </a:extLst>
            </p:cNvPr>
            <p:cNvSpPr txBox="1"/>
            <p:nvPr/>
          </p:nvSpPr>
          <p:spPr>
            <a:xfrm>
              <a:off x="1224575" y="1928620"/>
              <a:ext cx="1350945" cy="323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3369A466-54BE-4206-9FB2-EA06047A6AD1}"/>
                </a:ext>
              </a:extLst>
            </p:cNvPr>
            <p:cNvSpPr txBox="1"/>
            <p:nvPr/>
          </p:nvSpPr>
          <p:spPr>
            <a:xfrm>
              <a:off x="6563417" y="3388645"/>
              <a:ext cx="1204103" cy="29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061E93CB-2A7C-4337-A46B-3B1B3A176EE2}"/>
                </a:ext>
              </a:extLst>
            </p:cNvPr>
            <p:cNvSpPr txBox="1"/>
            <p:nvPr/>
          </p:nvSpPr>
          <p:spPr>
            <a:xfrm>
              <a:off x="7941367" y="4916455"/>
              <a:ext cx="1204103" cy="29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0A7C608C-AA62-4FF1-BCA5-9B6EDE495ED2}"/>
                </a:ext>
              </a:extLst>
            </p:cNvPr>
            <p:cNvSpPr txBox="1"/>
            <p:nvPr/>
          </p:nvSpPr>
          <p:spPr>
            <a:xfrm>
              <a:off x="9422186" y="3184177"/>
              <a:ext cx="1204103" cy="29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0149C95-2733-40D0-8E3E-40DD90334BAE}"/>
                </a:ext>
              </a:extLst>
            </p:cNvPr>
            <p:cNvGrpSpPr/>
            <p:nvPr/>
          </p:nvGrpSpPr>
          <p:grpSpPr>
            <a:xfrm>
              <a:off x="6957060" y="2402840"/>
              <a:ext cx="417195" cy="786765"/>
              <a:chOff x="4670" y="4925"/>
              <a:chExt cx="260" cy="512"/>
            </a:xfrm>
          </p:grpSpPr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606C530F-C4AF-4045-80BC-1DD93FE67876}"/>
                  </a:ext>
                </a:extLst>
              </p:cNvPr>
              <p:cNvSpPr/>
              <p:nvPr/>
            </p:nvSpPr>
            <p:spPr bwMode="auto">
              <a:xfrm>
                <a:off x="4670" y="5095"/>
                <a:ext cx="260" cy="343"/>
              </a:xfrm>
              <a:custGeom>
                <a:avLst/>
                <a:gdLst>
                  <a:gd name="T0" fmla="*/ 72 w 72"/>
                  <a:gd name="T1" fmla="*/ 30 h 96"/>
                  <a:gd name="T2" fmla="*/ 72 w 72"/>
                  <a:gd name="T3" fmla="*/ 6 h 96"/>
                  <a:gd name="T4" fmla="*/ 66 w 72"/>
                  <a:gd name="T5" fmla="*/ 0 h 96"/>
                  <a:gd name="T6" fmla="*/ 60 w 72"/>
                  <a:gd name="T7" fmla="*/ 6 h 96"/>
                  <a:gd name="T8" fmla="*/ 60 w 72"/>
                  <a:gd name="T9" fmla="*/ 30 h 96"/>
                  <a:gd name="T10" fmla="*/ 36 w 72"/>
                  <a:gd name="T11" fmla="*/ 54 h 96"/>
                  <a:gd name="T12" fmla="*/ 12 w 72"/>
                  <a:gd name="T13" fmla="*/ 30 h 96"/>
                  <a:gd name="T14" fmla="*/ 12 w 72"/>
                  <a:gd name="T15" fmla="*/ 6 h 96"/>
                  <a:gd name="T16" fmla="*/ 6 w 72"/>
                  <a:gd name="T17" fmla="*/ 0 h 96"/>
                  <a:gd name="T18" fmla="*/ 0 w 72"/>
                  <a:gd name="T19" fmla="*/ 6 h 96"/>
                  <a:gd name="T20" fmla="*/ 0 w 72"/>
                  <a:gd name="T21" fmla="*/ 30 h 96"/>
                  <a:gd name="T22" fmla="*/ 30 w 72"/>
                  <a:gd name="T23" fmla="*/ 66 h 96"/>
                  <a:gd name="T24" fmla="*/ 30 w 72"/>
                  <a:gd name="T25" fmla="*/ 84 h 96"/>
                  <a:gd name="T26" fmla="*/ 6 w 72"/>
                  <a:gd name="T27" fmla="*/ 84 h 96"/>
                  <a:gd name="T28" fmla="*/ 0 w 72"/>
                  <a:gd name="T29" fmla="*/ 90 h 96"/>
                  <a:gd name="T30" fmla="*/ 6 w 72"/>
                  <a:gd name="T31" fmla="*/ 96 h 96"/>
                  <a:gd name="T32" fmla="*/ 66 w 72"/>
                  <a:gd name="T33" fmla="*/ 96 h 96"/>
                  <a:gd name="T34" fmla="*/ 72 w 72"/>
                  <a:gd name="T35" fmla="*/ 90 h 96"/>
                  <a:gd name="T36" fmla="*/ 66 w 72"/>
                  <a:gd name="T37" fmla="*/ 84 h 96"/>
                  <a:gd name="T38" fmla="*/ 42 w 72"/>
                  <a:gd name="T39" fmla="*/ 84 h 96"/>
                  <a:gd name="T40" fmla="*/ 42 w 72"/>
                  <a:gd name="T41" fmla="*/ 66 h 96"/>
                  <a:gd name="T42" fmla="*/ 72 w 72"/>
                  <a:gd name="T4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" h="96">
                    <a:moveTo>
                      <a:pt x="72" y="30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3"/>
                      <a:pt x="69" y="0"/>
                      <a:pt x="66" y="0"/>
                    </a:cubicBezTo>
                    <a:cubicBezTo>
                      <a:pt x="63" y="0"/>
                      <a:pt x="60" y="3"/>
                      <a:pt x="60" y="6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1"/>
                      <a:pt x="60" y="54"/>
                      <a:pt x="36" y="54"/>
                    </a:cubicBezTo>
                    <a:cubicBezTo>
                      <a:pt x="13" y="54"/>
                      <a:pt x="12" y="32"/>
                      <a:pt x="12" y="3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2"/>
                      <a:pt x="6" y="63"/>
                      <a:pt x="30" y="66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3" y="84"/>
                      <a:pt x="0" y="87"/>
                      <a:pt x="0" y="90"/>
                    </a:cubicBezTo>
                    <a:cubicBezTo>
                      <a:pt x="0" y="93"/>
                      <a:pt x="3" y="96"/>
                      <a:pt x="6" y="96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9" y="96"/>
                      <a:pt x="72" y="93"/>
                      <a:pt x="72" y="90"/>
                    </a:cubicBezTo>
                    <a:cubicBezTo>
                      <a:pt x="72" y="87"/>
                      <a:pt x="69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66" y="63"/>
                      <a:pt x="72" y="42"/>
                      <a:pt x="72" y="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06252699-57AA-4EE0-89DC-1C2B3CE11E95}"/>
                  </a:ext>
                </a:extLst>
              </p:cNvPr>
              <p:cNvSpPr/>
              <p:nvPr/>
            </p:nvSpPr>
            <p:spPr bwMode="auto">
              <a:xfrm>
                <a:off x="4735" y="4925"/>
                <a:ext cx="130" cy="343"/>
              </a:xfrm>
              <a:custGeom>
                <a:avLst/>
                <a:gdLst>
                  <a:gd name="T0" fmla="*/ 18 w 36"/>
                  <a:gd name="T1" fmla="*/ 96 h 96"/>
                  <a:gd name="T2" fmla="*/ 36 w 36"/>
                  <a:gd name="T3" fmla="*/ 78 h 96"/>
                  <a:gd name="T4" fmla="*/ 36 w 36"/>
                  <a:gd name="T5" fmla="*/ 54 h 96"/>
                  <a:gd name="T6" fmla="*/ 0 w 36"/>
                  <a:gd name="T7" fmla="*/ 54 h 96"/>
                  <a:gd name="T8" fmla="*/ 0 w 36"/>
                  <a:gd name="T9" fmla="*/ 48 h 96"/>
                  <a:gd name="T10" fmla="*/ 36 w 36"/>
                  <a:gd name="T11" fmla="*/ 48 h 96"/>
                  <a:gd name="T12" fmla="*/ 36 w 36"/>
                  <a:gd name="T13" fmla="*/ 18 h 96"/>
                  <a:gd name="T14" fmla="*/ 18 w 36"/>
                  <a:gd name="T15" fmla="*/ 0 h 96"/>
                  <a:gd name="T16" fmla="*/ 0 w 36"/>
                  <a:gd name="T17" fmla="*/ 18 h 96"/>
                  <a:gd name="T18" fmla="*/ 0 w 36"/>
                  <a:gd name="T19" fmla="*/ 78 h 96"/>
                  <a:gd name="T20" fmla="*/ 18 w 36"/>
                  <a:gd name="T2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96">
                    <a:moveTo>
                      <a:pt x="18" y="96"/>
                    </a:moveTo>
                    <a:cubicBezTo>
                      <a:pt x="28" y="96"/>
                      <a:pt x="36" y="88"/>
                      <a:pt x="36" y="78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8"/>
                      <a:pt x="8" y="96"/>
                      <a:pt x="18" y="9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8EACAE6A-25D0-4646-A50B-8A9529FE71EE}"/>
                </a:ext>
              </a:extLst>
            </p:cNvPr>
            <p:cNvSpPr/>
            <p:nvPr/>
          </p:nvSpPr>
          <p:spPr bwMode="auto">
            <a:xfrm>
              <a:off x="8365490" y="4090670"/>
              <a:ext cx="521970" cy="678815"/>
            </a:xfrm>
            <a:custGeom>
              <a:avLst/>
              <a:gdLst>
                <a:gd name="T0" fmla="*/ 57 w 99"/>
                <a:gd name="T1" fmla="*/ 0 h 151"/>
                <a:gd name="T2" fmla="*/ 45 w 99"/>
                <a:gd name="T3" fmla="*/ 0 h 151"/>
                <a:gd name="T4" fmla="*/ 45 w 99"/>
                <a:gd name="T5" fmla="*/ 102 h 151"/>
                <a:gd name="T6" fmla="*/ 1 w 99"/>
                <a:gd name="T7" fmla="*/ 122 h 151"/>
                <a:gd name="T8" fmla="*/ 5 w 99"/>
                <a:gd name="T9" fmla="*/ 136 h 151"/>
                <a:gd name="T10" fmla="*/ 58 w 99"/>
                <a:gd name="T11" fmla="*/ 128 h 151"/>
                <a:gd name="T12" fmla="*/ 63 w 99"/>
                <a:gd name="T13" fmla="*/ 98 h 151"/>
                <a:gd name="T14" fmla="*/ 63 w 99"/>
                <a:gd name="T15" fmla="*/ 36 h 151"/>
                <a:gd name="T16" fmla="*/ 83 w 99"/>
                <a:gd name="T17" fmla="*/ 58 h 151"/>
                <a:gd name="T18" fmla="*/ 80 w 99"/>
                <a:gd name="T19" fmla="*/ 80 h 151"/>
                <a:gd name="T20" fmla="*/ 79 w 99"/>
                <a:gd name="T21" fmla="*/ 85 h 151"/>
                <a:gd name="T22" fmla="*/ 89 w 99"/>
                <a:gd name="T23" fmla="*/ 77 h 151"/>
                <a:gd name="T24" fmla="*/ 93 w 99"/>
                <a:gd name="T25" fmla="*/ 65 h 151"/>
                <a:gd name="T26" fmla="*/ 57 w 99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51">
                  <a:moveTo>
                    <a:pt x="5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27" y="93"/>
                    <a:pt x="5" y="105"/>
                    <a:pt x="1" y="122"/>
                  </a:cubicBezTo>
                  <a:cubicBezTo>
                    <a:pt x="0" y="127"/>
                    <a:pt x="2" y="133"/>
                    <a:pt x="5" y="136"/>
                  </a:cubicBezTo>
                  <a:cubicBezTo>
                    <a:pt x="17" y="151"/>
                    <a:pt x="45" y="144"/>
                    <a:pt x="58" y="128"/>
                  </a:cubicBezTo>
                  <a:cubicBezTo>
                    <a:pt x="64" y="120"/>
                    <a:pt x="63" y="114"/>
                    <a:pt x="63" y="9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1" y="42"/>
                    <a:pt x="80" y="47"/>
                    <a:pt x="83" y="58"/>
                  </a:cubicBezTo>
                  <a:cubicBezTo>
                    <a:pt x="85" y="64"/>
                    <a:pt x="83" y="75"/>
                    <a:pt x="80" y="80"/>
                  </a:cubicBezTo>
                  <a:cubicBezTo>
                    <a:pt x="80" y="82"/>
                    <a:pt x="78" y="83"/>
                    <a:pt x="79" y="85"/>
                  </a:cubicBezTo>
                  <a:cubicBezTo>
                    <a:pt x="84" y="89"/>
                    <a:pt x="87" y="81"/>
                    <a:pt x="89" y="77"/>
                  </a:cubicBezTo>
                  <a:cubicBezTo>
                    <a:pt x="90" y="73"/>
                    <a:pt x="92" y="68"/>
                    <a:pt x="93" y="65"/>
                  </a:cubicBezTo>
                  <a:cubicBezTo>
                    <a:pt x="99" y="29"/>
                    <a:pt x="60" y="27"/>
                    <a:pt x="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E117E54-27DB-4475-8434-088915A67A56}"/>
                </a:ext>
              </a:extLst>
            </p:cNvPr>
            <p:cNvGrpSpPr/>
            <p:nvPr/>
          </p:nvGrpSpPr>
          <p:grpSpPr>
            <a:xfrm>
              <a:off x="9683115" y="2443480"/>
              <a:ext cx="501650" cy="587375"/>
              <a:chOff x="8555" y="4960"/>
              <a:chExt cx="430" cy="529"/>
            </a:xfrm>
          </p:grpSpPr>
          <p:sp>
            <p:nvSpPr>
              <p:cNvPr id="22" name="Rectangle 94">
                <a:extLst>
                  <a:ext uri="{FF2B5EF4-FFF2-40B4-BE49-F238E27FC236}">
                    <a16:creationId xmlns:a16="http://schemas.microsoft.com/office/drawing/2014/main" id="{B6FEDA06-6130-411A-9E1C-48CCD2E61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3" name="Rectangle 95">
                <a:extLst>
                  <a:ext uri="{FF2B5EF4-FFF2-40B4-BE49-F238E27FC236}">
                    <a16:creationId xmlns:a16="http://schemas.microsoft.com/office/drawing/2014/main" id="{30A415C3-19BD-41D4-AAF9-0CFCBB23C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4" name="Rectangle 96">
                <a:extLst>
                  <a:ext uri="{FF2B5EF4-FFF2-40B4-BE49-F238E27FC236}">
                    <a16:creationId xmlns:a16="http://schemas.microsoft.com/office/drawing/2014/main" id="{6B6F3670-FE1F-43FB-909C-7617A3DF0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5" name="Rectangle 97">
                <a:extLst>
                  <a:ext uri="{FF2B5EF4-FFF2-40B4-BE49-F238E27FC236}">
                    <a16:creationId xmlns:a16="http://schemas.microsoft.com/office/drawing/2014/main" id="{B3CE7408-6F21-4DEA-8EF3-5F3F06DC7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6" name="Rectangle 98">
                <a:extLst>
                  <a:ext uri="{FF2B5EF4-FFF2-40B4-BE49-F238E27FC236}">
                    <a16:creationId xmlns:a16="http://schemas.microsoft.com/office/drawing/2014/main" id="{0A38C7F4-BF2D-4349-BBBE-CAC68FCD0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7" name="Rectangle 99">
                <a:extLst>
                  <a:ext uri="{FF2B5EF4-FFF2-40B4-BE49-F238E27FC236}">
                    <a16:creationId xmlns:a16="http://schemas.microsoft.com/office/drawing/2014/main" id="{720B59BC-0BE1-44FE-B6A6-CC9CBF4AF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8" name="Rectangle 100">
                <a:extLst>
                  <a:ext uri="{FF2B5EF4-FFF2-40B4-BE49-F238E27FC236}">
                    <a16:creationId xmlns:a16="http://schemas.microsoft.com/office/drawing/2014/main" id="{3B54196D-C05C-4AFB-A563-B3ACEA522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9" name="Rectangle 101">
                <a:extLst>
                  <a:ext uri="{FF2B5EF4-FFF2-40B4-BE49-F238E27FC236}">
                    <a16:creationId xmlns:a16="http://schemas.microsoft.com/office/drawing/2014/main" id="{C74FA0D3-F3BC-4BFC-A348-1DFC5B9B8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" y="4960"/>
                <a:ext cx="85" cy="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0" name="Freeform 102">
                <a:extLst>
                  <a:ext uri="{FF2B5EF4-FFF2-40B4-BE49-F238E27FC236}">
                    <a16:creationId xmlns:a16="http://schemas.microsoft.com/office/drawing/2014/main" id="{5F2C9116-FA73-4ECA-B5B7-957ADB0051CC}"/>
                  </a:ext>
                </a:extLst>
              </p:cNvPr>
              <p:cNvSpPr/>
              <p:nvPr/>
            </p:nvSpPr>
            <p:spPr bwMode="auto">
              <a:xfrm>
                <a:off x="8555" y="5083"/>
                <a:ext cx="430" cy="407"/>
              </a:xfrm>
              <a:custGeom>
                <a:avLst/>
                <a:gdLst>
                  <a:gd name="T0" fmla="*/ 53 w 106"/>
                  <a:gd name="T1" fmla="*/ 0 h 101"/>
                  <a:gd name="T2" fmla="*/ 66 w 106"/>
                  <a:gd name="T3" fmla="*/ 38 h 101"/>
                  <a:gd name="T4" fmla="*/ 106 w 106"/>
                  <a:gd name="T5" fmla="*/ 39 h 101"/>
                  <a:gd name="T6" fmla="*/ 74 w 106"/>
                  <a:gd name="T7" fmla="*/ 63 h 101"/>
                  <a:gd name="T8" fmla="*/ 85 w 106"/>
                  <a:gd name="T9" fmla="*/ 101 h 101"/>
                  <a:gd name="T10" fmla="*/ 53 w 106"/>
                  <a:gd name="T11" fmla="*/ 78 h 101"/>
                  <a:gd name="T12" fmla="*/ 20 w 106"/>
                  <a:gd name="T13" fmla="*/ 101 h 101"/>
                  <a:gd name="T14" fmla="*/ 31 w 106"/>
                  <a:gd name="T15" fmla="*/ 63 h 101"/>
                  <a:gd name="T16" fmla="*/ 0 w 106"/>
                  <a:gd name="T17" fmla="*/ 39 h 101"/>
                  <a:gd name="T18" fmla="*/ 39 w 106"/>
                  <a:gd name="T19" fmla="*/ 38 h 101"/>
                  <a:gd name="T20" fmla="*/ 53 w 106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1">
                    <a:moveTo>
                      <a:pt x="53" y="0"/>
                    </a:moveTo>
                    <a:lnTo>
                      <a:pt x="66" y="38"/>
                    </a:lnTo>
                    <a:lnTo>
                      <a:pt x="106" y="39"/>
                    </a:lnTo>
                    <a:lnTo>
                      <a:pt x="74" y="63"/>
                    </a:lnTo>
                    <a:lnTo>
                      <a:pt x="85" y="101"/>
                    </a:lnTo>
                    <a:lnTo>
                      <a:pt x="53" y="78"/>
                    </a:lnTo>
                    <a:lnTo>
                      <a:pt x="20" y="101"/>
                    </a:lnTo>
                    <a:lnTo>
                      <a:pt x="31" y="63"/>
                    </a:lnTo>
                    <a:lnTo>
                      <a:pt x="0" y="39"/>
                    </a:lnTo>
                    <a:lnTo>
                      <a:pt x="39" y="3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1" name="Freeform 103">
                <a:extLst>
                  <a:ext uri="{FF2B5EF4-FFF2-40B4-BE49-F238E27FC236}">
                    <a16:creationId xmlns:a16="http://schemas.microsoft.com/office/drawing/2014/main" id="{EA856C27-2E1C-457E-8C12-871B8A81F491}"/>
                  </a:ext>
                </a:extLst>
              </p:cNvPr>
              <p:cNvSpPr/>
              <p:nvPr/>
            </p:nvSpPr>
            <p:spPr bwMode="auto">
              <a:xfrm>
                <a:off x="8555" y="5083"/>
                <a:ext cx="430" cy="407"/>
              </a:xfrm>
              <a:custGeom>
                <a:avLst/>
                <a:gdLst>
                  <a:gd name="T0" fmla="*/ 53 w 106"/>
                  <a:gd name="T1" fmla="*/ 0 h 101"/>
                  <a:gd name="T2" fmla="*/ 66 w 106"/>
                  <a:gd name="T3" fmla="*/ 38 h 101"/>
                  <a:gd name="T4" fmla="*/ 106 w 106"/>
                  <a:gd name="T5" fmla="*/ 39 h 101"/>
                  <a:gd name="T6" fmla="*/ 74 w 106"/>
                  <a:gd name="T7" fmla="*/ 63 h 101"/>
                  <a:gd name="T8" fmla="*/ 85 w 106"/>
                  <a:gd name="T9" fmla="*/ 101 h 101"/>
                  <a:gd name="T10" fmla="*/ 53 w 106"/>
                  <a:gd name="T11" fmla="*/ 78 h 101"/>
                  <a:gd name="T12" fmla="*/ 20 w 106"/>
                  <a:gd name="T13" fmla="*/ 101 h 101"/>
                  <a:gd name="T14" fmla="*/ 31 w 106"/>
                  <a:gd name="T15" fmla="*/ 63 h 101"/>
                  <a:gd name="T16" fmla="*/ 0 w 106"/>
                  <a:gd name="T17" fmla="*/ 39 h 101"/>
                  <a:gd name="T18" fmla="*/ 39 w 106"/>
                  <a:gd name="T19" fmla="*/ 38 h 101"/>
                  <a:gd name="T20" fmla="*/ 53 w 106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1">
                    <a:moveTo>
                      <a:pt x="53" y="0"/>
                    </a:moveTo>
                    <a:lnTo>
                      <a:pt x="66" y="38"/>
                    </a:lnTo>
                    <a:lnTo>
                      <a:pt x="106" y="39"/>
                    </a:lnTo>
                    <a:lnTo>
                      <a:pt x="74" y="63"/>
                    </a:lnTo>
                    <a:lnTo>
                      <a:pt x="85" y="101"/>
                    </a:lnTo>
                    <a:lnTo>
                      <a:pt x="53" y="78"/>
                    </a:lnTo>
                    <a:lnTo>
                      <a:pt x="20" y="101"/>
                    </a:lnTo>
                    <a:lnTo>
                      <a:pt x="31" y="63"/>
                    </a:lnTo>
                    <a:lnTo>
                      <a:pt x="0" y="39"/>
                    </a:lnTo>
                    <a:lnTo>
                      <a:pt x="39" y="3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2" name="Rectangle 104">
                <a:extLst>
                  <a:ext uri="{FF2B5EF4-FFF2-40B4-BE49-F238E27FC236}">
                    <a16:creationId xmlns:a16="http://schemas.microsoft.com/office/drawing/2014/main" id="{B38004C9-DADF-48EC-A7BE-B548A0B2B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5" y="4960"/>
                <a:ext cx="85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3" name="Rectangle 105">
                <a:extLst>
                  <a:ext uri="{FF2B5EF4-FFF2-40B4-BE49-F238E27FC236}">
                    <a16:creationId xmlns:a16="http://schemas.microsoft.com/office/drawing/2014/main" id="{6B4F55C9-CEA5-4A54-91A4-8E00CCAE0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5" y="4960"/>
                <a:ext cx="85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4" name="Freeform 106">
                <a:extLst>
                  <a:ext uri="{FF2B5EF4-FFF2-40B4-BE49-F238E27FC236}">
                    <a16:creationId xmlns:a16="http://schemas.microsoft.com/office/drawing/2014/main" id="{E297F322-1B86-4C59-8A67-563DD10B45F2}"/>
                  </a:ext>
                </a:extLst>
              </p:cNvPr>
              <p:cNvSpPr/>
              <p:nvPr/>
            </p:nvSpPr>
            <p:spPr bwMode="auto">
              <a:xfrm>
                <a:off x="8725" y="4960"/>
                <a:ext cx="85" cy="190"/>
              </a:xfrm>
              <a:custGeom>
                <a:avLst/>
                <a:gdLst>
                  <a:gd name="T0" fmla="*/ 21 w 21"/>
                  <a:gd name="T1" fmla="*/ 0 h 47"/>
                  <a:gd name="T2" fmla="*/ 0 w 21"/>
                  <a:gd name="T3" fmla="*/ 0 h 47"/>
                  <a:gd name="T4" fmla="*/ 0 w 21"/>
                  <a:gd name="T5" fmla="*/ 47 h 47"/>
                  <a:gd name="T6" fmla="*/ 11 w 21"/>
                  <a:gd name="T7" fmla="*/ 16 h 47"/>
                  <a:gd name="T8" fmla="*/ 21 w 21"/>
                  <a:gd name="T9" fmla="*/ 47 h 47"/>
                  <a:gd name="T10" fmla="*/ 21 w 21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7">
                    <a:moveTo>
                      <a:pt x="21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11" y="16"/>
                    </a:lnTo>
                    <a:lnTo>
                      <a:pt x="21" y="4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5" name="Freeform 107">
                <a:extLst>
                  <a:ext uri="{FF2B5EF4-FFF2-40B4-BE49-F238E27FC236}">
                    <a16:creationId xmlns:a16="http://schemas.microsoft.com/office/drawing/2014/main" id="{CF7439C6-386D-493F-98A6-9161AD9C9AC9}"/>
                  </a:ext>
                </a:extLst>
              </p:cNvPr>
              <p:cNvSpPr/>
              <p:nvPr/>
            </p:nvSpPr>
            <p:spPr bwMode="auto">
              <a:xfrm>
                <a:off x="8725" y="4960"/>
                <a:ext cx="85" cy="190"/>
              </a:xfrm>
              <a:custGeom>
                <a:avLst/>
                <a:gdLst>
                  <a:gd name="T0" fmla="*/ 21 w 21"/>
                  <a:gd name="T1" fmla="*/ 0 h 47"/>
                  <a:gd name="T2" fmla="*/ 0 w 21"/>
                  <a:gd name="T3" fmla="*/ 0 h 47"/>
                  <a:gd name="T4" fmla="*/ 0 w 21"/>
                  <a:gd name="T5" fmla="*/ 47 h 47"/>
                  <a:gd name="T6" fmla="*/ 11 w 21"/>
                  <a:gd name="T7" fmla="*/ 16 h 47"/>
                  <a:gd name="T8" fmla="*/ 21 w 21"/>
                  <a:gd name="T9" fmla="*/ 47 h 47"/>
                  <a:gd name="T10" fmla="*/ 21 w 21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7">
                    <a:moveTo>
                      <a:pt x="21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11" y="16"/>
                    </a:lnTo>
                    <a:lnTo>
                      <a:pt x="21" y="47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69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9C62D86-4BAD-425F-8049-126C717D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r="69638"/>
          <a:stretch>
            <a:fillRect/>
          </a:stretch>
        </p:blipFill>
        <p:spPr>
          <a:xfrm>
            <a:off x="1433513" y="0"/>
            <a:ext cx="2286000" cy="4138554"/>
          </a:xfrm>
          <a:custGeom>
            <a:avLst/>
            <a:gdLst>
              <a:gd name="connsiteX0" fmla="*/ 0 w 2286000"/>
              <a:gd name="connsiteY0" fmla="*/ 0 h 4138554"/>
              <a:gd name="connsiteX1" fmla="*/ 2286000 w 2286000"/>
              <a:gd name="connsiteY1" fmla="*/ 0 h 4138554"/>
              <a:gd name="connsiteX2" fmla="*/ 2286000 w 2286000"/>
              <a:gd name="connsiteY2" fmla="*/ 4138554 h 4138554"/>
              <a:gd name="connsiteX3" fmla="*/ 0 w 2286000"/>
              <a:gd name="connsiteY3" fmla="*/ 4138554 h 41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4138554">
                <a:moveTo>
                  <a:pt x="0" y="0"/>
                </a:moveTo>
                <a:lnTo>
                  <a:pt x="2286000" y="0"/>
                </a:lnTo>
                <a:lnTo>
                  <a:pt x="2286000" y="4138554"/>
                </a:lnTo>
                <a:lnTo>
                  <a:pt x="0" y="4138554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953000" y="2022952"/>
            <a:ext cx="2286000" cy="4860000"/>
          </a:xfrm>
          <a:prstGeom prst="rect">
            <a:avLst/>
          </a:prstGeom>
          <a:noFill/>
          <a:ln>
            <a:solidFill>
              <a:srgbClr val="10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3513" y="0"/>
            <a:ext cx="2286000" cy="4140200"/>
          </a:xfrm>
          <a:prstGeom prst="rect">
            <a:avLst/>
          </a:prstGeom>
          <a:solidFill>
            <a:srgbClr val="7598B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1" y="4296426"/>
            <a:ext cx="2286000" cy="538620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2400" b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8172" y="2726396"/>
            <a:ext cx="1476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9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 useBgFill="1">
        <p:nvSpPr>
          <p:cNvPr id="6" name="文本框 5"/>
          <p:cNvSpPr txBox="1"/>
          <p:nvPr/>
        </p:nvSpPr>
        <p:spPr>
          <a:xfrm>
            <a:off x="4503256" y="4246146"/>
            <a:ext cx="3185487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明年工作计划</a:t>
            </a:r>
          </a:p>
        </p:txBody>
      </p:sp>
    </p:spTree>
    <p:extLst>
      <p:ext uri="{BB962C8B-B14F-4D97-AF65-F5344CB8AC3E}">
        <p14:creationId xmlns:p14="http://schemas.microsoft.com/office/powerpoint/2010/main" val="403447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49426E5-A5FF-4A55-92F7-C737928521F2}"/>
              </a:ext>
            </a:extLst>
          </p:cNvPr>
          <p:cNvGrpSpPr/>
          <p:nvPr/>
        </p:nvGrpSpPr>
        <p:grpSpPr>
          <a:xfrm>
            <a:off x="739116" y="1857376"/>
            <a:ext cx="10527218" cy="4264406"/>
            <a:chOff x="475615" y="1113155"/>
            <a:chExt cx="10941685" cy="44323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267B5E9-C6F0-4DCD-9E97-6CBB2BD8AE2A}"/>
                </a:ext>
              </a:extLst>
            </p:cNvPr>
            <p:cNvSpPr/>
            <p:nvPr/>
          </p:nvSpPr>
          <p:spPr bwMode="auto">
            <a:xfrm>
              <a:off x="4083050" y="3234055"/>
              <a:ext cx="1930400" cy="2306955"/>
            </a:xfrm>
            <a:custGeom>
              <a:avLst/>
              <a:gdLst>
                <a:gd name="T0" fmla="*/ 1521890 w 474"/>
                <a:gd name="T1" fmla="*/ 1713827 h 566"/>
                <a:gd name="T2" fmla="*/ 1521890 w 474"/>
                <a:gd name="T3" fmla="*/ 1710068 h 566"/>
                <a:gd name="T4" fmla="*/ 1540679 w 474"/>
                <a:gd name="T5" fmla="*/ 1424431 h 566"/>
                <a:gd name="T6" fmla="*/ 1615834 w 474"/>
                <a:gd name="T7" fmla="*/ 526175 h 566"/>
                <a:gd name="T8" fmla="*/ 507297 w 474"/>
                <a:gd name="T9" fmla="*/ 225504 h 566"/>
                <a:gd name="T10" fmla="*/ 199161 w 474"/>
                <a:gd name="T11" fmla="*/ 1292887 h 566"/>
                <a:gd name="T12" fmla="*/ 1022109 w 474"/>
                <a:gd name="T13" fmla="*/ 1721344 h 566"/>
                <a:gd name="T14" fmla="*/ 1273878 w 474"/>
                <a:gd name="T15" fmla="*/ 1845371 h 566"/>
                <a:gd name="T16" fmla="*/ 1702262 w 474"/>
                <a:gd name="T17" fmla="*/ 2127250 h 566"/>
                <a:gd name="T18" fmla="*/ 1724809 w 474"/>
                <a:gd name="T19" fmla="*/ 1849129 h 566"/>
                <a:gd name="T20" fmla="*/ 1521890 w 474"/>
                <a:gd name="T21" fmla="*/ 1713827 h 5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534CF0E-5C19-474B-9B10-22C1BE05F47B}"/>
                </a:ext>
              </a:extLst>
            </p:cNvPr>
            <p:cNvGrpSpPr/>
            <p:nvPr/>
          </p:nvGrpSpPr>
          <p:grpSpPr bwMode="auto">
            <a:xfrm>
              <a:off x="3782060" y="1529715"/>
              <a:ext cx="2183130" cy="3493135"/>
              <a:chOff x="4065588" y="2019171"/>
              <a:chExt cx="2014079" cy="3221255"/>
            </a:xfrm>
            <a:solidFill>
              <a:srgbClr val="3C8689"/>
            </a:solidFill>
          </p:grpSpPr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7FA279A6-F51C-42B8-B8C8-6CF17D9718B5}"/>
                  </a:ext>
                </a:extLst>
              </p:cNvPr>
              <p:cNvSpPr/>
              <p:nvPr/>
            </p:nvSpPr>
            <p:spPr bwMode="auto">
              <a:xfrm>
                <a:off x="4065588" y="2019301"/>
                <a:ext cx="2014537" cy="3221037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26" name="Freeform 102">
                <a:extLst>
                  <a:ext uri="{FF2B5EF4-FFF2-40B4-BE49-F238E27FC236}">
                    <a16:creationId xmlns:a16="http://schemas.microsoft.com/office/drawing/2014/main" id="{1A88D722-9548-43CD-8467-1116981B7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693" y="4317519"/>
                <a:ext cx="466594" cy="417042"/>
              </a:xfrm>
              <a:custGeom>
                <a:avLst/>
                <a:gdLst>
                  <a:gd name="T0" fmla="*/ 74955 w 498"/>
                  <a:gd name="T1" fmla="*/ 141513 h 445"/>
                  <a:gd name="T2" fmla="*/ 74955 w 498"/>
                  <a:gd name="T3" fmla="*/ 141513 h 445"/>
                  <a:gd name="T4" fmla="*/ 133045 w 498"/>
                  <a:gd name="T5" fmla="*/ 158382 h 445"/>
                  <a:gd name="T6" fmla="*/ 141477 w 498"/>
                  <a:gd name="T7" fmla="*/ 158382 h 445"/>
                  <a:gd name="T8" fmla="*/ 182702 w 498"/>
                  <a:gd name="T9" fmla="*/ 125581 h 445"/>
                  <a:gd name="T10" fmla="*/ 182702 w 498"/>
                  <a:gd name="T11" fmla="*/ 117147 h 445"/>
                  <a:gd name="T12" fmla="*/ 166775 w 498"/>
                  <a:gd name="T13" fmla="*/ 100278 h 445"/>
                  <a:gd name="T14" fmla="*/ 257657 w 498"/>
                  <a:gd name="T15" fmla="*/ 9372 h 445"/>
                  <a:gd name="T16" fmla="*/ 182702 w 498"/>
                  <a:gd name="T17" fmla="*/ 0 h 445"/>
                  <a:gd name="T18" fmla="*/ 100252 w 498"/>
                  <a:gd name="T19" fmla="*/ 50607 h 445"/>
                  <a:gd name="T20" fmla="*/ 67459 w 498"/>
                  <a:gd name="T21" fmla="*/ 75911 h 445"/>
                  <a:gd name="T22" fmla="*/ 49658 w 498"/>
                  <a:gd name="T23" fmla="*/ 108712 h 445"/>
                  <a:gd name="T24" fmla="*/ 16865 w 498"/>
                  <a:gd name="T25" fmla="*/ 117147 h 445"/>
                  <a:gd name="T26" fmla="*/ 0 w 498"/>
                  <a:gd name="T27" fmla="*/ 134016 h 445"/>
                  <a:gd name="T28" fmla="*/ 0 w 498"/>
                  <a:gd name="T29" fmla="*/ 141513 h 445"/>
                  <a:gd name="T30" fmla="*/ 33730 w 498"/>
                  <a:gd name="T31" fmla="*/ 175251 h 445"/>
                  <a:gd name="T32" fmla="*/ 49658 w 498"/>
                  <a:gd name="T33" fmla="*/ 183686 h 445"/>
                  <a:gd name="T34" fmla="*/ 67459 w 498"/>
                  <a:gd name="T35" fmla="*/ 166817 h 445"/>
                  <a:gd name="T36" fmla="*/ 74955 w 498"/>
                  <a:gd name="T37" fmla="*/ 141513 h 445"/>
                  <a:gd name="T38" fmla="*/ 208000 w 498"/>
                  <a:gd name="T39" fmla="*/ 149948 h 445"/>
                  <a:gd name="T40" fmla="*/ 208000 w 498"/>
                  <a:gd name="T41" fmla="*/ 149948 h 445"/>
                  <a:gd name="T42" fmla="*/ 199567 w 498"/>
                  <a:gd name="T43" fmla="*/ 149948 h 445"/>
                  <a:gd name="T44" fmla="*/ 166775 w 498"/>
                  <a:gd name="T45" fmla="*/ 175251 h 445"/>
                  <a:gd name="T46" fmla="*/ 158342 w 498"/>
                  <a:gd name="T47" fmla="*/ 191183 h 445"/>
                  <a:gd name="T48" fmla="*/ 356973 w 498"/>
                  <a:gd name="T49" fmla="*/ 407670 h 445"/>
                  <a:gd name="T50" fmla="*/ 373837 w 498"/>
                  <a:gd name="T51" fmla="*/ 407670 h 445"/>
                  <a:gd name="T52" fmla="*/ 399135 w 498"/>
                  <a:gd name="T53" fmla="*/ 390801 h 445"/>
                  <a:gd name="T54" fmla="*/ 399135 w 498"/>
                  <a:gd name="T55" fmla="*/ 374869 h 445"/>
                  <a:gd name="T56" fmla="*/ 208000 w 498"/>
                  <a:gd name="T57" fmla="*/ 149948 h 445"/>
                  <a:gd name="T58" fmla="*/ 465657 w 498"/>
                  <a:gd name="T59" fmla="*/ 59042 h 445"/>
                  <a:gd name="T60" fmla="*/ 465657 w 498"/>
                  <a:gd name="T61" fmla="*/ 59042 h 445"/>
                  <a:gd name="T62" fmla="*/ 448792 w 498"/>
                  <a:gd name="T63" fmla="*/ 50607 h 445"/>
                  <a:gd name="T64" fmla="*/ 431927 w 498"/>
                  <a:gd name="T65" fmla="*/ 83408 h 445"/>
                  <a:gd name="T66" fmla="*/ 382270 w 498"/>
                  <a:gd name="T67" fmla="*/ 100278 h 445"/>
                  <a:gd name="T68" fmla="*/ 373837 w 498"/>
                  <a:gd name="T69" fmla="*/ 59042 h 445"/>
                  <a:gd name="T70" fmla="*/ 390702 w 498"/>
                  <a:gd name="T71" fmla="*/ 17806 h 445"/>
                  <a:gd name="T72" fmla="*/ 382270 w 498"/>
                  <a:gd name="T73" fmla="*/ 9372 h 445"/>
                  <a:gd name="T74" fmla="*/ 315747 w 498"/>
                  <a:gd name="T75" fmla="*/ 67476 h 445"/>
                  <a:gd name="T76" fmla="*/ 298883 w 498"/>
                  <a:gd name="T77" fmla="*/ 141513 h 445"/>
                  <a:gd name="T78" fmla="*/ 266090 w 498"/>
                  <a:gd name="T79" fmla="*/ 175251 h 445"/>
                  <a:gd name="T80" fmla="*/ 298883 w 498"/>
                  <a:gd name="T81" fmla="*/ 216487 h 445"/>
                  <a:gd name="T82" fmla="*/ 341045 w 498"/>
                  <a:gd name="T83" fmla="*/ 175251 h 445"/>
                  <a:gd name="T84" fmla="*/ 382270 w 498"/>
                  <a:gd name="T85" fmla="*/ 166817 h 445"/>
                  <a:gd name="T86" fmla="*/ 457225 w 498"/>
                  <a:gd name="T87" fmla="*/ 134016 h 445"/>
                  <a:gd name="T88" fmla="*/ 465657 w 498"/>
                  <a:gd name="T89" fmla="*/ 59042 h 445"/>
                  <a:gd name="T90" fmla="*/ 67459 w 498"/>
                  <a:gd name="T91" fmla="*/ 374869 h 445"/>
                  <a:gd name="T92" fmla="*/ 67459 w 498"/>
                  <a:gd name="T93" fmla="*/ 374869 h 445"/>
                  <a:gd name="T94" fmla="*/ 67459 w 498"/>
                  <a:gd name="T95" fmla="*/ 390801 h 445"/>
                  <a:gd name="T96" fmla="*/ 83387 w 498"/>
                  <a:gd name="T97" fmla="*/ 416105 h 445"/>
                  <a:gd name="T98" fmla="*/ 100252 w 498"/>
                  <a:gd name="T99" fmla="*/ 407670 h 445"/>
                  <a:gd name="T100" fmla="*/ 216432 w 498"/>
                  <a:gd name="T101" fmla="*/ 299895 h 445"/>
                  <a:gd name="T102" fmla="*/ 182702 w 498"/>
                  <a:gd name="T103" fmla="*/ 257723 h 445"/>
                  <a:gd name="T104" fmla="*/ 67459 w 498"/>
                  <a:gd name="T105" fmla="*/ 374869 h 4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D0C9C1F8-9B4F-4804-820E-5726159D0C5E}"/>
                </a:ext>
              </a:extLst>
            </p:cNvPr>
            <p:cNvGrpSpPr/>
            <p:nvPr/>
          </p:nvGrpSpPr>
          <p:grpSpPr bwMode="auto">
            <a:xfrm>
              <a:off x="4304030" y="1113155"/>
              <a:ext cx="3491865" cy="2185670"/>
              <a:chOff x="4547383" y="1635126"/>
              <a:chExt cx="3221498" cy="2015667"/>
            </a:xfrm>
          </p:grpSpPr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5D3D4F23-B536-427C-A448-6ED66611C848}"/>
                  </a:ext>
                </a:extLst>
              </p:cNvPr>
              <p:cNvSpPr/>
              <p:nvPr/>
            </p:nvSpPr>
            <p:spPr bwMode="auto">
              <a:xfrm>
                <a:off x="4546600" y="1635126"/>
                <a:ext cx="3222625" cy="2016125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24" name="Freeform 154">
                <a:extLst>
                  <a:ext uri="{FF2B5EF4-FFF2-40B4-BE49-F238E27FC236}">
                    <a16:creationId xmlns:a16="http://schemas.microsoft.com/office/drawing/2014/main" id="{1C4F416F-5867-4E82-98A0-09DDFE287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5209" y="2561429"/>
                <a:ext cx="358788" cy="487239"/>
              </a:xfrm>
              <a:custGeom>
                <a:avLst/>
                <a:gdLst>
                  <a:gd name="T0" fmla="*/ 349692 w 355"/>
                  <a:gd name="T1" fmla="*/ 132065 h 487"/>
                  <a:gd name="T2" fmla="*/ 349692 w 355"/>
                  <a:gd name="T3" fmla="*/ 132065 h 487"/>
                  <a:gd name="T4" fmla="*/ 117238 w 355"/>
                  <a:gd name="T5" fmla="*/ 17008 h 487"/>
                  <a:gd name="T6" fmla="*/ 9096 w 355"/>
                  <a:gd name="T7" fmla="*/ 53026 h 487"/>
                  <a:gd name="T8" fmla="*/ 0 w 355"/>
                  <a:gd name="T9" fmla="*/ 79039 h 487"/>
                  <a:gd name="T10" fmla="*/ 9096 w 355"/>
                  <a:gd name="T11" fmla="*/ 345169 h 487"/>
                  <a:gd name="T12" fmla="*/ 18192 w 355"/>
                  <a:gd name="T13" fmla="*/ 363178 h 487"/>
                  <a:gd name="T14" fmla="*/ 224369 w 355"/>
                  <a:gd name="T15" fmla="*/ 486239 h 487"/>
                  <a:gd name="T16" fmla="*/ 233465 w 355"/>
                  <a:gd name="T17" fmla="*/ 486239 h 487"/>
                  <a:gd name="T18" fmla="*/ 242561 w 355"/>
                  <a:gd name="T19" fmla="*/ 486239 h 487"/>
                  <a:gd name="T20" fmla="*/ 250646 w 355"/>
                  <a:gd name="T21" fmla="*/ 478235 h 487"/>
                  <a:gd name="T22" fmla="*/ 250646 w 355"/>
                  <a:gd name="T23" fmla="*/ 203100 h 487"/>
                  <a:gd name="T24" fmla="*/ 242561 w 355"/>
                  <a:gd name="T25" fmla="*/ 185091 h 487"/>
                  <a:gd name="T26" fmla="*/ 44469 w 355"/>
                  <a:gd name="T27" fmla="*/ 70034 h 487"/>
                  <a:gd name="T28" fmla="*/ 71758 w 355"/>
                  <a:gd name="T29" fmla="*/ 53026 h 487"/>
                  <a:gd name="T30" fmla="*/ 108142 w 355"/>
                  <a:gd name="T31" fmla="*/ 44022 h 487"/>
                  <a:gd name="T32" fmla="*/ 304212 w 355"/>
                  <a:gd name="T33" fmla="*/ 150074 h 487"/>
                  <a:gd name="T34" fmla="*/ 313308 w 355"/>
                  <a:gd name="T35" fmla="*/ 159078 h 487"/>
                  <a:gd name="T36" fmla="*/ 313308 w 355"/>
                  <a:gd name="T37" fmla="*/ 425209 h 487"/>
                  <a:gd name="T38" fmla="*/ 331500 w 355"/>
                  <a:gd name="T39" fmla="*/ 442217 h 487"/>
                  <a:gd name="T40" fmla="*/ 357777 w 355"/>
                  <a:gd name="T41" fmla="*/ 425209 h 487"/>
                  <a:gd name="T42" fmla="*/ 357777 w 355"/>
                  <a:gd name="T43" fmla="*/ 141069 h 487"/>
                  <a:gd name="T44" fmla="*/ 349692 w 355"/>
                  <a:gd name="T45" fmla="*/ 132065 h 4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0E7A55CE-F2C4-42C7-B25A-0DEFA1A590AC}"/>
                </a:ext>
              </a:extLst>
            </p:cNvPr>
            <p:cNvSpPr/>
            <p:nvPr/>
          </p:nvSpPr>
          <p:spPr bwMode="auto">
            <a:xfrm>
              <a:off x="6031230" y="1634490"/>
              <a:ext cx="2183765" cy="3493135"/>
            </a:xfrm>
            <a:custGeom>
              <a:avLst/>
              <a:gdLst>
                <a:gd name="connsiteX0" fmla="*/ 793317 w 2014448"/>
                <a:gd name="connsiteY0" fmla="*/ 748 h 3221268"/>
                <a:gd name="connsiteX1" fmla="*/ 1183655 w 2014448"/>
                <a:gd name="connsiteY1" fmla="*/ 93859 h 3221268"/>
                <a:gd name="connsiteX2" fmla="*/ 1548302 w 2014448"/>
                <a:gd name="connsiteY2" fmla="*/ 801127 h 3221268"/>
                <a:gd name="connsiteX3" fmla="*/ 1676116 w 2014448"/>
                <a:gd name="connsiteY3" fmla="*/ 1045661 h 3221268"/>
                <a:gd name="connsiteX4" fmla="*/ 1736264 w 2014448"/>
                <a:gd name="connsiteY4" fmla="*/ 1083282 h 3221268"/>
                <a:gd name="connsiteX5" fmla="*/ 2014448 w 2014448"/>
                <a:gd name="connsiteY5" fmla="*/ 1564826 h 3221268"/>
                <a:gd name="connsiteX6" fmla="*/ 2010718 w 2014448"/>
                <a:gd name="connsiteY6" fmla="*/ 1628300 h 3221268"/>
                <a:gd name="connsiteX7" fmla="*/ 2011272 w 2014448"/>
                <a:gd name="connsiteY7" fmla="*/ 1628345 h 3221268"/>
                <a:gd name="connsiteX8" fmla="*/ 1729182 w 2014448"/>
                <a:gd name="connsiteY8" fmla="*/ 2053110 h 3221268"/>
                <a:gd name="connsiteX9" fmla="*/ 1605063 w 2014448"/>
                <a:gd name="connsiteY9" fmla="*/ 2308721 h 3221268"/>
                <a:gd name="connsiteX10" fmla="*/ 1176287 w 2014448"/>
                <a:gd name="connsiteY10" fmla="*/ 3131939 h 3221268"/>
                <a:gd name="connsiteX11" fmla="*/ 111868 w 2014448"/>
                <a:gd name="connsiteY11" fmla="*/ 2823702 h 3221268"/>
                <a:gd name="connsiteX12" fmla="*/ 409003 w 2014448"/>
                <a:gd name="connsiteY12" fmla="*/ 1714801 h 3221268"/>
                <a:gd name="connsiteX13" fmla="*/ 1311690 w 2014448"/>
                <a:gd name="connsiteY13" fmla="*/ 1786222 h 3221268"/>
                <a:gd name="connsiteX14" fmla="*/ 1597541 w 2014448"/>
                <a:gd name="connsiteY14" fmla="*/ 1808776 h 3221268"/>
                <a:gd name="connsiteX15" fmla="*/ 1597541 w 2014448"/>
                <a:gd name="connsiteY15" fmla="*/ 1805017 h 3221268"/>
                <a:gd name="connsiteX16" fmla="*/ 1717605 w 2014448"/>
                <a:gd name="connsiteY16" fmla="*/ 1665993 h 3221268"/>
                <a:gd name="connsiteX17" fmla="*/ 1732831 w 2014448"/>
                <a:gd name="connsiteY17" fmla="*/ 1606235 h 3221268"/>
                <a:gd name="connsiteX18" fmla="*/ 1732505 w 2014448"/>
                <a:gd name="connsiteY18" fmla="*/ 1606209 h 3221268"/>
                <a:gd name="connsiteX19" fmla="*/ 1736264 w 2014448"/>
                <a:gd name="connsiteY19" fmla="*/ 1572350 h 3221268"/>
                <a:gd name="connsiteX20" fmla="*/ 1593412 w 2014448"/>
                <a:gd name="connsiteY20" fmla="*/ 1324054 h 3221268"/>
                <a:gd name="connsiteX21" fmla="*/ 1537024 w 2014448"/>
                <a:gd name="connsiteY21" fmla="*/ 1290195 h 3221268"/>
                <a:gd name="connsiteX22" fmla="*/ 1262599 w 2014448"/>
                <a:gd name="connsiteY22" fmla="*/ 1305244 h 3221268"/>
                <a:gd name="connsiteX23" fmla="*/ 443083 w 2014448"/>
                <a:gd name="connsiteY23" fmla="*/ 1342864 h 3221268"/>
                <a:gd name="connsiteX24" fmla="*/ 228806 w 2014448"/>
                <a:gd name="connsiteY24" fmla="*/ 315821 h 3221268"/>
                <a:gd name="connsiteX25" fmla="*/ 793317 w 2014448"/>
                <a:gd name="connsiteY25" fmla="*/ 748 h 32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448" h="3221268">
                  <a:moveTo>
                    <a:pt x="793317" y="748"/>
                  </a:moveTo>
                  <a:cubicBezTo>
                    <a:pt x="925676" y="-5248"/>
                    <a:pt x="1061009" y="24731"/>
                    <a:pt x="1183655" y="93859"/>
                  </a:cubicBezTo>
                  <a:cubicBezTo>
                    <a:pt x="1443043" y="240580"/>
                    <a:pt x="1578376" y="522734"/>
                    <a:pt x="1548302" y="801127"/>
                  </a:cubicBezTo>
                  <a:cubicBezTo>
                    <a:pt x="1537024" y="902703"/>
                    <a:pt x="1589653" y="996755"/>
                    <a:pt x="1676116" y="1045661"/>
                  </a:cubicBezTo>
                  <a:cubicBezTo>
                    <a:pt x="1676116" y="1045661"/>
                    <a:pt x="1676116" y="1045661"/>
                    <a:pt x="1736264" y="1083282"/>
                  </a:cubicBezTo>
                  <a:cubicBezTo>
                    <a:pt x="1912949" y="1184858"/>
                    <a:pt x="2014448" y="1365437"/>
                    <a:pt x="2014448" y="1564826"/>
                  </a:cubicBezTo>
                  <a:lnTo>
                    <a:pt x="2010718" y="1628300"/>
                  </a:lnTo>
                  <a:lnTo>
                    <a:pt x="2011272" y="1628345"/>
                  </a:lnTo>
                  <a:cubicBezTo>
                    <a:pt x="1992466" y="1805017"/>
                    <a:pt x="1887153" y="1962895"/>
                    <a:pt x="1729182" y="2053110"/>
                  </a:cubicBezTo>
                  <a:cubicBezTo>
                    <a:pt x="1642675" y="2105736"/>
                    <a:pt x="1590018" y="2203470"/>
                    <a:pt x="1605063" y="2308721"/>
                  </a:cubicBezTo>
                  <a:cubicBezTo>
                    <a:pt x="1650197" y="2631994"/>
                    <a:pt x="1488466" y="2970303"/>
                    <a:pt x="1176287" y="3131939"/>
                  </a:cubicBezTo>
                  <a:cubicBezTo>
                    <a:pt x="796406" y="3327406"/>
                    <a:pt x="326256" y="3192083"/>
                    <a:pt x="111868" y="2823702"/>
                  </a:cubicBezTo>
                  <a:cubicBezTo>
                    <a:pt x="-117565" y="2432768"/>
                    <a:pt x="17838" y="1936582"/>
                    <a:pt x="409003" y="1714801"/>
                  </a:cubicBezTo>
                  <a:cubicBezTo>
                    <a:pt x="706137" y="1549406"/>
                    <a:pt x="1063451" y="1586996"/>
                    <a:pt x="1311690" y="1786222"/>
                  </a:cubicBezTo>
                  <a:cubicBezTo>
                    <a:pt x="1390675" y="1853884"/>
                    <a:pt x="1507272" y="1861402"/>
                    <a:pt x="1597541" y="1808776"/>
                  </a:cubicBezTo>
                  <a:cubicBezTo>
                    <a:pt x="1597541" y="1808776"/>
                    <a:pt x="1597541" y="1808776"/>
                    <a:pt x="1597541" y="1805017"/>
                  </a:cubicBezTo>
                  <a:cubicBezTo>
                    <a:pt x="1653959" y="1774006"/>
                    <a:pt x="1695567" y="1723964"/>
                    <a:pt x="1717605" y="1665993"/>
                  </a:cubicBezTo>
                  <a:lnTo>
                    <a:pt x="1732831" y="1606235"/>
                  </a:lnTo>
                  <a:lnTo>
                    <a:pt x="1732505" y="1606209"/>
                  </a:lnTo>
                  <a:cubicBezTo>
                    <a:pt x="1736264" y="1594923"/>
                    <a:pt x="1736264" y="1583636"/>
                    <a:pt x="1736264" y="1572350"/>
                  </a:cubicBezTo>
                  <a:cubicBezTo>
                    <a:pt x="1740023" y="1470775"/>
                    <a:pt x="1679875" y="1372961"/>
                    <a:pt x="1593412" y="1324054"/>
                  </a:cubicBezTo>
                  <a:cubicBezTo>
                    <a:pt x="1593412" y="1324054"/>
                    <a:pt x="1593412" y="1324054"/>
                    <a:pt x="1537024" y="1290195"/>
                  </a:cubicBezTo>
                  <a:cubicBezTo>
                    <a:pt x="1450561" y="1241289"/>
                    <a:pt x="1341543" y="1245051"/>
                    <a:pt x="1262599" y="1305244"/>
                  </a:cubicBezTo>
                  <a:cubicBezTo>
                    <a:pt x="1029525" y="1478299"/>
                    <a:pt x="706230" y="1504633"/>
                    <a:pt x="443083" y="1342864"/>
                  </a:cubicBezTo>
                  <a:cubicBezTo>
                    <a:pt x="93473" y="1124665"/>
                    <a:pt x="-8027" y="658169"/>
                    <a:pt x="228806" y="315821"/>
                  </a:cubicBezTo>
                  <a:cubicBezTo>
                    <a:pt x="360380" y="120664"/>
                    <a:pt x="572718" y="10741"/>
                    <a:pt x="793317" y="748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E7541AD1-32FD-4F05-B8B9-C87776BB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5285" y="2122170"/>
              <a:ext cx="617220" cy="518795"/>
            </a:xfrm>
            <a:custGeom>
              <a:avLst/>
              <a:gdLst>
                <a:gd name="T0" fmla="*/ 141770 w 498"/>
                <a:gd name="T1" fmla="*/ 92757 h 418"/>
                <a:gd name="T2" fmla="*/ 141770 w 498"/>
                <a:gd name="T3" fmla="*/ 92757 h 418"/>
                <a:gd name="T4" fmla="*/ 41159 w 498"/>
                <a:gd name="T5" fmla="*/ 295448 h 418"/>
                <a:gd name="T6" fmla="*/ 395585 w 498"/>
                <a:gd name="T7" fmla="*/ 132837 h 418"/>
                <a:gd name="T8" fmla="*/ 10290 w 498"/>
                <a:gd name="T9" fmla="*/ 437446 h 418"/>
                <a:gd name="T10" fmla="*/ 50306 w 498"/>
                <a:gd name="T11" fmla="*/ 458058 h 418"/>
                <a:gd name="T12" fmla="*/ 110901 w 498"/>
                <a:gd name="T13" fmla="*/ 356140 h 418"/>
                <a:gd name="T14" fmla="*/ 334990 w 498"/>
                <a:gd name="T15" fmla="*/ 356140 h 418"/>
                <a:gd name="T16" fmla="*/ 536212 w 498"/>
                <a:gd name="T17" fmla="*/ 82451 h 418"/>
                <a:gd name="T18" fmla="*/ 141770 w 498"/>
                <a:gd name="T19" fmla="*/ 9275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2906C129-57E5-431B-813D-9F6BD6D76E3F}"/>
                </a:ext>
              </a:extLst>
            </p:cNvPr>
            <p:cNvGrpSpPr/>
            <p:nvPr/>
          </p:nvGrpSpPr>
          <p:grpSpPr bwMode="auto">
            <a:xfrm>
              <a:off x="5929630" y="3350895"/>
              <a:ext cx="1861820" cy="2194560"/>
              <a:chOff x="6046788" y="3698875"/>
              <a:chExt cx="1717675" cy="2024063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B65D128F-99D8-4EB3-AC7E-F3C3A2024B05}"/>
                  </a:ext>
                </a:extLst>
              </p:cNvPr>
              <p:cNvSpPr/>
              <p:nvPr/>
            </p:nvSpPr>
            <p:spPr bwMode="auto">
              <a:xfrm>
                <a:off x="6046788" y="3698875"/>
                <a:ext cx="1717675" cy="2024063"/>
              </a:xfrm>
              <a:custGeom>
                <a:avLst/>
                <a:gdLst>
                  <a:gd name="T0" fmla="*/ 281894 w 457"/>
                  <a:gd name="T1" fmla="*/ 451464 h 538"/>
                  <a:gd name="T2" fmla="*/ 319480 w 457"/>
                  <a:gd name="T3" fmla="*/ 1267861 h 538"/>
                  <a:gd name="T4" fmla="*/ 334514 w 457"/>
                  <a:gd name="T5" fmla="*/ 1546264 h 538"/>
                  <a:gd name="T6" fmla="*/ 304446 w 457"/>
                  <a:gd name="T7" fmla="*/ 1598935 h 538"/>
                  <a:gd name="T8" fmla="*/ 56379 w 457"/>
                  <a:gd name="T9" fmla="*/ 1745660 h 538"/>
                  <a:gd name="T10" fmla="*/ 22552 w 457"/>
                  <a:gd name="T11" fmla="*/ 1741898 h 538"/>
                  <a:gd name="T12" fmla="*/ 0 w 457"/>
                  <a:gd name="T13" fmla="*/ 2020301 h 538"/>
                  <a:gd name="T14" fmla="*/ 60137 w 457"/>
                  <a:gd name="T15" fmla="*/ 2024063 h 538"/>
                  <a:gd name="T16" fmla="*/ 541237 w 457"/>
                  <a:gd name="T17" fmla="*/ 1745660 h 538"/>
                  <a:gd name="T18" fmla="*/ 578823 w 457"/>
                  <a:gd name="T19" fmla="*/ 1681703 h 538"/>
                  <a:gd name="T20" fmla="*/ 823131 w 457"/>
                  <a:gd name="T21" fmla="*/ 1553788 h 538"/>
                  <a:gd name="T22" fmla="*/ 1533504 w 457"/>
                  <a:gd name="T23" fmla="*/ 1188855 h 538"/>
                  <a:gd name="T24" fmla="*/ 1311747 w 457"/>
                  <a:gd name="T25" fmla="*/ 233256 h 538"/>
                  <a:gd name="T26" fmla="*/ 281894 w 457"/>
                  <a:gd name="T27" fmla="*/ 451464 h 5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5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2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4"/>
                      <a:pt x="15" y="464"/>
                    </a:cubicBezTo>
                    <a:cubicBezTo>
                      <a:pt x="12" y="464"/>
                      <a:pt x="9" y="463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0"/>
                      <a:pt x="144" y="464"/>
                    </a:cubicBezTo>
                    <a:cubicBezTo>
                      <a:pt x="154" y="447"/>
                      <a:pt x="154" y="447"/>
                      <a:pt x="154" y="447"/>
                    </a:cubicBezTo>
                    <a:cubicBezTo>
                      <a:pt x="167" y="424"/>
                      <a:pt x="193" y="411"/>
                      <a:pt x="219" y="413"/>
                    </a:cubicBezTo>
                    <a:cubicBezTo>
                      <a:pt x="293" y="421"/>
                      <a:pt x="368" y="386"/>
                      <a:pt x="408" y="316"/>
                    </a:cubicBezTo>
                    <a:cubicBezTo>
                      <a:pt x="457" y="230"/>
                      <a:pt x="431" y="118"/>
                      <a:pt x="349" y="62"/>
                    </a:cubicBezTo>
                    <a:cubicBezTo>
                      <a:pt x="257" y="0"/>
                      <a:pt x="133" y="27"/>
                      <a:pt x="75" y="120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2" name="Freeform 100">
                <a:extLst>
                  <a:ext uri="{FF2B5EF4-FFF2-40B4-BE49-F238E27FC236}">
                    <a16:creationId xmlns:a16="http://schemas.microsoft.com/office/drawing/2014/main" id="{4D689CF1-675C-4AA5-B4C3-6DEEEB6D4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4942" y="4303664"/>
                <a:ext cx="635240" cy="410378"/>
              </a:xfrm>
              <a:custGeom>
                <a:avLst/>
                <a:gdLst>
                  <a:gd name="T0" fmla="*/ 485997 w 498"/>
                  <a:gd name="T1" fmla="*/ 114136 h 320"/>
                  <a:gd name="T2" fmla="*/ 485997 w 498"/>
                  <a:gd name="T3" fmla="*/ 114136 h 320"/>
                  <a:gd name="T4" fmla="*/ 452832 w 498"/>
                  <a:gd name="T5" fmla="*/ 114136 h 320"/>
                  <a:gd name="T6" fmla="*/ 294660 w 498"/>
                  <a:gd name="T7" fmla="*/ 0 h 320"/>
                  <a:gd name="T8" fmla="*/ 125007 w 498"/>
                  <a:gd name="T9" fmla="*/ 171846 h 320"/>
                  <a:gd name="T10" fmla="*/ 125007 w 498"/>
                  <a:gd name="T11" fmla="*/ 192365 h 320"/>
                  <a:gd name="T12" fmla="*/ 113527 w 498"/>
                  <a:gd name="T13" fmla="*/ 192365 h 320"/>
                  <a:gd name="T14" fmla="*/ 0 w 498"/>
                  <a:gd name="T15" fmla="*/ 307784 h 320"/>
                  <a:gd name="T16" fmla="*/ 113527 w 498"/>
                  <a:gd name="T17" fmla="*/ 409096 h 320"/>
                  <a:gd name="T18" fmla="*/ 485997 w 498"/>
                  <a:gd name="T19" fmla="*/ 409096 h 320"/>
                  <a:gd name="T20" fmla="*/ 633964 w 498"/>
                  <a:gd name="T21" fmla="*/ 261616 h 320"/>
                  <a:gd name="T22" fmla="*/ 485997 w 498"/>
                  <a:gd name="T23" fmla="*/ 114136 h 320"/>
                  <a:gd name="T24" fmla="*/ 362265 w 498"/>
                  <a:gd name="T25" fmla="*/ 250074 h 320"/>
                  <a:gd name="T26" fmla="*/ 362265 w 498"/>
                  <a:gd name="T27" fmla="*/ 250074 h 320"/>
                  <a:gd name="T28" fmla="*/ 271699 w 498"/>
                  <a:gd name="T29" fmla="*/ 352669 h 320"/>
                  <a:gd name="T30" fmla="*/ 248739 w 498"/>
                  <a:gd name="T31" fmla="*/ 352669 h 320"/>
                  <a:gd name="T32" fmla="*/ 248739 w 498"/>
                  <a:gd name="T33" fmla="*/ 341127 h 320"/>
                  <a:gd name="T34" fmla="*/ 248739 w 498"/>
                  <a:gd name="T35" fmla="*/ 329585 h 320"/>
                  <a:gd name="T36" fmla="*/ 283179 w 498"/>
                  <a:gd name="T37" fmla="*/ 261616 h 320"/>
                  <a:gd name="T38" fmla="*/ 260219 w 498"/>
                  <a:gd name="T39" fmla="*/ 250074 h 320"/>
                  <a:gd name="T40" fmla="*/ 260219 w 498"/>
                  <a:gd name="T41" fmla="*/ 250074 h 320"/>
                  <a:gd name="T42" fmla="*/ 237258 w 498"/>
                  <a:gd name="T43" fmla="*/ 228273 h 320"/>
                  <a:gd name="T44" fmla="*/ 248739 w 498"/>
                  <a:gd name="T45" fmla="*/ 205189 h 320"/>
                  <a:gd name="T46" fmla="*/ 329100 w 498"/>
                  <a:gd name="T47" fmla="*/ 114136 h 320"/>
                  <a:gd name="T48" fmla="*/ 350785 w 498"/>
                  <a:gd name="T49" fmla="*/ 102595 h 320"/>
                  <a:gd name="T50" fmla="*/ 362265 w 498"/>
                  <a:gd name="T51" fmla="*/ 114136 h 320"/>
                  <a:gd name="T52" fmla="*/ 350785 w 498"/>
                  <a:gd name="T53" fmla="*/ 135938 h 320"/>
                  <a:gd name="T54" fmla="*/ 317620 w 498"/>
                  <a:gd name="T55" fmla="*/ 205189 h 320"/>
                  <a:gd name="T56" fmla="*/ 350785 w 498"/>
                  <a:gd name="T57" fmla="*/ 216731 h 320"/>
                  <a:gd name="T58" fmla="*/ 350785 w 498"/>
                  <a:gd name="T59" fmla="*/ 216731 h 320"/>
                  <a:gd name="T60" fmla="*/ 373746 w 498"/>
                  <a:gd name="T61" fmla="*/ 239815 h 320"/>
                  <a:gd name="T62" fmla="*/ 362265 w 498"/>
                  <a:gd name="T63" fmla="*/ 250074 h 3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76">
              <a:extLst>
                <a:ext uri="{FF2B5EF4-FFF2-40B4-BE49-F238E27FC236}">
                  <a16:creationId xmlns:a16="http://schemas.microsoft.com/office/drawing/2014/main" id="{5DAACD7D-18D7-40FE-8E6B-3C77BEB5B89C}"/>
                </a:ext>
              </a:extLst>
            </p:cNvPr>
            <p:cNvSpPr txBox="1"/>
            <p:nvPr/>
          </p:nvSpPr>
          <p:spPr>
            <a:xfrm>
              <a:off x="8481695" y="1266191"/>
              <a:ext cx="1789012" cy="3518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2934385-46C1-460D-A1E6-2D62F2C45718}"/>
                </a:ext>
              </a:extLst>
            </p:cNvPr>
            <p:cNvSpPr txBox="1"/>
            <p:nvPr/>
          </p:nvSpPr>
          <p:spPr>
            <a:xfrm>
              <a:off x="8481696" y="1634490"/>
              <a:ext cx="2935604" cy="9257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sz="1200" dirty="0">
                  <a:solidFill>
                    <a:schemeClr val="tx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r>
                <a:rPr lang="zh-CN" sz="1200" dirty="0"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A9E0EC49-B30D-4A32-A880-1758F7D08021}"/>
                </a:ext>
              </a:extLst>
            </p:cNvPr>
            <p:cNvSpPr txBox="1"/>
            <p:nvPr/>
          </p:nvSpPr>
          <p:spPr>
            <a:xfrm>
              <a:off x="8481695" y="3653790"/>
              <a:ext cx="1789012" cy="3518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02A7F84-A1FE-4BCF-9F21-5170A1916D5F}"/>
                </a:ext>
              </a:extLst>
            </p:cNvPr>
            <p:cNvSpPr txBox="1"/>
            <p:nvPr/>
          </p:nvSpPr>
          <p:spPr>
            <a:xfrm>
              <a:off x="8481696" y="4022092"/>
              <a:ext cx="2935604" cy="9257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sz="1200" dirty="0">
                  <a:solidFill>
                    <a:schemeClr val="tx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r>
                <a:rPr lang="zh-CN" sz="1200" dirty="0"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D4B11CEB-6A7F-4EFF-91E6-2B6A5EB79792}"/>
                </a:ext>
              </a:extLst>
            </p:cNvPr>
            <p:cNvSpPr txBox="1"/>
            <p:nvPr/>
          </p:nvSpPr>
          <p:spPr>
            <a:xfrm>
              <a:off x="1548802" y="3653790"/>
              <a:ext cx="1862418" cy="3518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48A043F-7AB3-4C6E-A89A-9F37254E6F60}"/>
                </a:ext>
              </a:extLst>
            </p:cNvPr>
            <p:cNvSpPr txBox="1"/>
            <p:nvPr/>
          </p:nvSpPr>
          <p:spPr>
            <a:xfrm>
              <a:off x="475615" y="4022092"/>
              <a:ext cx="2935604" cy="9257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sz="1200" dirty="0">
                  <a:solidFill>
                    <a:schemeClr val="tx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r>
                <a:rPr lang="zh-CN" sz="1200" dirty="0"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76">
              <a:extLst>
                <a:ext uri="{FF2B5EF4-FFF2-40B4-BE49-F238E27FC236}">
                  <a16:creationId xmlns:a16="http://schemas.microsoft.com/office/drawing/2014/main" id="{03699649-50E4-47B1-A1D8-C611768EBE97}"/>
                </a:ext>
              </a:extLst>
            </p:cNvPr>
            <p:cNvSpPr txBox="1"/>
            <p:nvPr/>
          </p:nvSpPr>
          <p:spPr>
            <a:xfrm>
              <a:off x="1548802" y="1266191"/>
              <a:ext cx="1862418" cy="3518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8A1A534-89C5-4B0D-9DD2-EA7FDA81B626}"/>
                </a:ext>
              </a:extLst>
            </p:cNvPr>
            <p:cNvSpPr txBox="1"/>
            <p:nvPr/>
          </p:nvSpPr>
          <p:spPr>
            <a:xfrm>
              <a:off x="475615" y="1634490"/>
              <a:ext cx="2935604" cy="9257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sz="1200" dirty="0">
                  <a:solidFill>
                    <a:schemeClr val="tx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r>
                <a:rPr lang="zh-CN" sz="1200" dirty="0"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5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133328D-2200-4199-9F72-EB72E84477B7}"/>
              </a:ext>
            </a:extLst>
          </p:cNvPr>
          <p:cNvGrpSpPr/>
          <p:nvPr/>
        </p:nvGrpSpPr>
        <p:grpSpPr>
          <a:xfrm>
            <a:off x="788193" y="1571048"/>
            <a:ext cx="10615613" cy="4474152"/>
            <a:chOff x="1396834" y="1612318"/>
            <a:chExt cx="9523929" cy="4014041"/>
          </a:xfrm>
        </p:grpSpPr>
        <p:sp>
          <p:nvSpPr>
            <p:cNvPr id="7" name="Shape 1">
              <a:extLst>
                <a:ext uri="{FF2B5EF4-FFF2-40B4-BE49-F238E27FC236}">
                  <a16:creationId xmlns:a16="http://schemas.microsoft.com/office/drawing/2014/main" id="{9B76DF19-D5CA-489A-B043-BD37D956CF9B}"/>
                </a:ext>
              </a:extLst>
            </p:cNvPr>
            <p:cNvSpPr/>
            <p:nvPr/>
          </p:nvSpPr>
          <p:spPr>
            <a:xfrm>
              <a:off x="2483041" y="3266123"/>
              <a:ext cx="2360236" cy="2360236"/>
            </a:xfrm>
            <a:prstGeom prst="leftCircularArrow">
              <a:avLst>
                <a:gd name="adj1" fmla="val 2872"/>
                <a:gd name="adj2" fmla="val 351158"/>
                <a:gd name="adj3" fmla="val 2126668"/>
                <a:gd name="adj4" fmla="val 9024489"/>
                <a:gd name="adj5" fmla="val 3351"/>
              </a:avLst>
            </a:prstGeom>
            <a:solidFill>
              <a:srgbClr val="9F320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87B494D-1776-4131-93CC-42976E86CA6D}"/>
                </a:ext>
              </a:extLst>
            </p:cNvPr>
            <p:cNvSpPr/>
            <p:nvPr/>
          </p:nvSpPr>
          <p:spPr>
            <a:xfrm>
              <a:off x="1396834" y="2903403"/>
              <a:ext cx="1937153" cy="1597745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9F3201"/>
              </a:solidFill>
              <a:prstDash val="solid"/>
              <a:miter lim="800000"/>
            </a:ln>
            <a:effectLst/>
          </p:spPr>
          <p:txBody>
            <a:bodyPr spcFirstLastPara="0" vert="horz" wrap="square" lIns="91440" tIns="66227" rIns="66227" bIns="91440" numCol="1" spcCol="1270" anchor="t" anchorCtr="0">
              <a:noAutofit/>
            </a:bodyPr>
            <a:lstStyle/>
            <a:p>
              <a:pPr marL="228600" marR="0" lvl="1" indent="-22860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F1F6F81-44B7-4B97-A784-479E5A5F5D82}"/>
                </a:ext>
              </a:extLst>
            </p:cNvPr>
            <p:cNvSpPr/>
            <p:nvPr/>
          </p:nvSpPr>
          <p:spPr>
            <a:xfrm>
              <a:off x="1827313" y="4152193"/>
              <a:ext cx="1721914" cy="684748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solidFill>
              <a:srgbClr val="9F3201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0889" tIns="45014" rIns="60889" bIns="45014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Circular Arrow 5">
              <a:extLst>
                <a:ext uri="{FF2B5EF4-FFF2-40B4-BE49-F238E27FC236}">
                  <a16:creationId xmlns:a16="http://schemas.microsoft.com/office/drawing/2014/main" id="{F9ED7277-F251-4D39-96EE-EAE8DE76121E}"/>
                </a:ext>
              </a:extLst>
            </p:cNvPr>
            <p:cNvSpPr/>
            <p:nvPr/>
          </p:nvSpPr>
          <p:spPr>
            <a:xfrm>
              <a:off x="4806597" y="1612318"/>
              <a:ext cx="2641470" cy="2641470"/>
            </a:xfrm>
            <a:prstGeom prst="circularArrow">
              <a:avLst>
                <a:gd name="adj1" fmla="val 2567"/>
                <a:gd name="adj2" fmla="val 311540"/>
                <a:gd name="adj3" fmla="val 19512949"/>
                <a:gd name="adj4" fmla="val 12575511"/>
                <a:gd name="adj5" fmla="val 2994"/>
              </a:avLst>
            </a:prstGeom>
            <a:solidFill>
              <a:srgbClr val="10496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6A81DE1-0CC8-4709-BC5B-6FF8056048DE}"/>
                </a:ext>
              </a:extLst>
            </p:cNvPr>
            <p:cNvSpPr/>
            <p:nvPr/>
          </p:nvSpPr>
          <p:spPr>
            <a:xfrm>
              <a:off x="3864961" y="2902421"/>
              <a:ext cx="1937153" cy="1597748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104961"/>
              </a:solidFill>
              <a:prstDash val="solid"/>
              <a:miter lim="800000"/>
            </a:ln>
            <a:effectLst/>
          </p:spPr>
          <p:txBody>
            <a:bodyPr spcFirstLastPara="0" vert="horz" wrap="square" lIns="66227" tIns="292662" rIns="66227" bIns="66226" numCol="1" spcCol="1270" anchor="b" anchorCtr="0">
              <a:noAutofit/>
            </a:bodyPr>
            <a:lstStyle/>
            <a:p>
              <a:pPr marL="228600" marR="0" lvl="1" indent="-22860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E1AE789-913A-498B-ACBA-3DC9904B3B38}"/>
                </a:ext>
              </a:extLst>
            </p:cNvPr>
            <p:cNvSpPr/>
            <p:nvPr/>
          </p:nvSpPr>
          <p:spPr>
            <a:xfrm>
              <a:off x="4295440" y="2559812"/>
              <a:ext cx="1721914" cy="684749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solidFill>
              <a:srgbClr val="104961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0889" tIns="45014" rIns="60889" bIns="45014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D757A8-354E-4DE8-8D10-E953960B454E}"/>
                </a:ext>
              </a:extLst>
            </p:cNvPr>
            <p:cNvSpPr/>
            <p:nvPr/>
          </p:nvSpPr>
          <p:spPr>
            <a:xfrm>
              <a:off x="6316666" y="2921364"/>
              <a:ext cx="1937153" cy="1597746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9F3201"/>
              </a:solidFill>
              <a:prstDash val="solid"/>
              <a:miter lim="800000"/>
            </a:ln>
            <a:effectLst/>
          </p:spPr>
          <p:txBody>
            <a:bodyPr spcFirstLastPara="0" vert="horz" wrap="square" lIns="91440" tIns="66227" rIns="66227" bIns="91440" numCol="1" spcCol="1270" anchor="t" anchorCtr="0">
              <a:noAutofit/>
            </a:bodyPr>
            <a:lstStyle/>
            <a:p>
              <a:pPr marL="228600" marR="0" lvl="1" indent="-22860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207E0C1-9F53-4342-BAC9-D9A0508FCA57}"/>
                </a:ext>
              </a:extLst>
            </p:cNvPr>
            <p:cNvSpPr/>
            <p:nvPr/>
          </p:nvSpPr>
          <p:spPr>
            <a:xfrm>
              <a:off x="6747145" y="4174644"/>
              <a:ext cx="1721914" cy="684749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solidFill>
              <a:srgbClr val="9F3201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0889" tIns="45014" rIns="60889" bIns="45014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16">
              <a:extLst>
                <a:ext uri="{FF2B5EF4-FFF2-40B4-BE49-F238E27FC236}">
                  <a16:creationId xmlns:a16="http://schemas.microsoft.com/office/drawing/2014/main" id="{8C8EAB26-E7DB-4FDF-8833-64C1D32E2AE1}"/>
                </a:ext>
              </a:extLst>
            </p:cNvPr>
            <p:cNvSpPr/>
            <p:nvPr/>
          </p:nvSpPr>
          <p:spPr>
            <a:xfrm>
              <a:off x="7283066" y="3256441"/>
              <a:ext cx="2360236" cy="2360236"/>
            </a:xfrm>
            <a:prstGeom prst="leftCircularArrow">
              <a:avLst>
                <a:gd name="adj1" fmla="val 2872"/>
                <a:gd name="adj2" fmla="val 351158"/>
                <a:gd name="adj3" fmla="val 2126668"/>
                <a:gd name="adj4" fmla="val 9024489"/>
                <a:gd name="adj5" fmla="val 3351"/>
              </a:avLst>
            </a:prstGeom>
            <a:solidFill>
              <a:srgbClr val="9F320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D3B8F2A-7693-4778-B69D-5DCDAAD21B57}"/>
                </a:ext>
              </a:extLst>
            </p:cNvPr>
            <p:cNvSpPr/>
            <p:nvPr/>
          </p:nvSpPr>
          <p:spPr>
            <a:xfrm>
              <a:off x="8768372" y="2920384"/>
              <a:ext cx="1937152" cy="1597747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104961"/>
              </a:solidFill>
              <a:prstDash val="solid"/>
              <a:miter lim="800000"/>
            </a:ln>
            <a:effectLst/>
          </p:spPr>
          <p:txBody>
            <a:bodyPr spcFirstLastPara="0" vert="horz" wrap="square" lIns="66227" tIns="292662" rIns="66227" bIns="66226" numCol="1" spcCol="1270" anchor="b" anchorCtr="0">
              <a:noAutofit/>
            </a:bodyPr>
            <a:lstStyle/>
            <a:p>
              <a:pPr marL="228600" marR="0" lvl="1" indent="-22860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0351C61-AA82-47B2-A301-0C7F98967B4D}"/>
                </a:ext>
              </a:extLst>
            </p:cNvPr>
            <p:cNvSpPr/>
            <p:nvPr/>
          </p:nvSpPr>
          <p:spPr>
            <a:xfrm>
              <a:off x="9198851" y="2571693"/>
              <a:ext cx="1721912" cy="684749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solidFill>
              <a:srgbClr val="104961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0889" tIns="45014" rIns="60889" bIns="45014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2958F04-07E5-4518-AAA8-46E4E9004B2A}"/>
                </a:ext>
              </a:extLst>
            </p:cNvPr>
            <p:cNvSpPr txBox="1"/>
            <p:nvPr/>
          </p:nvSpPr>
          <p:spPr>
            <a:xfrm>
              <a:off x="2055729" y="4263736"/>
              <a:ext cx="1265083" cy="35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标题一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737F660-5861-4782-A614-907710ACFC98}"/>
                </a:ext>
              </a:extLst>
            </p:cNvPr>
            <p:cNvSpPr txBox="1"/>
            <p:nvPr/>
          </p:nvSpPr>
          <p:spPr>
            <a:xfrm>
              <a:off x="4560472" y="2671355"/>
              <a:ext cx="1191850" cy="35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标题二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B0DA940-EFA2-4AAA-82CB-87992EFD82EF}"/>
                </a:ext>
              </a:extLst>
            </p:cNvPr>
            <p:cNvSpPr txBox="1"/>
            <p:nvPr/>
          </p:nvSpPr>
          <p:spPr>
            <a:xfrm>
              <a:off x="6993550" y="4286186"/>
              <a:ext cx="1229104" cy="35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标题三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779E5AE-19C9-475C-B411-FCD8959716B4}"/>
                </a:ext>
              </a:extLst>
            </p:cNvPr>
            <p:cNvSpPr txBox="1"/>
            <p:nvPr/>
          </p:nvSpPr>
          <p:spPr>
            <a:xfrm>
              <a:off x="9386489" y="2683235"/>
              <a:ext cx="1346640" cy="35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标题四</a:t>
              </a:r>
            </a:p>
          </p:txBody>
        </p:sp>
      </p:grpSp>
      <p:sp>
        <p:nvSpPr>
          <p:cNvPr id="30" name="TextBox 23">
            <a:extLst>
              <a:ext uri="{FF2B5EF4-FFF2-40B4-BE49-F238E27FC236}">
                <a16:creationId xmlns:a16="http://schemas.microsoft.com/office/drawing/2014/main" id="{3C142D4C-0FF3-4741-85D0-35F9524DA307}"/>
              </a:ext>
            </a:extLst>
          </p:cNvPr>
          <p:cNvSpPr txBox="1"/>
          <p:nvPr/>
        </p:nvSpPr>
        <p:spPr>
          <a:xfrm>
            <a:off x="916906" y="3223445"/>
            <a:ext cx="205523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47924252-83C3-45F7-9F95-9B08BFE53BDD}"/>
              </a:ext>
            </a:extLst>
          </p:cNvPr>
          <p:cNvSpPr txBox="1"/>
          <p:nvPr/>
        </p:nvSpPr>
        <p:spPr>
          <a:xfrm>
            <a:off x="3651630" y="3511962"/>
            <a:ext cx="205523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3660B212-BEF4-4CF2-B99D-3EFEF114F2D3}"/>
              </a:ext>
            </a:extLst>
          </p:cNvPr>
          <p:cNvSpPr txBox="1"/>
          <p:nvPr/>
        </p:nvSpPr>
        <p:spPr>
          <a:xfrm>
            <a:off x="6362651" y="3225224"/>
            <a:ext cx="205523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066B3C98-71F5-43EE-B0BC-2669788A8AA8}"/>
              </a:ext>
            </a:extLst>
          </p:cNvPr>
          <p:cNvSpPr txBox="1"/>
          <p:nvPr/>
        </p:nvSpPr>
        <p:spPr>
          <a:xfrm>
            <a:off x="9139434" y="3511962"/>
            <a:ext cx="205523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54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BEA5161-CF7A-40D6-862B-6B3FBEF5A24F}"/>
              </a:ext>
            </a:extLst>
          </p:cNvPr>
          <p:cNvGrpSpPr/>
          <p:nvPr/>
        </p:nvGrpSpPr>
        <p:grpSpPr>
          <a:xfrm>
            <a:off x="767272" y="2110208"/>
            <a:ext cx="10657456" cy="3290465"/>
            <a:chOff x="794" y="1824936"/>
            <a:chExt cx="12192168" cy="3764305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8B9026A-5F21-4E95-9CC4-057143DFF6CB}"/>
                </a:ext>
              </a:extLst>
            </p:cNvPr>
            <p:cNvSpPr/>
            <p:nvPr/>
          </p:nvSpPr>
          <p:spPr>
            <a:xfrm flipV="1">
              <a:off x="794" y="3839193"/>
              <a:ext cx="4110088" cy="245721"/>
            </a:xfrm>
            <a:custGeom>
              <a:avLst/>
              <a:gdLst/>
              <a:ahLst/>
              <a:cxnLst/>
              <a:rect l="l" t="t" r="r" b="b"/>
              <a:pathLst>
                <a:path w="4571707" h="242218">
                  <a:moveTo>
                    <a:pt x="0" y="242218"/>
                  </a:moveTo>
                  <a:lnTo>
                    <a:pt x="4571707" y="242218"/>
                  </a:lnTo>
                  <a:lnTo>
                    <a:pt x="45717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1" tIns="45715" rIns="91431" bIns="4571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6487DFC-7307-4C25-8E60-AA7A1CCA5BD3}"/>
                </a:ext>
              </a:extLst>
            </p:cNvPr>
            <p:cNvGrpSpPr/>
            <p:nvPr/>
          </p:nvGrpSpPr>
          <p:grpSpPr>
            <a:xfrm>
              <a:off x="3226434" y="3840622"/>
              <a:ext cx="1752329" cy="1748619"/>
              <a:chOff x="3225639" y="4543564"/>
              <a:chExt cx="1752329" cy="174861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A314A13-59A2-40B3-9941-C13A65872760}"/>
                  </a:ext>
                </a:extLst>
              </p:cNvPr>
              <p:cNvSpPr/>
              <p:nvPr/>
            </p:nvSpPr>
            <p:spPr>
              <a:xfrm flipV="1">
                <a:off x="3225639" y="4543565"/>
                <a:ext cx="1735762" cy="1734334"/>
              </a:xfrm>
              <a:prstGeom prst="ellipse">
                <a:avLst/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F36736F7-FD0A-4623-A5F8-B4CF0E792ED3}"/>
                  </a:ext>
                </a:extLst>
              </p:cNvPr>
              <p:cNvSpPr/>
              <p:nvPr/>
            </p:nvSpPr>
            <p:spPr>
              <a:xfrm rot="10800000" flipV="1">
                <a:off x="3467830" y="4786206"/>
                <a:ext cx="1284515" cy="12845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3600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椭圆 7">
                <a:extLst>
                  <a:ext uri="{FF2B5EF4-FFF2-40B4-BE49-F238E27FC236}">
                    <a16:creationId xmlns:a16="http://schemas.microsoft.com/office/drawing/2014/main" id="{4BA7272B-4807-4A2A-8ACF-BB2BD08DBA95}"/>
                  </a:ext>
                </a:extLst>
              </p:cNvPr>
              <p:cNvSpPr/>
              <p:nvPr/>
            </p:nvSpPr>
            <p:spPr>
              <a:xfrm flipV="1">
                <a:off x="3225639" y="4543564"/>
                <a:ext cx="1752329" cy="1748619"/>
              </a:xfrm>
              <a:custGeom>
                <a:avLst/>
                <a:gdLst/>
                <a:ahLst/>
                <a:cxnLst/>
                <a:rect l="l" t="t" r="r" b="b"/>
                <a:pathLst>
                  <a:path w="1912832" h="1912832">
                    <a:moveTo>
                      <a:pt x="935980" y="1911800"/>
                    </a:moveTo>
                    <a:lnTo>
                      <a:pt x="976853" y="1911800"/>
                    </a:lnTo>
                    <a:cubicBezTo>
                      <a:pt x="970069" y="1912760"/>
                      <a:pt x="963251" y="1912832"/>
                      <a:pt x="956416" y="1912832"/>
                    </a:cubicBezTo>
                    <a:close/>
                    <a:moveTo>
                      <a:pt x="956416" y="0"/>
                    </a:moveTo>
                    <a:cubicBezTo>
                      <a:pt x="1484630" y="0"/>
                      <a:pt x="1912832" y="428202"/>
                      <a:pt x="1912832" y="956416"/>
                    </a:cubicBezTo>
                    <a:cubicBezTo>
                      <a:pt x="1912832" y="1170689"/>
                      <a:pt x="1842369" y="1368505"/>
                      <a:pt x="1720739" y="1526006"/>
                    </a:cubicBezTo>
                    <a:lnTo>
                      <a:pt x="1349730" y="1526006"/>
                    </a:lnTo>
                    <a:cubicBezTo>
                      <a:pt x="1540498" y="1399457"/>
                      <a:pt x="1666032" y="1182682"/>
                      <a:pt x="1666032" y="936587"/>
                    </a:cubicBezTo>
                    <a:cubicBezTo>
                      <a:pt x="1666032" y="545494"/>
                      <a:pt x="1348988" y="228450"/>
                      <a:pt x="957895" y="228450"/>
                    </a:cubicBezTo>
                    <a:cubicBezTo>
                      <a:pt x="566802" y="228450"/>
                      <a:pt x="249758" y="545494"/>
                      <a:pt x="249758" y="936587"/>
                    </a:cubicBezTo>
                    <a:cubicBezTo>
                      <a:pt x="249758" y="1182682"/>
                      <a:pt x="375293" y="1399457"/>
                      <a:pt x="566061" y="1526006"/>
                    </a:cubicBezTo>
                    <a:lnTo>
                      <a:pt x="192094" y="1526006"/>
                    </a:lnTo>
                    <a:cubicBezTo>
                      <a:pt x="70464" y="1368505"/>
                      <a:pt x="0" y="1170689"/>
                      <a:pt x="0" y="956416"/>
                    </a:cubicBezTo>
                    <a:cubicBezTo>
                      <a:pt x="0" y="428202"/>
                      <a:pt x="428202" y="0"/>
                      <a:pt x="956416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14">
              <a:extLst>
                <a:ext uri="{FF2B5EF4-FFF2-40B4-BE49-F238E27FC236}">
                  <a16:creationId xmlns:a16="http://schemas.microsoft.com/office/drawing/2014/main" id="{2C9587B1-38DA-404E-B9E2-E52602B27F56}"/>
                </a:ext>
              </a:extLst>
            </p:cNvPr>
            <p:cNvSpPr/>
            <p:nvPr/>
          </p:nvSpPr>
          <p:spPr>
            <a:xfrm>
              <a:off x="794" y="3302121"/>
              <a:ext cx="7103318" cy="245721"/>
            </a:xfrm>
            <a:custGeom>
              <a:avLst/>
              <a:gdLst/>
              <a:ahLst/>
              <a:cxnLst/>
              <a:rect l="l" t="t" r="r" b="b"/>
              <a:pathLst>
                <a:path w="4571707" h="242218">
                  <a:moveTo>
                    <a:pt x="0" y="0"/>
                  </a:moveTo>
                  <a:lnTo>
                    <a:pt x="4571707" y="0"/>
                  </a:lnTo>
                  <a:lnTo>
                    <a:pt x="4571707" y="242218"/>
                  </a:lnTo>
                  <a:lnTo>
                    <a:pt x="0" y="242218"/>
                  </a:lnTo>
                  <a:close/>
                </a:path>
              </a:pathLst>
            </a:custGeom>
            <a:solidFill>
              <a:srgbClr val="9F32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1" tIns="45715" rIns="91431" bIns="4571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EF2C356-2F1A-44EB-80C4-C4705B87D3A1}"/>
                </a:ext>
              </a:extLst>
            </p:cNvPr>
            <p:cNvGrpSpPr/>
            <p:nvPr/>
          </p:nvGrpSpPr>
          <p:grpSpPr>
            <a:xfrm>
              <a:off x="6131811" y="1824936"/>
              <a:ext cx="1735762" cy="1738620"/>
              <a:chOff x="6131016" y="674750"/>
              <a:chExt cx="1735762" cy="1738620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9D26F14-5D18-48A6-BB00-8E6A2B10FE37}"/>
                  </a:ext>
                </a:extLst>
              </p:cNvPr>
              <p:cNvSpPr/>
              <p:nvPr/>
            </p:nvSpPr>
            <p:spPr>
              <a:xfrm>
                <a:off x="6131016" y="674750"/>
                <a:ext cx="1735762" cy="1735763"/>
              </a:xfrm>
              <a:prstGeom prst="ellipse">
                <a:avLst/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C793DEA-7776-4456-8F8B-BA0A5D4B7B8E}"/>
                  </a:ext>
                </a:extLst>
              </p:cNvPr>
              <p:cNvSpPr/>
              <p:nvPr/>
            </p:nvSpPr>
            <p:spPr>
              <a:xfrm>
                <a:off x="6373207" y="882392"/>
                <a:ext cx="1284515" cy="12845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椭圆 7">
                <a:extLst>
                  <a:ext uri="{FF2B5EF4-FFF2-40B4-BE49-F238E27FC236}">
                    <a16:creationId xmlns:a16="http://schemas.microsoft.com/office/drawing/2014/main" id="{6B5D9090-4E99-4276-8ADB-8220D64C04CC}"/>
                  </a:ext>
                </a:extLst>
              </p:cNvPr>
              <p:cNvSpPr/>
              <p:nvPr/>
            </p:nvSpPr>
            <p:spPr>
              <a:xfrm>
                <a:off x="6131016" y="677607"/>
                <a:ext cx="1735762" cy="1735763"/>
              </a:xfrm>
              <a:custGeom>
                <a:avLst/>
                <a:gdLst/>
                <a:ahLst/>
                <a:cxnLst/>
                <a:rect l="l" t="t" r="r" b="b"/>
                <a:pathLst>
                  <a:path w="1912832" h="1912832">
                    <a:moveTo>
                      <a:pt x="935980" y="1911800"/>
                    </a:moveTo>
                    <a:lnTo>
                      <a:pt x="976853" y="1911800"/>
                    </a:lnTo>
                    <a:cubicBezTo>
                      <a:pt x="970069" y="1912760"/>
                      <a:pt x="963251" y="1912832"/>
                      <a:pt x="956416" y="1912832"/>
                    </a:cubicBezTo>
                    <a:close/>
                    <a:moveTo>
                      <a:pt x="956416" y="0"/>
                    </a:moveTo>
                    <a:cubicBezTo>
                      <a:pt x="1484630" y="0"/>
                      <a:pt x="1912832" y="428202"/>
                      <a:pt x="1912832" y="956416"/>
                    </a:cubicBezTo>
                    <a:cubicBezTo>
                      <a:pt x="1912832" y="1170689"/>
                      <a:pt x="1842369" y="1368505"/>
                      <a:pt x="1720739" y="1526006"/>
                    </a:cubicBezTo>
                    <a:lnTo>
                      <a:pt x="1349730" y="1526006"/>
                    </a:lnTo>
                    <a:cubicBezTo>
                      <a:pt x="1540498" y="1399457"/>
                      <a:pt x="1666032" y="1182682"/>
                      <a:pt x="1666032" y="936587"/>
                    </a:cubicBezTo>
                    <a:cubicBezTo>
                      <a:pt x="1666032" y="545494"/>
                      <a:pt x="1348988" y="228450"/>
                      <a:pt x="957895" y="228450"/>
                    </a:cubicBezTo>
                    <a:cubicBezTo>
                      <a:pt x="566802" y="228450"/>
                      <a:pt x="249758" y="545494"/>
                      <a:pt x="249758" y="936587"/>
                    </a:cubicBezTo>
                    <a:cubicBezTo>
                      <a:pt x="249758" y="1182682"/>
                      <a:pt x="375293" y="1399457"/>
                      <a:pt x="566061" y="1526006"/>
                    </a:cubicBezTo>
                    <a:lnTo>
                      <a:pt x="192094" y="1526006"/>
                    </a:lnTo>
                    <a:cubicBezTo>
                      <a:pt x="70464" y="1368505"/>
                      <a:pt x="0" y="1170689"/>
                      <a:pt x="0" y="956416"/>
                    </a:cubicBezTo>
                    <a:cubicBezTo>
                      <a:pt x="0" y="428202"/>
                      <a:pt x="428202" y="0"/>
                      <a:pt x="956416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4">
              <a:extLst>
                <a:ext uri="{FF2B5EF4-FFF2-40B4-BE49-F238E27FC236}">
                  <a16:creationId xmlns:a16="http://schemas.microsoft.com/office/drawing/2014/main" id="{1813C80D-EF5F-41A2-A922-297B1F45163F}"/>
                </a:ext>
              </a:extLst>
            </p:cNvPr>
            <p:cNvSpPr/>
            <p:nvPr/>
          </p:nvSpPr>
          <p:spPr>
            <a:xfrm flipV="1">
              <a:off x="6096002" y="3839193"/>
              <a:ext cx="6096960" cy="245721"/>
            </a:xfrm>
            <a:custGeom>
              <a:avLst/>
              <a:gdLst/>
              <a:ahLst/>
              <a:cxnLst/>
              <a:rect l="l" t="t" r="r" b="b"/>
              <a:pathLst>
                <a:path w="4571707" h="242218">
                  <a:moveTo>
                    <a:pt x="0" y="242218"/>
                  </a:moveTo>
                  <a:lnTo>
                    <a:pt x="4571707" y="242218"/>
                  </a:lnTo>
                  <a:lnTo>
                    <a:pt x="45717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1" tIns="45715" rIns="91431" bIns="4571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B4935DD-0BE1-41A0-9CEB-ECA2D959217A}"/>
                </a:ext>
              </a:extLst>
            </p:cNvPr>
            <p:cNvGrpSpPr/>
            <p:nvPr/>
          </p:nvGrpSpPr>
          <p:grpSpPr>
            <a:xfrm>
              <a:off x="5228120" y="3839194"/>
              <a:ext cx="1735762" cy="1735763"/>
              <a:chOff x="5227325" y="4542136"/>
              <a:chExt cx="1735762" cy="1735763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0000094-CF71-4B16-B516-1D3DB9D04366}"/>
                  </a:ext>
                </a:extLst>
              </p:cNvPr>
              <p:cNvSpPr/>
              <p:nvPr/>
            </p:nvSpPr>
            <p:spPr>
              <a:xfrm flipV="1">
                <a:off x="5227325" y="4543565"/>
                <a:ext cx="1735762" cy="1734334"/>
              </a:xfrm>
              <a:prstGeom prst="ellipse">
                <a:avLst/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03A3A66-D1AC-4975-877D-320D95EA3FE2}"/>
                  </a:ext>
                </a:extLst>
              </p:cNvPr>
              <p:cNvSpPr/>
              <p:nvPr/>
            </p:nvSpPr>
            <p:spPr>
              <a:xfrm rot="10800000" flipV="1">
                <a:off x="5469516" y="4786206"/>
                <a:ext cx="1284515" cy="12845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椭圆 7">
                <a:extLst>
                  <a:ext uri="{FF2B5EF4-FFF2-40B4-BE49-F238E27FC236}">
                    <a16:creationId xmlns:a16="http://schemas.microsoft.com/office/drawing/2014/main" id="{41977DAE-2660-4F6C-ACBC-CE16D9C545B7}"/>
                  </a:ext>
                </a:extLst>
              </p:cNvPr>
              <p:cNvSpPr/>
              <p:nvPr/>
            </p:nvSpPr>
            <p:spPr>
              <a:xfrm flipV="1">
                <a:off x="5227325" y="4542136"/>
                <a:ext cx="1735762" cy="1735763"/>
              </a:xfrm>
              <a:custGeom>
                <a:avLst/>
                <a:gdLst/>
                <a:ahLst/>
                <a:cxnLst/>
                <a:rect l="l" t="t" r="r" b="b"/>
                <a:pathLst>
                  <a:path w="1912832" h="1912832">
                    <a:moveTo>
                      <a:pt x="935980" y="1911800"/>
                    </a:moveTo>
                    <a:lnTo>
                      <a:pt x="976853" y="1911800"/>
                    </a:lnTo>
                    <a:cubicBezTo>
                      <a:pt x="970069" y="1912760"/>
                      <a:pt x="963251" y="1912832"/>
                      <a:pt x="956416" y="1912832"/>
                    </a:cubicBezTo>
                    <a:close/>
                    <a:moveTo>
                      <a:pt x="956416" y="0"/>
                    </a:moveTo>
                    <a:cubicBezTo>
                      <a:pt x="1484630" y="0"/>
                      <a:pt x="1912832" y="428202"/>
                      <a:pt x="1912832" y="956416"/>
                    </a:cubicBezTo>
                    <a:cubicBezTo>
                      <a:pt x="1912832" y="1170689"/>
                      <a:pt x="1842369" y="1368505"/>
                      <a:pt x="1720739" y="1526006"/>
                    </a:cubicBezTo>
                    <a:lnTo>
                      <a:pt x="1349730" y="1526006"/>
                    </a:lnTo>
                    <a:cubicBezTo>
                      <a:pt x="1540498" y="1399457"/>
                      <a:pt x="1666032" y="1182682"/>
                      <a:pt x="1666032" y="936587"/>
                    </a:cubicBezTo>
                    <a:cubicBezTo>
                      <a:pt x="1666032" y="545494"/>
                      <a:pt x="1348988" y="228450"/>
                      <a:pt x="957895" y="228450"/>
                    </a:cubicBezTo>
                    <a:cubicBezTo>
                      <a:pt x="566802" y="228450"/>
                      <a:pt x="249758" y="545494"/>
                      <a:pt x="249758" y="936587"/>
                    </a:cubicBezTo>
                    <a:cubicBezTo>
                      <a:pt x="249758" y="1182682"/>
                      <a:pt x="375293" y="1399457"/>
                      <a:pt x="566061" y="1526006"/>
                    </a:cubicBezTo>
                    <a:lnTo>
                      <a:pt x="192094" y="1526006"/>
                    </a:lnTo>
                    <a:cubicBezTo>
                      <a:pt x="70464" y="1368505"/>
                      <a:pt x="0" y="1170689"/>
                      <a:pt x="0" y="956416"/>
                    </a:cubicBezTo>
                    <a:cubicBezTo>
                      <a:pt x="0" y="428202"/>
                      <a:pt x="428202" y="0"/>
                      <a:pt x="956416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3EF1BCFE-8FD6-4EB8-B8EA-4624A464B586}"/>
                </a:ext>
              </a:extLst>
            </p:cNvPr>
            <p:cNvSpPr txBox="1"/>
            <p:nvPr/>
          </p:nvSpPr>
          <p:spPr>
            <a:xfrm>
              <a:off x="1912067" y="2239102"/>
              <a:ext cx="3859905" cy="62811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55">
              <a:extLst>
                <a:ext uri="{FF2B5EF4-FFF2-40B4-BE49-F238E27FC236}">
                  <a16:creationId xmlns:a16="http://schemas.microsoft.com/office/drawing/2014/main" id="{7A23BAFE-C7F3-4B04-899C-83313DF80F10}"/>
                </a:ext>
              </a:extLst>
            </p:cNvPr>
            <p:cNvSpPr txBox="1"/>
            <p:nvPr/>
          </p:nvSpPr>
          <p:spPr>
            <a:xfrm>
              <a:off x="1919535" y="1838989"/>
              <a:ext cx="1619628" cy="387296"/>
            </a:xfrm>
            <a:prstGeom prst="rect">
              <a:avLst/>
            </a:prstGeom>
            <a:noFill/>
          </p:spPr>
          <p:txBody>
            <a:bodyPr wrap="none" lIns="91431" tIns="45715" rIns="91431" bIns="45715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13B2BA16-53B9-4D27-B03E-C441B2691406}"/>
                </a:ext>
              </a:extLst>
            </p:cNvPr>
            <p:cNvSpPr txBox="1"/>
            <p:nvPr/>
          </p:nvSpPr>
          <p:spPr>
            <a:xfrm>
              <a:off x="594882" y="4742951"/>
              <a:ext cx="2535248" cy="62811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</a:t>
              </a:r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71F3697B-9402-4DB2-8CF0-6DEED47BCA80}"/>
                </a:ext>
              </a:extLst>
            </p:cNvPr>
            <p:cNvSpPr txBox="1"/>
            <p:nvPr/>
          </p:nvSpPr>
          <p:spPr>
            <a:xfrm>
              <a:off x="602347" y="4342840"/>
              <a:ext cx="1619628" cy="387296"/>
            </a:xfrm>
            <a:prstGeom prst="rect">
              <a:avLst/>
            </a:prstGeom>
            <a:noFill/>
          </p:spPr>
          <p:txBody>
            <a:bodyPr wrap="none" lIns="91431" tIns="45715" rIns="91431" bIns="45715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7" name="TextBox 58">
              <a:extLst>
                <a:ext uri="{FF2B5EF4-FFF2-40B4-BE49-F238E27FC236}">
                  <a16:creationId xmlns:a16="http://schemas.microsoft.com/office/drawing/2014/main" id="{C4352261-0A2A-4097-9CC0-6DF7C3FF2061}"/>
                </a:ext>
              </a:extLst>
            </p:cNvPr>
            <p:cNvSpPr txBox="1"/>
            <p:nvPr/>
          </p:nvSpPr>
          <p:spPr>
            <a:xfrm>
              <a:off x="7214528" y="4753886"/>
              <a:ext cx="3859905" cy="62811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DAC8BACA-944A-490D-BF62-C844F3166CE9}"/>
                </a:ext>
              </a:extLst>
            </p:cNvPr>
            <p:cNvSpPr txBox="1"/>
            <p:nvPr/>
          </p:nvSpPr>
          <p:spPr>
            <a:xfrm>
              <a:off x="7221998" y="4353773"/>
              <a:ext cx="1619628" cy="387296"/>
            </a:xfrm>
            <a:prstGeom prst="rect">
              <a:avLst/>
            </a:prstGeom>
            <a:noFill/>
          </p:spPr>
          <p:txBody>
            <a:bodyPr wrap="none" lIns="91431" tIns="45715" rIns="91431" bIns="45715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单击编辑标题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0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E60B1C-2138-4961-BD4E-C68E00BE67D8}"/>
              </a:ext>
            </a:extLst>
          </p:cNvPr>
          <p:cNvGrpSpPr/>
          <p:nvPr/>
        </p:nvGrpSpPr>
        <p:grpSpPr>
          <a:xfrm>
            <a:off x="641351" y="1447964"/>
            <a:ext cx="10877549" cy="4755150"/>
            <a:chOff x="0" y="1144588"/>
            <a:chExt cx="9144000" cy="3997325"/>
          </a:xfrm>
        </p:grpSpPr>
        <p:sp>
          <p:nvSpPr>
            <p:cNvPr id="7" name="Rectangle 60" descr="psb">
              <a:extLst>
                <a:ext uri="{FF2B5EF4-FFF2-40B4-BE49-F238E27FC236}">
                  <a16:creationId xmlns:a16="http://schemas.microsoft.com/office/drawing/2014/main" id="{7E626AC6-B6DF-42F9-A898-00825F303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27288"/>
              <a:ext cx="9144000" cy="2714625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 b="-125969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8" name="Rectangle 62">
              <a:extLst>
                <a:ext uri="{FF2B5EF4-FFF2-40B4-BE49-F238E27FC236}">
                  <a16:creationId xmlns:a16="http://schemas.microsoft.com/office/drawing/2014/main" id="{B185A5C2-B804-4CF3-997F-FA284F77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8" y="1903413"/>
              <a:ext cx="1679575" cy="1636712"/>
            </a:xfrm>
            <a:prstGeom prst="rect">
              <a:avLst/>
            </a:prstGeom>
            <a:solidFill>
              <a:srgbClr val="104961"/>
            </a:solidFill>
            <a:ln>
              <a:noFill/>
            </a:ln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2B53B6B7-6F29-4E89-BC28-A47D5DB53288}"/>
                </a:ext>
              </a:extLst>
            </p:cNvPr>
            <p:cNvSpPr/>
            <p:nvPr/>
          </p:nvSpPr>
          <p:spPr bwMode="auto">
            <a:xfrm>
              <a:off x="896938" y="1144588"/>
              <a:ext cx="1679575" cy="420687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</p:spPr>
          <p:txBody>
            <a:bodyPr/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86902513-2B98-4EF4-A90C-850FF1360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063" y="1903413"/>
              <a:ext cx="1679575" cy="1636712"/>
            </a:xfrm>
            <a:prstGeom prst="rect">
              <a:avLst/>
            </a:prstGeom>
            <a:solidFill>
              <a:srgbClr val="9F3201"/>
            </a:solidFill>
            <a:ln>
              <a:noFill/>
            </a:ln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86A09F6D-067C-4126-9ECA-79184016F9FE}"/>
                </a:ext>
              </a:extLst>
            </p:cNvPr>
            <p:cNvSpPr/>
            <p:nvPr/>
          </p:nvSpPr>
          <p:spPr bwMode="auto">
            <a:xfrm>
              <a:off x="2786063" y="1144588"/>
              <a:ext cx="1679575" cy="420687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/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CEB44134-F962-4EC1-BB5D-570F65118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5" y="1903413"/>
              <a:ext cx="1679575" cy="1636712"/>
            </a:xfrm>
            <a:prstGeom prst="rect">
              <a:avLst/>
            </a:prstGeom>
            <a:solidFill>
              <a:srgbClr val="104961"/>
            </a:solidFill>
            <a:ln>
              <a:noFill/>
            </a:ln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62023A71-A8A3-449C-A35C-49AFF71FDEA1}"/>
                </a:ext>
              </a:extLst>
            </p:cNvPr>
            <p:cNvSpPr/>
            <p:nvPr/>
          </p:nvSpPr>
          <p:spPr bwMode="auto">
            <a:xfrm>
              <a:off x="4676775" y="1144588"/>
              <a:ext cx="1679575" cy="420687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</p:spPr>
          <p:txBody>
            <a:bodyPr/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4" name="Rectangle 68">
              <a:extLst>
                <a:ext uri="{FF2B5EF4-FFF2-40B4-BE49-F238E27FC236}">
                  <a16:creationId xmlns:a16="http://schemas.microsoft.com/office/drawing/2014/main" id="{6FCCCF0D-3F19-4FB4-91B5-E07F83F90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5900" y="1903413"/>
              <a:ext cx="1679575" cy="1636712"/>
            </a:xfrm>
            <a:prstGeom prst="rect">
              <a:avLst/>
            </a:prstGeom>
            <a:solidFill>
              <a:srgbClr val="9F3201"/>
            </a:solidFill>
            <a:ln>
              <a:noFill/>
            </a:ln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6D4F35B3-1A05-4A9F-BF08-61458A322C0F}"/>
                </a:ext>
              </a:extLst>
            </p:cNvPr>
            <p:cNvSpPr/>
            <p:nvPr/>
          </p:nvSpPr>
          <p:spPr bwMode="auto">
            <a:xfrm>
              <a:off x="6565900" y="1144588"/>
              <a:ext cx="1679575" cy="420687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/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6" name="Rectangle 70">
              <a:extLst>
                <a:ext uri="{FF2B5EF4-FFF2-40B4-BE49-F238E27FC236}">
                  <a16:creationId xmlns:a16="http://schemas.microsoft.com/office/drawing/2014/main" id="{EF7DE4C6-9754-4A40-9D5D-FAB06EA04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383" y="1219676"/>
              <a:ext cx="1190141" cy="284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7" name="Rectangle 71">
              <a:extLst>
                <a:ext uri="{FF2B5EF4-FFF2-40B4-BE49-F238E27FC236}">
                  <a16:creationId xmlns:a16="http://schemas.microsoft.com/office/drawing/2014/main" id="{0CC4A6D5-702D-40CC-A2F5-16CF0E53B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985" y="1219676"/>
              <a:ext cx="1190141" cy="284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8" name="Rectangle 72">
              <a:extLst>
                <a:ext uri="{FF2B5EF4-FFF2-40B4-BE49-F238E27FC236}">
                  <a16:creationId xmlns:a16="http://schemas.microsoft.com/office/drawing/2014/main" id="{016C5E7C-368F-4123-8B0A-987AD9EA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522" y="1219676"/>
              <a:ext cx="1190141" cy="284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9" name="Rectangle 73">
              <a:extLst>
                <a:ext uri="{FF2B5EF4-FFF2-40B4-BE49-F238E27FC236}">
                  <a16:creationId xmlns:a16="http://schemas.microsoft.com/office/drawing/2014/main" id="{58185600-B3B9-480F-B4AF-5FAF9E2B0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871" y="1219676"/>
              <a:ext cx="1190141" cy="284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6548964D-B815-4B54-B521-04BA8C62B670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334000" y="2989263"/>
              <a:ext cx="393700" cy="314325"/>
            </a:xfrm>
            <a:custGeom>
              <a:avLst/>
              <a:gdLst>
                <a:gd name="T0" fmla="*/ 127 w 147"/>
                <a:gd name="T1" fmla="*/ 45 h 119"/>
                <a:gd name="T2" fmla="*/ 116 w 147"/>
                <a:gd name="T3" fmla="*/ 45 h 119"/>
                <a:gd name="T4" fmla="*/ 35 w 147"/>
                <a:gd name="T5" fmla="*/ 18 h 119"/>
                <a:gd name="T6" fmla="*/ 17 w 147"/>
                <a:gd name="T7" fmla="*/ 18 h 119"/>
                <a:gd name="T8" fmla="*/ 34 w 147"/>
                <a:gd name="T9" fmla="*/ 21 h 119"/>
                <a:gd name="T10" fmla="*/ 10 w 147"/>
                <a:gd name="T11" fmla="*/ 21 h 119"/>
                <a:gd name="T12" fmla="*/ 10 w 147"/>
                <a:gd name="T13" fmla="*/ 15 h 119"/>
                <a:gd name="T14" fmla="*/ 13 w 147"/>
                <a:gd name="T15" fmla="*/ 11 h 119"/>
                <a:gd name="T16" fmla="*/ 40 w 147"/>
                <a:gd name="T17" fmla="*/ 4 h 119"/>
                <a:gd name="T18" fmla="*/ 101 w 147"/>
                <a:gd name="T19" fmla="*/ 0 h 119"/>
                <a:gd name="T20" fmla="*/ 113 w 147"/>
                <a:gd name="T21" fmla="*/ 21 h 119"/>
                <a:gd name="T22" fmla="*/ 147 w 147"/>
                <a:gd name="T23" fmla="*/ 26 h 119"/>
                <a:gd name="T24" fmla="*/ 147 w 147"/>
                <a:gd name="T25" fmla="*/ 113 h 119"/>
                <a:gd name="T26" fmla="*/ 141 w 147"/>
                <a:gd name="T27" fmla="*/ 119 h 119"/>
                <a:gd name="T28" fmla="*/ 0 w 147"/>
                <a:gd name="T29" fmla="*/ 113 h 119"/>
                <a:gd name="T30" fmla="*/ 0 w 147"/>
                <a:gd name="T31" fmla="*/ 26 h 119"/>
                <a:gd name="T32" fmla="*/ 6 w 147"/>
                <a:gd name="T33" fmla="*/ 21 h 119"/>
                <a:gd name="T34" fmla="*/ 73 w 147"/>
                <a:gd name="T35" fmla="*/ 43 h 119"/>
                <a:gd name="T36" fmla="*/ 87 w 147"/>
                <a:gd name="T37" fmla="*/ 49 h 119"/>
                <a:gd name="T38" fmla="*/ 73 w 147"/>
                <a:gd name="T39" fmla="*/ 81 h 119"/>
                <a:gd name="T40" fmla="*/ 73 w 147"/>
                <a:gd name="T41" fmla="*/ 43 h 119"/>
                <a:gd name="T42" fmla="*/ 82 w 147"/>
                <a:gd name="T43" fmla="*/ 54 h 119"/>
                <a:gd name="T44" fmla="*/ 61 w 147"/>
                <a:gd name="T45" fmla="*/ 62 h 119"/>
                <a:gd name="T46" fmla="*/ 86 w 147"/>
                <a:gd name="T47" fmla="*/ 62 h 119"/>
                <a:gd name="T48" fmla="*/ 82 w 147"/>
                <a:gd name="T49" fmla="*/ 54 h 119"/>
                <a:gd name="T50" fmla="*/ 38 w 147"/>
                <a:gd name="T51" fmla="*/ 32 h 119"/>
                <a:gd name="T52" fmla="*/ 11 w 147"/>
                <a:gd name="T53" fmla="*/ 108 h 119"/>
                <a:gd name="T54" fmla="*/ 136 w 147"/>
                <a:gd name="T55" fmla="*/ 32 h 119"/>
                <a:gd name="T56" fmla="*/ 109 w 147"/>
                <a:gd name="T57" fmla="*/ 32 h 119"/>
                <a:gd name="T58" fmla="*/ 97 w 147"/>
                <a:gd name="T59" fmla="*/ 12 h 119"/>
                <a:gd name="T60" fmla="*/ 44 w 147"/>
                <a:gd name="T61" fmla="*/ 28 h 119"/>
                <a:gd name="T62" fmla="*/ 73 w 147"/>
                <a:gd name="T63" fmla="*/ 23 h 119"/>
                <a:gd name="T64" fmla="*/ 112 w 147"/>
                <a:gd name="T65" fmla="*/ 62 h 119"/>
                <a:gd name="T66" fmla="*/ 34 w 147"/>
                <a:gd name="T67" fmla="*/ 62 h 119"/>
                <a:gd name="T68" fmla="*/ 73 w 147"/>
                <a:gd name="T69" fmla="*/ 35 h 119"/>
                <a:gd name="T70" fmla="*/ 46 w 147"/>
                <a:gd name="T71" fmla="*/ 62 h 119"/>
                <a:gd name="T72" fmla="*/ 101 w 147"/>
                <a:gd name="T73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19">
                  <a:moveTo>
                    <a:pt x="122" y="40"/>
                  </a:moveTo>
                  <a:cubicBezTo>
                    <a:pt x="125" y="40"/>
                    <a:pt x="127" y="42"/>
                    <a:pt x="127" y="45"/>
                  </a:cubicBezTo>
                  <a:cubicBezTo>
                    <a:pt x="127" y="48"/>
                    <a:pt x="125" y="50"/>
                    <a:pt x="122" y="50"/>
                  </a:cubicBezTo>
                  <a:cubicBezTo>
                    <a:pt x="119" y="50"/>
                    <a:pt x="116" y="48"/>
                    <a:pt x="116" y="45"/>
                  </a:cubicBezTo>
                  <a:cubicBezTo>
                    <a:pt x="116" y="42"/>
                    <a:pt x="119" y="40"/>
                    <a:pt x="122" y="40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1"/>
                    <a:pt x="13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4" y="0"/>
                    <a:pt x="4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4" y="0"/>
                    <a:pt x="106" y="2"/>
                    <a:pt x="107" y="4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4" y="21"/>
                    <a:pt x="147" y="23"/>
                    <a:pt x="147" y="2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7"/>
                    <a:pt x="144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3" y="119"/>
                    <a:pt x="0" y="117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3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73" y="43"/>
                  </a:moveTo>
                  <a:cubicBezTo>
                    <a:pt x="73" y="43"/>
                    <a:pt x="73" y="43"/>
                    <a:pt x="73" y="43"/>
                  </a:cubicBezTo>
                  <a:cubicBezTo>
                    <a:pt x="79" y="43"/>
                    <a:pt x="83" y="45"/>
                    <a:pt x="87" y="49"/>
                  </a:cubicBezTo>
                  <a:cubicBezTo>
                    <a:pt x="90" y="52"/>
                    <a:pt x="92" y="57"/>
                    <a:pt x="92" y="62"/>
                  </a:cubicBezTo>
                  <a:cubicBezTo>
                    <a:pt x="92" y="73"/>
                    <a:pt x="84" y="81"/>
                    <a:pt x="73" y="81"/>
                  </a:cubicBezTo>
                  <a:cubicBezTo>
                    <a:pt x="63" y="81"/>
                    <a:pt x="54" y="73"/>
                    <a:pt x="54" y="62"/>
                  </a:cubicBezTo>
                  <a:cubicBezTo>
                    <a:pt x="54" y="52"/>
                    <a:pt x="63" y="43"/>
                    <a:pt x="73" y="43"/>
                  </a:cubicBezTo>
                  <a:close/>
                  <a:moveTo>
                    <a:pt x="82" y="54"/>
                  </a:moveTo>
                  <a:cubicBezTo>
                    <a:pt x="82" y="54"/>
                    <a:pt x="82" y="54"/>
                    <a:pt x="82" y="54"/>
                  </a:cubicBezTo>
                  <a:cubicBezTo>
                    <a:pt x="80" y="51"/>
                    <a:pt x="77" y="50"/>
                    <a:pt x="73" y="50"/>
                  </a:cubicBezTo>
                  <a:cubicBezTo>
                    <a:pt x="67" y="50"/>
                    <a:pt x="61" y="56"/>
                    <a:pt x="61" y="62"/>
                  </a:cubicBezTo>
                  <a:cubicBezTo>
                    <a:pt x="61" y="69"/>
                    <a:pt x="67" y="74"/>
                    <a:pt x="73" y="74"/>
                  </a:cubicBezTo>
                  <a:cubicBezTo>
                    <a:pt x="80" y="74"/>
                    <a:pt x="86" y="69"/>
                    <a:pt x="86" y="62"/>
                  </a:cubicBezTo>
                  <a:cubicBezTo>
                    <a:pt x="86" y="59"/>
                    <a:pt x="84" y="56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lose/>
                  <a:moveTo>
                    <a:pt x="38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4" y="31"/>
                    <a:pt x="103" y="28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30"/>
                    <a:pt x="41" y="32"/>
                    <a:pt x="38" y="32"/>
                  </a:cubicBezTo>
                  <a:close/>
                  <a:moveTo>
                    <a:pt x="73" y="23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95" y="23"/>
                    <a:pt x="112" y="41"/>
                    <a:pt x="112" y="62"/>
                  </a:cubicBezTo>
                  <a:cubicBezTo>
                    <a:pt x="112" y="84"/>
                    <a:pt x="95" y="101"/>
                    <a:pt x="73" y="101"/>
                  </a:cubicBezTo>
                  <a:cubicBezTo>
                    <a:pt x="52" y="101"/>
                    <a:pt x="34" y="84"/>
                    <a:pt x="34" y="62"/>
                  </a:cubicBezTo>
                  <a:cubicBezTo>
                    <a:pt x="34" y="41"/>
                    <a:pt x="52" y="23"/>
                    <a:pt x="73" y="23"/>
                  </a:cubicBezTo>
                  <a:close/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58" y="35"/>
                    <a:pt x="46" y="47"/>
                    <a:pt x="46" y="62"/>
                  </a:cubicBezTo>
                  <a:cubicBezTo>
                    <a:pt x="46" y="77"/>
                    <a:pt x="58" y="90"/>
                    <a:pt x="73" y="90"/>
                  </a:cubicBezTo>
                  <a:cubicBezTo>
                    <a:pt x="89" y="90"/>
                    <a:pt x="101" y="77"/>
                    <a:pt x="101" y="62"/>
                  </a:cubicBezTo>
                  <a:cubicBezTo>
                    <a:pt x="101" y="47"/>
                    <a:pt x="89" y="35"/>
                    <a:pt x="7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DDBEDC71-1477-49DA-B182-B391450CBD4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460750" y="2984500"/>
              <a:ext cx="390525" cy="323850"/>
            </a:xfrm>
            <a:custGeom>
              <a:avLst/>
              <a:gdLst>
                <a:gd name="T0" fmla="*/ 146 w 146"/>
                <a:gd name="T1" fmla="*/ 94 h 122"/>
                <a:gd name="T2" fmla="*/ 118 w 146"/>
                <a:gd name="T3" fmla="*/ 122 h 122"/>
                <a:gd name="T4" fmla="*/ 28 w 146"/>
                <a:gd name="T5" fmla="*/ 122 h 122"/>
                <a:gd name="T6" fmla="*/ 0 w 146"/>
                <a:gd name="T7" fmla="*/ 94 h 122"/>
                <a:gd name="T8" fmla="*/ 0 w 146"/>
                <a:gd name="T9" fmla="*/ 28 h 122"/>
                <a:gd name="T10" fmla="*/ 28 w 146"/>
                <a:gd name="T11" fmla="*/ 0 h 122"/>
                <a:gd name="T12" fmla="*/ 118 w 146"/>
                <a:gd name="T13" fmla="*/ 0 h 122"/>
                <a:gd name="T14" fmla="*/ 146 w 146"/>
                <a:gd name="T15" fmla="*/ 28 h 122"/>
                <a:gd name="T16" fmla="*/ 146 w 146"/>
                <a:gd name="T17" fmla="*/ 94 h 122"/>
                <a:gd name="T18" fmla="*/ 49 w 146"/>
                <a:gd name="T19" fmla="*/ 27 h 122"/>
                <a:gd name="T20" fmla="*/ 49 w 146"/>
                <a:gd name="T21" fmla="*/ 27 h 122"/>
                <a:gd name="T22" fmla="*/ 101 w 146"/>
                <a:gd name="T23" fmla="*/ 58 h 122"/>
                <a:gd name="T24" fmla="*/ 102 w 146"/>
                <a:gd name="T25" fmla="*/ 62 h 122"/>
                <a:gd name="T26" fmla="*/ 101 w 146"/>
                <a:gd name="T27" fmla="*/ 64 h 122"/>
                <a:gd name="T28" fmla="*/ 48 w 146"/>
                <a:gd name="T29" fmla="*/ 94 h 122"/>
                <a:gd name="T30" fmla="*/ 44 w 146"/>
                <a:gd name="T31" fmla="*/ 93 h 122"/>
                <a:gd name="T32" fmla="*/ 43 w 146"/>
                <a:gd name="T33" fmla="*/ 91 h 122"/>
                <a:gd name="T34" fmla="*/ 43 w 146"/>
                <a:gd name="T35" fmla="*/ 91 h 122"/>
                <a:gd name="T36" fmla="*/ 43 w 146"/>
                <a:gd name="T37" fmla="*/ 30 h 122"/>
                <a:gd name="T38" fmla="*/ 47 w 146"/>
                <a:gd name="T39" fmla="*/ 27 h 122"/>
                <a:gd name="T40" fmla="*/ 49 w 146"/>
                <a:gd name="T41" fmla="*/ 27 h 122"/>
                <a:gd name="T42" fmla="*/ 50 w 146"/>
                <a:gd name="T43" fmla="*/ 36 h 122"/>
                <a:gd name="T44" fmla="*/ 50 w 146"/>
                <a:gd name="T45" fmla="*/ 36 h 122"/>
                <a:gd name="T46" fmla="*/ 50 w 146"/>
                <a:gd name="T47" fmla="*/ 85 h 122"/>
                <a:gd name="T48" fmla="*/ 93 w 146"/>
                <a:gd name="T49" fmla="*/ 61 h 122"/>
                <a:gd name="T50" fmla="*/ 50 w 146"/>
                <a:gd name="T51" fmla="*/ 36 h 122"/>
                <a:gd name="T52" fmla="*/ 11 w 146"/>
                <a:gd name="T53" fmla="*/ 94 h 122"/>
                <a:gd name="T54" fmla="*/ 11 w 146"/>
                <a:gd name="T55" fmla="*/ 94 h 122"/>
                <a:gd name="T56" fmla="*/ 28 w 146"/>
                <a:gd name="T57" fmla="*/ 110 h 122"/>
                <a:gd name="T58" fmla="*/ 118 w 146"/>
                <a:gd name="T59" fmla="*/ 110 h 122"/>
                <a:gd name="T60" fmla="*/ 135 w 146"/>
                <a:gd name="T61" fmla="*/ 94 h 122"/>
                <a:gd name="T62" fmla="*/ 135 w 146"/>
                <a:gd name="T63" fmla="*/ 28 h 122"/>
                <a:gd name="T64" fmla="*/ 118 w 146"/>
                <a:gd name="T65" fmla="*/ 11 h 122"/>
                <a:gd name="T66" fmla="*/ 28 w 146"/>
                <a:gd name="T67" fmla="*/ 11 h 122"/>
                <a:gd name="T68" fmla="*/ 11 w 146"/>
                <a:gd name="T69" fmla="*/ 28 h 122"/>
                <a:gd name="T70" fmla="*/ 11 w 146"/>
                <a:gd name="T71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22">
                  <a:moveTo>
                    <a:pt x="146" y="94"/>
                  </a:moveTo>
                  <a:cubicBezTo>
                    <a:pt x="146" y="109"/>
                    <a:pt x="133" y="122"/>
                    <a:pt x="11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13" y="122"/>
                    <a:pt x="0" y="109"/>
                    <a:pt x="0" y="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6" y="12"/>
                    <a:pt x="146" y="28"/>
                  </a:cubicBezTo>
                  <a:cubicBezTo>
                    <a:pt x="146" y="94"/>
                    <a:pt x="146" y="94"/>
                    <a:pt x="146" y="94"/>
                  </a:cubicBezTo>
                  <a:close/>
                  <a:moveTo>
                    <a:pt x="49" y="2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66" y="38"/>
                    <a:pt x="84" y="48"/>
                    <a:pt x="101" y="58"/>
                  </a:cubicBezTo>
                  <a:cubicBezTo>
                    <a:pt x="103" y="59"/>
                    <a:pt x="103" y="61"/>
                    <a:pt x="102" y="62"/>
                  </a:cubicBezTo>
                  <a:cubicBezTo>
                    <a:pt x="102" y="63"/>
                    <a:pt x="102" y="63"/>
                    <a:pt x="101" y="64"/>
                  </a:cubicBezTo>
                  <a:cubicBezTo>
                    <a:pt x="84" y="74"/>
                    <a:pt x="66" y="84"/>
                    <a:pt x="48" y="94"/>
                  </a:cubicBezTo>
                  <a:cubicBezTo>
                    <a:pt x="47" y="95"/>
                    <a:pt x="45" y="94"/>
                    <a:pt x="44" y="93"/>
                  </a:cubicBezTo>
                  <a:cubicBezTo>
                    <a:pt x="44" y="92"/>
                    <a:pt x="43" y="92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71"/>
                    <a:pt x="43" y="51"/>
                    <a:pt x="43" y="30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7"/>
                    <a:pt x="48" y="27"/>
                    <a:pt x="49" y="27"/>
                  </a:cubicBezTo>
                  <a:close/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53"/>
                    <a:pt x="50" y="69"/>
                    <a:pt x="50" y="85"/>
                  </a:cubicBezTo>
                  <a:cubicBezTo>
                    <a:pt x="64" y="77"/>
                    <a:pt x="78" y="69"/>
                    <a:pt x="93" y="61"/>
                  </a:cubicBezTo>
                  <a:cubicBezTo>
                    <a:pt x="78" y="53"/>
                    <a:pt x="64" y="44"/>
                    <a:pt x="50" y="36"/>
                  </a:cubicBezTo>
                  <a:close/>
                  <a:moveTo>
                    <a:pt x="11" y="94"/>
                  </a:moveTo>
                  <a:cubicBezTo>
                    <a:pt x="11" y="94"/>
                    <a:pt x="11" y="94"/>
                    <a:pt x="11" y="94"/>
                  </a:cubicBezTo>
                  <a:cubicBezTo>
                    <a:pt x="11" y="103"/>
                    <a:pt x="19" y="110"/>
                    <a:pt x="28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27" y="110"/>
                    <a:pt x="135" y="103"/>
                    <a:pt x="135" y="94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18"/>
                    <a:pt x="127" y="11"/>
                    <a:pt x="11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9" y="11"/>
                    <a:pt x="11" y="18"/>
                    <a:pt x="11" y="28"/>
                  </a:cubicBezTo>
                  <a:cubicBezTo>
                    <a:pt x="11" y="94"/>
                    <a:pt x="11" y="94"/>
                    <a:pt x="1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65CC43A8-B9EE-4320-BFB7-DAD9E6DECB1B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519238" y="2986088"/>
              <a:ext cx="390525" cy="320675"/>
            </a:xfrm>
            <a:custGeom>
              <a:avLst/>
              <a:gdLst>
                <a:gd name="T0" fmla="*/ 6 w 147"/>
                <a:gd name="T1" fmla="*/ 0 h 122"/>
                <a:gd name="T2" fmla="*/ 6 w 147"/>
                <a:gd name="T3" fmla="*/ 0 h 122"/>
                <a:gd name="T4" fmla="*/ 141 w 147"/>
                <a:gd name="T5" fmla="*/ 0 h 122"/>
                <a:gd name="T6" fmla="*/ 147 w 147"/>
                <a:gd name="T7" fmla="*/ 5 h 122"/>
                <a:gd name="T8" fmla="*/ 147 w 147"/>
                <a:gd name="T9" fmla="*/ 5 h 122"/>
                <a:gd name="T10" fmla="*/ 147 w 147"/>
                <a:gd name="T11" fmla="*/ 103 h 122"/>
                <a:gd name="T12" fmla="*/ 141 w 147"/>
                <a:gd name="T13" fmla="*/ 108 h 122"/>
                <a:gd name="T14" fmla="*/ 141 w 147"/>
                <a:gd name="T15" fmla="*/ 108 h 122"/>
                <a:gd name="T16" fmla="*/ 79 w 147"/>
                <a:gd name="T17" fmla="*/ 108 h 122"/>
                <a:gd name="T18" fmla="*/ 79 w 147"/>
                <a:gd name="T19" fmla="*/ 115 h 122"/>
                <a:gd name="T20" fmla="*/ 79 w 147"/>
                <a:gd name="T21" fmla="*/ 115 h 122"/>
                <a:gd name="T22" fmla="*/ 110 w 147"/>
                <a:gd name="T23" fmla="*/ 115 h 122"/>
                <a:gd name="T24" fmla="*/ 114 w 147"/>
                <a:gd name="T25" fmla="*/ 119 h 122"/>
                <a:gd name="T26" fmla="*/ 110 w 147"/>
                <a:gd name="T27" fmla="*/ 122 h 122"/>
                <a:gd name="T28" fmla="*/ 36 w 147"/>
                <a:gd name="T29" fmla="*/ 122 h 122"/>
                <a:gd name="T30" fmla="*/ 33 w 147"/>
                <a:gd name="T31" fmla="*/ 119 h 122"/>
                <a:gd name="T32" fmla="*/ 36 w 147"/>
                <a:gd name="T33" fmla="*/ 115 h 122"/>
                <a:gd name="T34" fmla="*/ 68 w 147"/>
                <a:gd name="T35" fmla="*/ 115 h 122"/>
                <a:gd name="T36" fmla="*/ 68 w 147"/>
                <a:gd name="T37" fmla="*/ 115 h 122"/>
                <a:gd name="T38" fmla="*/ 68 w 147"/>
                <a:gd name="T39" fmla="*/ 108 h 122"/>
                <a:gd name="T40" fmla="*/ 6 w 147"/>
                <a:gd name="T41" fmla="*/ 108 h 122"/>
                <a:gd name="T42" fmla="*/ 0 w 147"/>
                <a:gd name="T43" fmla="*/ 103 h 122"/>
                <a:gd name="T44" fmla="*/ 0 w 147"/>
                <a:gd name="T45" fmla="*/ 103 h 122"/>
                <a:gd name="T46" fmla="*/ 0 w 147"/>
                <a:gd name="T47" fmla="*/ 5 h 122"/>
                <a:gd name="T48" fmla="*/ 6 w 147"/>
                <a:gd name="T49" fmla="*/ 0 h 122"/>
                <a:gd name="T50" fmla="*/ 125 w 147"/>
                <a:gd name="T51" fmla="*/ 81 h 122"/>
                <a:gd name="T52" fmla="*/ 125 w 147"/>
                <a:gd name="T53" fmla="*/ 81 h 122"/>
                <a:gd name="T54" fmla="*/ 131 w 147"/>
                <a:gd name="T55" fmla="*/ 87 h 122"/>
                <a:gd name="T56" fmla="*/ 125 w 147"/>
                <a:gd name="T57" fmla="*/ 93 h 122"/>
                <a:gd name="T58" fmla="*/ 120 w 147"/>
                <a:gd name="T59" fmla="*/ 87 h 122"/>
                <a:gd name="T60" fmla="*/ 125 w 147"/>
                <a:gd name="T61" fmla="*/ 81 h 122"/>
                <a:gd name="T62" fmla="*/ 135 w 147"/>
                <a:gd name="T63" fmla="*/ 11 h 122"/>
                <a:gd name="T64" fmla="*/ 135 w 147"/>
                <a:gd name="T65" fmla="*/ 11 h 122"/>
                <a:gd name="T66" fmla="*/ 11 w 147"/>
                <a:gd name="T67" fmla="*/ 11 h 122"/>
                <a:gd name="T68" fmla="*/ 11 w 147"/>
                <a:gd name="T69" fmla="*/ 97 h 122"/>
                <a:gd name="T70" fmla="*/ 135 w 147"/>
                <a:gd name="T71" fmla="*/ 97 h 122"/>
                <a:gd name="T72" fmla="*/ 135 w 147"/>
                <a:gd name="T73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4" y="0"/>
                    <a:pt x="147" y="2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6"/>
                    <a:pt x="144" y="108"/>
                    <a:pt x="141" y="10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5"/>
                    <a:pt x="114" y="117"/>
                    <a:pt x="114" y="119"/>
                  </a:cubicBezTo>
                  <a:cubicBezTo>
                    <a:pt x="114" y="120"/>
                    <a:pt x="112" y="122"/>
                    <a:pt x="110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3" y="120"/>
                    <a:pt x="33" y="119"/>
                  </a:cubicBezTo>
                  <a:cubicBezTo>
                    <a:pt x="33" y="117"/>
                    <a:pt x="35" y="115"/>
                    <a:pt x="36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125" y="81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29" y="81"/>
                    <a:pt x="131" y="84"/>
                    <a:pt x="131" y="87"/>
                  </a:cubicBezTo>
                  <a:cubicBezTo>
                    <a:pt x="131" y="90"/>
                    <a:pt x="129" y="93"/>
                    <a:pt x="125" y="93"/>
                  </a:cubicBezTo>
                  <a:cubicBezTo>
                    <a:pt x="122" y="93"/>
                    <a:pt x="120" y="90"/>
                    <a:pt x="120" y="87"/>
                  </a:cubicBezTo>
                  <a:cubicBezTo>
                    <a:pt x="120" y="84"/>
                    <a:pt x="122" y="81"/>
                    <a:pt x="125" y="81"/>
                  </a:cubicBezTo>
                  <a:close/>
                  <a:moveTo>
                    <a:pt x="135" y="11"/>
                  </a:moveTo>
                  <a:cubicBezTo>
                    <a:pt x="135" y="11"/>
                    <a:pt x="135" y="11"/>
                    <a:pt x="13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0"/>
                    <a:pt x="11" y="68"/>
                    <a:pt x="11" y="97"/>
                  </a:cubicBezTo>
                  <a:cubicBezTo>
                    <a:pt x="53" y="97"/>
                    <a:pt x="94" y="97"/>
                    <a:pt x="135" y="97"/>
                  </a:cubicBezTo>
                  <a:cubicBezTo>
                    <a:pt x="135" y="68"/>
                    <a:pt x="135" y="40"/>
                    <a:pt x="13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E5F60D70-4588-4281-9476-33F2CFF8A069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265988" y="2955925"/>
              <a:ext cx="269875" cy="381000"/>
            </a:xfrm>
            <a:custGeom>
              <a:avLst/>
              <a:gdLst>
                <a:gd name="T0" fmla="*/ 38 w 102"/>
                <a:gd name="T1" fmla="*/ 124 h 144"/>
                <a:gd name="T2" fmla="*/ 38 w 102"/>
                <a:gd name="T3" fmla="*/ 124 h 144"/>
                <a:gd name="T4" fmla="*/ 65 w 102"/>
                <a:gd name="T5" fmla="*/ 124 h 144"/>
                <a:gd name="T6" fmla="*/ 68 w 102"/>
                <a:gd name="T7" fmla="*/ 127 h 144"/>
                <a:gd name="T8" fmla="*/ 68 w 102"/>
                <a:gd name="T9" fmla="*/ 127 h 144"/>
                <a:gd name="T10" fmla="*/ 68 w 102"/>
                <a:gd name="T11" fmla="*/ 141 h 144"/>
                <a:gd name="T12" fmla="*/ 65 w 102"/>
                <a:gd name="T13" fmla="*/ 144 h 144"/>
                <a:gd name="T14" fmla="*/ 65 w 102"/>
                <a:gd name="T15" fmla="*/ 144 h 144"/>
                <a:gd name="T16" fmla="*/ 38 w 102"/>
                <a:gd name="T17" fmla="*/ 144 h 144"/>
                <a:gd name="T18" fmla="*/ 34 w 102"/>
                <a:gd name="T19" fmla="*/ 141 h 144"/>
                <a:gd name="T20" fmla="*/ 34 w 102"/>
                <a:gd name="T21" fmla="*/ 141 h 144"/>
                <a:gd name="T22" fmla="*/ 34 w 102"/>
                <a:gd name="T23" fmla="*/ 127 h 144"/>
                <a:gd name="T24" fmla="*/ 38 w 102"/>
                <a:gd name="T25" fmla="*/ 124 h 144"/>
                <a:gd name="T26" fmla="*/ 51 w 102"/>
                <a:gd name="T27" fmla="*/ 0 h 144"/>
                <a:gd name="T28" fmla="*/ 51 w 102"/>
                <a:gd name="T29" fmla="*/ 0 h 144"/>
                <a:gd name="T30" fmla="*/ 87 w 102"/>
                <a:gd name="T31" fmla="*/ 15 h 144"/>
                <a:gd name="T32" fmla="*/ 87 w 102"/>
                <a:gd name="T33" fmla="*/ 15 h 144"/>
                <a:gd name="T34" fmla="*/ 87 w 102"/>
                <a:gd name="T35" fmla="*/ 15 h 144"/>
                <a:gd name="T36" fmla="*/ 102 w 102"/>
                <a:gd name="T37" fmla="*/ 51 h 144"/>
                <a:gd name="T38" fmla="*/ 98 w 102"/>
                <a:gd name="T39" fmla="*/ 72 h 144"/>
                <a:gd name="T40" fmla="*/ 86 w 102"/>
                <a:gd name="T41" fmla="*/ 89 h 144"/>
                <a:gd name="T42" fmla="*/ 81 w 102"/>
                <a:gd name="T43" fmla="*/ 94 h 144"/>
                <a:gd name="T44" fmla="*/ 68 w 102"/>
                <a:gd name="T45" fmla="*/ 114 h 144"/>
                <a:gd name="T46" fmla="*/ 62 w 102"/>
                <a:gd name="T47" fmla="*/ 119 h 144"/>
                <a:gd name="T48" fmla="*/ 41 w 102"/>
                <a:gd name="T49" fmla="*/ 119 h 144"/>
                <a:gd name="T50" fmla="*/ 35 w 102"/>
                <a:gd name="T51" fmla="*/ 114 h 144"/>
                <a:gd name="T52" fmla="*/ 22 w 102"/>
                <a:gd name="T53" fmla="*/ 94 h 144"/>
                <a:gd name="T54" fmla="*/ 17 w 102"/>
                <a:gd name="T55" fmla="*/ 89 h 144"/>
                <a:gd name="T56" fmla="*/ 17 w 102"/>
                <a:gd name="T57" fmla="*/ 89 h 144"/>
                <a:gd name="T58" fmla="*/ 5 w 102"/>
                <a:gd name="T59" fmla="*/ 72 h 144"/>
                <a:gd name="T60" fmla="*/ 0 w 102"/>
                <a:gd name="T61" fmla="*/ 51 h 144"/>
                <a:gd name="T62" fmla="*/ 15 w 102"/>
                <a:gd name="T63" fmla="*/ 15 h 144"/>
                <a:gd name="T64" fmla="*/ 16 w 102"/>
                <a:gd name="T65" fmla="*/ 14 h 144"/>
                <a:gd name="T66" fmla="*/ 51 w 102"/>
                <a:gd name="T67" fmla="*/ 0 h 144"/>
                <a:gd name="T68" fmla="*/ 80 w 102"/>
                <a:gd name="T69" fmla="*/ 23 h 144"/>
                <a:gd name="T70" fmla="*/ 80 w 102"/>
                <a:gd name="T71" fmla="*/ 23 h 144"/>
                <a:gd name="T72" fmla="*/ 51 w 102"/>
                <a:gd name="T73" fmla="*/ 11 h 144"/>
                <a:gd name="T74" fmla="*/ 23 w 102"/>
                <a:gd name="T75" fmla="*/ 22 h 144"/>
                <a:gd name="T76" fmla="*/ 23 w 102"/>
                <a:gd name="T77" fmla="*/ 23 h 144"/>
                <a:gd name="T78" fmla="*/ 11 w 102"/>
                <a:gd name="T79" fmla="*/ 51 h 144"/>
                <a:gd name="T80" fmla="*/ 15 w 102"/>
                <a:gd name="T81" fmla="*/ 67 h 144"/>
                <a:gd name="T82" fmla="*/ 24 w 102"/>
                <a:gd name="T83" fmla="*/ 80 h 144"/>
                <a:gd name="T84" fmla="*/ 25 w 102"/>
                <a:gd name="T85" fmla="*/ 81 h 144"/>
                <a:gd name="T86" fmla="*/ 30 w 102"/>
                <a:gd name="T87" fmla="*/ 86 h 144"/>
                <a:gd name="T88" fmla="*/ 45 w 102"/>
                <a:gd name="T89" fmla="*/ 108 h 144"/>
                <a:gd name="T90" fmla="*/ 57 w 102"/>
                <a:gd name="T91" fmla="*/ 108 h 144"/>
                <a:gd name="T92" fmla="*/ 73 w 102"/>
                <a:gd name="T93" fmla="*/ 86 h 144"/>
                <a:gd name="T94" fmla="*/ 78 w 102"/>
                <a:gd name="T95" fmla="*/ 81 h 144"/>
                <a:gd name="T96" fmla="*/ 78 w 102"/>
                <a:gd name="T97" fmla="*/ 80 h 144"/>
                <a:gd name="T98" fmla="*/ 88 w 102"/>
                <a:gd name="T99" fmla="*/ 67 h 144"/>
                <a:gd name="T100" fmla="*/ 91 w 102"/>
                <a:gd name="T101" fmla="*/ 51 h 144"/>
                <a:gd name="T102" fmla="*/ 80 w 102"/>
                <a:gd name="T103" fmla="*/ 23 h 144"/>
                <a:gd name="T104" fmla="*/ 62 w 102"/>
                <a:gd name="T105" fmla="*/ 131 h 144"/>
                <a:gd name="T106" fmla="*/ 62 w 102"/>
                <a:gd name="T107" fmla="*/ 131 h 144"/>
                <a:gd name="T108" fmla="*/ 41 w 102"/>
                <a:gd name="T109" fmla="*/ 131 h 144"/>
                <a:gd name="T110" fmla="*/ 41 w 102"/>
                <a:gd name="T111" fmla="*/ 138 h 144"/>
                <a:gd name="T112" fmla="*/ 62 w 102"/>
                <a:gd name="T113" fmla="*/ 138 h 144"/>
                <a:gd name="T114" fmla="*/ 62 w 102"/>
                <a:gd name="T115" fmla="*/ 1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" h="144">
                  <a:moveTo>
                    <a:pt x="38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7" y="124"/>
                    <a:pt x="68" y="125"/>
                    <a:pt x="68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3"/>
                    <a:pt x="67" y="144"/>
                    <a:pt x="65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6" y="144"/>
                    <a:pt x="34" y="143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5"/>
                    <a:pt x="36" y="124"/>
                    <a:pt x="38" y="124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5" y="0"/>
                    <a:pt x="78" y="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7" y="24"/>
                    <a:pt x="102" y="37"/>
                    <a:pt x="102" y="51"/>
                  </a:cubicBezTo>
                  <a:cubicBezTo>
                    <a:pt x="102" y="58"/>
                    <a:pt x="101" y="65"/>
                    <a:pt x="98" y="72"/>
                  </a:cubicBezTo>
                  <a:cubicBezTo>
                    <a:pt x="95" y="78"/>
                    <a:pt x="91" y="84"/>
                    <a:pt x="86" y="89"/>
                  </a:cubicBezTo>
                  <a:cubicBezTo>
                    <a:pt x="85" y="90"/>
                    <a:pt x="82" y="92"/>
                    <a:pt x="81" y="94"/>
                  </a:cubicBezTo>
                  <a:cubicBezTo>
                    <a:pt x="73" y="101"/>
                    <a:pt x="69" y="105"/>
                    <a:pt x="68" y="114"/>
                  </a:cubicBezTo>
                  <a:cubicBezTo>
                    <a:pt x="67" y="117"/>
                    <a:pt x="65" y="119"/>
                    <a:pt x="62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8" y="119"/>
                    <a:pt x="35" y="117"/>
                    <a:pt x="35" y="114"/>
                  </a:cubicBezTo>
                  <a:cubicBezTo>
                    <a:pt x="34" y="105"/>
                    <a:pt x="30" y="101"/>
                    <a:pt x="22" y="94"/>
                  </a:cubicBezTo>
                  <a:cubicBezTo>
                    <a:pt x="20" y="92"/>
                    <a:pt x="18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2" y="84"/>
                    <a:pt x="7" y="78"/>
                    <a:pt x="5" y="72"/>
                  </a:cubicBezTo>
                  <a:cubicBezTo>
                    <a:pt x="2" y="65"/>
                    <a:pt x="0" y="58"/>
                    <a:pt x="0" y="51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5" y="5"/>
                    <a:pt x="37" y="0"/>
                    <a:pt x="51" y="0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72" y="15"/>
                    <a:pt x="62" y="11"/>
                    <a:pt x="51" y="11"/>
                  </a:cubicBezTo>
                  <a:cubicBezTo>
                    <a:pt x="40" y="11"/>
                    <a:pt x="31" y="15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6" y="30"/>
                    <a:pt x="11" y="40"/>
                    <a:pt x="11" y="51"/>
                  </a:cubicBezTo>
                  <a:cubicBezTo>
                    <a:pt x="11" y="57"/>
                    <a:pt x="13" y="62"/>
                    <a:pt x="15" y="67"/>
                  </a:cubicBezTo>
                  <a:cubicBezTo>
                    <a:pt x="17" y="72"/>
                    <a:pt x="20" y="77"/>
                    <a:pt x="24" y="80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7" y="83"/>
                    <a:pt x="29" y="84"/>
                    <a:pt x="30" y="86"/>
                  </a:cubicBezTo>
                  <a:cubicBezTo>
                    <a:pt x="38" y="93"/>
                    <a:pt x="43" y="98"/>
                    <a:pt x="45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98"/>
                    <a:pt x="65" y="93"/>
                    <a:pt x="73" y="86"/>
                  </a:cubicBezTo>
                  <a:cubicBezTo>
                    <a:pt x="74" y="84"/>
                    <a:pt x="75" y="83"/>
                    <a:pt x="78" y="81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2" y="77"/>
                    <a:pt x="85" y="72"/>
                    <a:pt x="88" y="67"/>
                  </a:cubicBezTo>
                  <a:cubicBezTo>
                    <a:pt x="90" y="62"/>
                    <a:pt x="91" y="57"/>
                    <a:pt x="91" y="51"/>
                  </a:cubicBezTo>
                  <a:cubicBezTo>
                    <a:pt x="91" y="40"/>
                    <a:pt x="87" y="30"/>
                    <a:pt x="80" y="23"/>
                  </a:cubicBezTo>
                  <a:close/>
                  <a:moveTo>
                    <a:pt x="62" y="131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2" y="131"/>
                    <a:pt x="62" y="131"/>
                    <a:pt x="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</p:grpSp>
      <p:sp>
        <p:nvSpPr>
          <p:cNvPr id="28" name="TextBox 23">
            <a:extLst>
              <a:ext uri="{FF2B5EF4-FFF2-40B4-BE49-F238E27FC236}">
                <a16:creationId xmlns:a16="http://schemas.microsoft.com/office/drawing/2014/main" id="{4CBF5370-4BF5-4605-934D-EADA4EC2FB05}"/>
              </a:ext>
            </a:extLst>
          </p:cNvPr>
          <p:cNvSpPr txBox="1"/>
          <p:nvPr/>
        </p:nvSpPr>
        <p:spPr>
          <a:xfrm>
            <a:off x="1875899" y="2528495"/>
            <a:ext cx="1683628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1E5B3A2D-8B6E-4326-909C-73A5D1AA477A}"/>
              </a:ext>
            </a:extLst>
          </p:cNvPr>
          <p:cNvSpPr txBox="1"/>
          <p:nvPr/>
        </p:nvSpPr>
        <p:spPr>
          <a:xfrm>
            <a:off x="4111842" y="2528495"/>
            <a:ext cx="1683628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690C2214-6268-4CC4-9DE0-DEBCEABE0A2C}"/>
              </a:ext>
            </a:extLst>
          </p:cNvPr>
          <p:cNvSpPr txBox="1"/>
          <p:nvPr/>
        </p:nvSpPr>
        <p:spPr>
          <a:xfrm>
            <a:off x="6357225" y="2528495"/>
            <a:ext cx="1683628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D358B961-103F-4746-8380-2B19463F5DF8}"/>
              </a:ext>
            </a:extLst>
          </p:cNvPr>
          <p:cNvSpPr txBox="1"/>
          <p:nvPr/>
        </p:nvSpPr>
        <p:spPr>
          <a:xfrm>
            <a:off x="8603553" y="2528495"/>
            <a:ext cx="1683628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86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9F3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ED64A43-F9C7-4024-8814-07BAAF0E0E79}"/>
              </a:ext>
            </a:extLst>
          </p:cNvPr>
          <p:cNvGrpSpPr/>
          <p:nvPr/>
        </p:nvGrpSpPr>
        <p:grpSpPr>
          <a:xfrm>
            <a:off x="1440271" y="1248086"/>
            <a:ext cx="9311457" cy="4895005"/>
            <a:chOff x="1805934" y="1542828"/>
            <a:chExt cx="8580131" cy="4510547"/>
          </a:xfrm>
        </p:grpSpPr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146D0127-9A25-4020-8B8B-0B13EDB13853}"/>
                </a:ext>
              </a:extLst>
            </p:cNvPr>
            <p:cNvSpPr/>
            <p:nvPr/>
          </p:nvSpPr>
          <p:spPr>
            <a:xfrm>
              <a:off x="1805934" y="2833461"/>
              <a:ext cx="2084427" cy="680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8" name="Rectangle 46">
              <a:extLst>
                <a:ext uri="{FF2B5EF4-FFF2-40B4-BE49-F238E27FC236}">
                  <a16:creationId xmlns:a16="http://schemas.microsoft.com/office/drawing/2014/main" id="{07554EEE-574F-4163-A1EF-D83EC0488E4C}"/>
                </a:ext>
              </a:extLst>
            </p:cNvPr>
            <p:cNvSpPr/>
            <p:nvPr/>
          </p:nvSpPr>
          <p:spPr>
            <a:xfrm>
              <a:off x="1805934" y="4890861"/>
              <a:ext cx="2084427" cy="680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9" name="Rectangle 46">
              <a:extLst>
                <a:ext uri="{FF2B5EF4-FFF2-40B4-BE49-F238E27FC236}">
                  <a16:creationId xmlns:a16="http://schemas.microsoft.com/office/drawing/2014/main" id="{D9B225A1-BF45-4984-BBE5-CB8129B0C272}"/>
                </a:ext>
              </a:extLst>
            </p:cNvPr>
            <p:cNvSpPr/>
            <p:nvPr/>
          </p:nvSpPr>
          <p:spPr>
            <a:xfrm>
              <a:off x="8301638" y="4890861"/>
              <a:ext cx="2084427" cy="680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id="{7DDCBD22-2959-45B2-BB2C-6760A7F6782C}"/>
                </a:ext>
              </a:extLst>
            </p:cNvPr>
            <p:cNvSpPr/>
            <p:nvPr/>
          </p:nvSpPr>
          <p:spPr>
            <a:xfrm>
              <a:off x="8301638" y="2823969"/>
              <a:ext cx="2084427" cy="680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52AE99EB-31B6-42FA-82C4-FF8EC8377598}"/>
                </a:ext>
              </a:extLst>
            </p:cNvPr>
            <p:cNvSpPr txBox="1"/>
            <p:nvPr/>
          </p:nvSpPr>
          <p:spPr>
            <a:xfrm>
              <a:off x="2474638" y="2494587"/>
              <a:ext cx="1415722" cy="32938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单击此处编辑</a:t>
              </a:r>
              <a:endParaRPr lang="ms-MY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D7991E5-0BF6-4DB3-8E52-C63F02F6FC54}"/>
                </a:ext>
              </a:extLst>
            </p:cNvPr>
            <p:cNvSpPr txBox="1"/>
            <p:nvPr/>
          </p:nvSpPr>
          <p:spPr>
            <a:xfrm>
              <a:off x="2474638" y="4592372"/>
              <a:ext cx="1415722" cy="32938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单击此处编辑</a:t>
              </a:r>
              <a:endParaRPr lang="ms-MY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027DFDE7-D068-4E22-9281-DBE1B2B3961B}"/>
                </a:ext>
              </a:extLst>
            </p:cNvPr>
            <p:cNvSpPr txBox="1"/>
            <p:nvPr/>
          </p:nvSpPr>
          <p:spPr>
            <a:xfrm>
              <a:off x="8301639" y="4601304"/>
              <a:ext cx="1415722" cy="32938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单击此处编辑</a:t>
              </a:r>
              <a:endParaRPr lang="ms-MY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F43142B-085A-427C-94B0-9DE6D671D718}"/>
                </a:ext>
              </a:extLst>
            </p:cNvPr>
            <p:cNvSpPr txBox="1"/>
            <p:nvPr/>
          </p:nvSpPr>
          <p:spPr>
            <a:xfrm>
              <a:off x="8301639" y="2558788"/>
              <a:ext cx="1415722" cy="32938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单击此处编辑</a:t>
              </a:r>
              <a:endParaRPr lang="ms-MY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7A7F3CD-4778-4A88-8BFB-F89C28689663}"/>
                </a:ext>
              </a:extLst>
            </p:cNvPr>
            <p:cNvGrpSpPr/>
            <p:nvPr/>
          </p:nvGrpSpPr>
          <p:grpSpPr>
            <a:xfrm>
              <a:off x="5001781" y="1542828"/>
              <a:ext cx="1058828" cy="2224117"/>
              <a:chOff x="5001781" y="1542828"/>
              <a:chExt cx="1058828" cy="2224117"/>
            </a:xfrm>
            <a:solidFill>
              <a:schemeClr val="accent1"/>
            </a:solidFill>
          </p:grpSpPr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EAF24EDE-9795-4095-94D1-0EE9F5531C31}"/>
                  </a:ext>
                </a:extLst>
              </p:cNvPr>
              <p:cNvSpPr/>
              <p:nvPr/>
            </p:nvSpPr>
            <p:spPr bwMode="auto">
              <a:xfrm>
                <a:off x="5001781" y="1542828"/>
                <a:ext cx="1058828" cy="2224117"/>
              </a:xfrm>
              <a:custGeom>
                <a:avLst/>
                <a:gdLst>
                  <a:gd name="connsiteX0" fmla="*/ 1058828 w 1058828"/>
                  <a:gd name="connsiteY0" fmla="*/ 0 h 2224117"/>
                  <a:gd name="connsiteX1" fmla="*/ 1058828 w 1058828"/>
                  <a:gd name="connsiteY1" fmla="*/ 1192965 h 2224117"/>
                  <a:gd name="connsiteX2" fmla="*/ 1058828 w 1058828"/>
                  <a:gd name="connsiteY2" fmla="*/ 1443358 h 2224117"/>
                  <a:gd name="connsiteX3" fmla="*/ 1058826 w 1058828"/>
                  <a:gd name="connsiteY3" fmla="*/ 1443357 h 2224117"/>
                  <a:gd name="connsiteX4" fmla="*/ 278069 w 1058828"/>
                  <a:gd name="connsiteY4" fmla="*/ 2224114 h 2224117"/>
                  <a:gd name="connsiteX5" fmla="*/ 278069 w 1058828"/>
                  <a:gd name="connsiteY5" fmla="*/ 2224117 h 2224117"/>
                  <a:gd name="connsiteX6" fmla="*/ 186381 w 1058828"/>
                  <a:gd name="connsiteY6" fmla="*/ 2224117 h 2224117"/>
                  <a:gd name="connsiteX7" fmla="*/ 0 w 1058828"/>
                  <a:gd name="connsiteY7" fmla="*/ 2224117 h 2224117"/>
                  <a:gd name="connsiteX8" fmla="*/ 0 w 1058828"/>
                  <a:gd name="connsiteY8" fmla="*/ 1004440 h 2224117"/>
                  <a:gd name="connsiteX9" fmla="*/ 71785 w 1058828"/>
                  <a:gd name="connsiteY9" fmla="*/ 843012 h 2224117"/>
                  <a:gd name="connsiteX10" fmla="*/ 1058828 w 1058828"/>
                  <a:gd name="connsiteY10" fmla="*/ 0 h 222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8828" h="2224117">
                    <a:moveTo>
                      <a:pt x="1058828" y="0"/>
                    </a:moveTo>
                    <a:cubicBezTo>
                      <a:pt x="1058828" y="0"/>
                      <a:pt x="1058828" y="0"/>
                      <a:pt x="1058828" y="1192965"/>
                    </a:cubicBezTo>
                    <a:lnTo>
                      <a:pt x="1058828" y="1443358"/>
                    </a:lnTo>
                    <a:lnTo>
                      <a:pt x="1058826" y="1443357"/>
                    </a:lnTo>
                    <a:cubicBezTo>
                      <a:pt x="627626" y="1443357"/>
                      <a:pt x="278069" y="1792914"/>
                      <a:pt x="278069" y="2224114"/>
                    </a:cubicBezTo>
                    <a:lnTo>
                      <a:pt x="278069" y="2224117"/>
                    </a:lnTo>
                    <a:lnTo>
                      <a:pt x="186381" y="2224117"/>
                    </a:lnTo>
                    <a:cubicBezTo>
                      <a:pt x="128218" y="2224117"/>
                      <a:pt x="66177" y="2224117"/>
                      <a:pt x="0" y="2224117"/>
                    </a:cubicBezTo>
                    <a:cubicBezTo>
                      <a:pt x="0" y="2224117"/>
                      <a:pt x="0" y="1103090"/>
                      <a:pt x="0" y="1004440"/>
                    </a:cubicBezTo>
                    <a:cubicBezTo>
                      <a:pt x="0" y="905790"/>
                      <a:pt x="71785" y="843012"/>
                      <a:pt x="71785" y="843012"/>
                    </a:cubicBezTo>
                    <a:cubicBezTo>
                      <a:pt x="71785" y="843012"/>
                      <a:pt x="71785" y="843012"/>
                      <a:pt x="1058828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E73A94D6-12DB-4B99-9345-B21EF021FC17}"/>
                  </a:ext>
                </a:extLst>
              </p:cNvPr>
              <p:cNvSpPr/>
              <p:nvPr/>
            </p:nvSpPr>
            <p:spPr bwMode="auto">
              <a:xfrm>
                <a:off x="5335819" y="3039170"/>
                <a:ext cx="724790" cy="724788"/>
              </a:xfrm>
              <a:custGeom>
                <a:avLst/>
                <a:gdLst>
                  <a:gd name="connsiteX0" fmla="*/ 724790 w 724790"/>
                  <a:gd name="connsiteY0" fmla="*/ 0 h 724788"/>
                  <a:gd name="connsiteX1" fmla="*/ 724790 w 724790"/>
                  <a:gd name="connsiteY1" fmla="*/ 156067 h 724788"/>
                  <a:gd name="connsiteX2" fmla="*/ 724790 w 724790"/>
                  <a:gd name="connsiteY2" fmla="*/ 724788 h 724788"/>
                  <a:gd name="connsiteX3" fmla="*/ 15458 w 724790"/>
                  <a:gd name="connsiteY3" fmla="*/ 724788 h 724788"/>
                  <a:gd name="connsiteX4" fmla="*/ 0 w 724790"/>
                  <a:gd name="connsiteY4" fmla="*/ 724788 h 724788"/>
                  <a:gd name="connsiteX5" fmla="*/ 2239 w 724790"/>
                  <a:gd name="connsiteY5" fmla="*/ 680444 h 724788"/>
                  <a:gd name="connsiteX6" fmla="*/ 680443 w 724790"/>
                  <a:gd name="connsiteY6" fmla="*/ 2239 h 72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790" h="724788">
                    <a:moveTo>
                      <a:pt x="724790" y="0"/>
                    </a:moveTo>
                    <a:lnTo>
                      <a:pt x="724790" y="156067"/>
                    </a:lnTo>
                    <a:cubicBezTo>
                      <a:pt x="724790" y="327315"/>
                      <a:pt x="724790" y="516278"/>
                      <a:pt x="724790" y="724788"/>
                    </a:cubicBezTo>
                    <a:cubicBezTo>
                      <a:pt x="724790" y="724788"/>
                      <a:pt x="724790" y="724788"/>
                      <a:pt x="15458" y="724788"/>
                    </a:cubicBezTo>
                    <a:lnTo>
                      <a:pt x="0" y="724788"/>
                    </a:lnTo>
                    <a:lnTo>
                      <a:pt x="2239" y="680444"/>
                    </a:lnTo>
                    <a:cubicBezTo>
                      <a:pt x="38555" y="322845"/>
                      <a:pt x="322845" y="38555"/>
                      <a:pt x="680443" y="2239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82">
              <a:extLst>
                <a:ext uri="{FF2B5EF4-FFF2-40B4-BE49-F238E27FC236}">
                  <a16:creationId xmlns:a16="http://schemas.microsoft.com/office/drawing/2014/main" id="{C290A785-8AB4-4B68-9E35-B11305DA8DE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592005" y="3311995"/>
              <a:ext cx="373103" cy="327534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E653D5F-B4F6-443F-A358-19FB48D3B084}"/>
                </a:ext>
              </a:extLst>
            </p:cNvPr>
            <p:cNvGrpSpPr/>
            <p:nvPr/>
          </p:nvGrpSpPr>
          <p:grpSpPr>
            <a:xfrm>
              <a:off x="6115566" y="2714809"/>
              <a:ext cx="2235843" cy="1049149"/>
              <a:chOff x="6115566" y="2714809"/>
              <a:chExt cx="2235843" cy="1049149"/>
            </a:xfrm>
            <a:solidFill>
              <a:srgbClr val="247484"/>
            </a:solidFill>
          </p:grpSpPr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1EB5DF33-D9FC-4A37-A962-6F3BD8766860}"/>
                  </a:ext>
                </a:extLst>
              </p:cNvPr>
              <p:cNvSpPr/>
              <p:nvPr/>
            </p:nvSpPr>
            <p:spPr bwMode="auto">
              <a:xfrm>
                <a:off x="6127290" y="2714809"/>
                <a:ext cx="2224119" cy="1049149"/>
              </a:xfrm>
              <a:custGeom>
                <a:avLst/>
                <a:gdLst>
                  <a:gd name="connsiteX0" fmla="*/ 0 w 2224119"/>
                  <a:gd name="connsiteY0" fmla="*/ 0 h 1049149"/>
                  <a:gd name="connsiteX1" fmla="*/ 1219678 w 2224119"/>
                  <a:gd name="connsiteY1" fmla="*/ 0 h 1049149"/>
                  <a:gd name="connsiteX2" fmla="*/ 1381106 w 2224119"/>
                  <a:gd name="connsiteY2" fmla="*/ 62770 h 1049149"/>
                  <a:gd name="connsiteX3" fmla="*/ 2224119 w 2224119"/>
                  <a:gd name="connsiteY3" fmla="*/ 1049149 h 1049149"/>
                  <a:gd name="connsiteX4" fmla="*/ 1031153 w 2224119"/>
                  <a:gd name="connsiteY4" fmla="*/ 1049149 h 1049149"/>
                  <a:gd name="connsiteX5" fmla="*/ 780757 w 2224119"/>
                  <a:gd name="connsiteY5" fmla="*/ 1049149 h 1049149"/>
                  <a:gd name="connsiteX6" fmla="*/ 780757 w 2224119"/>
                  <a:gd name="connsiteY6" fmla="*/ 1049145 h 1049149"/>
                  <a:gd name="connsiteX7" fmla="*/ 0 w 2224119"/>
                  <a:gd name="connsiteY7" fmla="*/ 268388 h 1049149"/>
                  <a:gd name="connsiteX8" fmla="*/ 0 w 2224119"/>
                  <a:gd name="connsiteY8" fmla="*/ 184677 h 1049149"/>
                  <a:gd name="connsiteX9" fmla="*/ 0 w 2224119"/>
                  <a:gd name="connsiteY9" fmla="*/ 0 h 104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4119" h="1049149">
                    <a:moveTo>
                      <a:pt x="0" y="0"/>
                    </a:moveTo>
                    <a:cubicBezTo>
                      <a:pt x="0" y="0"/>
                      <a:pt x="1121028" y="0"/>
                      <a:pt x="1219678" y="0"/>
                    </a:cubicBezTo>
                    <a:cubicBezTo>
                      <a:pt x="1318329" y="0"/>
                      <a:pt x="1381106" y="62770"/>
                      <a:pt x="1381106" y="62770"/>
                    </a:cubicBezTo>
                    <a:cubicBezTo>
                      <a:pt x="1381106" y="62770"/>
                      <a:pt x="1381106" y="62770"/>
                      <a:pt x="2224119" y="1049149"/>
                    </a:cubicBezTo>
                    <a:cubicBezTo>
                      <a:pt x="2224119" y="1049149"/>
                      <a:pt x="2224119" y="1049149"/>
                      <a:pt x="1031153" y="1049149"/>
                    </a:cubicBezTo>
                    <a:lnTo>
                      <a:pt x="780757" y="1049149"/>
                    </a:lnTo>
                    <a:lnTo>
                      <a:pt x="780757" y="1049145"/>
                    </a:lnTo>
                    <a:cubicBezTo>
                      <a:pt x="780757" y="617945"/>
                      <a:pt x="431200" y="268388"/>
                      <a:pt x="0" y="268388"/>
                    </a:cubicBezTo>
                    <a:lnTo>
                      <a:pt x="0" y="184677"/>
                    </a:lnTo>
                    <a:cubicBezTo>
                      <a:pt x="0" y="127045"/>
                      <a:pt x="0" y="65572"/>
                      <a:pt x="0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72DD66DB-EA61-4E6B-92A2-EF805CC49422}"/>
                  </a:ext>
                </a:extLst>
              </p:cNvPr>
              <p:cNvSpPr/>
              <p:nvPr/>
            </p:nvSpPr>
            <p:spPr bwMode="auto">
              <a:xfrm rot="5400000">
                <a:off x="6115565" y="3039169"/>
                <a:ext cx="724790" cy="724788"/>
              </a:xfrm>
              <a:custGeom>
                <a:avLst/>
                <a:gdLst>
                  <a:gd name="connsiteX0" fmla="*/ 724790 w 724790"/>
                  <a:gd name="connsiteY0" fmla="*/ 0 h 724788"/>
                  <a:gd name="connsiteX1" fmla="*/ 724790 w 724790"/>
                  <a:gd name="connsiteY1" fmla="*/ 156067 h 724788"/>
                  <a:gd name="connsiteX2" fmla="*/ 724790 w 724790"/>
                  <a:gd name="connsiteY2" fmla="*/ 724788 h 724788"/>
                  <a:gd name="connsiteX3" fmla="*/ 15458 w 724790"/>
                  <a:gd name="connsiteY3" fmla="*/ 724788 h 724788"/>
                  <a:gd name="connsiteX4" fmla="*/ 0 w 724790"/>
                  <a:gd name="connsiteY4" fmla="*/ 724788 h 724788"/>
                  <a:gd name="connsiteX5" fmla="*/ 2239 w 724790"/>
                  <a:gd name="connsiteY5" fmla="*/ 680444 h 724788"/>
                  <a:gd name="connsiteX6" fmla="*/ 680443 w 724790"/>
                  <a:gd name="connsiteY6" fmla="*/ 2239 h 72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790" h="724788">
                    <a:moveTo>
                      <a:pt x="724790" y="0"/>
                    </a:moveTo>
                    <a:lnTo>
                      <a:pt x="724790" y="156067"/>
                    </a:lnTo>
                    <a:cubicBezTo>
                      <a:pt x="724790" y="327315"/>
                      <a:pt x="724790" y="516278"/>
                      <a:pt x="724790" y="724788"/>
                    </a:cubicBezTo>
                    <a:cubicBezTo>
                      <a:pt x="724790" y="724788"/>
                      <a:pt x="724790" y="724788"/>
                      <a:pt x="15458" y="724788"/>
                    </a:cubicBezTo>
                    <a:lnTo>
                      <a:pt x="0" y="724788"/>
                    </a:lnTo>
                    <a:lnTo>
                      <a:pt x="2239" y="680444"/>
                    </a:lnTo>
                    <a:cubicBezTo>
                      <a:pt x="38555" y="322845"/>
                      <a:pt x="322845" y="38555"/>
                      <a:pt x="680443" y="2239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2074F61-F56D-4858-A132-CD0222CE88FA}"/>
                </a:ext>
              </a:extLst>
            </p:cNvPr>
            <p:cNvGrpSpPr/>
            <p:nvPr/>
          </p:nvGrpSpPr>
          <p:grpSpPr>
            <a:xfrm>
              <a:off x="6221294" y="3303631"/>
              <a:ext cx="379377" cy="326661"/>
              <a:chOff x="6221294" y="3303631"/>
              <a:chExt cx="379377" cy="326661"/>
            </a:xfrm>
          </p:grpSpPr>
          <p:sp>
            <p:nvSpPr>
              <p:cNvPr id="30" name="Oval 37">
                <a:extLst>
                  <a:ext uri="{FF2B5EF4-FFF2-40B4-BE49-F238E27FC236}">
                    <a16:creationId xmlns:a16="http://schemas.microsoft.com/office/drawing/2014/main" id="{77E06BE9-61F5-46FF-A745-E4F4A30D0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4256" y="3357642"/>
                <a:ext cx="36296" cy="34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Oval 38">
                <a:extLst>
                  <a:ext uri="{FF2B5EF4-FFF2-40B4-BE49-F238E27FC236}">
                    <a16:creationId xmlns:a16="http://schemas.microsoft.com/office/drawing/2014/main" id="{37C13095-BF42-49AE-AC3D-DB610C32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5551" y="3303631"/>
                <a:ext cx="62653" cy="57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39">
                <a:extLst>
                  <a:ext uri="{FF2B5EF4-FFF2-40B4-BE49-F238E27FC236}">
                    <a16:creationId xmlns:a16="http://schemas.microsoft.com/office/drawing/2014/main" id="{B22360F5-7AB7-4EE7-9609-758972579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9685" y="3358507"/>
                <a:ext cx="37160" cy="337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40">
                <a:extLst>
                  <a:ext uri="{FF2B5EF4-FFF2-40B4-BE49-F238E27FC236}">
                    <a16:creationId xmlns:a16="http://schemas.microsoft.com/office/drawing/2014/main" id="{6A22D02E-927E-48D8-BE9D-4BC945FC7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2589" y="3573688"/>
                <a:ext cx="228577" cy="56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Oval 41">
                <a:extLst>
                  <a:ext uri="{FF2B5EF4-FFF2-40B4-BE49-F238E27FC236}">
                    <a16:creationId xmlns:a16="http://schemas.microsoft.com/office/drawing/2014/main" id="{1337B2CC-B9B8-4CCA-97C9-237BD66DC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153" y="3340791"/>
                <a:ext cx="63518" cy="56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46">
                <a:extLst>
                  <a:ext uri="{FF2B5EF4-FFF2-40B4-BE49-F238E27FC236}">
                    <a16:creationId xmlns:a16="http://schemas.microsoft.com/office/drawing/2014/main" id="{3D571684-B7CC-4138-85B7-D3014F07C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1294" y="3341655"/>
                <a:ext cx="63518" cy="57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D3E3E307-7BB7-4511-A950-741803B8A84B}"/>
                  </a:ext>
                </a:extLst>
              </p:cNvPr>
              <p:cNvSpPr/>
              <p:nvPr/>
            </p:nvSpPr>
            <p:spPr bwMode="auto">
              <a:xfrm>
                <a:off x="6265367" y="3370605"/>
                <a:ext cx="292958" cy="191848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3AD12AB-7C49-4818-917F-F71260221758}"/>
                </a:ext>
              </a:extLst>
            </p:cNvPr>
            <p:cNvGrpSpPr/>
            <p:nvPr/>
          </p:nvGrpSpPr>
          <p:grpSpPr>
            <a:xfrm>
              <a:off x="6127288" y="3826272"/>
              <a:ext cx="1049151" cy="2227103"/>
              <a:chOff x="6127288" y="3826272"/>
              <a:chExt cx="1049151" cy="2227103"/>
            </a:xfrm>
            <a:solidFill>
              <a:schemeClr val="accent1"/>
            </a:solidFill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8D5C25C-C9C3-461C-95F3-62E50A132751}"/>
                  </a:ext>
                </a:extLst>
              </p:cNvPr>
              <p:cNvSpPr/>
              <p:nvPr/>
            </p:nvSpPr>
            <p:spPr bwMode="auto">
              <a:xfrm>
                <a:off x="6127290" y="3829258"/>
                <a:ext cx="1049149" cy="2224117"/>
              </a:xfrm>
              <a:custGeom>
                <a:avLst/>
                <a:gdLst>
                  <a:gd name="connsiteX0" fmla="*/ 780757 w 1049149"/>
                  <a:gd name="connsiteY0" fmla="*/ 0 h 2224117"/>
                  <a:gd name="connsiteX1" fmla="*/ 864472 w 1049149"/>
                  <a:gd name="connsiteY1" fmla="*/ 0 h 2224117"/>
                  <a:gd name="connsiteX2" fmla="*/ 1049149 w 1049149"/>
                  <a:gd name="connsiteY2" fmla="*/ 0 h 2224117"/>
                  <a:gd name="connsiteX3" fmla="*/ 1049149 w 1049149"/>
                  <a:gd name="connsiteY3" fmla="*/ 1228645 h 2224117"/>
                  <a:gd name="connsiteX4" fmla="*/ 986379 w 1049149"/>
                  <a:gd name="connsiteY4" fmla="*/ 1381105 h 2224117"/>
                  <a:gd name="connsiteX5" fmla="*/ 0 w 1049149"/>
                  <a:gd name="connsiteY5" fmla="*/ 2224117 h 2224117"/>
                  <a:gd name="connsiteX6" fmla="*/ 0 w 1049149"/>
                  <a:gd name="connsiteY6" fmla="*/ 1031152 h 2224117"/>
                  <a:gd name="connsiteX7" fmla="*/ 0 w 1049149"/>
                  <a:gd name="connsiteY7" fmla="*/ 780754 h 2224117"/>
                  <a:gd name="connsiteX8" fmla="*/ 776726 w 1049149"/>
                  <a:gd name="connsiteY8" fmla="*/ 79825 h 222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9149" h="2224117">
                    <a:moveTo>
                      <a:pt x="780757" y="0"/>
                    </a:moveTo>
                    <a:lnTo>
                      <a:pt x="864472" y="0"/>
                    </a:lnTo>
                    <a:cubicBezTo>
                      <a:pt x="922104" y="0"/>
                      <a:pt x="983577" y="0"/>
                      <a:pt x="1049149" y="0"/>
                    </a:cubicBezTo>
                    <a:cubicBezTo>
                      <a:pt x="1049149" y="0"/>
                      <a:pt x="1049149" y="1129995"/>
                      <a:pt x="1049149" y="1228645"/>
                    </a:cubicBezTo>
                    <a:cubicBezTo>
                      <a:pt x="1049149" y="1327296"/>
                      <a:pt x="986379" y="1381105"/>
                      <a:pt x="986379" y="1381105"/>
                    </a:cubicBezTo>
                    <a:cubicBezTo>
                      <a:pt x="986379" y="1381105"/>
                      <a:pt x="986379" y="1381105"/>
                      <a:pt x="0" y="2224117"/>
                    </a:cubicBezTo>
                    <a:cubicBezTo>
                      <a:pt x="0" y="2224117"/>
                      <a:pt x="0" y="2224117"/>
                      <a:pt x="0" y="1031152"/>
                    </a:cubicBezTo>
                    <a:lnTo>
                      <a:pt x="0" y="780754"/>
                    </a:lnTo>
                    <a:cubicBezTo>
                      <a:pt x="404250" y="780754"/>
                      <a:pt x="736743" y="473526"/>
                      <a:pt x="776726" y="79825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44">
                <a:extLst>
                  <a:ext uri="{FF2B5EF4-FFF2-40B4-BE49-F238E27FC236}">
                    <a16:creationId xmlns:a16="http://schemas.microsoft.com/office/drawing/2014/main" id="{B9B132CD-EAD5-4D04-BDD8-2F0F636681E9}"/>
                  </a:ext>
                </a:extLst>
              </p:cNvPr>
              <p:cNvSpPr/>
              <p:nvPr/>
            </p:nvSpPr>
            <p:spPr bwMode="auto">
              <a:xfrm rot="10800000">
                <a:off x="6127288" y="3826272"/>
                <a:ext cx="724790" cy="724788"/>
              </a:xfrm>
              <a:custGeom>
                <a:avLst/>
                <a:gdLst>
                  <a:gd name="connsiteX0" fmla="*/ 724790 w 724790"/>
                  <a:gd name="connsiteY0" fmla="*/ 0 h 724788"/>
                  <a:gd name="connsiteX1" fmla="*/ 724790 w 724790"/>
                  <a:gd name="connsiteY1" fmla="*/ 156067 h 724788"/>
                  <a:gd name="connsiteX2" fmla="*/ 724790 w 724790"/>
                  <a:gd name="connsiteY2" fmla="*/ 724788 h 724788"/>
                  <a:gd name="connsiteX3" fmla="*/ 15458 w 724790"/>
                  <a:gd name="connsiteY3" fmla="*/ 724788 h 724788"/>
                  <a:gd name="connsiteX4" fmla="*/ 0 w 724790"/>
                  <a:gd name="connsiteY4" fmla="*/ 724788 h 724788"/>
                  <a:gd name="connsiteX5" fmla="*/ 2239 w 724790"/>
                  <a:gd name="connsiteY5" fmla="*/ 680444 h 724788"/>
                  <a:gd name="connsiteX6" fmla="*/ 680443 w 724790"/>
                  <a:gd name="connsiteY6" fmla="*/ 2239 h 72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790" h="724788">
                    <a:moveTo>
                      <a:pt x="724790" y="0"/>
                    </a:moveTo>
                    <a:lnTo>
                      <a:pt x="724790" y="156067"/>
                    </a:lnTo>
                    <a:cubicBezTo>
                      <a:pt x="724790" y="327315"/>
                      <a:pt x="724790" y="516278"/>
                      <a:pt x="724790" y="724788"/>
                    </a:cubicBezTo>
                    <a:cubicBezTo>
                      <a:pt x="724790" y="724788"/>
                      <a:pt x="724790" y="724788"/>
                      <a:pt x="15458" y="724788"/>
                    </a:cubicBezTo>
                    <a:lnTo>
                      <a:pt x="0" y="724788"/>
                    </a:lnTo>
                    <a:lnTo>
                      <a:pt x="2239" y="680444"/>
                    </a:lnTo>
                    <a:cubicBezTo>
                      <a:pt x="38555" y="322845"/>
                      <a:pt x="322845" y="38555"/>
                      <a:pt x="680443" y="2239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1553D1E7-ACC8-4447-ADF9-41F2ED074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8238" y="3919677"/>
              <a:ext cx="377278" cy="34904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14A62DE-47F9-4C2F-A3F9-9F9DADE7B9E3}"/>
                </a:ext>
              </a:extLst>
            </p:cNvPr>
            <p:cNvGrpSpPr/>
            <p:nvPr/>
          </p:nvGrpSpPr>
          <p:grpSpPr>
            <a:xfrm>
              <a:off x="3840591" y="3826271"/>
              <a:ext cx="2224119" cy="1059879"/>
              <a:chOff x="3840591" y="3826271"/>
              <a:chExt cx="2224119" cy="1059879"/>
            </a:xfrm>
            <a:solidFill>
              <a:srgbClr val="247484"/>
            </a:solidFill>
          </p:grpSpPr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3D78D745-C2CD-4CF6-A62D-C981D88663CC}"/>
                  </a:ext>
                </a:extLst>
              </p:cNvPr>
              <p:cNvSpPr/>
              <p:nvPr/>
            </p:nvSpPr>
            <p:spPr bwMode="auto">
              <a:xfrm>
                <a:off x="3840591" y="3829258"/>
                <a:ext cx="2224119" cy="1056892"/>
              </a:xfrm>
              <a:custGeom>
                <a:avLst/>
                <a:gdLst>
                  <a:gd name="connsiteX0" fmla="*/ 0 w 2224119"/>
                  <a:gd name="connsiteY0" fmla="*/ 0 h 1056892"/>
                  <a:gd name="connsiteX1" fmla="*/ 1192966 w 2224119"/>
                  <a:gd name="connsiteY1" fmla="*/ 0 h 1056892"/>
                  <a:gd name="connsiteX2" fmla="*/ 1443361 w 2224119"/>
                  <a:gd name="connsiteY2" fmla="*/ 0 h 1056892"/>
                  <a:gd name="connsiteX3" fmla="*/ 1459223 w 2224119"/>
                  <a:gd name="connsiteY3" fmla="*/ 157347 h 1056892"/>
                  <a:gd name="connsiteX4" fmla="*/ 2224117 w 2224119"/>
                  <a:gd name="connsiteY4" fmla="*/ 780754 h 1056892"/>
                  <a:gd name="connsiteX5" fmla="*/ 2224119 w 2224119"/>
                  <a:gd name="connsiteY5" fmla="*/ 780754 h 1056892"/>
                  <a:gd name="connsiteX6" fmla="*/ 2224119 w 2224119"/>
                  <a:gd name="connsiteY6" fmla="*/ 870852 h 1056892"/>
                  <a:gd name="connsiteX7" fmla="*/ 2224119 w 2224119"/>
                  <a:gd name="connsiteY7" fmla="*/ 1056892 h 1056892"/>
                  <a:gd name="connsiteX8" fmla="*/ 995473 w 2224119"/>
                  <a:gd name="connsiteY8" fmla="*/ 1056892 h 1056892"/>
                  <a:gd name="connsiteX9" fmla="*/ 843013 w 2224119"/>
                  <a:gd name="connsiteY9" fmla="*/ 994195 h 1056892"/>
                  <a:gd name="connsiteX10" fmla="*/ 0 w 2224119"/>
                  <a:gd name="connsiteY10" fmla="*/ 0 h 105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4119" h="1056892">
                    <a:moveTo>
                      <a:pt x="0" y="0"/>
                    </a:moveTo>
                    <a:cubicBezTo>
                      <a:pt x="0" y="0"/>
                      <a:pt x="0" y="0"/>
                      <a:pt x="1192966" y="0"/>
                    </a:cubicBezTo>
                    <a:lnTo>
                      <a:pt x="1443361" y="0"/>
                    </a:lnTo>
                    <a:lnTo>
                      <a:pt x="1459223" y="157347"/>
                    </a:lnTo>
                    <a:cubicBezTo>
                      <a:pt x="1532025" y="513124"/>
                      <a:pt x="1846817" y="780754"/>
                      <a:pt x="2224117" y="780754"/>
                    </a:cubicBezTo>
                    <a:lnTo>
                      <a:pt x="2224119" y="780754"/>
                    </a:lnTo>
                    <a:lnTo>
                      <a:pt x="2224119" y="870852"/>
                    </a:lnTo>
                    <a:cubicBezTo>
                      <a:pt x="2224119" y="928909"/>
                      <a:pt x="2224119" y="990836"/>
                      <a:pt x="2224119" y="1056892"/>
                    </a:cubicBezTo>
                    <a:cubicBezTo>
                      <a:pt x="2224119" y="1056892"/>
                      <a:pt x="1094123" y="1056892"/>
                      <a:pt x="995473" y="1056892"/>
                    </a:cubicBezTo>
                    <a:cubicBezTo>
                      <a:pt x="896822" y="1056892"/>
                      <a:pt x="843013" y="994195"/>
                      <a:pt x="843013" y="994195"/>
                    </a:cubicBezTo>
                    <a:cubicBezTo>
                      <a:pt x="843013" y="994195"/>
                      <a:pt x="843013" y="994195"/>
                      <a:pt x="0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0AB04C93-F065-429C-B410-39A8C603558C}"/>
                  </a:ext>
                </a:extLst>
              </p:cNvPr>
              <p:cNvSpPr/>
              <p:nvPr/>
            </p:nvSpPr>
            <p:spPr bwMode="auto">
              <a:xfrm rot="10800000" flipH="1">
                <a:off x="5335819" y="3826271"/>
                <a:ext cx="724790" cy="724788"/>
              </a:xfrm>
              <a:custGeom>
                <a:avLst/>
                <a:gdLst>
                  <a:gd name="connsiteX0" fmla="*/ 724790 w 724790"/>
                  <a:gd name="connsiteY0" fmla="*/ 0 h 724788"/>
                  <a:gd name="connsiteX1" fmla="*/ 724790 w 724790"/>
                  <a:gd name="connsiteY1" fmla="*/ 156067 h 724788"/>
                  <a:gd name="connsiteX2" fmla="*/ 724790 w 724790"/>
                  <a:gd name="connsiteY2" fmla="*/ 724788 h 724788"/>
                  <a:gd name="connsiteX3" fmla="*/ 15458 w 724790"/>
                  <a:gd name="connsiteY3" fmla="*/ 724788 h 724788"/>
                  <a:gd name="connsiteX4" fmla="*/ 0 w 724790"/>
                  <a:gd name="connsiteY4" fmla="*/ 724788 h 724788"/>
                  <a:gd name="connsiteX5" fmla="*/ 2239 w 724790"/>
                  <a:gd name="connsiteY5" fmla="*/ 680444 h 724788"/>
                  <a:gd name="connsiteX6" fmla="*/ 680443 w 724790"/>
                  <a:gd name="connsiteY6" fmla="*/ 2239 h 72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790" h="724788">
                    <a:moveTo>
                      <a:pt x="724790" y="0"/>
                    </a:moveTo>
                    <a:lnTo>
                      <a:pt x="724790" y="156067"/>
                    </a:lnTo>
                    <a:cubicBezTo>
                      <a:pt x="724790" y="327315"/>
                      <a:pt x="724790" y="516278"/>
                      <a:pt x="724790" y="724788"/>
                    </a:cubicBezTo>
                    <a:cubicBezTo>
                      <a:pt x="724790" y="724788"/>
                      <a:pt x="724790" y="724788"/>
                      <a:pt x="15458" y="724788"/>
                    </a:cubicBezTo>
                    <a:lnTo>
                      <a:pt x="0" y="724788"/>
                    </a:lnTo>
                    <a:lnTo>
                      <a:pt x="2239" y="680444"/>
                    </a:lnTo>
                    <a:cubicBezTo>
                      <a:pt x="38555" y="322845"/>
                      <a:pt x="322845" y="38555"/>
                      <a:pt x="680443" y="2239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9C48002-00F6-4218-984F-7968CB485422}"/>
                </a:ext>
              </a:extLst>
            </p:cNvPr>
            <p:cNvGrpSpPr/>
            <p:nvPr/>
          </p:nvGrpSpPr>
          <p:grpSpPr>
            <a:xfrm>
              <a:off x="5594420" y="3905896"/>
              <a:ext cx="344815" cy="309877"/>
              <a:chOff x="5594420" y="3905896"/>
              <a:chExt cx="344815" cy="309877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C9376B34-B33B-4E5C-9DE2-C5EA5548E549}"/>
                  </a:ext>
                </a:extLst>
              </p:cNvPr>
              <p:cNvSpPr/>
              <p:nvPr/>
            </p:nvSpPr>
            <p:spPr bwMode="auto">
              <a:xfrm>
                <a:off x="5813157" y="3905896"/>
                <a:ext cx="126078" cy="309877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883072B5-0387-4F8E-A33F-8EA1C52E1D41}"/>
                  </a:ext>
                </a:extLst>
              </p:cNvPr>
              <p:cNvSpPr/>
              <p:nvPr/>
            </p:nvSpPr>
            <p:spPr bwMode="auto">
              <a:xfrm>
                <a:off x="5702270" y="3987922"/>
                <a:ext cx="126078" cy="227851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CA92D7A-EBD4-45EB-8EDD-A900C41F1969}"/>
                  </a:ext>
                </a:extLst>
              </p:cNvPr>
              <p:cNvSpPr/>
              <p:nvPr/>
            </p:nvSpPr>
            <p:spPr bwMode="auto">
              <a:xfrm>
                <a:off x="5594420" y="4074505"/>
                <a:ext cx="126078" cy="14126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02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52E8D8E-C5A6-4773-BB4D-3D5AD3A74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80047E7-E728-4248-AACF-DDA733A4DAEB}"/>
              </a:ext>
            </a:extLst>
          </p:cNvPr>
          <p:cNvSpPr txBox="1"/>
          <p:nvPr/>
        </p:nvSpPr>
        <p:spPr>
          <a:xfrm>
            <a:off x="5366397" y="1673884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2DC92E-9890-4ED7-B415-AD902DDE7819}"/>
              </a:ext>
            </a:extLst>
          </p:cNvPr>
          <p:cNvSpPr txBox="1"/>
          <p:nvPr/>
        </p:nvSpPr>
        <p:spPr bwMode="auto">
          <a:xfrm>
            <a:off x="5200022" y="2935768"/>
            <a:ext cx="681972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感谢观看！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74D710-5B76-4840-AC2C-E9BFB73C04F8}"/>
              </a:ext>
            </a:extLst>
          </p:cNvPr>
          <p:cNvSpPr/>
          <p:nvPr/>
        </p:nvSpPr>
        <p:spPr>
          <a:xfrm>
            <a:off x="7726732" y="2274048"/>
            <a:ext cx="406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598B0"/>
                </a:solidFill>
                <a:effectLst/>
                <a:uLnTx/>
                <a:uFillTx/>
                <a:cs typeface="+mn-ea"/>
                <a:sym typeface="+mn-lt"/>
              </a:rPr>
              <a:t>BUSINESS REPORTING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598B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089F9B-91B3-452B-A609-6D7A7EF5B07F}"/>
              </a:ext>
            </a:extLst>
          </p:cNvPr>
          <p:cNvSpPr txBox="1"/>
          <p:nvPr/>
        </p:nvSpPr>
        <p:spPr>
          <a:xfrm>
            <a:off x="5366397" y="4226227"/>
            <a:ext cx="20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汇报人：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XXX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CBD5A8-C8EE-48B3-B918-2EB6CB80EA92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55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A050AD-6D3B-4222-9FF4-2104493E0A8D}"/>
              </a:ext>
            </a:extLst>
          </p:cNvPr>
          <p:cNvSpPr txBox="1"/>
          <p:nvPr/>
        </p:nvSpPr>
        <p:spPr>
          <a:xfrm>
            <a:off x="7846960" y="4226227"/>
            <a:ext cx="20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汇报时间：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XXX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4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9C62D86-4BAD-425F-8049-126C717D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r="69638"/>
          <a:stretch>
            <a:fillRect/>
          </a:stretch>
        </p:blipFill>
        <p:spPr>
          <a:xfrm>
            <a:off x="1433513" y="0"/>
            <a:ext cx="2286000" cy="4138554"/>
          </a:xfrm>
          <a:custGeom>
            <a:avLst/>
            <a:gdLst>
              <a:gd name="connsiteX0" fmla="*/ 0 w 2286000"/>
              <a:gd name="connsiteY0" fmla="*/ 0 h 4138554"/>
              <a:gd name="connsiteX1" fmla="*/ 2286000 w 2286000"/>
              <a:gd name="connsiteY1" fmla="*/ 0 h 4138554"/>
              <a:gd name="connsiteX2" fmla="*/ 2286000 w 2286000"/>
              <a:gd name="connsiteY2" fmla="*/ 4138554 h 4138554"/>
              <a:gd name="connsiteX3" fmla="*/ 0 w 2286000"/>
              <a:gd name="connsiteY3" fmla="*/ 4138554 h 41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4138554">
                <a:moveTo>
                  <a:pt x="0" y="0"/>
                </a:moveTo>
                <a:lnTo>
                  <a:pt x="2286000" y="0"/>
                </a:lnTo>
                <a:lnTo>
                  <a:pt x="2286000" y="4138554"/>
                </a:lnTo>
                <a:lnTo>
                  <a:pt x="0" y="4138554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953000" y="2022952"/>
            <a:ext cx="2286000" cy="4860000"/>
          </a:xfrm>
          <a:prstGeom prst="rect">
            <a:avLst/>
          </a:prstGeom>
          <a:noFill/>
          <a:ln>
            <a:solidFill>
              <a:srgbClr val="10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3513" y="0"/>
            <a:ext cx="2286000" cy="4140200"/>
          </a:xfrm>
          <a:prstGeom prst="rect">
            <a:avLst/>
          </a:prstGeom>
          <a:solidFill>
            <a:srgbClr val="7598B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1" y="4296426"/>
            <a:ext cx="2286000" cy="538620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zh-CN" altLang="en-US" sz="2400" b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8172" y="2726396"/>
            <a:ext cx="1476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9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 useBgFill="1">
        <p:nvSpPr>
          <p:cNvPr id="6" name="文本框 5"/>
          <p:cNvSpPr txBox="1"/>
          <p:nvPr/>
        </p:nvSpPr>
        <p:spPr>
          <a:xfrm>
            <a:off x="4503256" y="4246146"/>
            <a:ext cx="3185487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407837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BA988B99-CDBA-4DFE-A51B-A512736C5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352" r="18771" b="4742"/>
          <a:stretch>
            <a:fillRect/>
          </a:stretch>
        </p:blipFill>
        <p:spPr>
          <a:xfrm>
            <a:off x="4084803" y="1895430"/>
            <a:ext cx="4022399" cy="4026389"/>
          </a:xfrm>
          <a:custGeom>
            <a:avLst/>
            <a:gdLst>
              <a:gd name="connsiteX0" fmla="*/ 2011200 w 4022399"/>
              <a:gd name="connsiteY0" fmla="*/ 0 h 4026389"/>
              <a:gd name="connsiteX1" fmla="*/ 4022399 w 4022399"/>
              <a:gd name="connsiteY1" fmla="*/ 2013195 h 4026389"/>
              <a:gd name="connsiteX2" fmla="*/ 2011200 w 4022399"/>
              <a:gd name="connsiteY2" fmla="*/ 4026389 h 4026389"/>
              <a:gd name="connsiteX3" fmla="*/ 0 w 4022399"/>
              <a:gd name="connsiteY3" fmla="*/ 2013195 h 4026389"/>
              <a:gd name="connsiteX4" fmla="*/ 2011200 w 4022399"/>
              <a:gd name="connsiteY4" fmla="*/ 0 h 40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2399" h="4026389">
                <a:moveTo>
                  <a:pt x="2011200" y="0"/>
                </a:moveTo>
                <a:cubicBezTo>
                  <a:pt x="3121953" y="0"/>
                  <a:pt x="4022399" y="901339"/>
                  <a:pt x="4022399" y="2013195"/>
                </a:cubicBezTo>
                <a:cubicBezTo>
                  <a:pt x="4022399" y="3125050"/>
                  <a:pt x="3121953" y="4026389"/>
                  <a:pt x="2011200" y="4026389"/>
                </a:cubicBezTo>
                <a:cubicBezTo>
                  <a:pt x="900446" y="4026389"/>
                  <a:pt x="0" y="3125050"/>
                  <a:pt x="0" y="2013195"/>
                </a:cubicBezTo>
                <a:cubicBezTo>
                  <a:pt x="0" y="901339"/>
                  <a:pt x="900446" y="0"/>
                  <a:pt x="2011200" y="0"/>
                </a:cubicBezTo>
                <a:close/>
              </a:path>
            </a:pathLst>
          </a:cu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9C087EBA-A865-41AF-B168-85AC964CC722}"/>
              </a:ext>
            </a:extLst>
          </p:cNvPr>
          <p:cNvSpPr/>
          <p:nvPr/>
        </p:nvSpPr>
        <p:spPr>
          <a:xfrm>
            <a:off x="3919757" y="1666226"/>
            <a:ext cx="4343973" cy="4343973"/>
          </a:xfrm>
          <a:prstGeom prst="ellipse">
            <a:avLst/>
          </a:prstGeom>
          <a:solidFill>
            <a:srgbClr val="55758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DE2BA3-6359-4F9C-AD3C-64A4F73746AE}"/>
              </a:ext>
            </a:extLst>
          </p:cNvPr>
          <p:cNvSpPr/>
          <p:nvPr/>
        </p:nvSpPr>
        <p:spPr>
          <a:xfrm>
            <a:off x="4390600" y="2157722"/>
            <a:ext cx="3410802" cy="3410802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EB76B80-A851-4214-8682-3367F33E0919}"/>
              </a:ext>
            </a:extLst>
          </p:cNvPr>
          <p:cNvSpPr/>
          <p:nvPr/>
        </p:nvSpPr>
        <p:spPr>
          <a:xfrm>
            <a:off x="4926448" y="3728848"/>
            <a:ext cx="2339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请单击编辑标题</a:t>
            </a: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F624F111-3BB8-40F0-AC08-8925F14FAF07}"/>
              </a:ext>
            </a:extLst>
          </p:cNvPr>
          <p:cNvSpPr txBox="1"/>
          <p:nvPr/>
        </p:nvSpPr>
        <p:spPr>
          <a:xfrm>
            <a:off x="543060" y="4939468"/>
            <a:ext cx="3326725" cy="679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FC9703B8-1E86-4A63-B1D9-FE931506EC83}"/>
              </a:ext>
            </a:extLst>
          </p:cNvPr>
          <p:cNvSpPr txBox="1"/>
          <p:nvPr/>
        </p:nvSpPr>
        <p:spPr>
          <a:xfrm>
            <a:off x="1751974" y="4429929"/>
            <a:ext cx="144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请单击编辑标题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32CF44F4-03CE-4078-9DE0-4D97C4ABA546}"/>
              </a:ext>
            </a:extLst>
          </p:cNvPr>
          <p:cNvSpPr/>
          <p:nvPr/>
        </p:nvSpPr>
        <p:spPr>
          <a:xfrm>
            <a:off x="3315828" y="4398973"/>
            <a:ext cx="453061" cy="453061"/>
          </a:xfrm>
          <a:prstGeom prst="roundRect">
            <a:avLst/>
          </a:prstGeom>
          <a:noFill/>
          <a:ln w="28575" cap="flat" cmpd="sng" algn="ctr">
            <a:solidFill>
              <a:srgbClr val="9F320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70B2EA9B-4489-4709-BA8B-CA9077CE0FA1}"/>
              </a:ext>
            </a:extLst>
          </p:cNvPr>
          <p:cNvSpPr txBox="1"/>
          <p:nvPr/>
        </p:nvSpPr>
        <p:spPr>
          <a:xfrm>
            <a:off x="543060" y="2667262"/>
            <a:ext cx="3326725" cy="679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AA925BB8-9866-4197-975C-55843720C7DB}"/>
              </a:ext>
            </a:extLst>
          </p:cNvPr>
          <p:cNvSpPr txBox="1"/>
          <p:nvPr/>
        </p:nvSpPr>
        <p:spPr>
          <a:xfrm>
            <a:off x="1751974" y="2157721"/>
            <a:ext cx="144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请单击编辑标题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: Rounded Corners 45">
            <a:extLst>
              <a:ext uri="{FF2B5EF4-FFF2-40B4-BE49-F238E27FC236}">
                <a16:creationId xmlns:a16="http://schemas.microsoft.com/office/drawing/2014/main" id="{DAAA5DB8-CC3D-49D9-AE92-C39987AC7D53}"/>
              </a:ext>
            </a:extLst>
          </p:cNvPr>
          <p:cNvSpPr/>
          <p:nvPr/>
        </p:nvSpPr>
        <p:spPr>
          <a:xfrm>
            <a:off x="3315828" y="2126766"/>
            <a:ext cx="453061" cy="453061"/>
          </a:xfrm>
          <a:prstGeom prst="roundRect">
            <a:avLst/>
          </a:prstGeom>
          <a:noFill/>
          <a:ln w="28575" cap="flat" cmpd="sng" algn="ctr">
            <a:solidFill>
              <a:srgbClr val="10496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A4764CB9-A0A9-4FF5-AA16-06A1A0E603C8}"/>
              </a:ext>
            </a:extLst>
          </p:cNvPr>
          <p:cNvSpPr txBox="1"/>
          <p:nvPr/>
        </p:nvSpPr>
        <p:spPr>
          <a:xfrm>
            <a:off x="8322215" y="2667262"/>
            <a:ext cx="3326725" cy="679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0B1EBA51-A2AD-4F0D-BFBC-AAB3D9C01649}"/>
              </a:ext>
            </a:extLst>
          </p:cNvPr>
          <p:cNvSpPr txBox="1"/>
          <p:nvPr/>
        </p:nvSpPr>
        <p:spPr>
          <a:xfrm>
            <a:off x="8983145" y="2157721"/>
            <a:ext cx="144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请单击编辑标题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4BA08FF6-E62E-43C6-B063-292D08210225}"/>
              </a:ext>
            </a:extLst>
          </p:cNvPr>
          <p:cNvSpPr/>
          <p:nvPr/>
        </p:nvSpPr>
        <p:spPr>
          <a:xfrm>
            <a:off x="8415928" y="2126766"/>
            <a:ext cx="453061" cy="453061"/>
          </a:xfrm>
          <a:prstGeom prst="roundRect">
            <a:avLst/>
          </a:prstGeom>
          <a:noFill/>
          <a:ln w="28575" cap="flat" cmpd="sng" algn="ctr">
            <a:solidFill>
              <a:srgbClr val="9F320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B31FD4D5-5DAD-4021-A6B5-A25FAEE81CEB}"/>
              </a:ext>
            </a:extLst>
          </p:cNvPr>
          <p:cNvSpPr txBox="1"/>
          <p:nvPr/>
        </p:nvSpPr>
        <p:spPr>
          <a:xfrm>
            <a:off x="8322218" y="4939468"/>
            <a:ext cx="3326722" cy="679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31EA101B-621D-4BBB-A640-8D8ED7AE4026}"/>
              </a:ext>
            </a:extLst>
          </p:cNvPr>
          <p:cNvSpPr txBox="1"/>
          <p:nvPr/>
        </p:nvSpPr>
        <p:spPr>
          <a:xfrm>
            <a:off x="8983145" y="4429929"/>
            <a:ext cx="144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请单击编辑标题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7CF3B566-C17F-4F47-9FFF-EF1F9082B7FC}"/>
              </a:ext>
            </a:extLst>
          </p:cNvPr>
          <p:cNvSpPr/>
          <p:nvPr/>
        </p:nvSpPr>
        <p:spPr>
          <a:xfrm>
            <a:off x="8415928" y="4398973"/>
            <a:ext cx="453061" cy="453061"/>
          </a:xfrm>
          <a:prstGeom prst="roundRect">
            <a:avLst/>
          </a:prstGeom>
          <a:noFill/>
          <a:ln w="28575" cap="flat" cmpd="sng" algn="ctr">
            <a:solidFill>
              <a:srgbClr val="10496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3" name="Rectangle: Rounded Corners 18">
            <a:extLst>
              <a:ext uri="{FF2B5EF4-FFF2-40B4-BE49-F238E27FC236}">
                <a16:creationId xmlns:a16="http://schemas.microsoft.com/office/drawing/2014/main" id="{0A0282FE-2B3F-4333-B654-368C263EA773}"/>
              </a:ext>
            </a:extLst>
          </p:cNvPr>
          <p:cNvSpPr/>
          <p:nvPr/>
        </p:nvSpPr>
        <p:spPr>
          <a:xfrm rot="2700000">
            <a:off x="4185867" y="2068544"/>
            <a:ext cx="1004285" cy="1004285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7F7F7F">
                <a:lumMod val="60000"/>
                <a:lumOff val="4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247EBD65-42CF-43C8-B9F1-E00D4B80A86D}"/>
              </a:ext>
            </a:extLst>
          </p:cNvPr>
          <p:cNvSpPr>
            <a:spLocks noEditPoints="1"/>
          </p:cNvSpPr>
          <p:nvPr/>
        </p:nvSpPr>
        <p:spPr bwMode="auto">
          <a:xfrm>
            <a:off x="4528631" y="2367240"/>
            <a:ext cx="303159" cy="391700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10496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4FDBE9C7-3AB7-4BE0-8A5C-B2D103D1DEA7}"/>
              </a:ext>
            </a:extLst>
          </p:cNvPr>
          <p:cNvSpPr/>
          <p:nvPr/>
        </p:nvSpPr>
        <p:spPr>
          <a:xfrm rot="2700000">
            <a:off x="7001850" y="2124755"/>
            <a:ext cx="1004285" cy="1004285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7F7F7F">
                <a:lumMod val="60000"/>
                <a:lumOff val="4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086FABE2-957D-4CFE-A1D3-A4E0505893FA}"/>
              </a:ext>
            </a:extLst>
          </p:cNvPr>
          <p:cNvSpPr>
            <a:spLocks/>
          </p:cNvSpPr>
          <p:nvPr/>
        </p:nvSpPr>
        <p:spPr bwMode="auto">
          <a:xfrm>
            <a:off x="7452853" y="2612068"/>
            <a:ext cx="26252" cy="23336"/>
          </a:xfrm>
          <a:custGeom>
            <a:avLst/>
            <a:gdLst>
              <a:gd name="T0" fmla="*/ 0 w 18"/>
              <a:gd name="T1" fmla="*/ 16 h 16"/>
              <a:gd name="T2" fmla="*/ 18 w 18"/>
              <a:gd name="T3" fmla="*/ 11 h 16"/>
              <a:gd name="T4" fmla="*/ 4 w 18"/>
              <a:gd name="T5" fmla="*/ 0 h 16"/>
              <a:gd name="T6" fmla="*/ 0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0" y="16"/>
                </a:moveTo>
                <a:lnTo>
                  <a:pt x="18" y="11"/>
                </a:lnTo>
                <a:lnTo>
                  <a:pt x="4" y="0"/>
                </a:lnTo>
                <a:lnTo>
                  <a:pt x="0" y="16"/>
                </a:lnTo>
                <a:close/>
              </a:path>
            </a:pathLst>
          </a:custGeom>
          <a:solidFill>
            <a:srgbClr val="9F32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D035596A-3472-4606-BAF0-C5A84CAE0BEB}"/>
              </a:ext>
            </a:extLst>
          </p:cNvPr>
          <p:cNvSpPr>
            <a:spLocks noEditPoints="1"/>
          </p:cNvSpPr>
          <p:nvPr/>
        </p:nvSpPr>
        <p:spPr bwMode="auto">
          <a:xfrm>
            <a:off x="7362429" y="2428302"/>
            <a:ext cx="293152" cy="294610"/>
          </a:xfrm>
          <a:custGeom>
            <a:avLst/>
            <a:gdLst>
              <a:gd name="T0" fmla="*/ 176 w 201"/>
              <a:gd name="T1" fmla="*/ 0 h 202"/>
              <a:gd name="T2" fmla="*/ 160 w 201"/>
              <a:gd name="T3" fmla="*/ 17 h 202"/>
              <a:gd name="T4" fmla="*/ 0 w 201"/>
              <a:gd name="T5" fmla="*/ 17 h 202"/>
              <a:gd name="T6" fmla="*/ 0 w 201"/>
              <a:gd name="T7" fmla="*/ 202 h 202"/>
              <a:gd name="T8" fmla="*/ 183 w 201"/>
              <a:gd name="T9" fmla="*/ 202 h 202"/>
              <a:gd name="T10" fmla="*/ 183 w 201"/>
              <a:gd name="T11" fmla="*/ 47 h 202"/>
              <a:gd name="T12" fmla="*/ 201 w 201"/>
              <a:gd name="T13" fmla="*/ 26 h 202"/>
              <a:gd name="T14" fmla="*/ 176 w 201"/>
              <a:gd name="T15" fmla="*/ 0 h 202"/>
              <a:gd name="T16" fmla="*/ 158 w 201"/>
              <a:gd name="T17" fmla="*/ 177 h 202"/>
              <a:gd name="T18" fmla="*/ 25 w 201"/>
              <a:gd name="T19" fmla="*/ 177 h 202"/>
              <a:gd name="T20" fmla="*/ 25 w 201"/>
              <a:gd name="T21" fmla="*/ 42 h 202"/>
              <a:gd name="T22" fmla="*/ 135 w 201"/>
              <a:gd name="T23" fmla="*/ 42 h 202"/>
              <a:gd name="T24" fmla="*/ 73 w 201"/>
              <a:gd name="T25" fmla="*/ 107 h 202"/>
              <a:gd name="T26" fmla="*/ 98 w 201"/>
              <a:gd name="T27" fmla="*/ 132 h 202"/>
              <a:gd name="T28" fmla="*/ 158 w 201"/>
              <a:gd name="T29" fmla="*/ 72 h 202"/>
              <a:gd name="T30" fmla="*/ 158 w 201"/>
              <a:gd name="T31" fmla="*/ 17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202">
                <a:moveTo>
                  <a:pt x="176" y="0"/>
                </a:moveTo>
                <a:lnTo>
                  <a:pt x="160" y="17"/>
                </a:lnTo>
                <a:lnTo>
                  <a:pt x="0" y="17"/>
                </a:lnTo>
                <a:lnTo>
                  <a:pt x="0" y="202"/>
                </a:lnTo>
                <a:lnTo>
                  <a:pt x="183" y="202"/>
                </a:lnTo>
                <a:lnTo>
                  <a:pt x="183" y="47"/>
                </a:lnTo>
                <a:lnTo>
                  <a:pt x="201" y="26"/>
                </a:lnTo>
                <a:lnTo>
                  <a:pt x="176" y="0"/>
                </a:lnTo>
                <a:close/>
                <a:moveTo>
                  <a:pt x="158" y="177"/>
                </a:moveTo>
                <a:lnTo>
                  <a:pt x="25" y="177"/>
                </a:lnTo>
                <a:lnTo>
                  <a:pt x="25" y="42"/>
                </a:lnTo>
                <a:lnTo>
                  <a:pt x="135" y="42"/>
                </a:lnTo>
                <a:lnTo>
                  <a:pt x="73" y="107"/>
                </a:lnTo>
                <a:lnTo>
                  <a:pt x="98" y="132"/>
                </a:lnTo>
                <a:lnTo>
                  <a:pt x="158" y="72"/>
                </a:lnTo>
                <a:lnTo>
                  <a:pt x="158" y="177"/>
                </a:lnTo>
                <a:close/>
              </a:path>
            </a:pathLst>
          </a:custGeom>
          <a:solidFill>
            <a:srgbClr val="9F32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E13B301C-C10F-4D32-95EC-EF44C76AB910}"/>
              </a:ext>
            </a:extLst>
          </p:cNvPr>
          <p:cNvSpPr>
            <a:spLocks/>
          </p:cNvSpPr>
          <p:nvPr/>
        </p:nvSpPr>
        <p:spPr bwMode="auto">
          <a:xfrm>
            <a:off x="7629329" y="2412259"/>
            <a:ext cx="46671" cy="46671"/>
          </a:xfrm>
          <a:custGeom>
            <a:avLst/>
            <a:gdLst>
              <a:gd name="T0" fmla="*/ 11 w 14"/>
              <a:gd name="T1" fmla="*/ 3 h 14"/>
              <a:gd name="T2" fmla="*/ 0 w 14"/>
              <a:gd name="T3" fmla="*/ 3 h 14"/>
              <a:gd name="T4" fmla="*/ 10 w 14"/>
              <a:gd name="T5" fmla="*/ 14 h 14"/>
              <a:gd name="T6" fmla="*/ 11 w 14"/>
              <a:gd name="T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11" y="3"/>
                </a:moveTo>
                <a:cubicBezTo>
                  <a:pt x="8" y="0"/>
                  <a:pt x="4" y="0"/>
                  <a:pt x="0" y="3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0"/>
                  <a:pt x="14" y="5"/>
                  <a:pt x="11" y="3"/>
                </a:cubicBezTo>
                <a:close/>
              </a:path>
            </a:pathLst>
          </a:custGeom>
          <a:solidFill>
            <a:srgbClr val="9F32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B5667E5-BEA7-4A0B-A6BB-21A43B7149AF}"/>
              </a:ext>
            </a:extLst>
          </p:cNvPr>
          <p:cNvGrpSpPr/>
          <p:nvPr/>
        </p:nvGrpSpPr>
        <p:grpSpPr>
          <a:xfrm>
            <a:off x="4185256" y="4503733"/>
            <a:ext cx="1004285" cy="1004285"/>
            <a:chOff x="4613041" y="4679539"/>
            <a:chExt cx="957600" cy="957600"/>
          </a:xfrm>
        </p:grpSpPr>
        <p:sp>
          <p:nvSpPr>
            <p:cNvPr id="32" name="Rectangle: Rounded Corners 18">
              <a:extLst>
                <a:ext uri="{FF2B5EF4-FFF2-40B4-BE49-F238E27FC236}">
                  <a16:creationId xmlns:a16="http://schemas.microsoft.com/office/drawing/2014/main" id="{5B0146E8-7EC7-4A89-AF61-C67F83151214}"/>
                </a:ext>
              </a:extLst>
            </p:cNvPr>
            <p:cNvSpPr/>
            <p:nvPr/>
          </p:nvSpPr>
          <p:spPr>
            <a:xfrm rot="2700000">
              <a:off x="4613041" y="4679539"/>
              <a:ext cx="957600" cy="957600"/>
            </a:xfrm>
            <a:prstGeom prst="flowChartAlternateProcess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63500" dir="5400000" algn="ctr" rotWithShape="0">
                <a:srgbClr val="7F7F7F">
                  <a:lumMod val="60000"/>
                  <a:lumOff val="4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E269376-B12A-42FB-8A18-3D1F88B10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257" y="5011596"/>
              <a:ext cx="324000" cy="324000"/>
            </a:xfrm>
            <a:custGeom>
              <a:avLst/>
              <a:gdLst>
                <a:gd name="T0" fmla="*/ 103 w 106"/>
                <a:gd name="T1" fmla="*/ 84 h 102"/>
                <a:gd name="T2" fmla="*/ 76 w 106"/>
                <a:gd name="T3" fmla="*/ 61 h 102"/>
                <a:gd name="T4" fmla="*/ 74 w 106"/>
                <a:gd name="T5" fmla="*/ 60 h 102"/>
                <a:gd name="T6" fmla="*/ 80 w 106"/>
                <a:gd name="T7" fmla="*/ 40 h 102"/>
                <a:gd name="T8" fmla="*/ 40 w 106"/>
                <a:gd name="T9" fmla="*/ 0 h 102"/>
                <a:gd name="T10" fmla="*/ 0 w 106"/>
                <a:gd name="T11" fmla="*/ 40 h 102"/>
                <a:gd name="T12" fmla="*/ 40 w 106"/>
                <a:gd name="T13" fmla="*/ 80 h 102"/>
                <a:gd name="T14" fmla="*/ 61 w 106"/>
                <a:gd name="T15" fmla="*/ 73 h 102"/>
                <a:gd name="T16" fmla="*/ 63 w 106"/>
                <a:gd name="T17" fmla="*/ 75 h 102"/>
                <a:gd name="T18" fmla="*/ 90 w 106"/>
                <a:gd name="T19" fmla="*/ 99 h 102"/>
                <a:gd name="T20" fmla="*/ 101 w 106"/>
                <a:gd name="T21" fmla="*/ 98 h 102"/>
                <a:gd name="T22" fmla="*/ 103 w 106"/>
                <a:gd name="T23" fmla="*/ 96 h 102"/>
                <a:gd name="T24" fmla="*/ 103 w 106"/>
                <a:gd name="T25" fmla="*/ 84 h 102"/>
                <a:gd name="T26" fmla="*/ 40 w 106"/>
                <a:gd name="T27" fmla="*/ 64 h 102"/>
                <a:gd name="T28" fmla="*/ 15 w 106"/>
                <a:gd name="T29" fmla="*/ 40 h 102"/>
                <a:gd name="T30" fmla="*/ 40 w 106"/>
                <a:gd name="T31" fmla="*/ 15 h 102"/>
                <a:gd name="T32" fmla="*/ 64 w 106"/>
                <a:gd name="T33" fmla="*/ 40 h 102"/>
                <a:gd name="T34" fmla="*/ 40 w 106"/>
                <a:gd name="T35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103" y="84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5" y="60"/>
                    <a:pt x="74" y="60"/>
                  </a:cubicBezTo>
                  <a:cubicBezTo>
                    <a:pt x="78" y="54"/>
                    <a:pt x="80" y="47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48" y="80"/>
                    <a:pt x="55" y="77"/>
                    <a:pt x="61" y="73"/>
                  </a:cubicBezTo>
                  <a:cubicBezTo>
                    <a:pt x="62" y="74"/>
                    <a:pt x="62" y="75"/>
                    <a:pt x="63" y="75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3" y="102"/>
                    <a:pt x="98" y="102"/>
                    <a:pt x="101" y="98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6" y="92"/>
                    <a:pt x="106" y="87"/>
                    <a:pt x="103" y="84"/>
                  </a:cubicBezTo>
                  <a:close/>
                  <a:moveTo>
                    <a:pt x="40" y="64"/>
                  </a:moveTo>
                  <a:cubicBezTo>
                    <a:pt x="26" y="64"/>
                    <a:pt x="15" y="53"/>
                    <a:pt x="15" y="40"/>
                  </a:cubicBezTo>
                  <a:cubicBezTo>
                    <a:pt x="15" y="26"/>
                    <a:pt x="26" y="15"/>
                    <a:pt x="40" y="15"/>
                  </a:cubicBezTo>
                  <a:cubicBezTo>
                    <a:pt x="53" y="15"/>
                    <a:pt x="64" y="26"/>
                    <a:pt x="64" y="40"/>
                  </a:cubicBezTo>
                  <a:cubicBezTo>
                    <a:pt x="64" y="53"/>
                    <a:pt x="53" y="64"/>
                    <a:pt x="40" y="64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Rectangle: Rounded Corners 18">
            <a:extLst>
              <a:ext uri="{FF2B5EF4-FFF2-40B4-BE49-F238E27FC236}">
                <a16:creationId xmlns:a16="http://schemas.microsoft.com/office/drawing/2014/main" id="{E034ADFC-CFC2-49C6-A5BD-37E9C9D14EB5}"/>
              </a:ext>
            </a:extLst>
          </p:cNvPr>
          <p:cNvSpPr/>
          <p:nvPr/>
        </p:nvSpPr>
        <p:spPr>
          <a:xfrm rot="2700000">
            <a:off x="7002461" y="4652268"/>
            <a:ext cx="1004285" cy="1004285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7F7F7F">
                <a:lumMod val="60000"/>
                <a:lumOff val="4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50">
            <a:extLst>
              <a:ext uri="{FF2B5EF4-FFF2-40B4-BE49-F238E27FC236}">
                <a16:creationId xmlns:a16="http://schemas.microsoft.com/office/drawing/2014/main" id="{AD9A20CD-D08F-4B84-9822-81D01A93A5B8}"/>
              </a:ext>
            </a:extLst>
          </p:cNvPr>
          <p:cNvSpPr>
            <a:spLocks noEditPoints="1"/>
          </p:cNvSpPr>
          <p:nvPr/>
        </p:nvSpPr>
        <p:spPr bwMode="auto">
          <a:xfrm>
            <a:off x="7342807" y="4962565"/>
            <a:ext cx="369370" cy="309769"/>
          </a:xfrm>
          <a:custGeom>
            <a:avLst/>
            <a:gdLst>
              <a:gd name="T0" fmla="*/ 0 w 471"/>
              <a:gd name="T1" fmla="*/ 395 h 395"/>
              <a:gd name="T2" fmla="*/ 90 w 471"/>
              <a:gd name="T3" fmla="*/ 395 h 395"/>
              <a:gd name="T4" fmla="*/ 90 w 471"/>
              <a:gd name="T5" fmla="*/ 234 h 395"/>
              <a:gd name="T6" fmla="*/ 0 w 471"/>
              <a:gd name="T7" fmla="*/ 234 h 395"/>
              <a:gd name="T8" fmla="*/ 0 w 471"/>
              <a:gd name="T9" fmla="*/ 395 h 395"/>
              <a:gd name="T10" fmla="*/ 19 w 471"/>
              <a:gd name="T11" fmla="*/ 253 h 395"/>
              <a:gd name="T12" fmla="*/ 71 w 471"/>
              <a:gd name="T13" fmla="*/ 253 h 395"/>
              <a:gd name="T14" fmla="*/ 71 w 471"/>
              <a:gd name="T15" fmla="*/ 376 h 395"/>
              <a:gd name="T16" fmla="*/ 19 w 471"/>
              <a:gd name="T17" fmla="*/ 376 h 395"/>
              <a:gd name="T18" fmla="*/ 19 w 471"/>
              <a:gd name="T19" fmla="*/ 253 h 395"/>
              <a:gd name="T20" fmla="*/ 128 w 471"/>
              <a:gd name="T21" fmla="*/ 395 h 395"/>
              <a:gd name="T22" fmla="*/ 218 w 471"/>
              <a:gd name="T23" fmla="*/ 395 h 395"/>
              <a:gd name="T24" fmla="*/ 218 w 471"/>
              <a:gd name="T25" fmla="*/ 87 h 395"/>
              <a:gd name="T26" fmla="*/ 128 w 471"/>
              <a:gd name="T27" fmla="*/ 87 h 395"/>
              <a:gd name="T28" fmla="*/ 128 w 471"/>
              <a:gd name="T29" fmla="*/ 395 h 395"/>
              <a:gd name="T30" fmla="*/ 147 w 471"/>
              <a:gd name="T31" fmla="*/ 106 h 395"/>
              <a:gd name="T32" fmla="*/ 199 w 471"/>
              <a:gd name="T33" fmla="*/ 106 h 395"/>
              <a:gd name="T34" fmla="*/ 199 w 471"/>
              <a:gd name="T35" fmla="*/ 376 h 395"/>
              <a:gd name="T36" fmla="*/ 147 w 471"/>
              <a:gd name="T37" fmla="*/ 376 h 395"/>
              <a:gd name="T38" fmla="*/ 147 w 471"/>
              <a:gd name="T39" fmla="*/ 106 h 395"/>
              <a:gd name="T40" fmla="*/ 383 w 471"/>
              <a:gd name="T41" fmla="*/ 156 h 395"/>
              <a:gd name="T42" fmla="*/ 383 w 471"/>
              <a:gd name="T43" fmla="*/ 395 h 395"/>
              <a:gd name="T44" fmla="*/ 471 w 471"/>
              <a:gd name="T45" fmla="*/ 395 h 395"/>
              <a:gd name="T46" fmla="*/ 471 w 471"/>
              <a:gd name="T47" fmla="*/ 156 h 395"/>
              <a:gd name="T48" fmla="*/ 383 w 471"/>
              <a:gd name="T49" fmla="*/ 156 h 395"/>
              <a:gd name="T50" fmla="*/ 452 w 471"/>
              <a:gd name="T51" fmla="*/ 376 h 395"/>
              <a:gd name="T52" fmla="*/ 402 w 471"/>
              <a:gd name="T53" fmla="*/ 376 h 395"/>
              <a:gd name="T54" fmla="*/ 402 w 471"/>
              <a:gd name="T55" fmla="*/ 175 h 395"/>
              <a:gd name="T56" fmla="*/ 452 w 471"/>
              <a:gd name="T57" fmla="*/ 175 h 395"/>
              <a:gd name="T58" fmla="*/ 452 w 471"/>
              <a:gd name="T59" fmla="*/ 376 h 395"/>
              <a:gd name="T60" fmla="*/ 256 w 471"/>
              <a:gd name="T61" fmla="*/ 395 h 395"/>
              <a:gd name="T62" fmla="*/ 346 w 471"/>
              <a:gd name="T63" fmla="*/ 395 h 395"/>
              <a:gd name="T64" fmla="*/ 346 w 471"/>
              <a:gd name="T65" fmla="*/ 0 h 395"/>
              <a:gd name="T66" fmla="*/ 256 w 471"/>
              <a:gd name="T67" fmla="*/ 0 h 395"/>
              <a:gd name="T68" fmla="*/ 256 w 471"/>
              <a:gd name="T69" fmla="*/ 395 h 395"/>
              <a:gd name="T70" fmla="*/ 275 w 471"/>
              <a:gd name="T71" fmla="*/ 19 h 395"/>
              <a:gd name="T72" fmla="*/ 327 w 471"/>
              <a:gd name="T73" fmla="*/ 19 h 395"/>
              <a:gd name="T74" fmla="*/ 327 w 471"/>
              <a:gd name="T75" fmla="*/ 376 h 395"/>
              <a:gd name="T76" fmla="*/ 275 w 471"/>
              <a:gd name="T77" fmla="*/ 376 h 395"/>
              <a:gd name="T78" fmla="*/ 275 w 471"/>
              <a:gd name="T79" fmla="*/ 1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395">
                <a:moveTo>
                  <a:pt x="0" y="395"/>
                </a:moveTo>
                <a:lnTo>
                  <a:pt x="90" y="395"/>
                </a:lnTo>
                <a:lnTo>
                  <a:pt x="90" y="234"/>
                </a:lnTo>
                <a:lnTo>
                  <a:pt x="0" y="234"/>
                </a:lnTo>
                <a:lnTo>
                  <a:pt x="0" y="395"/>
                </a:lnTo>
                <a:close/>
                <a:moveTo>
                  <a:pt x="19" y="253"/>
                </a:moveTo>
                <a:lnTo>
                  <a:pt x="71" y="253"/>
                </a:lnTo>
                <a:lnTo>
                  <a:pt x="71" y="376"/>
                </a:lnTo>
                <a:lnTo>
                  <a:pt x="19" y="376"/>
                </a:lnTo>
                <a:lnTo>
                  <a:pt x="19" y="253"/>
                </a:lnTo>
                <a:close/>
                <a:moveTo>
                  <a:pt x="128" y="395"/>
                </a:moveTo>
                <a:lnTo>
                  <a:pt x="218" y="395"/>
                </a:lnTo>
                <a:lnTo>
                  <a:pt x="218" y="87"/>
                </a:lnTo>
                <a:lnTo>
                  <a:pt x="128" y="87"/>
                </a:lnTo>
                <a:lnTo>
                  <a:pt x="128" y="395"/>
                </a:lnTo>
                <a:close/>
                <a:moveTo>
                  <a:pt x="147" y="106"/>
                </a:moveTo>
                <a:lnTo>
                  <a:pt x="199" y="106"/>
                </a:lnTo>
                <a:lnTo>
                  <a:pt x="199" y="376"/>
                </a:lnTo>
                <a:lnTo>
                  <a:pt x="147" y="376"/>
                </a:lnTo>
                <a:lnTo>
                  <a:pt x="147" y="106"/>
                </a:lnTo>
                <a:close/>
                <a:moveTo>
                  <a:pt x="383" y="156"/>
                </a:moveTo>
                <a:lnTo>
                  <a:pt x="383" y="395"/>
                </a:lnTo>
                <a:lnTo>
                  <a:pt x="471" y="395"/>
                </a:lnTo>
                <a:lnTo>
                  <a:pt x="471" y="156"/>
                </a:lnTo>
                <a:lnTo>
                  <a:pt x="383" y="156"/>
                </a:lnTo>
                <a:close/>
                <a:moveTo>
                  <a:pt x="452" y="376"/>
                </a:moveTo>
                <a:lnTo>
                  <a:pt x="402" y="376"/>
                </a:lnTo>
                <a:lnTo>
                  <a:pt x="402" y="175"/>
                </a:lnTo>
                <a:lnTo>
                  <a:pt x="452" y="175"/>
                </a:lnTo>
                <a:lnTo>
                  <a:pt x="452" y="376"/>
                </a:lnTo>
                <a:close/>
                <a:moveTo>
                  <a:pt x="256" y="395"/>
                </a:moveTo>
                <a:lnTo>
                  <a:pt x="346" y="395"/>
                </a:lnTo>
                <a:lnTo>
                  <a:pt x="346" y="0"/>
                </a:lnTo>
                <a:lnTo>
                  <a:pt x="256" y="0"/>
                </a:lnTo>
                <a:lnTo>
                  <a:pt x="256" y="395"/>
                </a:lnTo>
                <a:close/>
                <a:moveTo>
                  <a:pt x="275" y="19"/>
                </a:moveTo>
                <a:lnTo>
                  <a:pt x="327" y="19"/>
                </a:lnTo>
                <a:lnTo>
                  <a:pt x="327" y="376"/>
                </a:lnTo>
                <a:lnTo>
                  <a:pt x="275" y="376"/>
                </a:lnTo>
                <a:lnTo>
                  <a:pt x="275" y="19"/>
                </a:lnTo>
                <a:close/>
              </a:path>
            </a:pathLst>
          </a:custGeom>
          <a:solidFill>
            <a:srgbClr val="1049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85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C07D8ED-E55F-45A6-AE82-16E88AF0ECDE}"/>
              </a:ext>
            </a:extLst>
          </p:cNvPr>
          <p:cNvGrpSpPr/>
          <p:nvPr/>
        </p:nvGrpSpPr>
        <p:grpSpPr>
          <a:xfrm>
            <a:off x="871031" y="2781302"/>
            <a:ext cx="10449937" cy="2650339"/>
            <a:chOff x="318225" y="2192266"/>
            <a:chExt cx="11555550" cy="2930749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C1AE96C9-E418-416C-9717-67F6706DE1C8}"/>
                </a:ext>
              </a:extLst>
            </p:cNvPr>
            <p:cNvSpPr txBox="1"/>
            <p:nvPr/>
          </p:nvSpPr>
          <p:spPr>
            <a:xfrm>
              <a:off x="810211" y="3802328"/>
              <a:ext cx="1934561" cy="3359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单击编辑标题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1A7FC1C1-0630-494A-968C-9FAFB52E0DFF}"/>
                </a:ext>
              </a:extLst>
            </p:cNvPr>
            <p:cNvSpPr txBox="1"/>
            <p:nvPr/>
          </p:nvSpPr>
          <p:spPr>
            <a:xfrm>
              <a:off x="610493" y="4170984"/>
              <a:ext cx="2333999" cy="9520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6228643A-E1E5-48CB-963B-328DF2FAC3CD}"/>
                </a:ext>
              </a:extLst>
            </p:cNvPr>
            <p:cNvSpPr txBox="1"/>
            <p:nvPr/>
          </p:nvSpPr>
          <p:spPr>
            <a:xfrm>
              <a:off x="3689218" y="3802329"/>
              <a:ext cx="1934561" cy="3359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单击编辑标题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875665F2-C9CD-4216-ACF5-9B807BD93E62}"/>
                </a:ext>
              </a:extLst>
            </p:cNvPr>
            <p:cNvSpPr txBox="1"/>
            <p:nvPr/>
          </p:nvSpPr>
          <p:spPr>
            <a:xfrm>
              <a:off x="3489499" y="4170985"/>
              <a:ext cx="2333999" cy="9520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45D0000-EDDE-4997-912F-9AA9277258E2}"/>
                </a:ext>
              </a:extLst>
            </p:cNvPr>
            <p:cNvSpPr txBox="1"/>
            <p:nvPr/>
          </p:nvSpPr>
          <p:spPr>
            <a:xfrm>
              <a:off x="6568221" y="3802328"/>
              <a:ext cx="1934561" cy="3359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单击编辑标题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18B8412D-C056-4B74-A217-725D05FC621B}"/>
                </a:ext>
              </a:extLst>
            </p:cNvPr>
            <p:cNvSpPr txBox="1"/>
            <p:nvPr/>
          </p:nvSpPr>
          <p:spPr>
            <a:xfrm>
              <a:off x="6368503" y="4170984"/>
              <a:ext cx="2333999" cy="9520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5498C20-A2A6-4516-937C-5CA6872F1725}"/>
                </a:ext>
              </a:extLst>
            </p:cNvPr>
            <p:cNvSpPr txBox="1"/>
            <p:nvPr/>
          </p:nvSpPr>
          <p:spPr>
            <a:xfrm>
              <a:off x="9447226" y="3802328"/>
              <a:ext cx="1934561" cy="3359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单击编辑标题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E777D8-8C11-4961-8D4F-5A18FD2E33B6}"/>
                </a:ext>
              </a:extLst>
            </p:cNvPr>
            <p:cNvSpPr txBox="1"/>
            <p:nvPr/>
          </p:nvSpPr>
          <p:spPr>
            <a:xfrm>
              <a:off x="9247509" y="4170984"/>
              <a:ext cx="2333999" cy="9520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209151A-B036-45E8-8F87-BC65A930CB8E}"/>
                </a:ext>
              </a:extLst>
            </p:cNvPr>
            <p:cNvGrpSpPr/>
            <p:nvPr/>
          </p:nvGrpSpPr>
          <p:grpSpPr>
            <a:xfrm>
              <a:off x="318225" y="2192266"/>
              <a:ext cx="2839889" cy="1463768"/>
              <a:chOff x="357548" y="2192266"/>
              <a:chExt cx="2839889" cy="1463768"/>
            </a:xfrm>
          </p:grpSpPr>
          <p:sp>
            <p:nvSpPr>
              <p:cNvPr id="45" name="同心圆 10">
                <a:extLst>
                  <a:ext uri="{FF2B5EF4-FFF2-40B4-BE49-F238E27FC236}">
                    <a16:creationId xmlns:a16="http://schemas.microsoft.com/office/drawing/2014/main" id="{72AA7D15-3ABA-4F1E-AC82-F3E0374FFBDF}"/>
                  </a:ext>
                </a:extLst>
              </p:cNvPr>
              <p:cNvSpPr/>
              <p:nvPr/>
            </p:nvSpPr>
            <p:spPr>
              <a:xfrm>
                <a:off x="357548" y="2192266"/>
                <a:ext cx="1384435" cy="1384435"/>
              </a:xfrm>
              <a:prstGeom prst="donut">
                <a:avLst>
                  <a:gd name="adj" fmla="val 11053"/>
                </a:avLst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983BC5A1-D7DA-45D6-B92D-C82425A33899}"/>
                  </a:ext>
                </a:extLst>
              </p:cNvPr>
              <p:cNvSpPr/>
              <p:nvPr/>
            </p:nvSpPr>
            <p:spPr bwMode="auto">
              <a:xfrm>
                <a:off x="1569825" y="2281259"/>
                <a:ext cx="1627612" cy="1374775"/>
              </a:xfrm>
              <a:custGeom>
                <a:avLst/>
                <a:gdLst>
                  <a:gd name="T0" fmla="*/ 706 w 1122"/>
                  <a:gd name="T1" fmla="*/ 866 h 866"/>
                  <a:gd name="T2" fmla="*/ 706 w 1122"/>
                  <a:gd name="T3" fmla="*/ 671 h 866"/>
                  <a:gd name="T4" fmla="*/ 0 w 1122"/>
                  <a:gd name="T5" fmla="*/ 671 h 866"/>
                  <a:gd name="T6" fmla="*/ 0 w 1122"/>
                  <a:gd name="T7" fmla="*/ 194 h 866"/>
                  <a:gd name="T8" fmla="*/ 706 w 1122"/>
                  <a:gd name="T9" fmla="*/ 194 h 866"/>
                  <a:gd name="T10" fmla="*/ 706 w 1122"/>
                  <a:gd name="T11" fmla="*/ 0 h 866"/>
                  <a:gd name="T12" fmla="*/ 1122 w 1122"/>
                  <a:gd name="T13" fmla="*/ 433 h 866"/>
                  <a:gd name="T14" fmla="*/ 706 w 1122"/>
                  <a:gd name="T15" fmla="*/ 866 h 866"/>
                  <a:gd name="T16" fmla="*/ 706 w 1122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2" h="866">
                    <a:moveTo>
                      <a:pt x="706" y="866"/>
                    </a:moveTo>
                    <a:lnTo>
                      <a:pt x="706" y="671"/>
                    </a:lnTo>
                    <a:lnTo>
                      <a:pt x="0" y="671"/>
                    </a:lnTo>
                    <a:lnTo>
                      <a:pt x="0" y="194"/>
                    </a:lnTo>
                    <a:lnTo>
                      <a:pt x="706" y="194"/>
                    </a:lnTo>
                    <a:lnTo>
                      <a:pt x="706" y="0"/>
                    </a:lnTo>
                    <a:lnTo>
                      <a:pt x="1122" y="433"/>
                    </a:lnTo>
                    <a:lnTo>
                      <a:pt x="706" y="866"/>
                    </a:lnTo>
                    <a:lnTo>
                      <a:pt x="706" y="866"/>
                    </a:ln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7" name="Group 30">
                <a:extLst>
                  <a:ext uri="{FF2B5EF4-FFF2-40B4-BE49-F238E27FC236}">
                    <a16:creationId xmlns:a16="http://schemas.microsoft.com/office/drawing/2014/main" id="{C7112E89-5076-41A8-9483-553B612FDEBA}"/>
                  </a:ext>
                </a:extLst>
              </p:cNvPr>
              <p:cNvGrpSpPr/>
              <p:nvPr/>
            </p:nvGrpSpPr>
            <p:grpSpPr>
              <a:xfrm>
                <a:off x="817991" y="2614634"/>
                <a:ext cx="558800" cy="546100"/>
                <a:chOff x="4913313" y="1749426"/>
                <a:chExt cx="558800" cy="546100"/>
              </a:xfrm>
              <a:solidFill>
                <a:srgbClr val="0DA386"/>
              </a:solidFill>
            </p:grpSpPr>
            <p:sp>
              <p:nvSpPr>
                <p:cNvPr id="48" name="Freeform 80">
                  <a:extLst>
                    <a:ext uri="{FF2B5EF4-FFF2-40B4-BE49-F238E27FC236}">
                      <a16:creationId xmlns:a16="http://schemas.microsoft.com/office/drawing/2014/main" id="{5D5E7639-1B36-472A-AC89-E61B9A592BEC}"/>
                    </a:ext>
                  </a:extLst>
                </p:cNvPr>
                <p:cNvSpPr/>
                <p:nvPr/>
              </p:nvSpPr>
              <p:spPr bwMode="auto">
                <a:xfrm>
                  <a:off x="4913313" y="1795463"/>
                  <a:ext cx="463550" cy="500063"/>
                </a:xfrm>
                <a:custGeom>
                  <a:avLst/>
                  <a:gdLst>
                    <a:gd name="T0" fmla="*/ 200 w 208"/>
                    <a:gd name="T1" fmla="*/ 224 h 224"/>
                    <a:gd name="T2" fmla="*/ 8 w 208"/>
                    <a:gd name="T3" fmla="*/ 224 h 224"/>
                    <a:gd name="T4" fmla="*/ 0 w 208"/>
                    <a:gd name="T5" fmla="*/ 216 h 224"/>
                    <a:gd name="T6" fmla="*/ 0 w 208"/>
                    <a:gd name="T7" fmla="*/ 8 h 224"/>
                    <a:gd name="T8" fmla="*/ 8 w 208"/>
                    <a:gd name="T9" fmla="*/ 0 h 224"/>
                    <a:gd name="T10" fmla="*/ 169 w 208"/>
                    <a:gd name="T11" fmla="*/ 0 h 224"/>
                    <a:gd name="T12" fmla="*/ 177 w 208"/>
                    <a:gd name="T13" fmla="*/ 8 h 224"/>
                    <a:gd name="T14" fmla="*/ 169 w 208"/>
                    <a:gd name="T15" fmla="*/ 16 h 224"/>
                    <a:gd name="T16" fmla="*/ 16 w 208"/>
                    <a:gd name="T17" fmla="*/ 16 h 224"/>
                    <a:gd name="T18" fmla="*/ 16 w 208"/>
                    <a:gd name="T19" fmla="*/ 208 h 224"/>
                    <a:gd name="T20" fmla="*/ 192 w 208"/>
                    <a:gd name="T21" fmla="*/ 208 h 224"/>
                    <a:gd name="T22" fmla="*/ 192 w 208"/>
                    <a:gd name="T23" fmla="*/ 90 h 224"/>
                    <a:gd name="T24" fmla="*/ 200 w 208"/>
                    <a:gd name="T25" fmla="*/ 82 h 224"/>
                    <a:gd name="T26" fmla="*/ 208 w 208"/>
                    <a:gd name="T27" fmla="*/ 90 h 224"/>
                    <a:gd name="T28" fmla="*/ 208 w 208"/>
                    <a:gd name="T29" fmla="*/ 216 h 224"/>
                    <a:gd name="T30" fmla="*/ 200 w 208"/>
                    <a:gd name="T31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8" h="224">
                      <a:moveTo>
                        <a:pt x="200" y="224"/>
                      </a:moveTo>
                      <a:cubicBezTo>
                        <a:pt x="8" y="224"/>
                        <a:pt x="8" y="224"/>
                        <a:pt x="8" y="224"/>
                      </a:cubicBezTo>
                      <a:cubicBezTo>
                        <a:pt x="4" y="224"/>
                        <a:pt x="0" y="220"/>
                        <a:pt x="0" y="21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74" y="0"/>
                        <a:pt x="177" y="4"/>
                        <a:pt x="177" y="8"/>
                      </a:cubicBezTo>
                      <a:cubicBezTo>
                        <a:pt x="177" y="12"/>
                        <a:pt x="174" y="16"/>
                        <a:pt x="169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208"/>
                        <a:pt x="16" y="208"/>
                        <a:pt x="16" y="208"/>
                      </a:cubicBezTo>
                      <a:cubicBezTo>
                        <a:pt x="192" y="208"/>
                        <a:pt x="192" y="208"/>
                        <a:pt x="192" y="208"/>
                      </a:cubicBezTo>
                      <a:cubicBezTo>
                        <a:pt x="192" y="90"/>
                        <a:pt x="192" y="90"/>
                        <a:pt x="192" y="90"/>
                      </a:cubicBezTo>
                      <a:cubicBezTo>
                        <a:pt x="192" y="85"/>
                        <a:pt x="196" y="82"/>
                        <a:pt x="200" y="82"/>
                      </a:cubicBezTo>
                      <a:cubicBezTo>
                        <a:pt x="204" y="82"/>
                        <a:pt x="208" y="85"/>
                        <a:pt x="208" y="90"/>
                      </a:cubicBezTo>
                      <a:cubicBezTo>
                        <a:pt x="208" y="216"/>
                        <a:pt x="208" y="216"/>
                        <a:pt x="208" y="216"/>
                      </a:cubicBezTo>
                      <a:cubicBezTo>
                        <a:pt x="208" y="220"/>
                        <a:pt x="204" y="224"/>
                        <a:pt x="200" y="224"/>
                      </a:cubicBezTo>
                      <a:close/>
                    </a:path>
                  </a:pathLst>
                </a:custGeom>
                <a:solidFill>
                  <a:srgbClr val="9F32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81">
                  <a:extLst>
                    <a:ext uri="{FF2B5EF4-FFF2-40B4-BE49-F238E27FC236}">
                      <a16:creationId xmlns:a16="http://schemas.microsoft.com/office/drawing/2014/main" id="{81EC5737-A6C8-4504-B1CD-99D03F81C4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14925" y="1749426"/>
                  <a:ext cx="357188" cy="354013"/>
                </a:xfrm>
                <a:custGeom>
                  <a:avLst/>
                  <a:gdLst>
                    <a:gd name="T0" fmla="*/ 6 w 160"/>
                    <a:gd name="T1" fmla="*/ 159 h 159"/>
                    <a:gd name="T2" fmla="*/ 2 w 160"/>
                    <a:gd name="T3" fmla="*/ 157 h 159"/>
                    <a:gd name="T4" fmla="*/ 1 w 160"/>
                    <a:gd name="T5" fmla="*/ 151 h 159"/>
                    <a:gd name="T6" fmla="*/ 14 w 160"/>
                    <a:gd name="T7" fmla="*/ 118 h 159"/>
                    <a:gd name="T8" fmla="*/ 16 w 160"/>
                    <a:gd name="T9" fmla="*/ 116 h 159"/>
                    <a:gd name="T10" fmla="*/ 127 w 160"/>
                    <a:gd name="T11" fmla="*/ 5 h 159"/>
                    <a:gd name="T12" fmla="*/ 139 w 160"/>
                    <a:gd name="T13" fmla="*/ 0 h 159"/>
                    <a:gd name="T14" fmla="*/ 158 w 160"/>
                    <a:gd name="T15" fmla="*/ 13 h 159"/>
                    <a:gd name="T16" fmla="*/ 154 w 160"/>
                    <a:gd name="T17" fmla="*/ 32 h 159"/>
                    <a:gd name="T18" fmla="*/ 43 w 160"/>
                    <a:gd name="T19" fmla="*/ 143 h 159"/>
                    <a:gd name="T20" fmla="*/ 41 w 160"/>
                    <a:gd name="T21" fmla="*/ 145 h 159"/>
                    <a:gd name="T22" fmla="*/ 8 w 160"/>
                    <a:gd name="T23" fmla="*/ 159 h 159"/>
                    <a:gd name="T24" fmla="*/ 6 w 160"/>
                    <a:gd name="T25" fmla="*/ 159 h 159"/>
                    <a:gd name="T26" fmla="*/ 25 w 160"/>
                    <a:gd name="T27" fmla="*/ 124 h 159"/>
                    <a:gd name="T28" fmla="*/ 18 w 160"/>
                    <a:gd name="T29" fmla="*/ 142 h 159"/>
                    <a:gd name="T30" fmla="*/ 35 w 160"/>
                    <a:gd name="T31" fmla="*/ 134 h 159"/>
                    <a:gd name="T32" fmla="*/ 145 w 160"/>
                    <a:gd name="T33" fmla="*/ 24 h 159"/>
                    <a:gd name="T34" fmla="*/ 146 w 160"/>
                    <a:gd name="T35" fmla="*/ 18 h 159"/>
                    <a:gd name="T36" fmla="*/ 139 w 160"/>
                    <a:gd name="T37" fmla="*/ 12 h 159"/>
                    <a:gd name="T38" fmla="*/ 135 w 160"/>
                    <a:gd name="T39" fmla="*/ 14 h 159"/>
                    <a:gd name="T40" fmla="*/ 25 w 160"/>
                    <a:gd name="T41" fmla="*/ 12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0" h="159">
                      <a:moveTo>
                        <a:pt x="6" y="159"/>
                      </a:moveTo>
                      <a:cubicBezTo>
                        <a:pt x="5" y="159"/>
                        <a:pt x="3" y="158"/>
                        <a:pt x="2" y="157"/>
                      </a:cubicBezTo>
                      <a:cubicBezTo>
                        <a:pt x="0" y="156"/>
                        <a:pt x="0" y="153"/>
                        <a:pt x="1" y="151"/>
                      </a:cubicBezTo>
                      <a:cubicBezTo>
                        <a:pt x="14" y="118"/>
                        <a:pt x="14" y="118"/>
                        <a:pt x="14" y="118"/>
                      </a:cubicBezTo>
                      <a:cubicBezTo>
                        <a:pt x="15" y="118"/>
                        <a:pt x="15" y="117"/>
                        <a:pt x="16" y="116"/>
                      </a:cubicBezTo>
                      <a:cubicBezTo>
                        <a:pt x="127" y="5"/>
                        <a:pt x="127" y="5"/>
                        <a:pt x="127" y="5"/>
                      </a:cubicBezTo>
                      <a:cubicBezTo>
                        <a:pt x="130" y="2"/>
                        <a:pt x="134" y="0"/>
                        <a:pt x="139" y="0"/>
                      </a:cubicBezTo>
                      <a:cubicBezTo>
                        <a:pt x="147" y="0"/>
                        <a:pt x="154" y="6"/>
                        <a:pt x="158" y="13"/>
                      </a:cubicBezTo>
                      <a:cubicBezTo>
                        <a:pt x="160" y="20"/>
                        <a:pt x="159" y="27"/>
                        <a:pt x="154" y="32"/>
                      </a:cubicBezTo>
                      <a:cubicBezTo>
                        <a:pt x="43" y="143"/>
                        <a:pt x="43" y="143"/>
                        <a:pt x="43" y="143"/>
                      </a:cubicBezTo>
                      <a:cubicBezTo>
                        <a:pt x="42" y="144"/>
                        <a:pt x="42" y="144"/>
                        <a:pt x="41" y="145"/>
                      </a:cubicBezTo>
                      <a:cubicBezTo>
                        <a:pt x="8" y="159"/>
                        <a:pt x="8" y="159"/>
                        <a:pt x="8" y="159"/>
                      </a:cubicBezTo>
                      <a:cubicBezTo>
                        <a:pt x="8" y="159"/>
                        <a:pt x="7" y="159"/>
                        <a:pt x="6" y="159"/>
                      </a:cubicBezTo>
                      <a:close/>
                      <a:moveTo>
                        <a:pt x="25" y="124"/>
                      </a:moveTo>
                      <a:cubicBezTo>
                        <a:pt x="18" y="142"/>
                        <a:pt x="18" y="142"/>
                        <a:pt x="18" y="142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145" y="24"/>
                        <a:pt x="145" y="24"/>
                        <a:pt x="145" y="24"/>
                      </a:cubicBezTo>
                      <a:cubicBezTo>
                        <a:pt x="146" y="23"/>
                        <a:pt x="148" y="21"/>
                        <a:pt x="146" y="18"/>
                      </a:cubicBezTo>
                      <a:cubicBezTo>
                        <a:pt x="145" y="15"/>
                        <a:pt x="142" y="12"/>
                        <a:pt x="139" y="12"/>
                      </a:cubicBezTo>
                      <a:cubicBezTo>
                        <a:pt x="138" y="12"/>
                        <a:pt x="136" y="13"/>
                        <a:pt x="135" y="14"/>
                      </a:cubicBezTo>
                      <a:lnTo>
                        <a:pt x="25" y="124"/>
                      </a:lnTo>
                      <a:close/>
                    </a:path>
                  </a:pathLst>
                </a:custGeom>
                <a:solidFill>
                  <a:srgbClr val="9F32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82">
                  <a:extLst>
                    <a:ext uri="{FF2B5EF4-FFF2-40B4-BE49-F238E27FC236}">
                      <a16:creationId xmlns:a16="http://schemas.microsoft.com/office/drawing/2014/main" id="{E3DF4138-0623-4477-BBF8-0F8291E83F4C}"/>
                    </a:ext>
                  </a:extLst>
                </p:cNvPr>
                <p:cNvSpPr/>
                <p:nvPr/>
              </p:nvSpPr>
              <p:spPr bwMode="auto">
                <a:xfrm>
                  <a:off x="5367338" y="1790701"/>
                  <a:ext cx="60325" cy="60325"/>
                </a:xfrm>
                <a:custGeom>
                  <a:avLst/>
                  <a:gdLst>
                    <a:gd name="T0" fmla="*/ 27 w 38"/>
                    <a:gd name="T1" fmla="*/ 38 h 38"/>
                    <a:gd name="T2" fmla="*/ 0 w 38"/>
                    <a:gd name="T3" fmla="*/ 13 h 38"/>
                    <a:gd name="T4" fmla="*/ 12 w 38"/>
                    <a:gd name="T5" fmla="*/ 0 h 38"/>
                    <a:gd name="T6" fmla="*/ 38 w 38"/>
                    <a:gd name="T7" fmla="*/ 27 h 38"/>
                    <a:gd name="T8" fmla="*/ 27 w 38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27" y="38"/>
                      </a:move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38" y="27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9F32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A4409C4-D633-4D27-A401-6E4E01E253AB}"/>
                </a:ext>
              </a:extLst>
            </p:cNvPr>
            <p:cNvGrpSpPr/>
            <p:nvPr/>
          </p:nvGrpSpPr>
          <p:grpSpPr>
            <a:xfrm>
              <a:off x="3212389" y="2192266"/>
              <a:ext cx="2839889" cy="1463768"/>
              <a:chOff x="3236553" y="2192266"/>
              <a:chExt cx="2839889" cy="1463768"/>
            </a:xfrm>
          </p:grpSpPr>
          <p:grpSp>
            <p:nvGrpSpPr>
              <p:cNvPr id="36" name="Group 34">
                <a:extLst>
                  <a:ext uri="{FF2B5EF4-FFF2-40B4-BE49-F238E27FC236}">
                    <a16:creationId xmlns:a16="http://schemas.microsoft.com/office/drawing/2014/main" id="{8D2CAA78-24B4-4A1D-B9DA-1716AF111E25}"/>
                  </a:ext>
                </a:extLst>
              </p:cNvPr>
              <p:cNvGrpSpPr/>
              <p:nvPr/>
            </p:nvGrpSpPr>
            <p:grpSpPr>
              <a:xfrm>
                <a:off x="3600160" y="2559033"/>
                <a:ext cx="657220" cy="650901"/>
                <a:chOff x="6389688" y="4192588"/>
                <a:chExt cx="495300" cy="490538"/>
              </a:xfrm>
              <a:solidFill>
                <a:srgbClr val="184858"/>
              </a:solidFill>
            </p:grpSpPr>
            <p:sp>
              <p:nvSpPr>
                <p:cNvPr id="39" name="Freeform 86">
                  <a:extLst>
                    <a:ext uri="{FF2B5EF4-FFF2-40B4-BE49-F238E27FC236}">
                      <a16:creationId xmlns:a16="http://schemas.microsoft.com/office/drawing/2014/main" id="{5AF90F8A-A630-4BA2-830C-7359BA147B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89688" y="4238626"/>
                  <a:ext cx="452438" cy="444500"/>
                </a:xfrm>
                <a:custGeom>
                  <a:avLst/>
                  <a:gdLst>
                    <a:gd name="T0" fmla="*/ 84 w 118"/>
                    <a:gd name="T1" fmla="*/ 3 h 116"/>
                    <a:gd name="T2" fmla="*/ 77 w 118"/>
                    <a:gd name="T3" fmla="*/ 0 h 116"/>
                    <a:gd name="T4" fmla="*/ 70 w 118"/>
                    <a:gd name="T5" fmla="*/ 3 h 116"/>
                    <a:gd name="T6" fmla="*/ 64 w 118"/>
                    <a:gd name="T7" fmla="*/ 9 h 116"/>
                    <a:gd name="T8" fmla="*/ 61 w 118"/>
                    <a:gd name="T9" fmla="*/ 16 h 116"/>
                    <a:gd name="T10" fmla="*/ 62 w 118"/>
                    <a:gd name="T11" fmla="*/ 21 h 116"/>
                    <a:gd name="T12" fmla="*/ 8 w 118"/>
                    <a:gd name="T13" fmla="*/ 43 h 116"/>
                    <a:gd name="T14" fmla="*/ 1 w 118"/>
                    <a:gd name="T15" fmla="*/ 51 h 116"/>
                    <a:gd name="T16" fmla="*/ 5 w 118"/>
                    <a:gd name="T17" fmla="*/ 62 h 116"/>
                    <a:gd name="T18" fmla="*/ 55 w 118"/>
                    <a:gd name="T19" fmla="*/ 112 h 116"/>
                    <a:gd name="T20" fmla="*/ 64 w 118"/>
                    <a:gd name="T21" fmla="*/ 116 h 116"/>
                    <a:gd name="T22" fmla="*/ 64 w 118"/>
                    <a:gd name="T23" fmla="*/ 116 h 116"/>
                    <a:gd name="T24" fmla="*/ 66 w 118"/>
                    <a:gd name="T25" fmla="*/ 116 h 116"/>
                    <a:gd name="T26" fmla="*/ 75 w 118"/>
                    <a:gd name="T27" fmla="*/ 108 h 116"/>
                    <a:gd name="T28" fmla="*/ 96 w 118"/>
                    <a:gd name="T29" fmla="*/ 55 h 116"/>
                    <a:gd name="T30" fmla="*/ 102 w 118"/>
                    <a:gd name="T31" fmla="*/ 57 h 116"/>
                    <a:gd name="T32" fmla="*/ 109 w 118"/>
                    <a:gd name="T33" fmla="*/ 54 h 116"/>
                    <a:gd name="T34" fmla="*/ 115 w 118"/>
                    <a:gd name="T35" fmla="*/ 48 h 116"/>
                    <a:gd name="T36" fmla="*/ 118 w 118"/>
                    <a:gd name="T37" fmla="*/ 41 h 116"/>
                    <a:gd name="T38" fmla="*/ 115 w 118"/>
                    <a:gd name="T39" fmla="*/ 34 h 116"/>
                    <a:gd name="T40" fmla="*/ 84 w 118"/>
                    <a:gd name="T41" fmla="*/ 3 h 116"/>
                    <a:gd name="T42" fmla="*/ 68 w 118"/>
                    <a:gd name="T43" fmla="*/ 105 h 116"/>
                    <a:gd name="T44" fmla="*/ 65 w 118"/>
                    <a:gd name="T45" fmla="*/ 108 h 116"/>
                    <a:gd name="T46" fmla="*/ 64 w 118"/>
                    <a:gd name="T47" fmla="*/ 108 h 116"/>
                    <a:gd name="T48" fmla="*/ 61 w 118"/>
                    <a:gd name="T49" fmla="*/ 107 h 116"/>
                    <a:gd name="T50" fmla="*/ 10 w 118"/>
                    <a:gd name="T51" fmla="*/ 56 h 116"/>
                    <a:gd name="T52" fmla="*/ 9 w 118"/>
                    <a:gd name="T53" fmla="*/ 53 h 116"/>
                    <a:gd name="T54" fmla="*/ 11 w 118"/>
                    <a:gd name="T55" fmla="*/ 50 h 116"/>
                    <a:gd name="T56" fmla="*/ 36 w 118"/>
                    <a:gd name="T57" fmla="*/ 40 h 116"/>
                    <a:gd name="T58" fmla="*/ 87 w 118"/>
                    <a:gd name="T59" fmla="*/ 58 h 116"/>
                    <a:gd name="T60" fmla="*/ 68 w 118"/>
                    <a:gd name="T61" fmla="*/ 105 h 116"/>
                    <a:gd name="T62" fmla="*/ 109 w 118"/>
                    <a:gd name="T63" fmla="*/ 42 h 116"/>
                    <a:gd name="T64" fmla="*/ 103 w 118"/>
                    <a:gd name="T65" fmla="*/ 48 h 116"/>
                    <a:gd name="T66" fmla="*/ 100 w 118"/>
                    <a:gd name="T67" fmla="*/ 48 h 116"/>
                    <a:gd name="T68" fmla="*/ 93 w 118"/>
                    <a:gd name="T69" fmla="*/ 41 h 116"/>
                    <a:gd name="T70" fmla="*/ 88 w 118"/>
                    <a:gd name="T71" fmla="*/ 55 h 116"/>
                    <a:gd name="T72" fmla="*/ 88 w 118"/>
                    <a:gd name="T73" fmla="*/ 54 h 116"/>
                    <a:gd name="T74" fmla="*/ 53 w 118"/>
                    <a:gd name="T75" fmla="*/ 39 h 116"/>
                    <a:gd name="T76" fmla="*/ 42 w 118"/>
                    <a:gd name="T77" fmla="*/ 38 h 116"/>
                    <a:gd name="T78" fmla="*/ 76 w 118"/>
                    <a:gd name="T79" fmla="*/ 24 h 116"/>
                    <a:gd name="T80" fmla="*/ 70 w 118"/>
                    <a:gd name="T81" fmla="*/ 17 h 116"/>
                    <a:gd name="T82" fmla="*/ 70 w 118"/>
                    <a:gd name="T83" fmla="*/ 14 h 116"/>
                    <a:gd name="T84" fmla="*/ 75 w 118"/>
                    <a:gd name="T85" fmla="*/ 9 h 116"/>
                    <a:gd name="T86" fmla="*/ 78 w 118"/>
                    <a:gd name="T87" fmla="*/ 9 h 116"/>
                    <a:gd name="T88" fmla="*/ 109 w 118"/>
                    <a:gd name="T89" fmla="*/ 39 h 116"/>
                    <a:gd name="T90" fmla="*/ 109 w 118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8" h="116">
                      <a:moveTo>
                        <a:pt x="84" y="3"/>
                      </a:moveTo>
                      <a:cubicBezTo>
                        <a:pt x="82" y="1"/>
                        <a:pt x="79" y="0"/>
                        <a:pt x="77" y="0"/>
                      </a:cubicBezTo>
                      <a:cubicBezTo>
                        <a:pt x="74" y="0"/>
                        <a:pt x="71" y="1"/>
                        <a:pt x="70" y="3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2" y="10"/>
                        <a:pt x="61" y="13"/>
                        <a:pt x="61" y="16"/>
                      </a:cubicBezTo>
                      <a:cubicBezTo>
                        <a:pt x="61" y="18"/>
                        <a:pt x="62" y="19"/>
                        <a:pt x="62" y="21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5" y="44"/>
                        <a:pt x="2" y="48"/>
                        <a:pt x="1" y="51"/>
                      </a:cubicBezTo>
                      <a:cubicBezTo>
                        <a:pt x="0" y="55"/>
                        <a:pt x="2" y="59"/>
                        <a:pt x="5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8" y="115"/>
                        <a:pt x="61" y="116"/>
                        <a:pt x="64" y="116"/>
                      </a:cubicBezTo>
                      <a:cubicBezTo>
                        <a:pt x="64" y="116"/>
                        <a:pt x="64" y="116"/>
                        <a:pt x="64" y="116"/>
                      </a:cubicBezTo>
                      <a:cubicBezTo>
                        <a:pt x="65" y="116"/>
                        <a:pt x="66" y="116"/>
                        <a:pt x="66" y="116"/>
                      </a:cubicBezTo>
                      <a:cubicBezTo>
                        <a:pt x="70" y="115"/>
                        <a:pt x="74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100" y="57"/>
                        <a:pt x="102" y="57"/>
                      </a:cubicBezTo>
                      <a:cubicBezTo>
                        <a:pt x="105" y="57"/>
                        <a:pt x="107" y="56"/>
                        <a:pt x="109" y="54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7" y="46"/>
                        <a:pt x="118" y="44"/>
                        <a:pt x="118" y="41"/>
                      </a:cubicBezTo>
                      <a:cubicBezTo>
                        <a:pt x="118" y="38"/>
                        <a:pt x="117" y="36"/>
                        <a:pt x="115" y="34"/>
                      </a:cubicBezTo>
                      <a:lnTo>
                        <a:pt x="84" y="3"/>
                      </a:lnTo>
                      <a:close/>
                      <a:moveTo>
                        <a:pt x="68" y="105"/>
                      </a:moveTo>
                      <a:cubicBezTo>
                        <a:pt x="67" y="107"/>
                        <a:pt x="66" y="108"/>
                        <a:pt x="65" y="108"/>
                      </a:cubicBezTo>
                      <a:cubicBezTo>
                        <a:pt x="64" y="108"/>
                        <a:pt x="64" y="108"/>
                        <a:pt x="64" y="108"/>
                      </a:cubicBezTo>
                      <a:cubicBezTo>
                        <a:pt x="63" y="108"/>
                        <a:pt x="62" y="108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6"/>
                        <a:pt x="9" y="54"/>
                        <a:pt x="9" y="53"/>
                      </a:cubicBezTo>
                      <a:cubicBezTo>
                        <a:pt x="9" y="52"/>
                        <a:pt x="10" y="51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3" y="46"/>
                        <a:pt x="70" y="40"/>
                        <a:pt x="87" y="58"/>
                      </a:cubicBezTo>
                      <a:lnTo>
                        <a:pt x="68" y="105"/>
                      </a:lnTo>
                      <a:close/>
                      <a:moveTo>
                        <a:pt x="109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8" y="55"/>
                        <a:pt x="88" y="55"/>
                        <a:pt x="88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4" y="41"/>
                        <a:pt x="53" y="39"/>
                      </a:cubicBezTo>
                      <a:cubicBezTo>
                        <a:pt x="49" y="39"/>
                        <a:pt x="46" y="38"/>
                        <a:pt x="42" y="38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6" y="8"/>
                        <a:pt x="77" y="8"/>
                        <a:pt x="78" y="9"/>
                      </a:cubicBezTo>
                      <a:cubicBezTo>
                        <a:pt x="109" y="39"/>
                        <a:pt x="109" y="39"/>
                        <a:pt x="109" y="39"/>
                      </a:cubicBezTo>
                      <a:cubicBezTo>
                        <a:pt x="110" y="40"/>
                        <a:pt x="110" y="42"/>
                        <a:pt x="109" y="42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87">
                  <a:extLst>
                    <a:ext uri="{FF2B5EF4-FFF2-40B4-BE49-F238E27FC236}">
                      <a16:creationId xmlns:a16="http://schemas.microsoft.com/office/drawing/2014/main" id="{455D5A3B-816E-4CEE-A3C8-E6794C5D5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08763" y="4438651"/>
                  <a:ext cx="76200" cy="76200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88">
                  <a:extLst>
                    <a:ext uri="{FF2B5EF4-FFF2-40B4-BE49-F238E27FC236}">
                      <a16:creationId xmlns:a16="http://schemas.microsoft.com/office/drawing/2014/main" id="{59325B15-C215-43CE-815D-E74A2A1CBF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08788" y="4192588"/>
                  <a:ext cx="76200" cy="76200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9">
                  <a:extLst>
                    <a:ext uri="{FF2B5EF4-FFF2-40B4-BE49-F238E27FC236}">
                      <a16:creationId xmlns:a16="http://schemas.microsoft.com/office/drawing/2014/main" id="{13AC3944-563F-4BE4-897B-FB24619B39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16688" y="4422776"/>
                  <a:ext cx="61913" cy="61913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0" y="4"/>
                        <a:pt x="12" y="6"/>
                        <a:pt x="12" y="8"/>
                      </a:cubicBezTo>
                      <a:cubicBezTo>
                        <a:pt x="12" y="10"/>
                        <a:pt x="10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Oval 90">
                  <a:extLst>
                    <a:ext uri="{FF2B5EF4-FFF2-40B4-BE49-F238E27FC236}">
                      <a16:creationId xmlns:a16="http://schemas.microsoft.com/office/drawing/2014/main" id="{68065928-BBE8-428D-B472-5141B4B1A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8601" y="4530726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91">
                  <a:extLst>
                    <a:ext uri="{FF2B5EF4-FFF2-40B4-BE49-F238E27FC236}">
                      <a16:creationId xmlns:a16="http://schemas.microsoft.com/office/drawing/2014/main" id="{DF22E3A1-65A5-42CD-B9A8-9B5B9E498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3076" y="4300538"/>
                  <a:ext cx="31750" cy="30163"/>
                </a:xfrm>
                <a:prstGeom prst="ellipse">
                  <a:avLst/>
                </a:prstGeom>
                <a:solidFill>
                  <a:srgbClr val="104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同心圆 18">
                <a:extLst>
                  <a:ext uri="{FF2B5EF4-FFF2-40B4-BE49-F238E27FC236}">
                    <a16:creationId xmlns:a16="http://schemas.microsoft.com/office/drawing/2014/main" id="{84399F3D-5A6A-4402-B23B-2C59937FFCCC}"/>
                  </a:ext>
                </a:extLst>
              </p:cNvPr>
              <p:cNvSpPr/>
              <p:nvPr/>
            </p:nvSpPr>
            <p:spPr>
              <a:xfrm>
                <a:off x="3236553" y="2192266"/>
                <a:ext cx="1384435" cy="1384435"/>
              </a:xfrm>
              <a:prstGeom prst="donut">
                <a:avLst>
                  <a:gd name="adj" fmla="val 11053"/>
                </a:avLst>
              </a:prstGeom>
              <a:solidFill>
                <a:srgbClr val="104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BB6DEAF1-E0F5-412E-B17F-53B7C7CF4D24}"/>
                  </a:ext>
                </a:extLst>
              </p:cNvPr>
              <p:cNvSpPr/>
              <p:nvPr/>
            </p:nvSpPr>
            <p:spPr bwMode="auto">
              <a:xfrm>
                <a:off x="4448830" y="2281259"/>
                <a:ext cx="1627612" cy="1374775"/>
              </a:xfrm>
              <a:custGeom>
                <a:avLst/>
                <a:gdLst>
                  <a:gd name="T0" fmla="*/ 706 w 1122"/>
                  <a:gd name="T1" fmla="*/ 866 h 866"/>
                  <a:gd name="T2" fmla="*/ 706 w 1122"/>
                  <a:gd name="T3" fmla="*/ 671 h 866"/>
                  <a:gd name="T4" fmla="*/ 0 w 1122"/>
                  <a:gd name="T5" fmla="*/ 671 h 866"/>
                  <a:gd name="T6" fmla="*/ 0 w 1122"/>
                  <a:gd name="T7" fmla="*/ 194 h 866"/>
                  <a:gd name="T8" fmla="*/ 706 w 1122"/>
                  <a:gd name="T9" fmla="*/ 194 h 866"/>
                  <a:gd name="T10" fmla="*/ 706 w 1122"/>
                  <a:gd name="T11" fmla="*/ 0 h 866"/>
                  <a:gd name="T12" fmla="*/ 1122 w 1122"/>
                  <a:gd name="T13" fmla="*/ 433 h 866"/>
                  <a:gd name="T14" fmla="*/ 706 w 1122"/>
                  <a:gd name="T15" fmla="*/ 866 h 866"/>
                  <a:gd name="T16" fmla="*/ 706 w 1122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2" h="866">
                    <a:moveTo>
                      <a:pt x="706" y="866"/>
                    </a:moveTo>
                    <a:lnTo>
                      <a:pt x="706" y="671"/>
                    </a:lnTo>
                    <a:lnTo>
                      <a:pt x="0" y="671"/>
                    </a:lnTo>
                    <a:lnTo>
                      <a:pt x="0" y="194"/>
                    </a:lnTo>
                    <a:lnTo>
                      <a:pt x="706" y="194"/>
                    </a:lnTo>
                    <a:lnTo>
                      <a:pt x="706" y="0"/>
                    </a:lnTo>
                    <a:lnTo>
                      <a:pt x="1122" y="433"/>
                    </a:lnTo>
                    <a:lnTo>
                      <a:pt x="706" y="866"/>
                    </a:lnTo>
                    <a:lnTo>
                      <a:pt x="706" y="866"/>
                    </a:ln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8BC70A2-3989-4D27-9179-792984A6C474}"/>
                </a:ext>
              </a:extLst>
            </p:cNvPr>
            <p:cNvGrpSpPr/>
            <p:nvPr/>
          </p:nvGrpSpPr>
          <p:grpSpPr>
            <a:xfrm>
              <a:off x="9020083" y="2254407"/>
              <a:ext cx="2853692" cy="1384435"/>
              <a:chOff x="9059406" y="2254407"/>
              <a:chExt cx="2853692" cy="1384435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60281D73-78F6-4EC0-BCC4-754A8BEEE998}"/>
                  </a:ext>
                </a:extLst>
              </p:cNvPr>
              <p:cNvGrpSpPr/>
              <p:nvPr/>
            </p:nvGrpSpPr>
            <p:grpSpPr>
              <a:xfrm>
                <a:off x="10528663" y="2254407"/>
                <a:ext cx="1384435" cy="1384435"/>
                <a:chOff x="8994563" y="2192266"/>
                <a:chExt cx="1384435" cy="1384435"/>
              </a:xfrm>
            </p:grpSpPr>
            <p:grpSp>
              <p:nvGrpSpPr>
                <p:cNvPr id="32" name="Group 50">
                  <a:extLst>
                    <a:ext uri="{FF2B5EF4-FFF2-40B4-BE49-F238E27FC236}">
                      <a16:creationId xmlns:a16="http://schemas.microsoft.com/office/drawing/2014/main" id="{07C9CF17-06D5-4016-AC51-1E419FAEBB7B}"/>
                    </a:ext>
                  </a:extLst>
                </p:cNvPr>
                <p:cNvGrpSpPr/>
                <p:nvPr/>
              </p:nvGrpSpPr>
              <p:grpSpPr>
                <a:xfrm>
                  <a:off x="9418816" y="2499854"/>
                  <a:ext cx="535929" cy="769258"/>
                  <a:chOff x="4157663" y="1930400"/>
                  <a:chExt cx="565150" cy="744538"/>
                </a:xfrm>
                <a:solidFill>
                  <a:srgbClr val="184858"/>
                </a:solidFill>
              </p:grpSpPr>
              <p:sp>
                <p:nvSpPr>
                  <p:cNvPr id="34" name="Freeform 5">
                    <a:extLst>
                      <a:ext uri="{FF2B5EF4-FFF2-40B4-BE49-F238E27FC236}">
                        <a16:creationId xmlns:a16="http://schemas.microsoft.com/office/drawing/2014/main" id="{44989220-F983-496F-AD6D-B556F0D09A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7663" y="1930400"/>
                    <a:ext cx="565150" cy="744538"/>
                  </a:xfrm>
                  <a:custGeom>
                    <a:avLst/>
                    <a:gdLst>
                      <a:gd name="T0" fmla="*/ 192 w 210"/>
                      <a:gd name="T1" fmla="*/ 45 h 278"/>
                      <a:gd name="T2" fmla="*/ 155 w 210"/>
                      <a:gd name="T3" fmla="*/ 45 h 278"/>
                      <a:gd name="T4" fmla="*/ 155 w 210"/>
                      <a:gd name="T5" fmla="*/ 41 h 278"/>
                      <a:gd name="T6" fmla="*/ 146 w 210"/>
                      <a:gd name="T7" fmla="*/ 32 h 278"/>
                      <a:gd name="T8" fmla="*/ 125 w 210"/>
                      <a:gd name="T9" fmla="*/ 32 h 278"/>
                      <a:gd name="T10" fmla="*/ 128 w 210"/>
                      <a:gd name="T11" fmla="*/ 22 h 278"/>
                      <a:gd name="T12" fmla="*/ 105 w 210"/>
                      <a:gd name="T13" fmla="*/ 0 h 278"/>
                      <a:gd name="T14" fmla="*/ 83 w 210"/>
                      <a:gd name="T15" fmla="*/ 22 h 278"/>
                      <a:gd name="T16" fmla="*/ 85 w 210"/>
                      <a:gd name="T17" fmla="*/ 32 h 278"/>
                      <a:gd name="T18" fmla="*/ 65 w 210"/>
                      <a:gd name="T19" fmla="*/ 32 h 278"/>
                      <a:gd name="T20" fmla="*/ 55 w 210"/>
                      <a:gd name="T21" fmla="*/ 41 h 278"/>
                      <a:gd name="T22" fmla="*/ 55 w 210"/>
                      <a:gd name="T23" fmla="*/ 45 h 278"/>
                      <a:gd name="T24" fmla="*/ 19 w 210"/>
                      <a:gd name="T25" fmla="*/ 45 h 278"/>
                      <a:gd name="T26" fmla="*/ 0 w 210"/>
                      <a:gd name="T27" fmla="*/ 64 h 278"/>
                      <a:gd name="T28" fmla="*/ 0 w 210"/>
                      <a:gd name="T29" fmla="*/ 259 h 278"/>
                      <a:gd name="T30" fmla="*/ 19 w 210"/>
                      <a:gd name="T31" fmla="*/ 278 h 278"/>
                      <a:gd name="T32" fmla="*/ 192 w 210"/>
                      <a:gd name="T33" fmla="*/ 278 h 278"/>
                      <a:gd name="T34" fmla="*/ 210 w 210"/>
                      <a:gd name="T35" fmla="*/ 259 h 278"/>
                      <a:gd name="T36" fmla="*/ 210 w 210"/>
                      <a:gd name="T37" fmla="*/ 64 h 278"/>
                      <a:gd name="T38" fmla="*/ 192 w 210"/>
                      <a:gd name="T39" fmla="*/ 45 h 278"/>
                      <a:gd name="T40" fmla="*/ 105 w 210"/>
                      <a:gd name="T41" fmla="*/ 13 h 278"/>
                      <a:gd name="T42" fmla="*/ 115 w 210"/>
                      <a:gd name="T43" fmla="*/ 22 h 278"/>
                      <a:gd name="T44" fmla="*/ 105 w 210"/>
                      <a:gd name="T45" fmla="*/ 32 h 278"/>
                      <a:gd name="T46" fmla="*/ 96 w 210"/>
                      <a:gd name="T47" fmla="*/ 22 h 278"/>
                      <a:gd name="T48" fmla="*/ 105 w 210"/>
                      <a:gd name="T49" fmla="*/ 13 h 278"/>
                      <a:gd name="T50" fmla="*/ 196 w 210"/>
                      <a:gd name="T51" fmla="*/ 259 h 278"/>
                      <a:gd name="T52" fmla="*/ 192 w 210"/>
                      <a:gd name="T53" fmla="*/ 263 h 278"/>
                      <a:gd name="T54" fmla="*/ 19 w 210"/>
                      <a:gd name="T55" fmla="*/ 263 h 278"/>
                      <a:gd name="T56" fmla="*/ 15 w 210"/>
                      <a:gd name="T57" fmla="*/ 259 h 278"/>
                      <a:gd name="T58" fmla="*/ 15 w 210"/>
                      <a:gd name="T59" fmla="*/ 64 h 278"/>
                      <a:gd name="T60" fmla="*/ 19 w 210"/>
                      <a:gd name="T61" fmla="*/ 59 h 278"/>
                      <a:gd name="T62" fmla="*/ 25 w 210"/>
                      <a:gd name="T63" fmla="*/ 59 h 278"/>
                      <a:gd name="T64" fmla="*/ 32 w 210"/>
                      <a:gd name="T65" fmla="*/ 59 h 278"/>
                      <a:gd name="T66" fmla="*/ 55 w 210"/>
                      <a:gd name="T67" fmla="*/ 59 h 278"/>
                      <a:gd name="T68" fmla="*/ 55 w 210"/>
                      <a:gd name="T69" fmla="*/ 63 h 278"/>
                      <a:gd name="T70" fmla="*/ 65 w 210"/>
                      <a:gd name="T71" fmla="*/ 72 h 278"/>
                      <a:gd name="T72" fmla="*/ 146 w 210"/>
                      <a:gd name="T73" fmla="*/ 72 h 278"/>
                      <a:gd name="T74" fmla="*/ 155 w 210"/>
                      <a:gd name="T75" fmla="*/ 63 h 278"/>
                      <a:gd name="T76" fmla="*/ 155 w 210"/>
                      <a:gd name="T77" fmla="*/ 59 h 278"/>
                      <a:gd name="T78" fmla="*/ 179 w 210"/>
                      <a:gd name="T79" fmla="*/ 59 h 278"/>
                      <a:gd name="T80" fmla="*/ 186 w 210"/>
                      <a:gd name="T81" fmla="*/ 59 h 278"/>
                      <a:gd name="T82" fmla="*/ 192 w 210"/>
                      <a:gd name="T83" fmla="*/ 59 h 278"/>
                      <a:gd name="T84" fmla="*/ 196 w 210"/>
                      <a:gd name="T85" fmla="*/ 64 h 278"/>
                      <a:gd name="T86" fmla="*/ 196 w 210"/>
                      <a:gd name="T87" fmla="*/ 259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10" h="278">
                        <a:moveTo>
                          <a:pt x="192" y="45"/>
                        </a:moveTo>
                        <a:cubicBezTo>
                          <a:pt x="155" y="45"/>
                          <a:pt x="155" y="45"/>
                          <a:pt x="155" y="45"/>
                        </a:cubicBezTo>
                        <a:cubicBezTo>
                          <a:pt x="155" y="41"/>
                          <a:pt x="155" y="41"/>
                          <a:pt x="155" y="41"/>
                        </a:cubicBezTo>
                        <a:cubicBezTo>
                          <a:pt x="155" y="36"/>
                          <a:pt x="151" y="32"/>
                          <a:pt x="146" y="32"/>
                        </a:cubicBezTo>
                        <a:cubicBezTo>
                          <a:pt x="125" y="32"/>
                          <a:pt x="125" y="32"/>
                          <a:pt x="125" y="32"/>
                        </a:cubicBezTo>
                        <a:cubicBezTo>
                          <a:pt x="127" y="29"/>
                          <a:pt x="128" y="26"/>
                          <a:pt x="128" y="22"/>
                        </a:cubicBezTo>
                        <a:cubicBezTo>
                          <a:pt x="128" y="10"/>
                          <a:pt x="118" y="0"/>
                          <a:pt x="105" y="0"/>
                        </a:cubicBezTo>
                        <a:cubicBezTo>
                          <a:pt x="93" y="0"/>
                          <a:pt x="83" y="10"/>
                          <a:pt x="83" y="22"/>
                        </a:cubicBezTo>
                        <a:cubicBezTo>
                          <a:pt x="83" y="26"/>
                          <a:pt x="84" y="29"/>
                          <a:pt x="85" y="32"/>
                        </a:cubicBezTo>
                        <a:cubicBezTo>
                          <a:pt x="65" y="32"/>
                          <a:pt x="65" y="32"/>
                          <a:pt x="65" y="32"/>
                        </a:cubicBezTo>
                        <a:cubicBezTo>
                          <a:pt x="59" y="32"/>
                          <a:pt x="55" y="36"/>
                          <a:pt x="55" y="41"/>
                        </a:cubicBezTo>
                        <a:cubicBezTo>
                          <a:pt x="55" y="45"/>
                          <a:pt x="55" y="45"/>
                          <a:pt x="55" y="45"/>
                        </a:cubicBezTo>
                        <a:cubicBezTo>
                          <a:pt x="19" y="45"/>
                          <a:pt x="19" y="45"/>
                          <a:pt x="19" y="45"/>
                        </a:cubicBezTo>
                        <a:cubicBezTo>
                          <a:pt x="8" y="45"/>
                          <a:pt x="0" y="53"/>
                          <a:pt x="0" y="64"/>
                        </a:cubicBezTo>
                        <a:cubicBezTo>
                          <a:pt x="0" y="259"/>
                          <a:pt x="0" y="259"/>
                          <a:pt x="0" y="259"/>
                        </a:cubicBezTo>
                        <a:cubicBezTo>
                          <a:pt x="0" y="270"/>
                          <a:pt x="8" y="278"/>
                          <a:pt x="19" y="278"/>
                        </a:cubicBezTo>
                        <a:cubicBezTo>
                          <a:pt x="192" y="278"/>
                          <a:pt x="192" y="278"/>
                          <a:pt x="192" y="278"/>
                        </a:cubicBezTo>
                        <a:cubicBezTo>
                          <a:pt x="202" y="278"/>
                          <a:pt x="210" y="270"/>
                          <a:pt x="210" y="259"/>
                        </a:cubicBezTo>
                        <a:cubicBezTo>
                          <a:pt x="210" y="64"/>
                          <a:pt x="210" y="64"/>
                          <a:pt x="210" y="64"/>
                        </a:cubicBezTo>
                        <a:cubicBezTo>
                          <a:pt x="210" y="53"/>
                          <a:pt x="202" y="45"/>
                          <a:pt x="192" y="45"/>
                        </a:cubicBezTo>
                        <a:close/>
                        <a:moveTo>
                          <a:pt x="105" y="13"/>
                        </a:moveTo>
                        <a:cubicBezTo>
                          <a:pt x="111" y="13"/>
                          <a:pt x="115" y="17"/>
                          <a:pt x="115" y="22"/>
                        </a:cubicBezTo>
                        <a:cubicBezTo>
                          <a:pt x="115" y="28"/>
                          <a:pt x="111" y="32"/>
                          <a:pt x="105" y="32"/>
                        </a:cubicBezTo>
                        <a:cubicBezTo>
                          <a:pt x="100" y="32"/>
                          <a:pt x="96" y="28"/>
                          <a:pt x="96" y="22"/>
                        </a:cubicBezTo>
                        <a:cubicBezTo>
                          <a:pt x="96" y="17"/>
                          <a:pt x="100" y="13"/>
                          <a:pt x="105" y="13"/>
                        </a:cubicBezTo>
                        <a:close/>
                        <a:moveTo>
                          <a:pt x="196" y="259"/>
                        </a:moveTo>
                        <a:cubicBezTo>
                          <a:pt x="196" y="261"/>
                          <a:pt x="194" y="263"/>
                          <a:pt x="192" y="263"/>
                        </a:cubicBezTo>
                        <a:cubicBezTo>
                          <a:pt x="19" y="263"/>
                          <a:pt x="19" y="263"/>
                          <a:pt x="19" y="263"/>
                        </a:cubicBezTo>
                        <a:cubicBezTo>
                          <a:pt x="17" y="263"/>
                          <a:pt x="15" y="261"/>
                          <a:pt x="15" y="259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1"/>
                          <a:pt x="17" y="59"/>
                          <a:pt x="19" y="59"/>
                        </a:cubicBezTo>
                        <a:cubicBezTo>
                          <a:pt x="25" y="59"/>
                          <a:pt x="25" y="59"/>
                          <a:pt x="25" y="59"/>
                        </a:cubicBezTo>
                        <a:cubicBezTo>
                          <a:pt x="32" y="59"/>
                          <a:pt x="32" y="59"/>
                          <a:pt x="32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5" y="63"/>
                          <a:pt x="55" y="63"/>
                          <a:pt x="55" y="63"/>
                        </a:cubicBezTo>
                        <a:cubicBezTo>
                          <a:pt x="55" y="68"/>
                          <a:pt x="59" y="72"/>
                          <a:pt x="65" y="72"/>
                        </a:cubicBezTo>
                        <a:cubicBezTo>
                          <a:pt x="146" y="72"/>
                          <a:pt x="146" y="72"/>
                          <a:pt x="146" y="72"/>
                        </a:cubicBezTo>
                        <a:cubicBezTo>
                          <a:pt x="151" y="72"/>
                          <a:pt x="155" y="68"/>
                          <a:pt x="155" y="63"/>
                        </a:cubicBezTo>
                        <a:cubicBezTo>
                          <a:pt x="155" y="59"/>
                          <a:pt x="155" y="59"/>
                          <a:pt x="155" y="59"/>
                        </a:cubicBezTo>
                        <a:cubicBezTo>
                          <a:pt x="179" y="59"/>
                          <a:pt x="179" y="59"/>
                          <a:pt x="179" y="59"/>
                        </a:cubicBezTo>
                        <a:cubicBezTo>
                          <a:pt x="186" y="59"/>
                          <a:pt x="186" y="59"/>
                          <a:pt x="186" y="59"/>
                        </a:cubicBezTo>
                        <a:cubicBezTo>
                          <a:pt x="192" y="59"/>
                          <a:pt x="192" y="59"/>
                          <a:pt x="192" y="59"/>
                        </a:cubicBezTo>
                        <a:cubicBezTo>
                          <a:pt x="194" y="59"/>
                          <a:pt x="196" y="61"/>
                          <a:pt x="196" y="64"/>
                        </a:cubicBezTo>
                        <a:lnTo>
                          <a:pt x="196" y="259"/>
                        </a:lnTo>
                        <a:close/>
                      </a:path>
                    </a:pathLst>
                  </a:custGeom>
                  <a:solidFill>
                    <a:srgbClr val="1049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">
                    <a:extLst>
                      <a:ext uri="{FF2B5EF4-FFF2-40B4-BE49-F238E27FC236}">
                        <a16:creationId xmlns:a16="http://schemas.microsoft.com/office/drawing/2014/main" id="{CCA707AA-45F6-4E3C-A4E3-7FFD88C1E0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68788" y="2192338"/>
                    <a:ext cx="342900" cy="311150"/>
                  </a:xfrm>
                  <a:custGeom>
                    <a:avLst/>
                    <a:gdLst>
                      <a:gd name="T0" fmla="*/ 122 w 128"/>
                      <a:gd name="T1" fmla="*/ 4 h 116"/>
                      <a:gd name="T2" fmla="*/ 105 w 128"/>
                      <a:gd name="T3" fmla="*/ 6 h 116"/>
                      <a:gd name="T4" fmla="*/ 44 w 128"/>
                      <a:gd name="T5" fmla="*/ 81 h 116"/>
                      <a:gd name="T6" fmla="*/ 24 w 128"/>
                      <a:gd name="T7" fmla="*/ 58 h 116"/>
                      <a:gd name="T8" fmla="*/ 7 w 128"/>
                      <a:gd name="T9" fmla="*/ 56 h 116"/>
                      <a:gd name="T10" fmla="*/ 5 w 128"/>
                      <a:gd name="T11" fmla="*/ 71 h 116"/>
                      <a:gd name="T12" fmla="*/ 45 w 128"/>
                      <a:gd name="T13" fmla="*/ 116 h 116"/>
                      <a:gd name="T14" fmla="*/ 124 w 128"/>
                      <a:gd name="T15" fmla="*/ 19 h 116"/>
                      <a:gd name="T16" fmla="*/ 122 w 128"/>
                      <a:gd name="T17" fmla="*/ 4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8" h="116">
                        <a:moveTo>
                          <a:pt x="122" y="4"/>
                        </a:moveTo>
                        <a:cubicBezTo>
                          <a:pt x="116" y="0"/>
                          <a:pt x="109" y="1"/>
                          <a:pt x="105" y="6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24" y="58"/>
                          <a:pt x="24" y="58"/>
                          <a:pt x="24" y="58"/>
                        </a:cubicBezTo>
                        <a:cubicBezTo>
                          <a:pt x="19" y="53"/>
                          <a:pt x="12" y="52"/>
                          <a:pt x="7" y="56"/>
                        </a:cubicBezTo>
                        <a:cubicBezTo>
                          <a:pt x="1" y="60"/>
                          <a:pt x="0" y="66"/>
                          <a:pt x="5" y="71"/>
                        </a:cubicBezTo>
                        <a:cubicBezTo>
                          <a:pt x="45" y="116"/>
                          <a:pt x="45" y="116"/>
                          <a:pt x="45" y="116"/>
                        </a:cubicBezTo>
                        <a:cubicBezTo>
                          <a:pt x="124" y="19"/>
                          <a:pt x="124" y="19"/>
                          <a:pt x="124" y="19"/>
                        </a:cubicBezTo>
                        <a:cubicBezTo>
                          <a:pt x="128" y="14"/>
                          <a:pt x="127" y="7"/>
                          <a:pt x="122" y="4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3" name="同心圆 30">
                  <a:extLst>
                    <a:ext uri="{FF2B5EF4-FFF2-40B4-BE49-F238E27FC236}">
                      <a16:creationId xmlns:a16="http://schemas.microsoft.com/office/drawing/2014/main" id="{84D23DC1-8F16-4364-BA54-71DFEEF4772E}"/>
                    </a:ext>
                  </a:extLst>
                </p:cNvPr>
                <p:cNvSpPr/>
                <p:nvPr/>
              </p:nvSpPr>
              <p:spPr>
                <a:xfrm flipH="1">
                  <a:off x="8994563" y="2192266"/>
                  <a:ext cx="1384435" cy="1384435"/>
                </a:xfrm>
                <a:prstGeom prst="donut">
                  <a:avLst>
                    <a:gd name="adj" fmla="val 11053"/>
                  </a:avLst>
                </a:prstGeom>
                <a:solidFill>
                  <a:srgbClr val="10496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9E1C2530-D4DD-49E3-8C45-BCDB79FD2EC6}"/>
                  </a:ext>
                </a:extLst>
              </p:cNvPr>
              <p:cNvSpPr/>
              <p:nvPr/>
            </p:nvSpPr>
            <p:spPr bwMode="auto">
              <a:xfrm flipH="1">
                <a:off x="9059406" y="2259237"/>
                <a:ext cx="1627612" cy="1374775"/>
              </a:xfrm>
              <a:custGeom>
                <a:avLst/>
                <a:gdLst>
                  <a:gd name="T0" fmla="*/ 706 w 1122"/>
                  <a:gd name="T1" fmla="*/ 866 h 866"/>
                  <a:gd name="T2" fmla="*/ 706 w 1122"/>
                  <a:gd name="T3" fmla="*/ 671 h 866"/>
                  <a:gd name="T4" fmla="*/ 0 w 1122"/>
                  <a:gd name="T5" fmla="*/ 671 h 866"/>
                  <a:gd name="T6" fmla="*/ 0 w 1122"/>
                  <a:gd name="T7" fmla="*/ 194 h 866"/>
                  <a:gd name="T8" fmla="*/ 706 w 1122"/>
                  <a:gd name="T9" fmla="*/ 194 h 866"/>
                  <a:gd name="T10" fmla="*/ 706 w 1122"/>
                  <a:gd name="T11" fmla="*/ 0 h 866"/>
                  <a:gd name="T12" fmla="*/ 1122 w 1122"/>
                  <a:gd name="T13" fmla="*/ 433 h 866"/>
                  <a:gd name="T14" fmla="*/ 706 w 1122"/>
                  <a:gd name="T15" fmla="*/ 866 h 866"/>
                  <a:gd name="T16" fmla="*/ 706 w 1122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2" h="866">
                    <a:moveTo>
                      <a:pt x="706" y="866"/>
                    </a:moveTo>
                    <a:lnTo>
                      <a:pt x="706" y="671"/>
                    </a:lnTo>
                    <a:lnTo>
                      <a:pt x="0" y="671"/>
                    </a:lnTo>
                    <a:lnTo>
                      <a:pt x="0" y="194"/>
                    </a:lnTo>
                    <a:lnTo>
                      <a:pt x="706" y="194"/>
                    </a:lnTo>
                    <a:lnTo>
                      <a:pt x="706" y="0"/>
                    </a:lnTo>
                    <a:lnTo>
                      <a:pt x="1122" y="433"/>
                    </a:lnTo>
                    <a:lnTo>
                      <a:pt x="706" y="866"/>
                    </a:lnTo>
                    <a:lnTo>
                      <a:pt x="706" y="866"/>
                    </a:ln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46B94EA-BE9B-4AD2-A717-78B3FF903077}"/>
                </a:ext>
              </a:extLst>
            </p:cNvPr>
            <p:cNvGrpSpPr/>
            <p:nvPr/>
          </p:nvGrpSpPr>
          <p:grpSpPr>
            <a:xfrm>
              <a:off x="6106553" y="2269348"/>
              <a:ext cx="2859254" cy="1384435"/>
              <a:chOff x="6133517" y="2269348"/>
              <a:chExt cx="2859254" cy="1384435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7627BF95-263D-485B-B99A-1D7E3AFE498E}"/>
                  </a:ext>
                </a:extLst>
              </p:cNvPr>
              <p:cNvSpPr/>
              <p:nvPr/>
            </p:nvSpPr>
            <p:spPr bwMode="auto">
              <a:xfrm flipH="1">
                <a:off x="6133517" y="2274178"/>
                <a:ext cx="1627612" cy="1374775"/>
              </a:xfrm>
              <a:custGeom>
                <a:avLst/>
                <a:gdLst>
                  <a:gd name="T0" fmla="*/ 706 w 1122"/>
                  <a:gd name="T1" fmla="*/ 866 h 866"/>
                  <a:gd name="T2" fmla="*/ 706 w 1122"/>
                  <a:gd name="T3" fmla="*/ 671 h 866"/>
                  <a:gd name="T4" fmla="*/ 0 w 1122"/>
                  <a:gd name="T5" fmla="*/ 671 h 866"/>
                  <a:gd name="T6" fmla="*/ 0 w 1122"/>
                  <a:gd name="T7" fmla="*/ 194 h 866"/>
                  <a:gd name="T8" fmla="*/ 706 w 1122"/>
                  <a:gd name="T9" fmla="*/ 194 h 866"/>
                  <a:gd name="T10" fmla="*/ 706 w 1122"/>
                  <a:gd name="T11" fmla="*/ 0 h 866"/>
                  <a:gd name="T12" fmla="*/ 1122 w 1122"/>
                  <a:gd name="T13" fmla="*/ 433 h 866"/>
                  <a:gd name="T14" fmla="*/ 706 w 1122"/>
                  <a:gd name="T15" fmla="*/ 866 h 866"/>
                  <a:gd name="T16" fmla="*/ 706 w 1122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2" h="866">
                    <a:moveTo>
                      <a:pt x="706" y="866"/>
                    </a:moveTo>
                    <a:lnTo>
                      <a:pt x="706" y="671"/>
                    </a:lnTo>
                    <a:lnTo>
                      <a:pt x="0" y="671"/>
                    </a:lnTo>
                    <a:lnTo>
                      <a:pt x="0" y="194"/>
                    </a:lnTo>
                    <a:lnTo>
                      <a:pt x="706" y="194"/>
                    </a:lnTo>
                    <a:lnTo>
                      <a:pt x="706" y="0"/>
                    </a:lnTo>
                    <a:lnTo>
                      <a:pt x="1122" y="433"/>
                    </a:lnTo>
                    <a:lnTo>
                      <a:pt x="706" y="866"/>
                    </a:lnTo>
                    <a:lnTo>
                      <a:pt x="706" y="866"/>
                    </a:ln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0" name="Group 41">
                <a:extLst>
                  <a:ext uri="{FF2B5EF4-FFF2-40B4-BE49-F238E27FC236}">
                    <a16:creationId xmlns:a16="http://schemas.microsoft.com/office/drawing/2014/main" id="{19928C19-F33A-4727-B568-43AD4CC8FA39}"/>
                  </a:ext>
                </a:extLst>
              </p:cNvPr>
              <p:cNvGrpSpPr/>
              <p:nvPr/>
            </p:nvGrpSpPr>
            <p:grpSpPr>
              <a:xfrm rot="21036247">
                <a:off x="7914103" y="2716560"/>
                <a:ext cx="772901" cy="490011"/>
                <a:chOff x="7726363" y="1603045"/>
                <a:chExt cx="876914" cy="555955"/>
              </a:xfrm>
              <a:solidFill>
                <a:srgbClr val="0DA386"/>
              </a:solidFill>
            </p:grpSpPr>
            <p:grpSp>
              <p:nvGrpSpPr>
                <p:cNvPr id="22" name="Group 42">
                  <a:extLst>
                    <a:ext uri="{FF2B5EF4-FFF2-40B4-BE49-F238E27FC236}">
                      <a16:creationId xmlns:a16="http://schemas.microsoft.com/office/drawing/2014/main" id="{B1A4F8FE-577B-468E-B94B-09901B4D551B}"/>
                    </a:ext>
                  </a:extLst>
                </p:cNvPr>
                <p:cNvGrpSpPr/>
                <p:nvPr/>
              </p:nvGrpSpPr>
              <p:grpSpPr>
                <a:xfrm>
                  <a:off x="7726363" y="1666875"/>
                  <a:ext cx="492125" cy="492125"/>
                  <a:chOff x="7726363" y="1666875"/>
                  <a:chExt cx="492125" cy="492125"/>
                </a:xfrm>
                <a:grpFill/>
              </p:grpSpPr>
              <p:sp>
                <p:nvSpPr>
                  <p:cNvPr id="27" name="Freeform 10">
                    <a:extLst>
                      <a:ext uri="{FF2B5EF4-FFF2-40B4-BE49-F238E27FC236}">
                        <a16:creationId xmlns:a16="http://schemas.microsoft.com/office/drawing/2014/main" id="{D739DA50-4546-43C6-91B5-B1A5E03ECB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6363" y="1666875"/>
                    <a:ext cx="492125" cy="492125"/>
                  </a:xfrm>
                  <a:custGeom>
                    <a:avLst/>
                    <a:gdLst>
                      <a:gd name="T0" fmla="*/ 109 w 128"/>
                      <a:gd name="T1" fmla="*/ 48 h 128"/>
                      <a:gd name="T2" fmla="*/ 114 w 128"/>
                      <a:gd name="T3" fmla="*/ 33 h 128"/>
                      <a:gd name="T4" fmla="*/ 105 w 128"/>
                      <a:gd name="T5" fmla="*/ 15 h 128"/>
                      <a:gd name="T6" fmla="*/ 95 w 128"/>
                      <a:gd name="T7" fmla="*/ 14 h 128"/>
                      <a:gd name="T8" fmla="*/ 80 w 128"/>
                      <a:gd name="T9" fmla="*/ 19 h 128"/>
                      <a:gd name="T10" fmla="*/ 69 w 128"/>
                      <a:gd name="T11" fmla="*/ 0 h 128"/>
                      <a:gd name="T12" fmla="*/ 51 w 128"/>
                      <a:gd name="T13" fmla="*/ 6 h 128"/>
                      <a:gd name="T14" fmla="*/ 43 w 128"/>
                      <a:gd name="T15" fmla="*/ 21 h 128"/>
                      <a:gd name="T16" fmla="*/ 28 w 128"/>
                      <a:gd name="T17" fmla="*/ 13 h 128"/>
                      <a:gd name="T18" fmla="*/ 15 w 128"/>
                      <a:gd name="T19" fmla="*/ 23 h 128"/>
                      <a:gd name="T20" fmla="*/ 21 w 128"/>
                      <a:gd name="T21" fmla="*/ 43 h 128"/>
                      <a:gd name="T22" fmla="*/ 6 w 128"/>
                      <a:gd name="T23" fmla="*/ 51 h 128"/>
                      <a:gd name="T24" fmla="*/ 0 w 128"/>
                      <a:gd name="T25" fmla="*/ 69 h 128"/>
                      <a:gd name="T26" fmla="*/ 19 w 128"/>
                      <a:gd name="T27" fmla="*/ 80 h 128"/>
                      <a:gd name="T28" fmla="*/ 14 w 128"/>
                      <a:gd name="T29" fmla="*/ 95 h 128"/>
                      <a:gd name="T30" fmla="*/ 23 w 128"/>
                      <a:gd name="T31" fmla="*/ 113 h 128"/>
                      <a:gd name="T32" fmla="*/ 33 w 128"/>
                      <a:gd name="T33" fmla="*/ 114 h 128"/>
                      <a:gd name="T34" fmla="*/ 48 w 128"/>
                      <a:gd name="T35" fmla="*/ 109 h 128"/>
                      <a:gd name="T36" fmla="*/ 59 w 128"/>
                      <a:gd name="T37" fmla="*/ 128 h 128"/>
                      <a:gd name="T38" fmla="*/ 77 w 128"/>
                      <a:gd name="T39" fmla="*/ 122 h 128"/>
                      <a:gd name="T40" fmla="*/ 85 w 128"/>
                      <a:gd name="T41" fmla="*/ 107 h 128"/>
                      <a:gd name="T42" fmla="*/ 100 w 128"/>
                      <a:gd name="T43" fmla="*/ 115 h 128"/>
                      <a:gd name="T44" fmla="*/ 113 w 128"/>
                      <a:gd name="T45" fmla="*/ 105 h 128"/>
                      <a:gd name="T46" fmla="*/ 107 w 128"/>
                      <a:gd name="T47" fmla="*/ 85 h 128"/>
                      <a:gd name="T48" fmla="*/ 122 w 128"/>
                      <a:gd name="T49" fmla="*/ 77 h 128"/>
                      <a:gd name="T50" fmla="*/ 128 w 128"/>
                      <a:gd name="T51" fmla="*/ 59 h 128"/>
                      <a:gd name="T52" fmla="*/ 108 w 128"/>
                      <a:gd name="T53" fmla="*/ 72 h 128"/>
                      <a:gd name="T54" fmla="*/ 100 w 128"/>
                      <a:gd name="T55" fmla="*/ 81 h 128"/>
                      <a:gd name="T56" fmla="*/ 107 w 128"/>
                      <a:gd name="T57" fmla="*/ 100 h 128"/>
                      <a:gd name="T58" fmla="*/ 89 w 128"/>
                      <a:gd name="T59" fmla="*/ 101 h 128"/>
                      <a:gd name="T60" fmla="*/ 81 w 128"/>
                      <a:gd name="T61" fmla="*/ 100 h 128"/>
                      <a:gd name="T62" fmla="*/ 72 w 128"/>
                      <a:gd name="T63" fmla="*/ 108 h 128"/>
                      <a:gd name="T64" fmla="*/ 59 w 128"/>
                      <a:gd name="T65" fmla="*/ 120 h 128"/>
                      <a:gd name="T66" fmla="*/ 51 w 128"/>
                      <a:gd name="T67" fmla="*/ 102 h 128"/>
                      <a:gd name="T68" fmla="*/ 43 w 128"/>
                      <a:gd name="T69" fmla="*/ 99 h 128"/>
                      <a:gd name="T70" fmla="*/ 28 w 128"/>
                      <a:gd name="T71" fmla="*/ 107 h 128"/>
                      <a:gd name="T72" fmla="*/ 27 w 128"/>
                      <a:gd name="T73" fmla="*/ 89 h 128"/>
                      <a:gd name="T74" fmla="*/ 26 w 128"/>
                      <a:gd name="T75" fmla="*/ 77 h 128"/>
                      <a:gd name="T76" fmla="*/ 8 w 128"/>
                      <a:gd name="T77" fmla="*/ 69 h 128"/>
                      <a:gd name="T78" fmla="*/ 20 w 128"/>
                      <a:gd name="T79" fmla="*/ 56 h 128"/>
                      <a:gd name="T80" fmla="*/ 28 w 128"/>
                      <a:gd name="T81" fmla="*/ 47 h 128"/>
                      <a:gd name="T82" fmla="*/ 21 w 128"/>
                      <a:gd name="T83" fmla="*/ 28 h 128"/>
                      <a:gd name="T84" fmla="*/ 39 w 128"/>
                      <a:gd name="T85" fmla="*/ 27 h 128"/>
                      <a:gd name="T86" fmla="*/ 47 w 128"/>
                      <a:gd name="T87" fmla="*/ 28 h 128"/>
                      <a:gd name="T88" fmla="*/ 56 w 128"/>
                      <a:gd name="T89" fmla="*/ 20 h 128"/>
                      <a:gd name="T90" fmla="*/ 69 w 128"/>
                      <a:gd name="T91" fmla="*/ 8 h 128"/>
                      <a:gd name="T92" fmla="*/ 77 w 128"/>
                      <a:gd name="T93" fmla="*/ 26 h 128"/>
                      <a:gd name="T94" fmla="*/ 85 w 128"/>
                      <a:gd name="T95" fmla="*/ 29 h 128"/>
                      <a:gd name="T96" fmla="*/ 100 w 128"/>
                      <a:gd name="T97" fmla="*/ 21 h 128"/>
                      <a:gd name="T98" fmla="*/ 101 w 128"/>
                      <a:gd name="T99" fmla="*/ 39 h 128"/>
                      <a:gd name="T100" fmla="*/ 102 w 128"/>
                      <a:gd name="T101" fmla="*/ 51 h 128"/>
                      <a:gd name="T102" fmla="*/ 120 w 128"/>
                      <a:gd name="T103" fmla="*/ 59 h 128"/>
                      <a:gd name="T104" fmla="*/ 108 w 128"/>
                      <a:gd name="T105" fmla="*/ 72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28" h="128">
                        <a:moveTo>
                          <a:pt x="122" y="51"/>
                        </a:moveTo>
                        <a:cubicBezTo>
                          <a:pt x="109" y="48"/>
                          <a:pt x="109" y="48"/>
                          <a:pt x="109" y="48"/>
                        </a:cubicBezTo>
                        <a:cubicBezTo>
                          <a:pt x="109" y="46"/>
                          <a:pt x="108" y="45"/>
                          <a:pt x="107" y="43"/>
                        </a:cubicBezTo>
                        <a:cubicBezTo>
                          <a:pt x="114" y="33"/>
                          <a:pt x="114" y="33"/>
                          <a:pt x="114" y="33"/>
                        </a:cubicBezTo>
                        <a:cubicBezTo>
                          <a:pt x="116" y="30"/>
                          <a:pt x="116" y="25"/>
                          <a:pt x="113" y="23"/>
                        </a:cubicBezTo>
                        <a:cubicBezTo>
                          <a:pt x="105" y="15"/>
                          <a:pt x="105" y="15"/>
                          <a:pt x="105" y="15"/>
                        </a:cubicBezTo>
                        <a:cubicBezTo>
                          <a:pt x="104" y="13"/>
                          <a:pt x="102" y="13"/>
                          <a:pt x="100" y="13"/>
                        </a:cubicBezTo>
                        <a:cubicBezTo>
                          <a:pt x="98" y="13"/>
                          <a:pt x="97" y="13"/>
                          <a:pt x="95" y="14"/>
                        </a:cubicBezTo>
                        <a:cubicBezTo>
                          <a:pt x="85" y="21"/>
                          <a:pt x="85" y="21"/>
                          <a:pt x="85" y="21"/>
                        </a:cubicBezTo>
                        <a:cubicBezTo>
                          <a:pt x="83" y="20"/>
                          <a:pt x="82" y="19"/>
                          <a:pt x="80" y="19"/>
                        </a:cubicBezTo>
                        <a:cubicBezTo>
                          <a:pt x="77" y="6"/>
                          <a:pt x="77" y="6"/>
                          <a:pt x="77" y="6"/>
                        </a:cubicBezTo>
                        <a:cubicBezTo>
                          <a:pt x="77" y="3"/>
                          <a:pt x="73" y="0"/>
                          <a:pt x="6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5" y="0"/>
                          <a:pt x="51" y="3"/>
                          <a:pt x="51" y="6"/>
                        </a:cubicBezTo>
                        <a:cubicBezTo>
                          <a:pt x="48" y="19"/>
                          <a:pt x="48" y="19"/>
                          <a:pt x="48" y="19"/>
                        </a:cubicBezTo>
                        <a:cubicBezTo>
                          <a:pt x="46" y="19"/>
                          <a:pt x="45" y="20"/>
                          <a:pt x="43" y="21"/>
                        </a:cubicBezTo>
                        <a:cubicBezTo>
                          <a:pt x="33" y="14"/>
                          <a:pt x="33" y="14"/>
                          <a:pt x="33" y="14"/>
                        </a:cubicBezTo>
                        <a:cubicBezTo>
                          <a:pt x="31" y="13"/>
                          <a:pt x="30" y="13"/>
                          <a:pt x="28" y="13"/>
                        </a:cubicBezTo>
                        <a:cubicBezTo>
                          <a:pt x="26" y="13"/>
                          <a:pt x="24" y="13"/>
                          <a:pt x="23" y="15"/>
                        </a:cubicBezTo>
                        <a:cubicBezTo>
                          <a:pt x="15" y="23"/>
                          <a:pt x="15" y="23"/>
                          <a:pt x="15" y="23"/>
                        </a:cubicBezTo>
                        <a:cubicBezTo>
                          <a:pt x="12" y="25"/>
                          <a:pt x="12" y="30"/>
                          <a:pt x="14" y="33"/>
                        </a:cubicBezTo>
                        <a:cubicBezTo>
                          <a:pt x="21" y="43"/>
                          <a:pt x="21" y="43"/>
                          <a:pt x="21" y="43"/>
                        </a:cubicBezTo>
                        <a:cubicBezTo>
                          <a:pt x="20" y="45"/>
                          <a:pt x="19" y="46"/>
                          <a:pt x="19" y="48"/>
                        </a:cubicBez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55"/>
                          <a:pt x="0" y="59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7"/>
                          <a:pt x="6" y="77"/>
                        </a:cubicBezTo>
                        <a:cubicBezTo>
                          <a:pt x="19" y="80"/>
                          <a:pt x="19" y="80"/>
                          <a:pt x="19" y="80"/>
                        </a:cubicBezTo>
                        <a:cubicBezTo>
                          <a:pt x="19" y="82"/>
                          <a:pt x="20" y="83"/>
                          <a:pt x="21" y="85"/>
                        </a:cubicBezTo>
                        <a:cubicBezTo>
                          <a:pt x="14" y="95"/>
                          <a:pt x="14" y="95"/>
                          <a:pt x="14" y="95"/>
                        </a:cubicBezTo>
                        <a:cubicBezTo>
                          <a:pt x="12" y="98"/>
                          <a:pt x="12" y="103"/>
                          <a:pt x="15" y="105"/>
                        </a:cubicBezTo>
                        <a:cubicBezTo>
                          <a:pt x="23" y="113"/>
                          <a:pt x="23" y="113"/>
                          <a:pt x="23" y="113"/>
                        </a:cubicBezTo>
                        <a:cubicBezTo>
                          <a:pt x="24" y="115"/>
                          <a:pt x="26" y="115"/>
                          <a:pt x="28" y="115"/>
                        </a:cubicBezTo>
                        <a:cubicBezTo>
                          <a:pt x="30" y="115"/>
                          <a:pt x="31" y="115"/>
                          <a:pt x="33" y="114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5" y="108"/>
                          <a:pt x="46" y="109"/>
                          <a:pt x="48" y="109"/>
                        </a:cubicBezTo>
                        <a:cubicBezTo>
                          <a:pt x="51" y="122"/>
                          <a:pt x="51" y="122"/>
                          <a:pt x="51" y="122"/>
                        </a:cubicBezTo>
                        <a:cubicBezTo>
                          <a:pt x="51" y="125"/>
                          <a:pt x="55" y="128"/>
                          <a:pt x="59" y="128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73" y="128"/>
                          <a:pt x="77" y="125"/>
                          <a:pt x="77" y="122"/>
                        </a:cubicBezTo>
                        <a:cubicBezTo>
                          <a:pt x="80" y="109"/>
                          <a:pt x="80" y="109"/>
                          <a:pt x="80" y="109"/>
                        </a:cubicBezTo>
                        <a:cubicBezTo>
                          <a:pt x="82" y="109"/>
                          <a:pt x="83" y="108"/>
                          <a:pt x="85" y="107"/>
                        </a:cubicBezTo>
                        <a:cubicBezTo>
                          <a:pt x="95" y="114"/>
                          <a:pt x="95" y="114"/>
                          <a:pt x="95" y="114"/>
                        </a:cubicBezTo>
                        <a:cubicBezTo>
                          <a:pt x="97" y="115"/>
                          <a:pt x="98" y="115"/>
                          <a:pt x="100" y="115"/>
                        </a:cubicBezTo>
                        <a:cubicBezTo>
                          <a:pt x="102" y="115"/>
                          <a:pt x="104" y="115"/>
                          <a:pt x="105" y="113"/>
                        </a:cubicBezTo>
                        <a:cubicBezTo>
                          <a:pt x="113" y="105"/>
                          <a:pt x="113" y="105"/>
                          <a:pt x="113" y="105"/>
                        </a:cubicBezTo>
                        <a:cubicBezTo>
                          <a:pt x="116" y="103"/>
                          <a:pt x="116" y="98"/>
                          <a:pt x="114" y="95"/>
                        </a:cubicBezTo>
                        <a:cubicBezTo>
                          <a:pt x="107" y="85"/>
                          <a:pt x="107" y="85"/>
                          <a:pt x="107" y="85"/>
                        </a:cubicBezTo>
                        <a:cubicBezTo>
                          <a:pt x="108" y="83"/>
                          <a:pt x="109" y="82"/>
                          <a:pt x="109" y="80"/>
                        </a:cubicBezTo>
                        <a:cubicBezTo>
                          <a:pt x="122" y="77"/>
                          <a:pt x="122" y="77"/>
                          <a:pt x="122" y="77"/>
                        </a:cubicBezTo>
                        <a:cubicBezTo>
                          <a:pt x="125" y="77"/>
                          <a:pt x="128" y="73"/>
                          <a:pt x="128" y="69"/>
                        </a:cubicBezTo>
                        <a:cubicBezTo>
                          <a:pt x="128" y="59"/>
                          <a:pt x="128" y="59"/>
                          <a:pt x="128" y="59"/>
                        </a:cubicBezTo>
                        <a:cubicBezTo>
                          <a:pt x="128" y="55"/>
                          <a:pt x="125" y="51"/>
                          <a:pt x="122" y="51"/>
                        </a:cubicBezTo>
                        <a:close/>
                        <a:moveTo>
                          <a:pt x="108" y="72"/>
                        </a:moveTo>
                        <a:cubicBezTo>
                          <a:pt x="105" y="72"/>
                          <a:pt x="103" y="74"/>
                          <a:pt x="102" y="77"/>
                        </a:cubicBezTo>
                        <a:cubicBezTo>
                          <a:pt x="101" y="79"/>
                          <a:pt x="101" y="80"/>
                          <a:pt x="100" y="81"/>
                        </a:cubicBezTo>
                        <a:cubicBezTo>
                          <a:pt x="99" y="84"/>
                          <a:pt x="99" y="87"/>
                          <a:pt x="101" y="89"/>
                        </a:cubicBezTo>
                        <a:cubicBezTo>
                          <a:pt x="107" y="100"/>
                          <a:pt x="107" y="100"/>
                          <a:pt x="107" y="100"/>
                        </a:cubicBezTo>
                        <a:cubicBezTo>
                          <a:pt x="100" y="107"/>
                          <a:pt x="100" y="107"/>
                          <a:pt x="100" y="107"/>
                        </a:cubicBezTo>
                        <a:cubicBezTo>
                          <a:pt x="89" y="101"/>
                          <a:pt x="89" y="101"/>
                          <a:pt x="89" y="101"/>
                        </a:cubicBezTo>
                        <a:cubicBezTo>
                          <a:pt x="88" y="100"/>
                          <a:pt x="86" y="99"/>
                          <a:pt x="85" y="99"/>
                        </a:cubicBezTo>
                        <a:cubicBezTo>
                          <a:pt x="84" y="99"/>
                          <a:pt x="83" y="99"/>
                          <a:pt x="81" y="100"/>
                        </a:cubicBezTo>
                        <a:cubicBezTo>
                          <a:pt x="80" y="101"/>
                          <a:pt x="79" y="101"/>
                          <a:pt x="77" y="102"/>
                        </a:cubicBezTo>
                        <a:cubicBezTo>
                          <a:pt x="74" y="103"/>
                          <a:pt x="72" y="105"/>
                          <a:pt x="72" y="108"/>
                        </a:cubicBezTo>
                        <a:cubicBezTo>
                          <a:pt x="69" y="120"/>
                          <a:pt x="69" y="120"/>
                          <a:pt x="69" y="120"/>
                        </a:cubicBezTo>
                        <a:cubicBezTo>
                          <a:pt x="59" y="120"/>
                          <a:pt x="59" y="120"/>
                          <a:pt x="59" y="120"/>
                        </a:cubicBezTo>
                        <a:cubicBezTo>
                          <a:pt x="56" y="108"/>
                          <a:pt x="56" y="108"/>
                          <a:pt x="56" y="108"/>
                        </a:cubicBezTo>
                        <a:cubicBezTo>
                          <a:pt x="56" y="105"/>
                          <a:pt x="54" y="103"/>
                          <a:pt x="51" y="102"/>
                        </a:cubicBezTo>
                        <a:cubicBezTo>
                          <a:pt x="49" y="101"/>
                          <a:pt x="48" y="101"/>
                          <a:pt x="47" y="100"/>
                        </a:cubicBezTo>
                        <a:cubicBezTo>
                          <a:pt x="45" y="99"/>
                          <a:pt x="44" y="99"/>
                          <a:pt x="43" y="99"/>
                        </a:cubicBezTo>
                        <a:cubicBezTo>
                          <a:pt x="42" y="99"/>
                          <a:pt x="40" y="100"/>
                          <a:pt x="39" y="101"/>
                        </a:cubicBezTo>
                        <a:cubicBezTo>
                          <a:pt x="28" y="107"/>
                          <a:pt x="28" y="107"/>
                          <a:pt x="28" y="107"/>
                        </a:cubicBezTo>
                        <a:cubicBezTo>
                          <a:pt x="21" y="100"/>
                          <a:pt x="21" y="100"/>
                          <a:pt x="21" y="100"/>
                        </a:cubicBezTo>
                        <a:cubicBezTo>
                          <a:pt x="27" y="89"/>
                          <a:pt x="27" y="89"/>
                          <a:pt x="27" y="89"/>
                        </a:cubicBezTo>
                        <a:cubicBezTo>
                          <a:pt x="29" y="87"/>
                          <a:pt x="29" y="84"/>
                          <a:pt x="28" y="81"/>
                        </a:cubicBezTo>
                        <a:cubicBezTo>
                          <a:pt x="27" y="80"/>
                          <a:pt x="27" y="79"/>
                          <a:pt x="26" y="77"/>
                        </a:cubicBezTo>
                        <a:cubicBezTo>
                          <a:pt x="25" y="74"/>
                          <a:pt x="23" y="72"/>
                          <a:pt x="20" y="72"/>
                        </a:cubicBezTo>
                        <a:cubicBezTo>
                          <a:pt x="8" y="69"/>
                          <a:pt x="8" y="69"/>
                          <a:pt x="8" y="69"/>
                        </a:cubicBezTo>
                        <a:cubicBezTo>
                          <a:pt x="8" y="59"/>
                          <a:pt x="8" y="59"/>
                          <a:pt x="8" y="59"/>
                        </a:cubicBezTo>
                        <a:cubicBezTo>
                          <a:pt x="20" y="56"/>
                          <a:pt x="20" y="56"/>
                          <a:pt x="20" y="56"/>
                        </a:cubicBezTo>
                        <a:cubicBezTo>
                          <a:pt x="23" y="56"/>
                          <a:pt x="25" y="54"/>
                          <a:pt x="26" y="51"/>
                        </a:cubicBezTo>
                        <a:cubicBezTo>
                          <a:pt x="27" y="49"/>
                          <a:pt x="27" y="48"/>
                          <a:pt x="28" y="47"/>
                        </a:cubicBezTo>
                        <a:cubicBezTo>
                          <a:pt x="29" y="44"/>
                          <a:pt x="29" y="41"/>
                          <a:pt x="27" y="39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8" y="21"/>
                          <a:pt x="28" y="21"/>
                          <a:pt x="28" y="21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40" y="28"/>
                          <a:pt x="42" y="29"/>
                          <a:pt x="43" y="29"/>
                        </a:cubicBezTo>
                        <a:cubicBezTo>
                          <a:pt x="44" y="29"/>
                          <a:pt x="45" y="29"/>
                          <a:pt x="47" y="28"/>
                        </a:cubicBezTo>
                        <a:cubicBezTo>
                          <a:pt x="48" y="27"/>
                          <a:pt x="49" y="27"/>
                          <a:pt x="51" y="26"/>
                        </a:cubicBezTo>
                        <a:cubicBezTo>
                          <a:pt x="54" y="25"/>
                          <a:pt x="56" y="23"/>
                          <a:pt x="56" y="20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69" y="8"/>
                          <a:pt x="69" y="8"/>
                          <a:pt x="69" y="8"/>
                        </a:cubicBezTo>
                        <a:cubicBezTo>
                          <a:pt x="72" y="20"/>
                          <a:pt x="72" y="20"/>
                          <a:pt x="72" y="20"/>
                        </a:cubicBezTo>
                        <a:cubicBezTo>
                          <a:pt x="72" y="23"/>
                          <a:pt x="74" y="25"/>
                          <a:pt x="77" y="26"/>
                        </a:cubicBezTo>
                        <a:cubicBezTo>
                          <a:pt x="79" y="27"/>
                          <a:pt x="80" y="27"/>
                          <a:pt x="81" y="28"/>
                        </a:cubicBezTo>
                        <a:cubicBezTo>
                          <a:pt x="83" y="29"/>
                          <a:pt x="84" y="29"/>
                          <a:pt x="85" y="29"/>
                        </a:cubicBezTo>
                        <a:cubicBezTo>
                          <a:pt x="86" y="29"/>
                          <a:pt x="88" y="28"/>
                          <a:pt x="89" y="27"/>
                        </a:cubicBezTo>
                        <a:cubicBezTo>
                          <a:pt x="100" y="21"/>
                          <a:pt x="100" y="21"/>
                          <a:pt x="100" y="21"/>
                        </a:cubicBezTo>
                        <a:cubicBezTo>
                          <a:pt x="107" y="28"/>
                          <a:pt x="107" y="28"/>
                          <a:pt x="107" y="28"/>
                        </a:cubicBezTo>
                        <a:cubicBezTo>
                          <a:pt x="101" y="39"/>
                          <a:pt x="101" y="39"/>
                          <a:pt x="101" y="39"/>
                        </a:cubicBezTo>
                        <a:cubicBezTo>
                          <a:pt x="99" y="41"/>
                          <a:pt x="99" y="44"/>
                          <a:pt x="100" y="47"/>
                        </a:cubicBezTo>
                        <a:cubicBezTo>
                          <a:pt x="101" y="48"/>
                          <a:pt x="101" y="49"/>
                          <a:pt x="102" y="51"/>
                        </a:cubicBezTo>
                        <a:cubicBezTo>
                          <a:pt x="103" y="54"/>
                          <a:pt x="105" y="56"/>
                          <a:pt x="108" y="56"/>
                        </a:cubicBezTo>
                        <a:cubicBezTo>
                          <a:pt x="120" y="59"/>
                          <a:pt x="120" y="59"/>
                          <a:pt x="120" y="59"/>
                        </a:cubicBezTo>
                        <a:cubicBezTo>
                          <a:pt x="120" y="69"/>
                          <a:pt x="120" y="69"/>
                          <a:pt x="120" y="69"/>
                        </a:cubicBezTo>
                        <a:lnTo>
                          <a:pt x="108" y="72"/>
                        </a:lnTo>
                        <a:close/>
                      </a:path>
                    </a:pathLst>
                  </a:custGeom>
                  <a:solidFill>
                    <a:srgbClr val="9F32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 11">
                    <a:extLst>
                      <a:ext uri="{FF2B5EF4-FFF2-40B4-BE49-F238E27FC236}">
                        <a16:creationId xmlns:a16="http://schemas.microsoft.com/office/drawing/2014/main" id="{485BC089-2B53-44D4-B155-EF9FB260AA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866063" y="1806575"/>
                    <a:ext cx="214313" cy="214313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0 w 56"/>
                      <a:gd name="T3" fmla="*/ 28 h 56"/>
                      <a:gd name="T4" fmla="*/ 28 w 56"/>
                      <a:gd name="T5" fmla="*/ 56 h 56"/>
                      <a:gd name="T6" fmla="*/ 56 w 56"/>
                      <a:gd name="T7" fmla="*/ 28 h 56"/>
                      <a:gd name="T8" fmla="*/ 28 w 56"/>
                      <a:gd name="T9" fmla="*/ 0 h 56"/>
                      <a:gd name="T10" fmla="*/ 28 w 56"/>
                      <a:gd name="T11" fmla="*/ 53 h 56"/>
                      <a:gd name="T12" fmla="*/ 4 w 56"/>
                      <a:gd name="T13" fmla="*/ 28 h 56"/>
                      <a:gd name="T14" fmla="*/ 28 w 56"/>
                      <a:gd name="T15" fmla="*/ 4 h 56"/>
                      <a:gd name="T16" fmla="*/ 53 w 56"/>
                      <a:gd name="T17" fmla="*/ 28 h 56"/>
                      <a:gd name="T18" fmla="*/ 28 w 56"/>
                      <a:gd name="T19" fmla="*/ 53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cubicBezTo>
                          <a:pt x="13" y="0"/>
                          <a:pt x="0" y="13"/>
                          <a:pt x="0" y="28"/>
                        </a:cubicBezTo>
                        <a:cubicBezTo>
                          <a:pt x="0" y="43"/>
                          <a:pt x="13" y="56"/>
                          <a:pt x="28" y="56"/>
                        </a:cubicBezTo>
                        <a:cubicBezTo>
                          <a:pt x="43" y="56"/>
                          <a:pt x="56" y="43"/>
                          <a:pt x="56" y="28"/>
                        </a:cubicBezTo>
                        <a:cubicBezTo>
                          <a:pt x="56" y="13"/>
                          <a:pt x="43" y="0"/>
                          <a:pt x="28" y="0"/>
                        </a:cubicBezTo>
                        <a:close/>
                        <a:moveTo>
                          <a:pt x="28" y="53"/>
                        </a:moveTo>
                        <a:cubicBezTo>
                          <a:pt x="14" y="53"/>
                          <a:pt x="4" y="42"/>
                          <a:pt x="4" y="28"/>
                        </a:cubicBezTo>
                        <a:cubicBezTo>
                          <a:pt x="4" y="14"/>
                          <a:pt x="14" y="4"/>
                          <a:pt x="28" y="4"/>
                        </a:cubicBezTo>
                        <a:cubicBezTo>
                          <a:pt x="42" y="4"/>
                          <a:pt x="53" y="14"/>
                          <a:pt x="53" y="28"/>
                        </a:cubicBezTo>
                        <a:cubicBezTo>
                          <a:pt x="53" y="42"/>
                          <a:pt x="42" y="53"/>
                          <a:pt x="28" y="53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 12">
                    <a:extLst>
                      <a:ext uri="{FF2B5EF4-FFF2-40B4-BE49-F238E27FC236}">
                        <a16:creationId xmlns:a16="http://schemas.microsoft.com/office/drawing/2014/main" id="{19915394-F931-4698-AFE7-D8A55F231F7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912101" y="1852613"/>
                    <a:ext cx="122238" cy="122238"/>
                  </a:xfrm>
                  <a:custGeom>
                    <a:avLst/>
                    <a:gdLst>
                      <a:gd name="T0" fmla="*/ 16 w 32"/>
                      <a:gd name="T1" fmla="*/ 0 h 32"/>
                      <a:gd name="T2" fmla="*/ 0 w 32"/>
                      <a:gd name="T3" fmla="*/ 16 h 32"/>
                      <a:gd name="T4" fmla="*/ 16 w 32"/>
                      <a:gd name="T5" fmla="*/ 32 h 32"/>
                      <a:gd name="T6" fmla="*/ 32 w 32"/>
                      <a:gd name="T7" fmla="*/ 16 h 32"/>
                      <a:gd name="T8" fmla="*/ 16 w 32"/>
                      <a:gd name="T9" fmla="*/ 0 h 32"/>
                      <a:gd name="T10" fmla="*/ 16 w 32"/>
                      <a:gd name="T11" fmla="*/ 28 h 32"/>
                      <a:gd name="T12" fmla="*/ 4 w 32"/>
                      <a:gd name="T13" fmla="*/ 16 h 32"/>
                      <a:gd name="T14" fmla="*/ 16 w 32"/>
                      <a:gd name="T15" fmla="*/ 4 h 32"/>
                      <a:gd name="T16" fmla="*/ 28 w 32"/>
                      <a:gd name="T17" fmla="*/ 16 h 32"/>
                      <a:gd name="T18" fmla="*/ 16 w 32"/>
                      <a:gd name="T19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0"/>
                        </a:move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lose/>
                        <a:moveTo>
                          <a:pt x="16" y="28"/>
                        </a:moveTo>
                        <a:cubicBezTo>
                          <a:pt x="9" y="28"/>
                          <a:pt x="4" y="23"/>
                          <a:pt x="4" y="16"/>
                        </a:cubicBezTo>
                        <a:cubicBezTo>
                          <a:pt x="4" y="9"/>
                          <a:pt x="9" y="4"/>
                          <a:pt x="16" y="4"/>
                        </a:cubicBezTo>
                        <a:cubicBezTo>
                          <a:pt x="23" y="4"/>
                          <a:pt x="28" y="9"/>
                          <a:pt x="28" y="16"/>
                        </a:cubicBezTo>
                        <a:cubicBezTo>
                          <a:pt x="28" y="23"/>
                          <a:pt x="23" y="28"/>
                          <a:pt x="16" y="28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3" name="Group 43">
                  <a:extLst>
                    <a:ext uri="{FF2B5EF4-FFF2-40B4-BE49-F238E27FC236}">
                      <a16:creationId xmlns:a16="http://schemas.microsoft.com/office/drawing/2014/main" id="{F8BBED33-92F4-40AC-90F8-4627C0283EC5}"/>
                    </a:ext>
                  </a:extLst>
                </p:cNvPr>
                <p:cNvGrpSpPr/>
                <p:nvPr/>
              </p:nvGrpSpPr>
              <p:grpSpPr>
                <a:xfrm>
                  <a:off x="8191089" y="1603045"/>
                  <a:ext cx="412188" cy="412188"/>
                  <a:chOff x="7726363" y="1666875"/>
                  <a:chExt cx="492125" cy="492125"/>
                </a:xfrm>
                <a:grpFill/>
              </p:grpSpPr>
              <p:sp>
                <p:nvSpPr>
                  <p:cNvPr id="24" name="Freeform 10">
                    <a:extLst>
                      <a:ext uri="{FF2B5EF4-FFF2-40B4-BE49-F238E27FC236}">
                        <a16:creationId xmlns:a16="http://schemas.microsoft.com/office/drawing/2014/main" id="{1A66EB5F-84CF-4E42-923D-8BAB423D3E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6363" y="1666875"/>
                    <a:ext cx="492125" cy="492125"/>
                  </a:xfrm>
                  <a:custGeom>
                    <a:avLst/>
                    <a:gdLst>
                      <a:gd name="T0" fmla="*/ 109 w 128"/>
                      <a:gd name="T1" fmla="*/ 48 h 128"/>
                      <a:gd name="T2" fmla="*/ 114 w 128"/>
                      <a:gd name="T3" fmla="*/ 33 h 128"/>
                      <a:gd name="T4" fmla="*/ 105 w 128"/>
                      <a:gd name="T5" fmla="*/ 15 h 128"/>
                      <a:gd name="T6" fmla="*/ 95 w 128"/>
                      <a:gd name="T7" fmla="*/ 14 h 128"/>
                      <a:gd name="T8" fmla="*/ 80 w 128"/>
                      <a:gd name="T9" fmla="*/ 19 h 128"/>
                      <a:gd name="T10" fmla="*/ 69 w 128"/>
                      <a:gd name="T11" fmla="*/ 0 h 128"/>
                      <a:gd name="T12" fmla="*/ 51 w 128"/>
                      <a:gd name="T13" fmla="*/ 6 h 128"/>
                      <a:gd name="T14" fmla="*/ 43 w 128"/>
                      <a:gd name="T15" fmla="*/ 21 h 128"/>
                      <a:gd name="T16" fmla="*/ 28 w 128"/>
                      <a:gd name="T17" fmla="*/ 13 h 128"/>
                      <a:gd name="T18" fmla="*/ 15 w 128"/>
                      <a:gd name="T19" fmla="*/ 23 h 128"/>
                      <a:gd name="T20" fmla="*/ 21 w 128"/>
                      <a:gd name="T21" fmla="*/ 43 h 128"/>
                      <a:gd name="T22" fmla="*/ 6 w 128"/>
                      <a:gd name="T23" fmla="*/ 51 h 128"/>
                      <a:gd name="T24" fmla="*/ 0 w 128"/>
                      <a:gd name="T25" fmla="*/ 69 h 128"/>
                      <a:gd name="T26" fmla="*/ 19 w 128"/>
                      <a:gd name="T27" fmla="*/ 80 h 128"/>
                      <a:gd name="T28" fmla="*/ 14 w 128"/>
                      <a:gd name="T29" fmla="*/ 95 h 128"/>
                      <a:gd name="T30" fmla="*/ 23 w 128"/>
                      <a:gd name="T31" fmla="*/ 113 h 128"/>
                      <a:gd name="T32" fmla="*/ 33 w 128"/>
                      <a:gd name="T33" fmla="*/ 114 h 128"/>
                      <a:gd name="T34" fmla="*/ 48 w 128"/>
                      <a:gd name="T35" fmla="*/ 109 h 128"/>
                      <a:gd name="T36" fmla="*/ 59 w 128"/>
                      <a:gd name="T37" fmla="*/ 128 h 128"/>
                      <a:gd name="T38" fmla="*/ 77 w 128"/>
                      <a:gd name="T39" fmla="*/ 122 h 128"/>
                      <a:gd name="T40" fmla="*/ 85 w 128"/>
                      <a:gd name="T41" fmla="*/ 107 h 128"/>
                      <a:gd name="T42" fmla="*/ 100 w 128"/>
                      <a:gd name="T43" fmla="*/ 115 h 128"/>
                      <a:gd name="T44" fmla="*/ 113 w 128"/>
                      <a:gd name="T45" fmla="*/ 105 h 128"/>
                      <a:gd name="T46" fmla="*/ 107 w 128"/>
                      <a:gd name="T47" fmla="*/ 85 h 128"/>
                      <a:gd name="T48" fmla="*/ 122 w 128"/>
                      <a:gd name="T49" fmla="*/ 77 h 128"/>
                      <a:gd name="T50" fmla="*/ 128 w 128"/>
                      <a:gd name="T51" fmla="*/ 59 h 128"/>
                      <a:gd name="T52" fmla="*/ 108 w 128"/>
                      <a:gd name="T53" fmla="*/ 72 h 128"/>
                      <a:gd name="T54" fmla="*/ 100 w 128"/>
                      <a:gd name="T55" fmla="*/ 81 h 128"/>
                      <a:gd name="T56" fmla="*/ 107 w 128"/>
                      <a:gd name="T57" fmla="*/ 100 h 128"/>
                      <a:gd name="T58" fmla="*/ 89 w 128"/>
                      <a:gd name="T59" fmla="*/ 101 h 128"/>
                      <a:gd name="T60" fmla="*/ 81 w 128"/>
                      <a:gd name="T61" fmla="*/ 100 h 128"/>
                      <a:gd name="T62" fmla="*/ 72 w 128"/>
                      <a:gd name="T63" fmla="*/ 108 h 128"/>
                      <a:gd name="T64" fmla="*/ 59 w 128"/>
                      <a:gd name="T65" fmla="*/ 120 h 128"/>
                      <a:gd name="T66" fmla="*/ 51 w 128"/>
                      <a:gd name="T67" fmla="*/ 102 h 128"/>
                      <a:gd name="T68" fmla="*/ 43 w 128"/>
                      <a:gd name="T69" fmla="*/ 99 h 128"/>
                      <a:gd name="T70" fmla="*/ 28 w 128"/>
                      <a:gd name="T71" fmla="*/ 107 h 128"/>
                      <a:gd name="T72" fmla="*/ 27 w 128"/>
                      <a:gd name="T73" fmla="*/ 89 h 128"/>
                      <a:gd name="T74" fmla="*/ 26 w 128"/>
                      <a:gd name="T75" fmla="*/ 77 h 128"/>
                      <a:gd name="T76" fmla="*/ 8 w 128"/>
                      <a:gd name="T77" fmla="*/ 69 h 128"/>
                      <a:gd name="T78" fmla="*/ 20 w 128"/>
                      <a:gd name="T79" fmla="*/ 56 h 128"/>
                      <a:gd name="T80" fmla="*/ 28 w 128"/>
                      <a:gd name="T81" fmla="*/ 47 h 128"/>
                      <a:gd name="T82" fmla="*/ 21 w 128"/>
                      <a:gd name="T83" fmla="*/ 28 h 128"/>
                      <a:gd name="T84" fmla="*/ 39 w 128"/>
                      <a:gd name="T85" fmla="*/ 27 h 128"/>
                      <a:gd name="T86" fmla="*/ 47 w 128"/>
                      <a:gd name="T87" fmla="*/ 28 h 128"/>
                      <a:gd name="T88" fmla="*/ 56 w 128"/>
                      <a:gd name="T89" fmla="*/ 20 h 128"/>
                      <a:gd name="T90" fmla="*/ 69 w 128"/>
                      <a:gd name="T91" fmla="*/ 8 h 128"/>
                      <a:gd name="T92" fmla="*/ 77 w 128"/>
                      <a:gd name="T93" fmla="*/ 26 h 128"/>
                      <a:gd name="T94" fmla="*/ 85 w 128"/>
                      <a:gd name="T95" fmla="*/ 29 h 128"/>
                      <a:gd name="T96" fmla="*/ 100 w 128"/>
                      <a:gd name="T97" fmla="*/ 21 h 128"/>
                      <a:gd name="T98" fmla="*/ 101 w 128"/>
                      <a:gd name="T99" fmla="*/ 39 h 128"/>
                      <a:gd name="T100" fmla="*/ 102 w 128"/>
                      <a:gd name="T101" fmla="*/ 51 h 128"/>
                      <a:gd name="T102" fmla="*/ 120 w 128"/>
                      <a:gd name="T103" fmla="*/ 59 h 128"/>
                      <a:gd name="T104" fmla="*/ 108 w 128"/>
                      <a:gd name="T105" fmla="*/ 72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28" h="128">
                        <a:moveTo>
                          <a:pt x="122" y="51"/>
                        </a:moveTo>
                        <a:cubicBezTo>
                          <a:pt x="109" y="48"/>
                          <a:pt x="109" y="48"/>
                          <a:pt x="109" y="48"/>
                        </a:cubicBezTo>
                        <a:cubicBezTo>
                          <a:pt x="109" y="46"/>
                          <a:pt x="108" y="45"/>
                          <a:pt x="107" y="43"/>
                        </a:cubicBezTo>
                        <a:cubicBezTo>
                          <a:pt x="114" y="33"/>
                          <a:pt x="114" y="33"/>
                          <a:pt x="114" y="33"/>
                        </a:cubicBezTo>
                        <a:cubicBezTo>
                          <a:pt x="116" y="30"/>
                          <a:pt x="116" y="25"/>
                          <a:pt x="113" y="23"/>
                        </a:cubicBezTo>
                        <a:cubicBezTo>
                          <a:pt x="105" y="15"/>
                          <a:pt x="105" y="15"/>
                          <a:pt x="105" y="15"/>
                        </a:cubicBezTo>
                        <a:cubicBezTo>
                          <a:pt x="104" y="13"/>
                          <a:pt x="102" y="13"/>
                          <a:pt x="100" y="13"/>
                        </a:cubicBezTo>
                        <a:cubicBezTo>
                          <a:pt x="98" y="13"/>
                          <a:pt x="97" y="13"/>
                          <a:pt x="95" y="14"/>
                        </a:cubicBezTo>
                        <a:cubicBezTo>
                          <a:pt x="85" y="21"/>
                          <a:pt x="85" y="21"/>
                          <a:pt x="85" y="21"/>
                        </a:cubicBezTo>
                        <a:cubicBezTo>
                          <a:pt x="83" y="20"/>
                          <a:pt x="82" y="19"/>
                          <a:pt x="80" y="19"/>
                        </a:cubicBezTo>
                        <a:cubicBezTo>
                          <a:pt x="77" y="6"/>
                          <a:pt x="77" y="6"/>
                          <a:pt x="77" y="6"/>
                        </a:cubicBezTo>
                        <a:cubicBezTo>
                          <a:pt x="77" y="3"/>
                          <a:pt x="73" y="0"/>
                          <a:pt x="6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5" y="0"/>
                          <a:pt x="51" y="3"/>
                          <a:pt x="51" y="6"/>
                        </a:cubicBezTo>
                        <a:cubicBezTo>
                          <a:pt x="48" y="19"/>
                          <a:pt x="48" y="19"/>
                          <a:pt x="48" y="19"/>
                        </a:cubicBezTo>
                        <a:cubicBezTo>
                          <a:pt x="46" y="19"/>
                          <a:pt x="45" y="20"/>
                          <a:pt x="43" y="21"/>
                        </a:cubicBezTo>
                        <a:cubicBezTo>
                          <a:pt x="33" y="14"/>
                          <a:pt x="33" y="14"/>
                          <a:pt x="33" y="14"/>
                        </a:cubicBezTo>
                        <a:cubicBezTo>
                          <a:pt x="31" y="13"/>
                          <a:pt x="30" y="13"/>
                          <a:pt x="28" y="13"/>
                        </a:cubicBezTo>
                        <a:cubicBezTo>
                          <a:pt x="26" y="13"/>
                          <a:pt x="24" y="13"/>
                          <a:pt x="23" y="15"/>
                        </a:cubicBezTo>
                        <a:cubicBezTo>
                          <a:pt x="15" y="23"/>
                          <a:pt x="15" y="23"/>
                          <a:pt x="15" y="23"/>
                        </a:cubicBezTo>
                        <a:cubicBezTo>
                          <a:pt x="12" y="25"/>
                          <a:pt x="12" y="30"/>
                          <a:pt x="14" y="33"/>
                        </a:cubicBezTo>
                        <a:cubicBezTo>
                          <a:pt x="21" y="43"/>
                          <a:pt x="21" y="43"/>
                          <a:pt x="21" y="43"/>
                        </a:cubicBezTo>
                        <a:cubicBezTo>
                          <a:pt x="20" y="45"/>
                          <a:pt x="19" y="46"/>
                          <a:pt x="19" y="48"/>
                        </a:cubicBez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55"/>
                          <a:pt x="0" y="59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7"/>
                          <a:pt x="6" y="77"/>
                        </a:cubicBezTo>
                        <a:cubicBezTo>
                          <a:pt x="19" y="80"/>
                          <a:pt x="19" y="80"/>
                          <a:pt x="19" y="80"/>
                        </a:cubicBezTo>
                        <a:cubicBezTo>
                          <a:pt x="19" y="82"/>
                          <a:pt x="20" y="83"/>
                          <a:pt x="21" y="85"/>
                        </a:cubicBezTo>
                        <a:cubicBezTo>
                          <a:pt x="14" y="95"/>
                          <a:pt x="14" y="95"/>
                          <a:pt x="14" y="95"/>
                        </a:cubicBezTo>
                        <a:cubicBezTo>
                          <a:pt x="12" y="98"/>
                          <a:pt x="12" y="103"/>
                          <a:pt x="15" y="105"/>
                        </a:cubicBezTo>
                        <a:cubicBezTo>
                          <a:pt x="23" y="113"/>
                          <a:pt x="23" y="113"/>
                          <a:pt x="23" y="113"/>
                        </a:cubicBezTo>
                        <a:cubicBezTo>
                          <a:pt x="24" y="115"/>
                          <a:pt x="26" y="115"/>
                          <a:pt x="28" y="115"/>
                        </a:cubicBezTo>
                        <a:cubicBezTo>
                          <a:pt x="30" y="115"/>
                          <a:pt x="31" y="115"/>
                          <a:pt x="33" y="114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5" y="108"/>
                          <a:pt x="46" y="109"/>
                          <a:pt x="48" y="109"/>
                        </a:cubicBezTo>
                        <a:cubicBezTo>
                          <a:pt x="51" y="122"/>
                          <a:pt x="51" y="122"/>
                          <a:pt x="51" y="122"/>
                        </a:cubicBezTo>
                        <a:cubicBezTo>
                          <a:pt x="51" y="125"/>
                          <a:pt x="55" y="128"/>
                          <a:pt x="59" y="128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73" y="128"/>
                          <a:pt x="77" y="125"/>
                          <a:pt x="77" y="122"/>
                        </a:cubicBezTo>
                        <a:cubicBezTo>
                          <a:pt x="80" y="109"/>
                          <a:pt x="80" y="109"/>
                          <a:pt x="80" y="109"/>
                        </a:cubicBezTo>
                        <a:cubicBezTo>
                          <a:pt x="82" y="109"/>
                          <a:pt x="83" y="108"/>
                          <a:pt x="85" y="107"/>
                        </a:cubicBezTo>
                        <a:cubicBezTo>
                          <a:pt x="95" y="114"/>
                          <a:pt x="95" y="114"/>
                          <a:pt x="95" y="114"/>
                        </a:cubicBezTo>
                        <a:cubicBezTo>
                          <a:pt x="97" y="115"/>
                          <a:pt x="98" y="115"/>
                          <a:pt x="100" y="115"/>
                        </a:cubicBezTo>
                        <a:cubicBezTo>
                          <a:pt x="102" y="115"/>
                          <a:pt x="104" y="115"/>
                          <a:pt x="105" y="113"/>
                        </a:cubicBezTo>
                        <a:cubicBezTo>
                          <a:pt x="113" y="105"/>
                          <a:pt x="113" y="105"/>
                          <a:pt x="113" y="105"/>
                        </a:cubicBezTo>
                        <a:cubicBezTo>
                          <a:pt x="116" y="103"/>
                          <a:pt x="116" y="98"/>
                          <a:pt x="114" y="95"/>
                        </a:cubicBezTo>
                        <a:cubicBezTo>
                          <a:pt x="107" y="85"/>
                          <a:pt x="107" y="85"/>
                          <a:pt x="107" y="85"/>
                        </a:cubicBezTo>
                        <a:cubicBezTo>
                          <a:pt x="108" y="83"/>
                          <a:pt x="109" y="82"/>
                          <a:pt x="109" y="80"/>
                        </a:cubicBezTo>
                        <a:cubicBezTo>
                          <a:pt x="122" y="77"/>
                          <a:pt x="122" y="77"/>
                          <a:pt x="122" y="77"/>
                        </a:cubicBezTo>
                        <a:cubicBezTo>
                          <a:pt x="125" y="77"/>
                          <a:pt x="128" y="73"/>
                          <a:pt x="128" y="69"/>
                        </a:cubicBezTo>
                        <a:cubicBezTo>
                          <a:pt x="128" y="59"/>
                          <a:pt x="128" y="59"/>
                          <a:pt x="128" y="59"/>
                        </a:cubicBezTo>
                        <a:cubicBezTo>
                          <a:pt x="128" y="55"/>
                          <a:pt x="125" y="51"/>
                          <a:pt x="122" y="51"/>
                        </a:cubicBezTo>
                        <a:close/>
                        <a:moveTo>
                          <a:pt x="108" y="72"/>
                        </a:moveTo>
                        <a:cubicBezTo>
                          <a:pt x="105" y="72"/>
                          <a:pt x="103" y="74"/>
                          <a:pt x="102" y="77"/>
                        </a:cubicBezTo>
                        <a:cubicBezTo>
                          <a:pt x="101" y="79"/>
                          <a:pt x="101" y="80"/>
                          <a:pt x="100" y="81"/>
                        </a:cubicBezTo>
                        <a:cubicBezTo>
                          <a:pt x="99" y="84"/>
                          <a:pt x="99" y="87"/>
                          <a:pt x="101" y="89"/>
                        </a:cubicBezTo>
                        <a:cubicBezTo>
                          <a:pt x="107" y="100"/>
                          <a:pt x="107" y="100"/>
                          <a:pt x="107" y="100"/>
                        </a:cubicBezTo>
                        <a:cubicBezTo>
                          <a:pt x="100" y="107"/>
                          <a:pt x="100" y="107"/>
                          <a:pt x="100" y="107"/>
                        </a:cubicBezTo>
                        <a:cubicBezTo>
                          <a:pt x="89" y="101"/>
                          <a:pt x="89" y="101"/>
                          <a:pt x="89" y="101"/>
                        </a:cubicBezTo>
                        <a:cubicBezTo>
                          <a:pt x="88" y="100"/>
                          <a:pt x="86" y="99"/>
                          <a:pt x="85" y="99"/>
                        </a:cubicBezTo>
                        <a:cubicBezTo>
                          <a:pt x="84" y="99"/>
                          <a:pt x="83" y="99"/>
                          <a:pt x="81" y="100"/>
                        </a:cubicBezTo>
                        <a:cubicBezTo>
                          <a:pt x="80" y="101"/>
                          <a:pt x="79" y="101"/>
                          <a:pt x="77" y="102"/>
                        </a:cubicBezTo>
                        <a:cubicBezTo>
                          <a:pt x="74" y="103"/>
                          <a:pt x="72" y="105"/>
                          <a:pt x="72" y="108"/>
                        </a:cubicBezTo>
                        <a:cubicBezTo>
                          <a:pt x="69" y="120"/>
                          <a:pt x="69" y="120"/>
                          <a:pt x="69" y="120"/>
                        </a:cubicBezTo>
                        <a:cubicBezTo>
                          <a:pt x="59" y="120"/>
                          <a:pt x="59" y="120"/>
                          <a:pt x="59" y="120"/>
                        </a:cubicBezTo>
                        <a:cubicBezTo>
                          <a:pt x="56" y="108"/>
                          <a:pt x="56" y="108"/>
                          <a:pt x="56" y="108"/>
                        </a:cubicBezTo>
                        <a:cubicBezTo>
                          <a:pt x="56" y="105"/>
                          <a:pt x="54" y="103"/>
                          <a:pt x="51" y="102"/>
                        </a:cubicBezTo>
                        <a:cubicBezTo>
                          <a:pt x="49" y="101"/>
                          <a:pt x="48" y="101"/>
                          <a:pt x="47" y="100"/>
                        </a:cubicBezTo>
                        <a:cubicBezTo>
                          <a:pt x="45" y="99"/>
                          <a:pt x="44" y="99"/>
                          <a:pt x="43" y="99"/>
                        </a:cubicBezTo>
                        <a:cubicBezTo>
                          <a:pt x="42" y="99"/>
                          <a:pt x="40" y="100"/>
                          <a:pt x="39" y="101"/>
                        </a:cubicBezTo>
                        <a:cubicBezTo>
                          <a:pt x="28" y="107"/>
                          <a:pt x="28" y="107"/>
                          <a:pt x="28" y="107"/>
                        </a:cubicBezTo>
                        <a:cubicBezTo>
                          <a:pt x="21" y="100"/>
                          <a:pt x="21" y="100"/>
                          <a:pt x="21" y="100"/>
                        </a:cubicBezTo>
                        <a:cubicBezTo>
                          <a:pt x="27" y="89"/>
                          <a:pt x="27" y="89"/>
                          <a:pt x="27" y="89"/>
                        </a:cubicBezTo>
                        <a:cubicBezTo>
                          <a:pt x="29" y="87"/>
                          <a:pt x="29" y="84"/>
                          <a:pt x="28" y="81"/>
                        </a:cubicBezTo>
                        <a:cubicBezTo>
                          <a:pt x="27" y="80"/>
                          <a:pt x="27" y="79"/>
                          <a:pt x="26" y="77"/>
                        </a:cubicBezTo>
                        <a:cubicBezTo>
                          <a:pt x="25" y="74"/>
                          <a:pt x="23" y="72"/>
                          <a:pt x="20" y="72"/>
                        </a:cubicBezTo>
                        <a:cubicBezTo>
                          <a:pt x="8" y="69"/>
                          <a:pt x="8" y="69"/>
                          <a:pt x="8" y="69"/>
                        </a:cubicBezTo>
                        <a:cubicBezTo>
                          <a:pt x="8" y="59"/>
                          <a:pt x="8" y="59"/>
                          <a:pt x="8" y="59"/>
                        </a:cubicBezTo>
                        <a:cubicBezTo>
                          <a:pt x="20" y="56"/>
                          <a:pt x="20" y="56"/>
                          <a:pt x="20" y="56"/>
                        </a:cubicBezTo>
                        <a:cubicBezTo>
                          <a:pt x="23" y="56"/>
                          <a:pt x="25" y="54"/>
                          <a:pt x="26" y="51"/>
                        </a:cubicBezTo>
                        <a:cubicBezTo>
                          <a:pt x="27" y="49"/>
                          <a:pt x="27" y="48"/>
                          <a:pt x="28" y="47"/>
                        </a:cubicBezTo>
                        <a:cubicBezTo>
                          <a:pt x="29" y="44"/>
                          <a:pt x="29" y="41"/>
                          <a:pt x="27" y="39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8" y="21"/>
                          <a:pt x="28" y="21"/>
                          <a:pt x="28" y="21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40" y="28"/>
                          <a:pt x="42" y="29"/>
                          <a:pt x="43" y="29"/>
                        </a:cubicBezTo>
                        <a:cubicBezTo>
                          <a:pt x="44" y="29"/>
                          <a:pt x="45" y="29"/>
                          <a:pt x="47" y="28"/>
                        </a:cubicBezTo>
                        <a:cubicBezTo>
                          <a:pt x="48" y="27"/>
                          <a:pt x="49" y="27"/>
                          <a:pt x="51" y="26"/>
                        </a:cubicBezTo>
                        <a:cubicBezTo>
                          <a:pt x="54" y="25"/>
                          <a:pt x="56" y="23"/>
                          <a:pt x="56" y="20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69" y="8"/>
                          <a:pt x="69" y="8"/>
                          <a:pt x="69" y="8"/>
                        </a:cubicBezTo>
                        <a:cubicBezTo>
                          <a:pt x="72" y="20"/>
                          <a:pt x="72" y="20"/>
                          <a:pt x="72" y="20"/>
                        </a:cubicBezTo>
                        <a:cubicBezTo>
                          <a:pt x="72" y="23"/>
                          <a:pt x="74" y="25"/>
                          <a:pt x="77" y="26"/>
                        </a:cubicBezTo>
                        <a:cubicBezTo>
                          <a:pt x="79" y="27"/>
                          <a:pt x="80" y="27"/>
                          <a:pt x="81" y="28"/>
                        </a:cubicBezTo>
                        <a:cubicBezTo>
                          <a:pt x="83" y="29"/>
                          <a:pt x="84" y="29"/>
                          <a:pt x="85" y="29"/>
                        </a:cubicBezTo>
                        <a:cubicBezTo>
                          <a:pt x="86" y="29"/>
                          <a:pt x="88" y="28"/>
                          <a:pt x="89" y="27"/>
                        </a:cubicBezTo>
                        <a:cubicBezTo>
                          <a:pt x="100" y="21"/>
                          <a:pt x="100" y="21"/>
                          <a:pt x="100" y="21"/>
                        </a:cubicBezTo>
                        <a:cubicBezTo>
                          <a:pt x="107" y="28"/>
                          <a:pt x="107" y="28"/>
                          <a:pt x="107" y="28"/>
                        </a:cubicBezTo>
                        <a:cubicBezTo>
                          <a:pt x="101" y="39"/>
                          <a:pt x="101" y="39"/>
                          <a:pt x="101" y="39"/>
                        </a:cubicBezTo>
                        <a:cubicBezTo>
                          <a:pt x="99" y="41"/>
                          <a:pt x="99" y="44"/>
                          <a:pt x="100" y="47"/>
                        </a:cubicBezTo>
                        <a:cubicBezTo>
                          <a:pt x="101" y="48"/>
                          <a:pt x="101" y="49"/>
                          <a:pt x="102" y="51"/>
                        </a:cubicBezTo>
                        <a:cubicBezTo>
                          <a:pt x="103" y="54"/>
                          <a:pt x="105" y="56"/>
                          <a:pt x="108" y="56"/>
                        </a:cubicBezTo>
                        <a:cubicBezTo>
                          <a:pt x="120" y="59"/>
                          <a:pt x="120" y="59"/>
                          <a:pt x="120" y="59"/>
                        </a:cubicBezTo>
                        <a:cubicBezTo>
                          <a:pt x="120" y="69"/>
                          <a:pt x="120" y="69"/>
                          <a:pt x="120" y="69"/>
                        </a:cubicBezTo>
                        <a:lnTo>
                          <a:pt x="108" y="72"/>
                        </a:lnTo>
                        <a:close/>
                      </a:path>
                    </a:pathLst>
                  </a:custGeom>
                  <a:solidFill>
                    <a:srgbClr val="9F32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11">
                    <a:extLst>
                      <a:ext uri="{FF2B5EF4-FFF2-40B4-BE49-F238E27FC236}">
                        <a16:creationId xmlns:a16="http://schemas.microsoft.com/office/drawing/2014/main" id="{D3F2B010-9C91-4495-B4F2-C461C7CEEB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866063" y="1806575"/>
                    <a:ext cx="214313" cy="214313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0 w 56"/>
                      <a:gd name="T3" fmla="*/ 28 h 56"/>
                      <a:gd name="T4" fmla="*/ 28 w 56"/>
                      <a:gd name="T5" fmla="*/ 56 h 56"/>
                      <a:gd name="T6" fmla="*/ 56 w 56"/>
                      <a:gd name="T7" fmla="*/ 28 h 56"/>
                      <a:gd name="T8" fmla="*/ 28 w 56"/>
                      <a:gd name="T9" fmla="*/ 0 h 56"/>
                      <a:gd name="T10" fmla="*/ 28 w 56"/>
                      <a:gd name="T11" fmla="*/ 53 h 56"/>
                      <a:gd name="T12" fmla="*/ 4 w 56"/>
                      <a:gd name="T13" fmla="*/ 28 h 56"/>
                      <a:gd name="T14" fmla="*/ 28 w 56"/>
                      <a:gd name="T15" fmla="*/ 4 h 56"/>
                      <a:gd name="T16" fmla="*/ 53 w 56"/>
                      <a:gd name="T17" fmla="*/ 28 h 56"/>
                      <a:gd name="T18" fmla="*/ 28 w 56"/>
                      <a:gd name="T19" fmla="*/ 53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cubicBezTo>
                          <a:pt x="13" y="0"/>
                          <a:pt x="0" y="13"/>
                          <a:pt x="0" y="28"/>
                        </a:cubicBezTo>
                        <a:cubicBezTo>
                          <a:pt x="0" y="43"/>
                          <a:pt x="13" y="56"/>
                          <a:pt x="28" y="56"/>
                        </a:cubicBezTo>
                        <a:cubicBezTo>
                          <a:pt x="43" y="56"/>
                          <a:pt x="56" y="43"/>
                          <a:pt x="56" y="28"/>
                        </a:cubicBezTo>
                        <a:cubicBezTo>
                          <a:pt x="56" y="13"/>
                          <a:pt x="43" y="0"/>
                          <a:pt x="28" y="0"/>
                        </a:cubicBezTo>
                        <a:close/>
                        <a:moveTo>
                          <a:pt x="28" y="53"/>
                        </a:moveTo>
                        <a:cubicBezTo>
                          <a:pt x="14" y="53"/>
                          <a:pt x="4" y="42"/>
                          <a:pt x="4" y="28"/>
                        </a:cubicBezTo>
                        <a:cubicBezTo>
                          <a:pt x="4" y="14"/>
                          <a:pt x="14" y="4"/>
                          <a:pt x="28" y="4"/>
                        </a:cubicBezTo>
                        <a:cubicBezTo>
                          <a:pt x="42" y="4"/>
                          <a:pt x="53" y="14"/>
                          <a:pt x="53" y="28"/>
                        </a:cubicBezTo>
                        <a:cubicBezTo>
                          <a:pt x="53" y="42"/>
                          <a:pt x="42" y="53"/>
                          <a:pt x="28" y="53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 12">
                    <a:extLst>
                      <a:ext uri="{FF2B5EF4-FFF2-40B4-BE49-F238E27FC236}">
                        <a16:creationId xmlns:a16="http://schemas.microsoft.com/office/drawing/2014/main" id="{F2354A1B-55BA-437E-99C2-C8644EB843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912101" y="1852613"/>
                    <a:ext cx="122238" cy="122238"/>
                  </a:xfrm>
                  <a:custGeom>
                    <a:avLst/>
                    <a:gdLst>
                      <a:gd name="T0" fmla="*/ 16 w 32"/>
                      <a:gd name="T1" fmla="*/ 0 h 32"/>
                      <a:gd name="T2" fmla="*/ 0 w 32"/>
                      <a:gd name="T3" fmla="*/ 16 h 32"/>
                      <a:gd name="T4" fmla="*/ 16 w 32"/>
                      <a:gd name="T5" fmla="*/ 32 h 32"/>
                      <a:gd name="T6" fmla="*/ 32 w 32"/>
                      <a:gd name="T7" fmla="*/ 16 h 32"/>
                      <a:gd name="T8" fmla="*/ 16 w 32"/>
                      <a:gd name="T9" fmla="*/ 0 h 32"/>
                      <a:gd name="T10" fmla="*/ 16 w 32"/>
                      <a:gd name="T11" fmla="*/ 28 h 32"/>
                      <a:gd name="T12" fmla="*/ 4 w 32"/>
                      <a:gd name="T13" fmla="*/ 16 h 32"/>
                      <a:gd name="T14" fmla="*/ 16 w 32"/>
                      <a:gd name="T15" fmla="*/ 4 h 32"/>
                      <a:gd name="T16" fmla="*/ 28 w 32"/>
                      <a:gd name="T17" fmla="*/ 16 h 32"/>
                      <a:gd name="T18" fmla="*/ 16 w 32"/>
                      <a:gd name="T19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0"/>
                        </a:move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lose/>
                        <a:moveTo>
                          <a:pt x="16" y="28"/>
                        </a:moveTo>
                        <a:cubicBezTo>
                          <a:pt x="9" y="28"/>
                          <a:pt x="4" y="23"/>
                          <a:pt x="4" y="16"/>
                        </a:cubicBezTo>
                        <a:cubicBezTo>
                          <a:pt x="4" y="9"/>
                          <a:pt x="9" y="4"/>
                          <a:pt x="16" y="4"/>
                        </a:cubicBezTo>
                        <a:cubicBezTo>
                          <a:pt x="23" y="4"/>
                          <a:pt x="28" y="9"/>
                          <a:pt x="28" y="16"/>
                        </a:cubicBezTo>
                        <a:cubicBezTo>
                          <a:pt x="28" y="23"/>
                          <a:pt x="23" y="28"/>
                          <a:pt x="16" y="28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1" name="同心圆 36">
                <a:extLst>
                  <a:ext uri="{FF2B5EF4-FFF2-40B4-BE49-F238E27FC236}">
                    <a16:creationId xmlns:a16="http://schemas.microsoft.com/office/drawing/2014/main" id="{0CC23BFB-CF85-4524-9DFE-D601E6CBF014}"/>
                  </a:ext>
                </a:extLst>
              </p:cNvPr>
              <p:cNvSpPr/>
              <p:nvPr/>
            </p:nvSpPr>
            <p:spPr>
              <a:xfrm flipH="1">
                <a:off x="7608336" y="2269348"/>
                <a:ext cx="1384435" cy="1384435"/>
              </a:xfrm>
              <a:prstGeom prst="donut">
                <a:avLst>
                  <a:gd name="adj" fmla="val 11053"/>
                </a:avLst>
              </a:prstGeom>
              <a:solidFill>
                <a:srgbClr val="9F3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9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7079A95-1E31-48A7-B654-AC0A0A801ED0}"/>
              </a:ext>
            </a:extLst>
          </p:cNvPr>
          <p:cNvGrpSpPr/>
          <p:nvPr/>
        </p:nvGrpSpPr>
        <p:grpSpPr>
          <a:xfrm>
            <a:off x="942664" y="1235620"/>
            <a:ext cx="9829393" cy="4971101"/>
            <a:chOff x="1724517" y="1486113"/>
            <a:chExt cx="9389404" cy="474858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7F76B99-8FB3-4115-A185-C58708CE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517" y="1892326"/>
              <a:ext cx="815340" cy="819150"/>
            </a:xfrm>
            <a:custGeom>
              <a:avLst/>
              <a:gdLst>
                <a:gd name="T0" fmla="*/ 245 w 489"/>
                <a:gd name="T1" fmla="*/ 0 h 490"/>
                <a:gd name="T2" fmla="*/ 489 w 489"/>
                <a:gd name="T3" fmla="*/ 245 h 490"/>
                <a:gd name="T4" fmla="*/ 245 w 489"/>
                <a:gd name="T5" fmla="*/ 490 h 490"/>
                <a:gd name="T6" fmla="*/ 0 w 489"/>
                <a:gd name="T7" fmla="*/ 245 h 490"/>
                <a:gd name="T8" fmla="*/ 245 w 489"/>
                <a:gd name="T9" fmla="*/ 0 h 490"/>
                <a:gd name="T10" fmla="*/ 245 w 489"/>
                <a:gd name="T11" fmla="*/ 87 h 490"/>
                <a:gd name="T12" fmla="*/ 87 w 489"/>
                <a:gd name="T13" fmla="*/ 245 h 490"/>
                <a:gd name="T14" fmla="*/ 245 w 489"/>
                <a:gd name="T15" fmla="*/ 403 h 490"/>
                <a:gd name="T16" fmla="*/ 403 w 489"/>
                <a:gd name="T17" fmla="*/ 245 h 490"/>
                <a:gd name="T18" fmla="*/ 245 w 489"/>
                <a:gd name="T19" fmla="*/ 8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9" h="490">
                  <a:moveTo>
                    <a:pt x="245" y="0"/>
                  </a:moveTo>
                  <a:cubicBezTo>
                    <a:pt x="380" y="0"/>
                    <a:pt x="489" y="110"/>
                    <a:pt x="489" y="245"/>
                  </a:cubicBezTo>
                  <a:cubicBezTo>
                    <a:pt x="489" y="380"/>
                    <a:pt x="380" y="490"/>
                    <a:pt x="245" y="490"/>
                  </a:cubicBezTo>
                  <a:cubicBezTo>
                    <a:pt x="110" y="490"/>
                    <a:pt x="0" y="380"/>
                    <a:pt x="0" y="245"/>
                  </a:cubicBezTo>
                  <a:cubicBezTo>
                    <a:pt x="0" y="110"/>
                    <a:pt x="110" y="0"/>
                    <a:pt x="245" y="0"/>
                  </a:cubicBezTo>
                  <a:close/>
                  <a:moveTo>
                    <a:pt x="245" y="87"/>
                  </a:moveTo>
                  <a:cubicBezTo>
                    <a:pt x="158" y="87"/>
                    <a:pt x="87" y="158"/>
                    <a:pt x="87" y="245"/>
                  </a:cubicBezTo>
                  <a:cubicBezTo>
                    <a:pt x="87" y="332"/>
                    <a:pt x="158" y="403"/>
                    <a:pt x="245" y="403"/>
                  </a:cubicBezTo>
                  <a:cubicBezTo>
                    <a:pt x="332" y="403"/>
                    <a:pt x="403" y="332"/>
                    <a:pt x="403" y="245"/>
                  </a:cubicBezTo>
                  <a:cubicBezTo>
                    <a:pt x="403" y="158"/>
                    <a:pt x="332" y="87"/>
                    <a:pt x="245" y="87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EDB9027-0AD4-4C02-BE62-2C039C772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6107" y="3336951"/>
              <a:ext cx="815340" cy="819150"/>
            </a:xfrm>
            <a:custGeom>
              <a:avLst/>
              <a:gdLst>
                <a:gd name="T0" fmla="*/ 245 w 489"/>
                <a:gd name="T1" fmla="*/ 0 h 490"/>
                <a:gd name="T2" fmla="*/ 489 w 489"/>
                <a:gd name="T3" fmla="*/ 245 h 490"/>
                <a:gd name="T4" fmla="*/ 245 w 489"/>
                <a:gd name="T5" fmla="*/ 490 h 490"/>
                <a:gd name="T6" fmla="*/ 0 w 489"/>
                <a:gd name="T7" fmla="*/ 245 h 490"/>
                <a:gd name="T8" fmla="*/ 245 w 489"/>
                <a:gd name="T9" fmla="*/ 0 h 490"/>
                <a:gd name="T10" fmla="*/ 245 w 489"/>
                <a:gd name="T11" fmla="*/ 87 h 490"/>
                <a:gd name="T12" fmla="*/ 87 w 489"/>
                <a:gd name="T13" fmla="*/ 245 h 490"/>
                <a:gd name="T14" fmla="*/ 245 w 489"/>
                <a:gd name="T15" fmla="*/ 403 h 490"/>
                <a:gd name="T16" fmla="*/ 403 w 489"/>
                <a:gd name="T17" fmla="*/ 245 h 490"/>
                <a:gd name="T18" fmla="*/ 245 w 489"/>
                <a:gd name="T19" fmla="*/ 8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9" h="490">
                  <a:moveTo>
                    <a:pt x="245" y="0"/>
                  </a:moveTo>
                  <a:cubicBezTo>
                    <a:pt x="380" y="0"/>
                    <a:pt x="489" y="110"/>
                    <a:pt x="489" y="245"/>
                  </a:cubicBezTo>
                  <a:cubicBezTo>
                    <a:pt x="489" y="380"/>
                    <a:pt x="380" y="490"/>
                    <a:pt x="245" y="490"/>
                  </a:cubicBezTo>
                  <a:cubicBezTo>
                    <a:pt x="110" y="490"/>
                    <a:pt x="0" y="380"/>
                    <a:pt x="0" y="245"/>
                  </a:cubicBezTo>
                  <a:cubicBezTo>
                    <a:pt x="0" y="110"/>
                    <a:pt x="110" y="0"/>
                    <a:pt x="245" y="0"/>
                  </a:cubicBezTo>
                  <a:close/>
                  <a:moveTo>
                    <a:pt x="245" y="87"/>
                  </a:moveTo>
                  <a:cubicBezTo>
                    <a:pt x="158" y="87"/>
                    <a:pt x="87" y="158"/>
                    <a:pt x="87" y="245"/>
                  </a:cubicBezTo>
                  <a:cubicBezTo>
                    <a:pt x="87" y="332"/>
                    <a:pt x="158" y="403"/>
                    <a:pt x="245" y="403"/>
                  </a:cubicBezTo>
                  <a:cubicBezTo>
                    <a:pt x="332" y="403"/>
                    <a:pt x="403" y="332"/>
                    <a:pt x="403" y="245"/>
                  </a:cubicBezTo>
                  <a:cubicBezTo>
                    <a:pt x="403" y="158"/>
                    <a:pt x="332" y="87"/>
                    <a:pt x="245" y="87"/>
                  </a:cubicBezTo>
                  <a:close/>
                </a:path>
              </a:pathLst>
            </a:custGeom>
            <a:solidFill>
              <a:srgbClr val="1049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9" name="Freeform 133">
              <a:extLst>
                <a:ext uri="{FF2B5EF4-FFF2-40B4-BE49-F238E27FC236}">
                  <a16:creationId xmlns:a16="http://schemas.microsoft.com/office/drawing/2014/main" id="{6F5AFF53-1CFC-4C22-9A84-284C19596AB0}"/>
                </a:ext>
              </a:extLst>
            </p:cNvPr>
            <p:cNvSpPr/>
            <p:nvPr/>
          </p:nvSpPr>
          <p:spPr bwMode="auto">
            <a:xfrm>
              <a:off x="2003282" y="2133626"/>
              <a:ext cx="252730" cy="255905"/>
            </a:xfrm>
            <a:custGeom>
              <a:avLst/>
              <a:gdLst/>
              <a:ahLst/>
              <a:cxnLst>
                <a:cxn ang="0">
                  <a:pos x="112" y="89"/>
                </a:cxn>
                <a:cxn ang="0">
                  <a:pos x="86" y="75"/>
                </a:cxn>
                <a:cxn ang="0">
                  <a:pos x="72" y="69"/>
                </a:cxn>
                <a:cxn ang="0">
                  <a:pos x="72" y="58"/>
                </a:cxn>
                <a:cxn ang="0">
                  <a:pos x="77" y="45"/>
                </a:cxn>
                <a:cxn ang="0">
                  <a:pos x="83" y="38"/>
                </a:cxn>
                <a:cxn ang="0">
                  <a:pos x="79" y="30"/>
                </a:cxn>
                <a:cxn ang="0">
                  <a:pos x="80" y="18"/>
                </a:cxn>
                <a:cxn ang="0">
                  <a:pos x="58" y="0"/>
                </a:cxn>
                <a:cxn ang="0">
                  <a:pos x="35" y="18"/>
                </a:cxn>
                <a:cxn ang="0">
                  <a:pos x="36" y="30"/>
                </a:cxn>
                <a:cxn ang="0">
                  <a:pos x="33" y="38"/>
                </a:cxn>
                <a:cxn ang="0">
                  <a:pos x="38" y="45"/>
                </a:cxn>
                <a:cxn ang="0">
                  <a:pos x="44" y="58"/>
                </a:cxn>
                <a:cxn ang="0">
                  <a:pos x="44" y="69"/>
                </a:cxn>
                <a:cxn ang="0">
                  <a:pos x="30" y="75"/>
                </a:cxn>
                <a:cxn ang="0">
                  <a:pos x="4" y="89"/>
                </a:cxn>
                <a:cxn ang="0">
                  <a:pos x="1" y="116"/>
                </a:cxn>
                <a:cxn ang="0">
                  <a:pos x="114" y="116"/>
                </a:cxn>
                <a:cxn ang="0">
                  <a:pos x="112" y="89"/>
                </a:cxn>
              </a:cxnLst>
              <a:rect l="0" t="0" r="r" b="b"/>
              <a:pathLst>
                <a:path w="115" h="116">
                  <a:moveTo>
                    <a:pt x="112" y="89"/>
                  </a:moveTo>
                  <a:cubicBezTo>
                    <a:pt x="109" y="83"/>
                    <a:pt x="97" y="80"/>
                    <a:pt x="86" y="75"/>
                  </a:cubicBezTo>
                  <a:cubicBezTo>
                    <a:pt x="75" y="71"/>
                    <a:pt x="72" y="69"/>
                    <a:pt x="72" y="6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55"/>
                    <a:pt x="77" y="45"/>
                  </a:cubicBezTo>
                  <a:cubicBezTo>
                    <a:pt x="80" y="45"/>
                    <a:pt x="83" y="41"/>
                    <a:pt x="83" y="38"/>
                  </a:cubicBezTo>
                  <a:cubicBezTo>
                    <a:pt x="83" y="36"/>
                    <a:pt x="83" y="29"/>
                    <a:pt x="79" y="30"/>
                  </a:cubicBezTo>
                  <a:cubicBezTo>
                    <a:pt x="80" y="25"/>
                    <a:pt x="81" y="20"/>
                    <a:pt x="80" y="18"/>
                  </a:cubicBezTo>
                  <a:cubicBezTo>
                    <a:pt x="80" y="9"/>
                    <a:pt x="71" y="0"/>
                    <a:pt x="58" y="0"/>
                  </a:cubicBezTo>
                  <a:cubicBezTo>
                    <a:pt x="45" y="0"/>
                    <a:pt x="36" y="9"/>
                    <a:pt x="35" y="18"/>
                  </a:cubicBezTo>
                  <a:cubicBezTo>
                    <a:pt x="35" y="20"/>
                    <a:pt x="35" y="25"/>
                    <a:pt x="36" y="30"/>
                  </a:cubicBezTo>
                  <a:cubicBezTo>
                    <a:pt x="33" y="29"/>
                    <a:pt x="32" y="36"/>
                    <a:pt x="33" y="38"/>
                  </a:cubicBezTo>
                  <a:cubicBezTo>
                    <a:pt x="33" y="41"/>
                    <a:pt x="35" y="45"/>
                    <a:pt x="38" y="45"/>
                  </a:cubicBezTo>
                  <a:cubicBezTo>
                    <a:pt x="39" y="55"/>
                    <a:pt x="44" y="58"/>
                    <a:pt x="44" y="5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1" y="71"/>
                    <a:pt x="30" y="75"/>
                  </a:cubicBezTo>
                  <a:cubicBezTo>
                    <a:pt x="18" y="80"/>
                    <a:pt x="7" y="83"/>
                    <a:pt x="4" y="89"/>
                  </a:cubicBezTo>
                  <a:cubicBezTo>
                    <a:pt x="0" y="93"/>
                    <a:pt x="1" y="116"/>
                    <a:pt x="1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5" y="93"/>
                    <a:pt x="112" y="89"/>
                  </a:cubicBezTo>
                  <a:close/>
                </a:path>
              </a:pathLst>
            </a:custGeom>
            <a:solidFill>
              <a:srgbClr val="9F320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0" name="Freeform 153">
              <a:extLst>
                <a:ext uri="{FF2B5EF4-FFF2-40B4-BE49-F238E27FC236}">
                  <a16:creationId xmlns:a16="http://schemas.microsoft.com/office/drawing/2014/main" id="{15BAF3CF-428D-4ADD-98F6-BB8D4B604595}"/>
                </a:ext>
              </a:extLst>
            </p:cNvPr>
            <p:cNvSpPr/>
            <p:nvPr/>
          </p:nvSpPr>
          <p:spPr bwMode="auto">
            <a:xfrm>
              <a:off x="2035032" y="3583331"/>
              <a:ext cx="247650" cy="245745"/>
            </a:xfrm>
            <a:custGeom>
              <a:avLst/>
              <a:gdLst/>
              <a:ahLst/>
              <a:cxnLst>
                <a:cxn ang="0">
                  <a:pos x="91" y="89"/>
                </a:cxn>
                <a:cxn ang="0">
                  <a:pos x="80" y="98"/>
                </a:cxn>
                <a:cxn ang="0">
                  <a:pos x="43" y="98"/>
                </a:cxn>
                <a:cxn ang="0">
                  <a:pos x="38" y="91"/>
                </a:cxn>
                <a:cxn ang="0">
                  <a:pos x="43" y="76"/>
                </a:cxn>
                <a:cxn ang="0">
                  <a:pos x="101" y="76"/>
                </a:cxn>
                <a:cxn ang="0">
                  <a:pos x="113" y="26"/>
                </a:cxn>
                <a:cxn ang="0">
                  <a:pos x="21" y="13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17" y="19"/>
                </a:cxn>
                <a:cxn ang="0">
                  <a:pos x="31" y="76"/>
                </a:cxn>
                <a:cxn ang="0">
                  <a:pos x="35" y="76"/>
                </a:cxn>
                <a:cxn ang="0">
                  <a:pos x="31" y="88"/>
                </a:cxn>
                <a:cxn ang="0">
                  <a:pos x="31" y="88"/>
                </a:cxn>
                <a:cxn ang="0">
                  <a:pos x="19" y="100"/>
                </a:cxn>
                <a:cxn ang="0">
                  <a:pos x="31" y="112"/>
                </a:cxn>
                <a:cxn ang="0">
                  <a:pos x="42" y="105"/>
                </a:cxn>
                <a:cxn ang="0">
                  <a:pos x="80" y="105"/>
                </a:cxn>
                <a:cxn ang="0">
                  <a:pos x="91" y="112"/>
                </a:cxn>
                <a:cxn ang="0">
                  <a:pos x="103" y="101"/>
                </a:cxn>
                <a:cxn ang="0">
                  <a:pos x="91" y="89"/>
                </a:cxn>
              </a:cxnLst>
              <a:rect l="0" t="0" r="r" b="b"/>
              <a:pathLst>
                <a:path w="113" h="112">
                  <a:moveTo>
                    <a:pt x="91" y="89"/>
                  </a:moveTo>
                  <a:cubicBezTo>
                    <a:pt x="86" y="89"/>
                    <a:pt x="81" y="93"/>
                    <a:pt x="80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5"/>
                    <a:pt x="41" y="92"/>
                    <a:pt x="38" y="9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4" y="88"/>
                    <a:pt x="19" y="94"/>
                    <a:pt x="19" y="100"/>
                  </a:cubicBezTo>
                  <a:cubicBezTo>
                    <a:pt x="19" y="107"/>
                    <a:pt x="24" y="112"/>
                    <a:pt x="31" y="112"/>
                  </a:cubicBezTo>
                  <a:cubicBezTo>
                    <a:pt x="36" y="112"/>
                    <a:pt x="40" y="109"/>
                    <a:pt x="42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2" y="109"/>
                    <a:pt x="86" y="112"/>
                    <a:pt x="91" y="112"/>
                  </a:cubicBezTo>
                  <a:cubicBezTo>
                    <a:pt x="98" y="112"/>
                    <a:pt x="103" y="107"/>
                    <a:pt x="103" y="101"/>
                  </a:cubicBezTo>
                  <a:cubicBezTo>
                    <a:pt x="103" y="94"/>
                    <a:pt x="98" y="89"/>
                    <a:pt x="91" y="89"/>
                  </a:cubicBezTo>
                  <a:close/>
                </a:path>
              </a:pathLst>
            </a:custGeom>
            <a:solidFill>
              <a:srgbClr val="10496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5D6A695-0503-4D21-849C-644B88D81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872" y="4739031"/>
              <a:ext cx="815340" cy="819150"/>
            </a:xfrm>
            <a:custGeom>
              <a:avLst/>
              <a:gdLst>
                <a:gd name="T0" fmla="*/ 245 w 489"/>
                <a:gd name="T1" fmla="*/ 0 h 490"/>
                <a:gd name="T2" fmla="*/ 489 w 489"/>
                <a:gd name="T3" fmla="*/ 245 h 490"/>
                <a:gd name="T4" fmla="*/ 245 w 489"/>
                <a:gd name="T5" fmla="*/ 490 h 490"/>
                <a:gd name="T6" fmla="*/ 0 w 489"/>
                <a:gd name="T7" fmla="*/ 245 h 490"/>
                <a:gd name="T8" fmla="*/ 245 w 489"/>
                <a:gd name="T9" fmla="*/ 0 h 490"/>
                <a:gd name="T10" fmla="*/ 245 w 489"/>
                <a:gd name="T11" fmla="*/ 87 h 490"/>
                <a:gd name="T12" fmla="*/ 87 w 489"/>
                <a:gd name="T13" fmla="*/ 245 h 490"/>
                <a:gd name="T14" fmla="*/ 245 w 489"/>
                <a:gd name="T15" fmla="*/ 403 h 490"/>
                <a:gd name="T16" fmla="*/ 402 w 489"/>
                <a:gd name="T17" fmla="*/ 245 h 490"/>
                <a:gd name="T18" fmla="*/ 245 w 489"/>
                <a:gd name="T19" fmla="*/ 8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9" h="490">
                  <a:moveTo>
                    <a:pt x="245" y="0"/>
                  </a:moveTo>
                  <a:cubicBezTo>
                    <a:pt x="380" y="0"/>
                    <a:pt x="489" y="110"/>
                    <a:pt x="489" y="245"/>
                  </a:cubicBezTo>
                  <a:cubicBezTo>
                    <a:pt x="489" y="380"/>
                    <a:pt x="380" y="490"/>
                    <a:pt x="245" y="490"/>
                  </a:cubicBezTo>
                  <a:cubicBezTo>
                    <a:pt x="109" y="490"/>
                    <a:pt x="0" y="380"/>
                    <a:pt x="0" y="245"/>
                  </a:cubicBezTo>
                  <a:cubicBezTo>
                    <a:pt x="0" y="110"/>
                    <a:pt x="109" y="0"/>
                    <a:pt x="245" y="0"/>
                  </a:cubicBezTo>
                  <a:close/>
                  <a:moveTo>
                    <a:pt x="245" y="87"/>
                  </a:moveTo>
                  <a:cubicBezTo>
                    <a:pt x="157" y="87"/>
                    <a:pt x="87" y="158"/>
                    <a:pt x="87" y="245"/>
                  </a:cubicBezTo>
                  <a:cubicBezTo>
                    <a:pt x="87" y="332"/>
                    <a:pt x="157" y="403"/>
                    <a:pt x="245" y="403"/>
                  </a:cubicBezTo>
                  <a:cubicBezTo>
                    <a:pt x="332" y="403"/>
                    <a:pt x="402" y="332"/>
                    <a:pt x="402" y="245"/>
                  </a:cubicBezTo>
                  <a:cubicBezTo>
                    <a:pt x="402" y="158"/>
                    <a:pt x="332" y="87"/>
                    <a:pt x="245" y="87"/>
                  </a:cubicBezTo>
                  <a:close/>
                </a:path>
              </a:pathLst>
            </a:custGeom>
            <a:solidFill>
              <a:srgbClr val="9F3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grpSp>
          <p:nvGrpSpPr>
            <p:cNvPr id="12" name="Group 42">
              <a:extLst>
                <a:ext uri="{FF2B5EF4-FFF2-40B4-BE49-F238E27FC236}">
                  <a16:creationId xmlns:a16="http://schemas.microsoft.com/office/drawing/2014/main" id="{5BD7BA35-B6D6-4B0A-8940-C237B620ABBF}"/>
                </a:ext>
              </a:extLst>
            </p:cNvPr>
            <p:cNvGrpSpPr/>
            <p:nvPr/>
          </p:nvGrpSpPr>
          <p:grpSpPr>
            <a:xfrm>
              <a:off x="2005187" y="4991761"/>
              <a:ext cx="254000" cy="232410"/>
              <a:chOff x="2046288" y="3759200"/>
              <a:chExt cx="296863" cy="271463"/>
            </a:xfrm>
            <a:solidFill>
              <a:srgbClr val="1B828D"/>
            </a:solidFill>
          </p:grpSpPr>
          <p:sp>
            <p:nvSpPr>
              <p:cNvPr id="20" name="Rectangle 160">
                <a:extLst>
                  <a:ext uri="{FF2B5EF4-FFF2-40B4-BE49-F238E27FC236}">
                    <a16:creationId xmlns:a16="http://schemas.microsoft.com/office/drawing/2014/main" id="{5D36F81F-0A04-4D7A-8CE9-BDEE29550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solidFill>
                <a:srgbClr val="9F320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21" name="Rectangle 161">
                <a:extLst>
                  <a:ext uri="{FF2B5EF4-FFF2-40B4-BE49-F238E27FC236}">
                    <a16:creationId xmlns:a16="http://schemas.microsoft.com/office/drawing/2014/main" id="{EEE0D99B-13D1-439D-9C19-91B24973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solidFill>
                <a:srgbClr val="9F320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22" name="Rectangle 162">
                <a:extLst>
                  <a:ext uri="{FF2B5EF4-FFF2-40B4-BE49-F238E27FC236}">
                    <a16:creationId xmlns:a16="http://schemas.microsoft.com/office/drawing/2014/main" id="{8E44542C-664C-4678-8E9F-D50590FD6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solidFill>
                <a:srgbClr val="9F320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23" name="Rectangle 163">
                <a:extLst>
                  <a:ext uri="{FF2B5EF4-FFF2-40B4-BE49-F238E27FC236}">
                    <a16:creationId xmlns:a16="http://schemas.microsoft.com/office/drawing/2014/main" id="{7C13C5A4-B821-4755-B418-224E607A3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solidFill>
                <a:srgbClr val="9F320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24" name="Freeform 164">
                <a:extLst>
                  <a:ext uri="{FF2B5EF4-FFF2-40B4-BE49-F238E27FC236}">
                    <a16:creationId xmlns:a16="http://schemas.microsoft.com/office/drawing/2014/main" id="{4BCAC2DD-4B61-442C-B09E-8154CD1B98E9}"/>
                  </a:ext>
                </a:extLst>
              </p:cNvPr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solidFill>
                <a:srgbClr val="9F320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5814DED-3CBA-4442-882C-A74C9890D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05" y="1486113"/>
              <a:ext cx="3840316" cy="4748582"/>
            </a:xfrm>
            <a:prstGeom prst="rect">
              <a:avLst/>
            </a:prstGeom>
          </p:spPr>
        </p:pic>
      </p:grpSp>
      <p:sp>
        <p:nvSpPr>
          <p:cNvPr id="25" name="TextBox 13">
            <a:extLst>
              <a:ext uri="{FF2B5EF4-FFF2-40B4-BE49-F238E27FC236}">
                <a16:creationId xmlns:a16="http://schemas.microsoft.com/office/drawing/2014/main" id="{6183B77E-568E-467C-B9F1-E6BF3CD7F11E}"/>
              </a:ext>
            </a:extLst>
          </p:cNvPr>
          <p:cNvSpPr txBox="1"/>
          <p:nvPr/>
        </p:nvSpPr>
        <p:spPr>
          <a:xfrm>
            <a:off x="1935898" y="1639929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4DDFE58F-1195-408D-9ADD-7ED9363C1465}"/>
              </a:ext>
            </a:extLst>
          </p:cNvPr>
          <p:cNvSpPr txBox="1"/>
          <p:nvPr/>
        </p:nvSpPr>
        <p:spPr>
          <a:xfrm>
            <a:off x="2088038" y="1994251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ECDC9E05-B424-4CC4-B64D-D7E2FC02B346}"/>
              </a:ext>
            </a:extLst>
          </p:cNvPr>
          <p:cNvSpPr txBox="1"/>
          <p:nvPr/>
        </p:nvSpPr>
        <p:spPr>
          <a:xfrm>
            <a:off x="1935898" y="3139510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EE20EE7C-4E14-4D3A-97EE-C3FDE77CBDCF}"/>
              </a:ext>
            </a:extLst>
          </p:cNvPr>
          <p:cNvSpPr txBox="1"/>
          <p:nvPr/>
        </p:nvSpPr>
        <p:spPr>
          <a:xfrm>
            <a:off x="2088038" y="3493832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44D2C16E-9B01-49B5-9CCB-50E5B4ADC7FC}"/>
              </a:ext>
            </a:extLst>
          </p:cNvPr>
          <p:cNvSpPr txBox="1"/>
          <p:nvPr/>
        </p:nvSpPr>
        <p:spPr>
          <a:xfrm>
            <a:off x="1935898" y="4601742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761ACD66-7F9D-4945-A70B-260205BC86BB}"/>
              </a:ext>
            </a:extLst>
          </p:cNvPr>
          <p:cNvSpPr txBox="1"/>
          <p:nvPr/>
        </p:nvSpPr>
        <p:spPr>
          <a:xfrm>
            <a:off x="2088038" y="4956064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8533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0466AA1-0E24-47A4-8C6C-9E4E47D6E79D}"/>
              </a:ext>
            </a:extLst>
          </p:cNvPr>
          <p:cNvGrpSpPr/>
          <p:nvPr/>
        </p:nvGrpSpPr>
        <p:grpSpPr>
          <a:xfrm>
            <a:off x="465892" y="1447829"/>
            <a:ext cx="7509638" cy="4977786"/>
            <a:chOff x="1564203" y="1197094"/>
            <a:chExt cx="4165885" cy="2761369"/>
          </a:xfrm>
        </p:grpSpPr>
        <p:grpSp>
          <p:nvGrpSpPr>
            <p:cNvPr id="7" name="Group 57">
              <a:extLst>
                <a:ext uri="{FF2B5EF4-FFF2-40B4-BE49-F238E27FC236}">
                  <a16:creationId xmlns:a16="http://schemas.microsoft.com/office/drawing/2014/main" id="{DBFFA201-6675-494E-92D2-E4B4A00C7981}"/>
                </a:ext>
              </a:extLst>
            </p:cNvPr>
            <p:cNvGrpSpPr/>
            <p:nvPr/>
          </p:nvGrpSpPr>
          <p:grpSpPr>
            <a:xfrm>
              <a:off x="1564203" y="1197094"/>
              <a:ext cx="3006835" cy="2657768"/>
              <a:chOff x="5625793" y="1599766"/>
              <a:chExt cx="4594903" cy="4080928"/>
            </a:xfrm>
            <a:solidFill>
              <a:srgbClr val="DC4415"/>
            </a:solidFill>
          </p:grpSpPr>
          <p:grpSp>
            <p:nvGrpSpPr>
              <p:cNvPr id="48" name="Group 58">
                <a:extLst>
                  <a:ext uri="{FF2B5EF4-FFF2-40B4-BE49-F238E27FC236}">
                    <a16:creationId xmlns:a16="http://schemas.microsoft.com/office/drawing/2014/main" id="{CC035912-D29F-4438-A29A-D5336C8454C8}"/>
                  </a:ext>
                </a:extLst>
              </p:cNvPr>
              <p:cNvGrpSpPr/>
              <p:nvPr/>
            </p:nvGrpSpPr>
            <p:grpSpPr>
              <a:xfrm>
                <a:off x="6191250" y="1599766"/>
                <a:ext cx="3473482" cy="1069614"/>
                <a:chOff x="6191250" y="1599766"/>
                <a:chExt cx="3473482" cy="1069614"/>
              </a:xfrm>
              <a:grpFill/>
            </p:grpSpPr>
            <p:sp>
              <p:nvSpPr>
                <p:cNvPr id="54" name="Freeform 64">
                  <a:extLst>
                    <a:ext uri="{FF2B5EF4-FFF2-40B4-BE49-F238E27FC236}">
                      <a16:creationId xmlns:a16="http://schemas.microsoft.com/office/drawing/2014/main" id="{180D9299-E00D-4A0E-8556-C416A7216B8C}"/>
                    </a:ext>
                  </a:extLst>
                </p:cNvPr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65">
                  <a:extLst>
                    <a:ext uri="{FF2B5EF4-FFF2-40B4-BE49-F238E27FC236}">
                      <a16:creationId xmlns:a16="http://schemas.microsoft.com/office/drawing/2014/main" id="{555B36D0-F486-40E2-B1D4-34E2E97D3131}"/>
                    </a:ext>
                  </a:extLst>
                </p:cNvPr>
                <p:cNvSpPr/>
                <p:nvPr/>
              </p:nvSpPr>
              <p:spPr bwMode="auto">
                <a:xfrm flipH="1">
                  <a:off x="8043101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9F320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59">
                <a:extLst>
                  <a:ext uri="{FF2B5EF4-FFF2-40B4-BE49-F238E27FC236}">
                    <a16:creationId xmlns:a16="http://schemas.microsoft.com/office/drawing/2014/main" id="{6052B96F-55AA-48FD-BB62-D3D52FD00BC6}"/>
                  </a:ext>
                </a:extLst>
              </p:cNvPr>
              <p:cNvGrpSpPr/>
              <p:nvPr/>
            </p:nvGrpSpPr>
            <p:grpSpPr>
              <a:xfrm flipV="1">
                <a:off x="6191251" y="4611080"/>
                <a:ext cx="3473482" cy="1069614"/>
                <a:chOff x="6191251" y="1599766"/>
                <a:chExt cx="3473482" cy="1069614"/>
              </a:xfrm>
              <a:grpFill/>
            </p:grpSpPr>
            <p:sp>
              <p:nvSpPr>
                <p:cNvPr id="52" name="Freeform 62">
                  <a:extLst>
                    <a:ext uri="{FF2B5EF4-FFF2-40B4-BE49-F238E27FC236}">
                      <a16:creationId xmlns:a16="http://schemas.microsoft.com/office/drawing/2014/main" id="{A7A158C0-9A37-4DD6-BD2F-D07F053188D8}"/>
                    </a:ext>
                  </a:extLst>
                </p:cNvPr>
                <p:cNvSpPr/>
                <p:nvPr/>
              </p:nvSpPr>
              <p:spPr bwMode="auto">
                <a:xfrm>
                  <a:off x="6191251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63">
                  <a:extLst>
                    <a:ext uri="{FF2B5EF4-FFF2-40B4-BE49-F238E27FC236}">
                      <a16:creationId xmlns:a16="http://schemas.microsoft.com/office/drawing/2014/main" id="{6FF9AE63-1DA3-4115-B9EE-657DA4254FBE}"/>
                    </a:ext>
                  </a:extLst>
                </p:cNvPr>
                <p:cNvSpPr/>
                <p:nvPr/>
              </p:nvSpPr>
              <p:spPr bwMode="auto">
                <a:xfrm flipH="1">
                  <a:off x="8043102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9F320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Freeform 60">
                <a:extLst>
                  <a:ext uri="{FF2B5EF4-FFF2-40B4-BE49-F238E27FC236}">
                    <a16:creationId xmlns:a16="http://schemas.microsoft.com/office/drawing/2014/main" id="{4063FED8-137F-4ABE-B89A-CEB342F93C4B}"/>
                  </a:ext>
                </a:extLst>
              </p:cNvPr>
              <p:cNvSpPr/>
              <p:nvPr/>
            </p:nvSpPr>
            <p:spPr bwMode="auto">
              <a:xfrm rot="17954294">
                <a:off x="5349784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98124 w 4158105"/>
                  <a:gd name="connsiteY8" fmla="*/ 919162 h 4110786"/>
                  <a:gd name="connsiteX9" fmla="*/ 2106264 w 4158105"/>
                  <a:gd name="connsiteY9" fmla="*/ 319178 h 4110786"/>
                  <a:gd name="connsiteX10" fmla="*/ 2198792 w 4158105"/>
                  <a:gd name="connsiteY10" fmla="*/ 323850 h 4110786"/>
                  <a:gd name="connsiteX11" fmla="*/ 2019755 w 4158105"/>
                  <a:gd name="connsiteY11" fmla="*/ 323850 h 4110786"/>
                  <a:gd name="connsiteX12" fmla="*/ 2019755 w 4158105"/>
                  <a:gd name="connsiteY12" fmla="*/ 323546 h 4110786"/>
                  <a:gd name="connsiteX13" fmla="*/ 2106264 w 4158105"/>
                  <a:gd name="connsiteY13" fmla="*/ 319178 h 4110786"/>
                  <a:gd name="connsiteX14" fmla="*/ 2224351 w 4158105"/>
                  <a:gd name="connsiteY14" fmla="*/ 13068 h 4110786"/>
                  <a:gd name="connsiteX15" fmla="*/ 4158105 w 4158105"/>
                  <a:gd name="connsiteY15" fmla="*/ 2058946 h 4110786"/>
                  <a:gd name="connsiteX16" fmla="*/ 2106265 w 4158105"/>
                  <a:gd name="connsiteY16" fmla="*/ 4110786 h 4110786"/>
                  <a:gd name="connsiteX17" fmla="*/ 54424 w 4158105"/>
                  <a:gd name="connsiteY17" fmla="*/ 2058946 h 4110786"/>
                  <a:gd name="connsiteX18" fmla="*/ 574232 w 4158105"/>
                  <a:gd name="connsiteY18" fmla="*/ 1234330 h 4110786"/>
                  <a:gd name="connsiteX19" fmla="*/ 366497 w 4158105"/>
                  <a:gd name="connsiteY19" fmla="*/ 2058945 h 4110786"/>
                  <a:gd name="connsiteX20" fmla="*/ 2106264 w 4158105"/>
                  <a:gd name="connsiteY20" fmla="*/ 3798712 h 4110786"/>
                  <a:gd name="connsiteX21" fmla="*/ 3846030 w 4158105"/>
                  <a:gd name="connsiteY21" fmla="*/ 2058945 h 4110786"/>
                  <a:gd name="connsiteX22" fmla="*/ 2198792 w 4158105"/>
                  <a:gd name="connsiteY22" fmla="*/ 323850 h 4110786"/>
                  <a:gd name="connsiteX23" fmla="*/ 2219780 w 4158105"/>
                  <a:gd name="connsiteY23" fmla="*/ 323850 h 4110786"/>
                  <a:gd name="connsiteX24" fmla="*/ 2224351 w 4158105"/>
                  <a:gd name="connsiteY24" fmla="*/ 13068 h 4110786"/>
                  <a:gd name="connsiteX25" fmla="*/ 2019755 w 4158105"/>
                  <a:gd name="connsiteY25" fmla="*/ 11473 h 4110786"/>
                  <a:gd name="connsiteX26" fmla="*/ 2019755 w 4158105"/>
                  <a:gd name="connsiteY26" fmla="*/ 323546 h 4110786"/>
                  <a:gd name="connsiteX27" fmla="*/ 668844 w 4158105"/>
                  <a:gd name="connsiteY27" fmla="*/ 1079241 h 4110786"/>
                  <a:gd name="connsiteX28" fmla="*/ 399753 w 4158105"/>
                  <a:gd name="connsiteY28" fmla="*/ 920125 h 4110786"/>
                  <a:gd name="connsiteX29" fmla="*/ 2019755 w 4158105"/>
                  <a:gd name="connsiteY29" fmla="*/ 11473 h 4110786"/>
                  <a:gd name="connsiteX30" fmla="*/ 2224543 w 4158105"/>
                  <a:gd name="connsiteY30" fmla="*/ 0 h 4110786"/>
                  <a:gd name="connsiteX31" fmla="*/ 2224351 w 4158105"/>
                  <a:gd name="connsiteY31" fmla="*/ 13068 h 4110786"/>
                  <a:gd name="connsiteX32" fmla="*/ 2106265 w 4158105"/>
                  <a:gd name="connsiteY32" fmla="*/ 7105 h 4110786"/>
                  <a:gd name="connsiteX33" fmla="*/ 2019755 w 4158105"/>
                  <a:gd name="connsiteY33" fmla="*/ 11473 h 4110786"/>
                  <a:gd name="connsiteX34" fmla="*/ 2019755 w 4158105"/>
                  <a:gd name="connsiteY34" fmla="*/ 2381 h 4110786"/>
                  <a:gd name="connsiteX35" fmla="*/ 2224543 w 4158105"/>
                  <a:gd name="connsiteY35" fmla="*/ 0 h 4110786"/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98124 w 4158105"/>
                  <a:gd name="connsiteY7" fmla="*/ 919162 h 4110786"/>
                  <a:gd name="connsiteX8" fmla="*/ 2106264 w 4158105"/>
                  <a:gd name="connsiteY8" fmla="*/ 319178 h 4110786"/>
                  <a:gd name="connsiteX9" fmla="*/ 2198792 w 4158105"/>
                  <a:gd name="connsiteY9" fmla="*/ 323850 h 4110786"/>
                  <a:gd name="connsiteX10" fmla="*/ 2019755 w 4158105"/>
                  <a:gd name="connsiteY10" fmla="*/ 323850 h 4110786"/>
                  <a:gd name="connsiteX11" fmla="*/ 2019755 w 4158105"/>
                  <a:gd name="connsiteY11" fmla="*/ 323546 h 4110786"/>
                  <a:gd name="connsiteX12" fmla="*/ 2106264 w 4158105"/>
                  <a:gd name="connsiteY12" fmla="*/ 319178 h 4110786"/>
                  <a:gd name="connsiteX13" fmla="*/ 2224351 w 4158105"/>
                  <a:gd name="connsiteY13" fmla="*/ 13068 h 4110786"/>
                  <a:gd name="connsiteX14" fmla="*/ 4158105 w 4158105"/>
                  <a:gd name="connsiteY14" fmla="*/ 2058946 h 4110786"/>
                  <a:gd name="connsiteX15" fmla="*/ 2106265 w 4158105"/>
                  <a:gd name="connsiteY15" fmla="*/ 4110786 h 4110786"/>
                  <a:gd name="connsiteX16" fmla="*/ 54424 w 4158105"/>
                  <a:gd name="connsiteY16" fmla="*/ 2058946 h 4110786"/>
                  <a:gd name="connsiteX17" fmla="*/ 574232 w 4158105"/>
                  <a:gd name="connsiteY17" fmla="*/ 1234330 h 4110786"/>
                  <a:gd name="connsiteX18" fmla="*/ 366497 w 4158105"/>
                  <a:gd name="connsiteY18" fmla="*/ 2058945 h 4110786"/>
                  <a:gd name="connsiteX19" fmla="*/ 2106264 w 4158105"/>
                  <a:gd name="connsiteY19" fmla="*/ 3798712 h 4110786"/>
                  <a:gd name="connsiteX20" fmla="*/ 3846030 w 4158105"/>
                  <a:gd name="connsiteY20" fmla="*/ 2058945 h 4110786"/>
                  <a:gd name="connsiteX21" fmla="*/ 2198792 w 4158105"/>
                  <a:gd name="connsiteY21" fmla="*/ 323850 h 4110786"/>
                  <a:gd name="connsiteX22" fmla="*/ 2219780 w 4158105"/>
                  <a:gd name="connsiteY22" fmla="*/ 323850 h 4110786"/>
                  <a:gd name="connsiteX23" fmla="*/ 2224351 w 4158105"/>
                  <a:gd name="connsiteY23" fmla="*/ 13068 h 4110786"/>
                  <a:gd name="connsiteX24" fmla="*/ 2019755 w 4158105"/>
                  <a:gd name="connsiteY24" fmla="*/ 11473 h 4110786"/>
                  <a:gd name="connsiteX25" fmla="*/ 2019755 w 4158105"/>
                  <a:gd name="connsiteY25" fmla="*/ 323546 h 4110786"/>
                  <a:gd name="connsiteX26" fmla="*/ 668844 w 4158105"/>
                  <a:gd name="connsiteY26" fmla="*/ 1079241 h 4110786"/>
                  <a:gd name="connsiteX27" fmla="*/ 399753 w 4158105"/>
                  <a:gd name="connsiteY27" fmla="*/ 920125 h 4110786"/>
                  <a:gd name="connsiteX28" fmla="*/ 2019755 w 4158105"/>
                  <a:gd name="connsiteY28" fmla="*/ 11473 h 4110786"/>
                  <a:gd name="connsiteX29" fmla="*/ 2224543 w 4158105"/>
                  <a:gd name="connsiteY29" fmla="*/ 0 h 4110786"/>
                  <a:gd name="connsiteX30" fmla="*/ 2224351 w 4158105"/>
                  <a:gd name="connsiteY30" fmla="*/ 13068 h 4110786"/>
                  <a:gd name="connsiteX31" fmla="*/ 2106265 w 4158105"/>
                  <a:gd name="connsiteY31" fmla="*/ 7105 h 4110786"/>
                  <a:gd name="connsiteX32" fmla="*/ 2019755 w 4158105"/>
                  <a:gd name="connsiteY32" fmla="*/ 11473 h 4110786"/>
                  <a:gd name="connsiteX33" fmla="*/ 2019755 w 4158105"/>
                  <a:gd name="connsiteY33" fmla="*/ 2381 h 4110786"/>
                  <a:gd name="connsiteX34" fmla="*/ 2224543 w 4158105"/>
                  <a:gd name="connsiteY34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647398 w 4228786"/>
                  <a:gd name="connsiteY2" fmla="*/ 1235869 h 4110786"/>
                  <a:gd name="connsiteX3" fmla="*/ 644913 w 4228786"/>
                  <a:gd name="connsiteY3" fmla="*/ 1234330 h 4110786"/>
                  <a:gd name="connsiteX4" fmla="*/ 739525 w 4228786"/>
                  <a:gd name="connsiteY4" fmla="*/ 1079241 h 4110786"/>
                  <a:gd name="connsiteX5" fmla="*/ 468805 w 4228786"/>
                  <a:gd name="connsiteY5" fmla="*/ 919162 h 4110786"/>
                  <a:gd name="connsiteX6" fmla="*/ 470434 w 4228786"/>
                  <a:gd name="connsiteY6" fmla="*/ 920125 h 4110786"/>
                  <a:gd name="connsiteX7" fmla="*/ 468805 w 4228786"/>
                  <a:gd name="connsiteY7" fmla="*/ 919162 h 4110786"/>
                  <a:gd name="connsiteX8" fmla="*/ 2176945 w 4228786"/>
                  <a:gd name="connsiteY8" fmla="*/ 319178 h 4110786"/>
                  <a:gd name="connsiteX9" fmla="*/ 2269473 w 4228786"/>
                  <a:gd name="connsiteY9" fmla="*/ 323850 h 4110786"/>
                  <a:gd name="connsiteX10" fmla="*/ 2090436 w 4228786"/>
                  <a:gd name="connsiteY10" fmla="*/ 323850 h 4110786"/>
                  <a:gd name="connsiteX11" fmla="*/ 2090436 w 4228786"/>
                  <a:gd name="connsiteY11" fmla="*/ 323546 h 4110786"/>
                  <a:gd name="connsiteX12" fmla="*/ 2176945 w 4228786"/>
                  <a:gd name="connsiteY12" fmla="*/ 319178 h 4110786"/>
                  <a:gd name="connsiteX13" fmla="*/ 2295032 w 4228786"/>
                  <a:gd name="connsiteY13" fmla="*/ 13068 h 4110786"/>
                  <a:gd name="connsiteX14" fmla="*/ 4228786 w 4228786"/>
                  <a:gd name="connsiteY14" fmla="*/ 2058946 h 4110786"/>
                  <a:gd name="connsiteX15" fmla="*/ 2176946 w 4228786"/>
                  <a:gd name="connsiteY15" fmla="*/ 4110786 h 4110786"/>
                  <a:gd name="connsiteX16" fmla="*/ 125105 w 4228786"/>
                  <a:gd name="connsiteY16" fmla="*/ 2058946 h 4110786"/>
                  <a:gd name="connsiteX17" fmla="*/ 437178 w 4228786"/>
                  <a:gd name="connsiteY17" fmla="*/ 2058945 h 4110786"/>
                  <a:gd name="connsiteX18" fmla="*/ 2176945 w 4228786"/>
                  <a:gd name="connsiteY18" fmla="*/ 3798712 h 4110786"/>
                  <a:gd name="connsiteX19" fmla="*/ 3916711 w 4228786"/>
                  <a:gd name="connsiteY19" fmla="*/ 2058945 h 4110786"/>
                  <a:gd name="connsiteX20" fmla="*/ 2269473 w 4228786"/>
                  <a:gd name="connsiteY20" fmla="*/ 323850 h 4110786"/>
                  <a:gd name="connsiteX21" fmla="*/ 2290461 w 4228786"/>
                  <a:gd name="connsiteY21" fmla="*/ 323850 h 4110786"/>
                  <a:gd name="connsiteX22" fmla="*/ 2295032 w 4228786"/>
                  <a:gd name="connsiteY22" fmla="*/ 13068 h 4110786"/>
                  <a:gd name="connsiteX23" fmla="*/ 2090436 w 4228786"/>
                  <a:gd name="connsiteY23" fmla="*/ 11473 h 4110786"/>
                  <a:gd name="connsiteX24" fmla="*/ 2090436 w 4228786"/>
                  <a:gd name="connsiteY24" fmla="*/ 323546 h 4110786"/>
                  <a:gd name="connsiteX25" fmla="*/ 739525 w 4228786"/>
                  <a:gd name="connsiteY25" fmla="*/ 1079241 h 4110786"/>
                  <a:gd name="connsiteX26" fmla="*/ 470434 w 4228786"/>
                  <a:gd name="connsiteY26" fmla="*/ 920125 h 4110786"/>
                  <a:gd name="connsiteX27" fmla="*/ 2090436 w 4228786"/>
                  <a:gd name="connsiteY27" fmla="*/ 11473 h 4110786"/>
                  <a:gd name="connsiteX28" fmla="*/ 2295224 w 4228786"/>
                  <a:gd name="connsiteY28" fmla="*/ 0 h 4110786"/>
                  <a:gd name="connsiteX29" fmla="*/ 2295032 w 4228786"/>
                  <a:gd name="connsiteY29" fmla="*/ 13068 h 4110786"/>
                  <a:gd name="connsiteX30" fmla="*/ 2176946 w 4228786"/>
                  <a:gd name="connsiteY30" fmla="*/ 7105 h 4110786"/>
                  <a:gd name="connsiteX31" fmla="*/ 2090436 w 4228786"/>
                  <a:gd name="connsiteY31" fmla="*/ 11473 h 4110786"/>
                  <a:gd name="connsiteX32" fmla="*/ 2090436 w 4228786"/>
                  <a:gd name="connsiteY32" fmla="*/ 2381 h 4110786"/>
                  <a:gd name="connsiteX33" fmla="*/ 2295224 w 4228786"/>
                  <a:gd name="connsiteY33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647398 w 4228786"/>
                  <a:gd name="connsiteY2" fmla="*/ 1235869 h 4110786"/>
                  <a:gd name="connsiteX3" fmla="*/ 739525 w 4228786"/>
                  <a:gd name="connsiteY3" fmla="*/ 1079241 h 4110786"/>
                  <a:gd name="connsiteX4" fmla="*/ 468805 w 4228786"/>
                  <a:gd name="connsiteY4" fmla="*/ 919162 h 4110786"/>
                  <a:gd name="connsiteX5" fmla="*/ 470434 w 4228786"/>
                  <a:gd name="connsiteY5" fmla="*/ 920125 h 4110786"/>
                  <a:gd name="connsiteX6" fmla="*/ 468805 w 4228786"/>
                  <a:gd name="connsiteY6" fmla="*/ 919162 h 4110786"/>
                  <a:gd name="connsiteX7" fmla="*/ 2176945 w 4228786"/>
                  <a:gd name="connsiteY7" fmla="*/ 319178 h 4110786"/>
                  <a:gd name="connsiteX8" fmla="*/ 2269473 w 4228786"/>
                  <a:gd name="connsiteY8" fmla="*/ 323850 h 4110786"/>
                  <a:gd name="connsiteX9" fmla="*/ 2090436 w 4228786"/>
                  <a:gd name="connsiteY9" fmla="*/ 323850 h 4110786"/>
                  <a:gd name="connsiteX10" fmla="*/ 2090436 w 4228786"/>
                  <a:gd name="connsiteY10" fmla="*/ 323546 h 4110786"/>
                  <a:gd name="connsiteX11" fmla="*/ 2176945 w 4228786"/>
                  <a:gd name="connsiteY11" fmla="*/ 319178 h 4110786"/>
                  <a:gd name="connsiteX12" fmla="*/ 2295032 w 4228786"/>
                  <a:gd name="connsiteY12" fmla="*/ 13068 h 4110786"/>
                  <a:gd name="connsiteX13" fmla="*/ 4228786 w 4228786"/>
                  <a:gd name="connsiteY13" fmla="*/ 2058946 h 4110786"/>
                  <a:gd name="connsiteX14" fmla="*/ 2176946 w 4228786"/>
                  <a:gd name="connsiteY14" fmla="*/ 4110786 h 4110786"/>
                  <a:gd name="connsiteX15" fmla="*/ 125105 w 4228786"/>
                  <a:gd name="connsiteY15" fmla="*/ 2058946 h 4110786"/>
                  <a:gd name="connsiteX16" fmla="*/ 437178 w 4228786"/>
                  <a:gd name="connsiteY16" fmla="*/ 2058945 h 4110786"/>
                  <a:gd name="connsiteX17" fmla="*/ 2176945 w 4228786"/>
                  <a:gd name="connsiteY17" fmla="*/ 3798712 h 4110786"/>
                  <a:gd name="connsiteX18" fmla="*/ 3916711 w 4228786"/>
                  <a:gd name="connsiteY18" fmla="*/ 2058945 h 4110786"/>
                  <a:gd name="connsiteX19" fmla="*/ 2269473 w 4228786"/>
                  <a:gd name="connsiteY19" fmla="*/ 323850 h 4110786"/>
                  <a:gd name="connsiteX20" fmla="*/ 2290461 w 4228786"/>
                  <a:gd name="connsiteY20" fmla="*/ 323850 h 4110786"/>
                  <a:gd name="connsiteX21" fmla="*/ 2295032 w 4228786"/>
                  <a:gd name="connsiteY21" fmla="*/ 13068 h 4110786"/>
                  <a:gd name="connsiteX22" fmla="*/ 2090436 w 4228786"/>
                  <a:gd name="connsiteY22" fmla="*/ 11473 h 4110786"/>
                  <a:gd name="connsiteX23" fmla="*/ 2090436 w 4228786"/>
                  <a:gd name="connsiteY23" fmla="*/ 323546 h 4110786"/>
                  <a:gd name="connsiteX24" fmla="*/ 739525 w 4228786"/>
                  <a:gd name="connsiteY24" fmla="*/ 1079241 h 4110786"/>
                  <a:gd name="connsiteX25" fmla="*/ 470434 w 4228786"/>
                  <a:gd name="connsiteY25" fmla="*/ 920125 h 4110786"/>
                  <a:gd name="connsiteX26" fmla="*/ 2090436 w 4228786"/>
                  <a:gd name="connsiteY26" fmla="*/ 11473 h 4110786"/>
                  <a:gd name="connsiteX27" fmla="*/ 2295224 w 4228786"/>
                  <a:gd name="connsiteY27" fmla="*/ 0 h 4110786"/>
                  <a:gd name="connsiteX28" fmla="*/ 2295032 w 4228786"/>
                  <a:gd name="connsiteY28" fmla="*/ 13068 h 4110786"/>
                  <a:gd name="connsiteX29" fmla="*/ 2176946 w 4228786"/>
                  <a:gd name="connsiteY29" fmla="*/ 7105 h 4110786"/>
                  <a:gd name="connsiteX30" fmla="*/ 2090436 w 4228786"/>
                  <a:gd name="connsiteY30" fmla="*/ 11473 h 4110786"/>
                  <a:gd name="connsiteX31" fmla="*/ 2090436 w 4228786"/>
                  <a:gd name="connsiteY31" fmla="*/ 2381 h 4110786"/>
                  <a:gd name="connsiteX32" fmla="*/ 2295224 w 4228786"/>
                  <a:gd name="connsiteY32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739525 w 4228786"/>
                  <a:gd name="connsiteY2" fmla="*/ 1079241 h 4110786"/>
                  <a:gd name="connsiteX3" fmla="*/ 468805 w 4228786"/>
                  <a:gd name="connsiteY3" fmla="*/ 919162 h 4110786"/>
                  <a:gd name="connsiteX4" fmla="*/ 470434 w 4228786"/>
                  <a:gd name="connsiteY4" fmla="*/ 920125 h 4110786"/>
                  <a:gd name="connsiteX5" fmla="*/ 468805 w 4228786"/>
                  <a:gd name="connsiteY5" fmla="*/ 919162 h 4110786"/>
                  <a:gd name="connsiteX6" fmla="*/ 2176945 w 4228786"/>
                  <a:gd name="connsiteY6" fmla="*/ 319178 h 4110786"/>
                  <a:gd name="connsiteX7" fmla="*/ 2269473 w 4228786"/>
                  <a:gd name="connsiteY7" fmla="*/ 323850 h 4110786"/>
                  <a:gd name="connsiteX8" fmla="*/ 2090436 w 4228786"/>
                  <a:gd name="connsiteY8" fmla="*/ 323850 h 4110786"/>
                  <a:gd name="connsiteX9" fmla="*/ 2090436 w 4228786"/>
                  <a:gd name="connsiteY9" fmla="*/ 323546 h 4110786"/>
                  <a:gd name="connsiteX10" fmla="*/ 2176945 w 4228786"/>
                  <a:gd name="connsiteY10" fmla="*/ 319178 h 4110786"/>
                  <a:gd name="connsiteX11" fmla="*/ 2295032 w 4228786"/>
                  <a:gd name="connsiteY11" fmla="*/ 13068 h 4110786"/>
                  <a:gd name="connsiteX12" fmla="*/ 4228786 w 4228786"/>
                  <a:gd name="connsiteY12" fmla="*/ 2058946 h 4110786"/>
                  <a:gd name="connsiteX13" fmla="*/ 2176946 w 4228786"/>
                  <a:gd name="connsiteY13" fmla="*/ 4110786 h 4110786"/>
                  <a:gd name="connsiteX14" fmla="*/ 125105 w 4228786"/>
                  <a:gd name="connsiteY14" fmla="*/ 2058946 h 4110786"/>
                  <a:gd name="connsiteX15" fmla="*/ 437178 w 4228786"/>
                  <a:gd name="connsiteY15" fmla="*/ 2058945 h 4110786"/>
                  <a:gd name="connsiteX16" fmla="*/ 2176945 w 4228786"/>
                  <a:gd name="connsiteY16" fmla="*/ 3798712 h 4110786"/>
                  <a:gd name="connsiteX17" fmla="*/ 3916711 w 4228786"/>
                  <a:gd name="connsiteY17" fmla="*/ 2058945 h 4110786"/>
                  <a:gd name="connsiteX18" fmla="*/ 2269473 w 4228786"/>
                  <a:gd name="connsiteY18" fmla="*/ 323850 h 4110786"/>
                  <a:gd name="connsiteX19" fmla="*/ 2290461 w 4228786"/>
                  <a:gd name="connsiteY19" fmla="*/ 323850 h 4110786"/>
                  <a:gd name="connsiteX20" fmla="*/ 2295032 w 4228786"/>
                  <a:gd name="connsiteY20" fmla="*/ 13068 h 4110786"/>
                  <a:gd name="connsiteX21" fmla="*/ 2090436 w 4228786"/>
                  <a:gd name="connsiteY21" fmla="*/ 11473 h 4110786"/>
                  <a:gd name="connsiteX22" fmla="*/ 2090436 w 4228786"/>
                  <a:gd name="connsiteY22" fmla="*/ 323546 h 4110786"/>
                  <a:gd name="connsiteX23" fmla="*/ 739525 w 4228786"/>
                  <a:gd name="connsiteY23" fmla="*/ 1079241 h 4110786"/>
                  <a:gd name="connsiteX24" fmla="*/ 470434 w 4228786"/>
                  <a:gd name="connsiteY24" fmla="*/ 920125 h 4110786"/>
                  <a:gd name="connsiteX25" fmla="*/ 2090436 w 4228786"/>
                  <a:gd name="connsiteY25" fmla="*/ 11473 h 4110786"/>
                  <a:gd name="connsiteX26" fmla="*/ 2295224 w 4228786"/>
                  <a:gd name="connsiteY26" fmla="*/ 0 h 4110786"/>
                  <a:gd name="connsiteX27" fmla="*/ 2295032 w 4228786"/>
                  <a:gd name="connsiteY27" fmla="*/ 13068 h 4110786"/>
                  <a:gd name="connsiteX28" fmla="*/ 2176946 w 4228786"/>
                  <a:gd name="connsiteY28" fmla="*/ 7105 h 4110786"/>
                  <a:gd name="connsiteX29" fmla="*/ 2090436 w 4228786"/>
                  <a:gd name="connsiteY29" fmla="*/ 11473 h 4110786"/>
                  <a:gd name="connsiteX30" fmla="*/ 2090436 w 4228786"/>
                  <a:gd name="connsiteY30" fmla="*/ 2381 h 4110786"/>
                  <a:gd name="connsiteX31" fmla="*/ 2295224 w 4228786"/>
                  <a:gd name="connsiteY31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739525 w 4228786"/>
                  <a:gd name="connsiteY2" fmla="*/ 1079241 h 4110786"/>
                  <a:gd name="connsiteX3" fmla="*/ 468805 w 4228786"/>
                  <a:gd name="connsiteY3" fmla="*/ 919162 h 4110786"/>
                  <a:gd name="connsiteX4" fmla="*/ 470434 w 4228786"/>
                  <a:gd name="connsiteY4" fmla="*/ 920125 h 4110786"/>
                  <a:gd name="connsiteX5" fmla="*/ 468805 w 4228786"/>
                  <a:gd name="connsiteY5" fmla="*/ 919162 h 4110786"/>
                  <a:gd name="connsiteX6" fmla="*/ 2176945 w 4228786"/>
                  <a:gd name="connsiteY6" fmla="*/ 319178 h 4110786"/>
                  <a:gd name="connsiteX7" fmla="*/ 2269473 w 4228786"/>
                  <a:gd name="connsiteY7" fmla="*/ 323850 h 4110786"/>
                  <a:gd name="connsiteX8" fmla="*/ 2090436 w 4228786"/>
                  <a:gd name="connsiteY8" fmla="*/ 323850 h 4110786"/>
                  <a:gd name="connsiteX9" fmla="*/ 2090436 w 4228786"/>
                  <a:gd name="connsiteY9" fmla="*/ 323546 h 4110786"/>
                  <a:gd name="connsiteX10" fmla="*/ 2176945 w 4228786"/>
                  <a:gd name="connsiteY10" fmla="*/ 319178 h 4110786"/>
                  <a:gd name="connsiteX11" fmla="*/ 2295032 w 4228786"/>
                  <a:gd name="connsiteY11" fmla="*/ 13068 h 4110786"/>
                  <a:gd name="connsiteX12" fmla="*/ 4228786 w 4228786"/>
                  <a:gd name="connsiteY12" fmla="*/ 2058946 h 4110786"/>
                  <a:gd name="connsiteX13" fmla="*/ 2176946 w 4228786"/>
                  <a:gd name="connsiteY13" fmla="*/ 4110786 h 4110786"/>
                  <a:gd name="connsiteX14" fmla="*/ 125105 w 4228786"/>
                  <a:gd name="connsiteY14" fmla="*/ 2058946 h 4110786"/>
                  <a:gd name="connsiteX15" fmla="*/ 437178 w 4228786"/>
                  <a:gd name="connsiteY15" fmla="*/ 2058945 h 4110786"/>
                  <a:gd name="connsiteX16" fmla="*/ 2176945 w 4228786"/>
                  <a:gd name="connsiteY16" fmla="*/ 3798712 h 4110786"/>
                  <a:gd name="connsiteX17" fmla="*/ 3916711 w 4228786"/>
                  <a:gd name="connsiteY17" fmla="*/ 2058945 h 4110786"/>
                  <a:gd name="connsiteX18" fmla="*/ 2269473 w 4228786"/>
                  <a:gd name="connsiteY18" fmla="*/ 323850 h 4110786"/>
                  <a:gd name="connsiteX19" fmla="*/ 2290461 w 4228786"/>
                  <a:gd name="connsiteY19" fmla="*/ 323850 h 4110786"/>
                  <a:gd name="connsiteX20" fmla="*/ 2295032 w 4228786"/>
                  <a:gd name="connsiteY20" fmla="*/ 13068 h 4110786"/>
                  <a:gd name="connsiteX21" fmla="*/ 2090436 w 4228786"/>
                  <a:gd name="connsiteY21" fmla="*/ 11473 h 4110786"/>
                  <a:gd name="connsiteX22" fmla="*/ 2090436 w 4228786"/>
                  <a:gd name="connsiteY22" fmla="*/ 323546 h 4110786"/>
                  <a:gd name="connsiteX23" fmla="*/ 739525 w 4228786"/>
                  <a:gd name="connsiteY23" fmla="*/ 1079241 h 4110786"/>
                  <a:gd name="connsiteX24" fmla="*/ 470434 w 4228786"/>
                  <a:gd name="connsiteY24" fmla="*/ 920125 h 4110786"/>
                  <a:gd name="connsiteX25" fmla="*/ 2090436 w 4228786"/>
                  <a:gd name="connsiteY25" fmla="*/ 11473 h 4110786"/>
                  <a:gd name="connsiteX26" fmla="*/ 2295224 w 4228786"/>
                  <a:gd name="connsiteY26" fmla="*/ 0 h 4110786"/>
                  <a:gd name="connsiteX27" fmla="*/ 2176946 w 4228786"/>
                  <a:gd name="connsiteY27" fmla="*/ 7105 h 4110786"/>
                  <a:gd name="connsiteX28" fmla="*/ 2090436 w 4228786"/>
                  <a:gd name="connsiteY28" fmla="*/ 11473 h 4110786"/>
                  <a:gd name="connsiteX29" fmla="*/ 2090436 w 4228786"/>
                  <a:gd name="connsiteY29" fmla="*/ 2381 h 4110786"/>
                  <a:gd name="connsiteX30" fmla="*/ 2295224 w 4228786"/>
                  <a:gd name="connsiteY30" fmla="*/ 0 h 4110786"/>
                  <a:gd name="connsiteX0" fmla="*/ 739525 w 4228949"/>
                  <a:gd name="connsiteY0" fmla="*/ 1079241 h 4110786"/>
                  <a:gd name="connsiteX1" fmla="*/ 742648 w 4228949"/>
                  <a:gd name="connsiteY1" fmla="*/ 1081087 h 4110786"/>
                  <a:gd name="connsiteX2" fmla="*/ 739525 w 4228949"/>
                  <a:gd name="connsiteY2" fmla="*/ 1079241 h 4110786"/>
                  <a:gd name="connsiteX3" fmla="*/ 468805 w 4228949"/>
                  <a:gd name="connsiteY3" fmla="*/ 919162 h 4110786"/>
                  <a:gd name="connsiteX4" fmla="*/ 470434 w 4228949"/>
                  <a:gd name="connsiteY4" fmla="*/ 920125 h 4110786"/>
                  <a:gd name="connsiteX5" fmla="*/ 468805 w 4228949"/>
                  <a:gd name="connsiteY5" fmla="*/ 919162 h 4110786"/>
                  <a:gd name="connsiteX6" fmla="*/ 2176945 w 4228949"/>
                  <a:gd name="connsiteY6" fmla="*/ 319178 h 4110786"/>
                  <a:gd name="connsiteX7" fmla="*/ 2269473 w 4228949"/>
                  <a:gd name="connsiteY7" fmla="*/ 323850 h 4110786"/>
                  <a:gd name="connsiteX8" fmla="*/ 2090436 w 4228949"/>
                  <a:gd name="connsiteY8" fmla="*/ 323850 h 4110786"/>
                  <a:gd name="connsiteX9" fmla="*/ 2090436 w 4228949"/>
                  <a:gd name="connsiteY9" fmla="*/ 323546 h 4110786"/>
                  <a:gd name="connsiteX10" fmla="*/ 2176945 w 4228949"/>
                  <a:gd name="connsiteY10" fmla="*/ 319178 h 4110786"/>
                  <a:gd name="connsiteX11" fmla="*/ 2290461 w 4228949"/>
                  <a:gd name="connsiteY11" fmla="*/ 323850 h 4110786"/>
                  <a:gd name="connsiteX12" fmla="*/ 4228786 w 4228949"/>
                  <a:gd name="connsiteY12" fmla="*/ 2058946 h 4110786"/>
                  <a:gd name="connsiteX13" fmla="*/ 2176946 w 4228949"/>
                  <a:gd name="connsiteY13" fmla="*/ 4110786 h 4110786"/>
                  <a:gd name="connsiteX14" fmla="*/ 125105 w 4228949"/>
                  <a:gd name="connsiteY14" fmla="*/ 2058946 h 4110786"/>
                  <a:gd name="connsiteX15" fmla="*/ 437178 w 4228949"/>
                  <a:gd name="connsiteY15" fmla="*/ 2058945 h 4110786"/>
                  <a:gd name="connsiteX16" fmla="*/ 2176945 w 4228949"/>
                  <a:gd name="connsiteY16" fmla="*/ 3798712 h 4110786"/>
                  <a:gd name="connsiteX17" fmla="*/ 3916711 w 4228949"/>
                  <a:gd name="connsiteY17" fmla="*/ 2058945 h 4110786"/>
                  <a:gd name="connsiteX18" fmla="*/ 2269473 w 4228949"/>
                  <a:gd name="connsiteY18" fmla="*/ 323850 h 4110786"/>
                  <a:gd name="connsiteX19" fmla="*/ 2290461 w 4228949"/>
                  <a:gd name="connsiteY19" fmla="*/ 323850 h 4110786"/>
                  <a:gd name="connsiteX20" fmla="*/ 2090436 w 4228949"/>
                  <a:gd name="connsiteY20" fmla="*/ 11473 h 4110786"/>
                  <a:gd name="connsiteX21" fmla="*/ 2090436 w 4228949"/>
                  <a:gd name="connsiteY21" fmla="*/ 323546 h 4110786"/>
                  <a:gd name="connsiteX22" fmla="*/ 739525 w 4228949"/>
                  <a:gd name="connsiteY22" fmla="*/ 1079241 h 4110786"/>
                  <a:gd name="connsiteX23" fmla="*/ 470434 w 4228949"/>
                  <a:gd name="connsiteY23" fmla="*/ 920125 h 4110786"/>
                  <a:gd name="connsiteX24" fmla="*/ 2090436 w 4228949"/>
                  <a:gd name="connsiteY24" fmla="*/ 11473 h 4110786"/>
                  <a:gd name="connsiteX25" fmla="*/ 2295224 w 4228949"/>
                  <a:gd name="connsiteY25" fmla="*/ 0 h 4110786"/>
                  <a:gd name="connsiteX26" fmla="*/ 2176946 w 4228949"/>
                  <a:gd name="connsiteY26" fmla="*/ 7105 h 4110786"/>
                  <a:gd name="connsiteX27" fmla="*/ 2090436 w 4228949"/>
                  <a:gd name="connsiteY27" fmla="*/ 11473 h 4110786"/>
                  <a:gd name="connsiteX28" fmla="*/ 2090436 w 4228949"/>
                  <a:gd name="connsiteY28" fmla="*/ 2381 h 4110786"/>
                  <a:gd name="connsiteX29" fmla="*/ 2295224 w 4228949"/>
                  <a:gd name="connsiteY29" fmla="*/ 0 h 4110786"/>
                  <a:gd name="connsiteX0" fmla="*/ 739525 w 4228949"/>
                  <a:gd name="connsiteY0" fmla="*/ 1076860 h 4108405"/>
                  <a:gd name="connsiteX1" fmla="*/ 742648 w 4228949"/>
                  <a:gd name="connsiteY1" fmla="*/ 1078706 h 4108405"/>
                  <a:gd name="connsiteX2" fmla="*/ 739525 w 4228949"/>
                  <a:gd name="connsiteY2" fmla="*/ 1076860 h 4108405"/>
                  <a:gd name="connsiteX3" fmla="*/ 468805 w 4228949"/>
                  <a:gd name="connsiteY3" fmla="*/ 916781 h 4108405"/>
                  <a:gd name="connsiteX4" fmla="*/ 470434 w 4228949"/>
                  <a:gd name="connsiteY4" fmla="*/ 917744 h 4108405"/>
                  <a:gd name="connsiteX5" fmla="*/ 468805 w 4228949"/>
                  <a:gd name="connsiteY5" fmla="*/ 916781 h 4108405"/>
                  <a:gd name="connsiteX6" fmla="*/ 2176945 w 4228949"/>
                  <a:gd name="connsiteY6" fmla="*/ 316797 h 4108405"/>
                  <a:gd name="connsiteX7" fmla="*/ 2269473 w 4228949"/>
                  <a:gd name="connsiteY7" fmla="*/ 321469 h 4108405"/>
                  <a:gd name="connsiteX8" fmla="*/ 2090436 w 4228949"/>
                  <a:gd name="connsiteY8" fmla="*/ 321469 h 4108405"/>
                  <a:gd name="connsiteX9" fmla="*/ 2090436 w 4228949"/>
                  <a:gd name="connsiteY9" fmla="*/ 321165 h 4108405"/>
                  <a:gd name="connsiteX10" fmla="*/ 2176945 w 4228949"/>
                  <a:gd name="connsiteY10" fmla="*/ 316797 h 4108405"/>
                  <a:gd name="connsiteX11" fmla="*/ 2290461 w 4228949"/>
                  <a:gd name="connsiteY11" fmla="*/ 321469 h 4108405"/>
                  <a:gd name="connsiteX12" fmla="*/ 4228786 w 4228949"/>
                  <a:gd name="connsiteY12" fmla="*/ 2056565 h 4108405"/>
                  <a:gd name="connsiteX13" fmla="*/ 2176946 w 4228949"/>
                  <a:gd name="connsiteY13" fmla="*/ 4108405 h 4108405"/>
                  <a:gd name="connsiteX14" fmla="*/ 125105 w 4228949"/>
                  <a:gd name="connsiteY14" fmla="*/ 2056565 h 4108405"/>
                  <a:gd name="connsiteX15" fmla="*/ 437178 w 4228949"/>
                  <a:gd name="connsiteY15" fmla="*/ 2056564 h 4108405"/>
                  <a:gd name="connsiteX16" fmla="*/ 2176945 w 4228949"/>
                  <a:gd name="connsiteY16" fmla="*/ 3796331 h 4108405"/>
                  <a:gd name="connsiteX17" fmla="*/ 3916711 w 4228949"/>
                  <a:gd name="connsiteY17" fmla="*/ 2056564 h 4108405"/>
                  <a:gd name="connsiteX18" fmla="*/ 2269473 w 4228949"/>
                  <a:gd name="connsiteY18" fmla="*/ 321469 h 4108405"/>
                  <a:gd name="connsiteX19" fmla="*/ 2290461 w 4228949"/>
                  <a:gd name="connsiteY19" fmla="*/ 321469 h 4108405"/>
                  <a:gd name="connsiteX20" fmla="*/ 2090436 w 4228949"/>
                  <a:gd name="connsiteY20" fmla="*/ 9092 h 4108405"/>
                  <a:gd name="connsiteX21" fmla="*/ 2090436 w 4228949"/>
                  <a:gd name="connsiteY21" fmla="*/ 321165 h 4108405"/>
                  <a:gd name="connsiteX22" fmla="*/ 739525 w 4228949"/>
                  <a:gd name="connsiteY22" fmla="*/ 1076860 h 4108405"/>
                  <a:gd name="connsiteX23" fmla="*/ 470434 w 4228949"/>
                  <a:gd name="connsiteY23" fmla="*/ 917744 h 4108405"/>
                  <a:gd name="connsiteX24" fmla="*/ 2090436 w 4228949"/>
                  <a:gd name="connsiteY24" fmla="*/ 9092 h 4108405"/>
                  <a:gd name="connsiteX25" fmla="*/ 2090436 w 4228949"/>
                  <a:gd name="connsiteY25" fmla="*/ 0 h 4108405"/>
                  <a:gd name="connsiteX26" fmla="*/ 2176946 w 4228949"/>
                  <a:gd name="connsiteY26" fmla="*/ 4724 h 4108405"/>
                  <a:gd name="connsiteX27" fmla="*/ 2090436 w 4228949"/>
                  <a:gd name="connsiteY27" fmla="*/ 9092 h 4108405"/>
                  <a:gd name="connsiteX28" fmla="*/ 2090436 w 4228949"/>
                  <a:gd name="connsiteY28" fmla="*/ 0 h 4108405"/>
                  <a:gd name="connsiteX0" fmla="*/ 739525 w 4228949"/>
                  <a:gd name="connsiteY0" fmla="*/ 1076860 h 4108405"/>
                  <a:gd name="connsiteX1" fmla="*/ 742648 w 4228949"/>
                  <a:gd name="connsiteY1" fmla="*/ 1078706 h 4108405"/>
                  <a:gd name="connsiteX2" fmla="*/ 739525 w 4228949"/>
                  <a:gd name="connsiteY2" fmla="*/ 1076860 h 4108405"/>
                  <a:gd name="connsiteX3" fmla="*/ 468805 w 4228949"/>
                  <a:gd name="connsiteY3" fmla="*/ 916781 h 4108405"/>
                  <a:gd name="connsiteX4" fmla="*/ 470434 w 4228949"/>
                  <a:gd name="connsiteY4" fmla="*/ 917744 h 4108405"/>
                  <a:gd name="connsiteX5" fmla="*/ 468805 w 4228949"/>
                  <a:gd name="connsiteY5" fmla="*/ 916781 h 4108405"/>
                  <a:gd name="connsiteX6" fmla="*/ 2176945 w 4228949"/>
                  <a:gd name="connsiteY6" fmla="*/ 316797 h 4108405"/>
                  <a:gd name="connsiteX7" fmla="*/ 2269473 w 4228949"/>
                  <a:gd name="connsiteY7" fmla="*/ 321469 h 4108405"/>
                  <a:gd name="connsiteX8" fmla="*/ 2090436 w 4228949"/>
                  <a:gd name="connsiteY8" fmla="*/ 321469 h 4108405"/>
                  <a:gd name="connsiteX9" fmla="*/ 2090436 w 4228949"/>
                  <a:gd name="connsiteY9" fmla="*/ 321165 h 4108405"/>
                  <a:gd name="connsiteX10" fmla="*/ 2176945 w 4228949"/>
                  <a:gd name="connsiteY10" fmla="*/ 316797 h 4108405"/>
                  <a:gd name="connsiteX11" fmla="*/ 2290461 w 4228949"/>
                  <a:gd name="connsiteY11" fmla="*/ 321469 h 4108405"/>
                  <a:gd name="connsiteX12" fmla="*/ 4228786 w 4228949"/>
                  <a:gd name="connsiteY12" fmla="*/ 2056565 h 4108405"/>
                  <a:gd name="connsiteX13" fmla="*/ 2176946 w 4228949"/>
                  <a:gd name="connsiteY13" fmla="*/ 4108405 h 4108405"/>
                  <a:gd name="connsiteX14" fmla="*/ 125105 w 4228949"/>
                  <a:gd name="connsiteY14" fmla="*/ 2056565 h 4108405"/>
                  <a:gd name="connsiteX15" fmla="*/ 437178 w 4228949"/>
                  <a:gd name="connsiteY15" fmla="*/ 2056564 h 4108405"/>
                  <a:gd name="connsiteX16" fmla="*/ 2176945 w 4228949"/>
                  <a:gd name="connsiteY16" fmla="*/ 3796331 h 4108405"/>
                  <a:gd name="connsiteX17" fmla="*/ 3916711 w 4228949"/>
                  <a:gd name="connsiteY17" fmla="*/ 2056564 h 4108405"/>
                  <a:gd name="connsiteX18" fmla="*/ 2269473 w 4228949"/>
                  <a:gd name="connsiteY18" fmla="*/ 321469 h 4108405"/>
                  <a:gd name="connsiteX19" fmla="*/ 2290461 w 4228949"/>
                  <a:gd name="connsiteY19" fmla="*/ 321469 h 4108405"/>
                  <a:gd name="connsiteX20" fmla="*/ 2090436 w 4228949"/>
                  <a:gd name="connsiteY20" fmla="*/ 9092 h 4108405"/>
                  <a:gd name="connsiteX21" fmla="*/ 2090436 w 4228949"/>
                  <a:gd name="connsiteY21" fmla="*/ 321165 h 4108405"/>
                  <a:gd name="connsiteX22" fmla="*/ 739525 w 4228949"/>
                  <a:gd name="connsiteY22" fmla="*/ 1076860 h 4108405"/>
                  <a:gd name="connsiteX23" fmla="*/ 470434 w 4228949"/>
                  <a:gd name="connsiteY23" fmla="*/ 917744 h 4108405"/>
                  <a:gd name="connsiteX24" fmla="*/ 2090436 w 4228949"/>
                  <a:gd name="connsiteY24" fmla="*/ 9092 h 4108405"/>
                  <a:gd name="connsiteX25" fmla="*/ 2090436 w 4228949"/>
                  <a:gd name="connsiteY25" fmla="*/ 0 h 4108405"/>
                  <a:gd name="connsiteX26" fmla="*/ 2090436 w 4228949"/>
                  <a:gd name="connsiteY26" fmla="*/ 9092 h 4108405"/>
                  <a:gd name="connsiteX27" fmla="*/ 2090436 w 4228949"/>
                  <a:gd name="connsiteY27" fmla="*/ 0 h 4108405"/>
                  <a:gd name="connsiteX0" fmla="*/ 739525 w 4228925"/>
                  <a:gd name="connsiteY0" fmla="*/ 1076860 h 4108405"/>
                  <a:gd name="connsiteX1" fmla="*/ 742648 w 4228925"/>
                  <a:gd name="connsiteY1" fmla="*/ 1078706 h 4108405"/>
                  <a:gd name="connsiteX2" fmla="*/ 739525 w 4228925"/>
                  <a:gd name="connsiteY2" fmla="*/ 1076860 h 4108405"/>
                  <a:gd name="connsiteX3" fmla="*/ 468805 w 4228925"/>
                  <a:gd name="connsiteY3" fmla="*/ 916781 h 4108405"/>
                  <a:gd name="connsiteX4" fmla="*/ 470434 w 4228925"/>
                  <a:gd name="connsiteY4" fmla="*/ 917744 h 4108405"/>
                  <a:gd name="connsiteX5" fmla="*/ 468805 w 4228925"/>
                  <a:gd name="connsiteY5" fmla="*/ 916781 h 4108405"/>
                  <a:gd name="connsiteX6" fmla="*/ 2176945 w 4228925"/>
                  <a:gd name="connsiteY6" fmla="*/ 316797 h 4108405"/>
                  <a:gd name="connsiteX7" fmla="*/ 2269473 w 4228925"/>
                  <a:gd name="connsiteY7" fmla="*/ 321469 h 4108405"/>
                  <a:gd name="connsiteX8" fmla="*/ 2090436 w 4228925"/>
                  <a:gd name="connsiteY8" fmla="*/ 321469 h 4108405"/>
                  <a:gd name="connsiteX9" fmla="*/ 2090436 w 4228925"/>
                  <a:gd name="connsiteY9" fmla="*/ 321165 h 4108405"/>
                  <a:gd name="connsiteX10" fmla="*/ 2176945 w 4228925"/>
                  <a:gd name="connsiteY10" fmla="*/ 316797 h 4108405"/>
                  <a:gd name="connsiteX11" fmla="*/ 2290461 w 4228925"/>
                  <a:gd name="connsiteY11" fmla="*/ 321469 h 4108405"/>
                  <a:gd name="connsiteX12" fmla="*/ 4228786 w 4228925"/>
                  <a:gd name="connsiteY12" fmla="*/ 2056565 h 4108405"/>
                  <a:gd name="connsiteX13" fmla="*/ 2176946 w 4228925"/>
                  <a:gd name="connsiteY13" fmla="*/ 4108405 h 4108405"/>
                  <a:gd name="connsiteX14" fmla="*/ 125105 w 4228925"/>
                  <a:gd name="connsiteY14" fmla="*/ 2056565 h 4108405"/>
                  <a:gd name="connsiteX15" fmla="*/ 437178 w 4228925"/>
                  <a:gd name="connsiteY15" fmla="*/ 2056564 h 4108405"/>
                  <a:gd name="connsiteX16" fmla="*/ 2176945 w 4228925"/>
                  <a:gd name="connsiteY16" fmla="*/ 3796331 h 4108405"/>
                  <a:gd name="connsiteX17" fmla="*/ 3916711 w 4228925"/>
                  <a:gd name="connsiteY17" fmla="*/ 2056564 h 4108405"/>
                  <a:gd name="connsiteX18" fmla="*/ 2290461 w 4228925"/>
                  <a:gd name="connsiteY18" fmla="*/ 321469 h 4108405"/>
                  <a:gd name="connsiteX19" fmla="*/ 2090436 w 4228925"/>
                  <a:gd name="connsiteY19" fmla="*/ 9092 h 4108405"/>
                  <a:gd name="connsiteX20" fmla="*/ 2090436 w 4228925"/>
                  <a:gd name="connsiteY20" fmla="*/ 321165 h 4108405"/>
                  <a:gd name="connsiteX21" fmla="*/ 739525 w 4228925"/>
                  <a:gd name="connsiteY21" fmla="*/ 1076860 h 4108405"/>
                  <a:gd name="connsiteX22" fmla="*/ 470434 w 4228925"/>
                  <a:gd name="connsiteY22" fmla="*/ 917744 h 4108405"/>
                  <a:gd name="connsiteX23" fmla="*/ 2090436 w 4228925"/>
                  <a:gd name="connsiteY23" fmla="*/ 9092 h 4108405"/>
                  <a:gd name="connsiteX24" fmla="*/ 2090436 w 4228925"/>
                  <a:gd name="connsiteY24" fmla="*/ 0 h 4108405"/>
                  <a:gd name="connsiteX25" fmla="*/ 2090436 w 4228925"/>
                  <a:gd name="connsiteY25" fmla="*/ 9092 h 4108405"/>
                  <a:gd name="connsiteX26" fmla="*/ 2090436 w 4228925"/>
                  <a:gd name="connsiteY26" fmla="*/ 0 h 4108405"/>
                  <a:gd name="connsiteX0" fmla="*/ 739525 w 4228925"/>
                  <a:gd name="connsiteY0" fmla="*/ 1076860 h 4108405"/>
                  <a:gd name="connsiteX1" fmla="*/ 742648 w 4228925"/>
                  <a:gd name="connsiteY1" fmla="*/ 1078706 h 4108405"/>
                  <a:gd name="connsiteX2" fmla="*/ 739525 w 4228925"/>
                  <a:gd name="connsiteY2" fmla="*/ 1076860 h 4108405"/>
                  <a:gd name="connsiteX3" fmla="*/ 468805 w 4228925"/>
                  <a:gd name="connsiteY3" fmla="*/ 916781 h 4108405"/>
                  <a:gd name="connsiteX4" fmla="*/ 470434 w 4228925"/>
                  <a:gd name="connsiteY4" fmla="*/ 917744 h 4108405"/>
                  <a:gd name="connsiteX5" fmla="*/ 468805 w 4228925"/>
                  <a:gd name="connsiteY5" fmla="*/ 916781 h 4108405"/>
                  <a:gd name="connsiteX6" fmla="*/ 2176945 w 4228925"/>
                  <a:gd name="connsiteY6" fmla="*/ 316797 h 4108405"/>
                  <a:gd name="connsiteX7" fmla="*/ 2090436 w 4228925"/>
                  <a:gd name="connsiteY7" fmla="*/ 321469 h 4108405"/>
                  <a:gd name="connsiteX8" fmla="*/ 2090436 w 4228925"/>
                  <a:gd name="connsiteY8" fmla="*/ 321165 h 4108405"/>
                  <a:gd name="connsiteX9" fmla="*/ 2176945 w 4228925"/>
                  <a:gd name="connsiteY9" fmla="*/ 316797 h 4108405"/>
                  <a:gd name="connsiteX10" fmla="*/ 2290461 w 4228925"/>
                  <a:gd name="connsiteY10" fmla="*/ 321469 h 4108405"/>
                  <a:gd name="connsiteX11" fmla="*/ 4228786 w 4228925"/>
                  <a:gd name="connsiteY11" fmla="*/ 2056565 h 4108405"/>
                  <a:gd name="connsiteX12" fmla="*/ 2176946 w 4228925"/>
                  <a:gd name="connsiteY12" fmla="*/ 4108405 h 4108405"/>
                  <a:gd name="connsiteX13" fmla="*/ 125105 w 4228925"/>
                  <a:gd name="connsiteY13" fmla="*/ 2056565 h 4108405"/>
                  <a:gd name="connsiteX14" fmla="*/ 437178 w 4228925"/>
                  <a:gd name="connsiteY14" fmla="*/ 2056564 h 4108405"/>
                  <a:gd name="connsiteX15" fmla="*/ 2176945 w 4228925"/>
                  <a:gd name="connsiteY15" fmla="*/ 3796331 h 4108405"/>
                  <a:gd name="connsiteX16" fmla="*/ 3916711 w 4228925"/>
                  <a:gd name="connsiteY16" fmla="*/ 2056564 h 4108405"/>
                  <a:gd name="connsiteX17" fmla="*/ 2290461 w 4228925"/>
                  <a:gd name="connsiteY17" fmla="*/ 321469 h 4108405"/>
                  <a:gd name="connsiteX18" fmla="*/ 2090436 w 4228925"/>
                  <a:gd name="connsiteY18" fmla="*/ 9092 h 4108405"/>
                  <a:gd name="connsiteX19" fmla="*/ 2090436 w 4228925"/>
                  <a:gd name="connsiteY19" fmla="*/ 321165 h 4108405"/>
                  <a:gd name="connsiteX20" fmla="*/ 739525 w 4228925"/>
                  <a:gd name="connsiteY20" fmla="*/ 1076860 h 4108405"/>
                  <a:gd name="connsiteX21" fmla="*/ 470434 w 4228925"/>
                  <a:gd name="connsiteY21" fmla="*/ 917744 h 4108405"/>
                  <a:gd name="connsiteX22" fmla="*/ 2090436 w 4228925"/>
                  <a:gd name="connsiteY22" fmla="*/ 9092 h 4108405"/>
                  <a:gd name="connsiteX23" fmla="*/ 2090436 w 4228925"/>
                  <a:gd name="connsiteY23" fmla="*/ 0 h 4108405"/>
                  <a:gd name="connsiteX24" fmla="*/ 2090436 w 4228925"/>
                  <a:gd name="connsiteY24" fmla="*/ 9092 h 4108405"/>
                  <a:gd name="connsiteX25" fmla="*/ 2090436 w 4228925"/>
                  <a:gd name="connsiteY25" fmla="*/ 0 h 4108405"/>
                  <a:gd name="connsiteX0" fmla="*/ 739525 w 4228925"/>
                  <a:gd name="connsiteY0" fmla="*/ 1076860 h 4108405"/>
                  <a:gd name="connsiteX1" fmla="*/ 742648 w 4228925"/>
                  <a:gd name="connsiteY1" fmla="*/ 1078706 h 4108405"/>
                  <a:gd name="connsiteX2" fmla="*/ 739525 w 4228925"/>
                  <a:gd name="connsiteY2" fmla="*/ 1076860 h 4108405"/>
                  <a:gd name="connsiteX3" fmla="*/ 468805 w 4228925"/>
                  <a:gd name="connsiteY3" fmla="*/ 916781 h 4108405"/>
                  <a:gd name="connsiteX4" fmla="*/ 470434 w 4228925"/>
                  <a:gd name="connsiteY4" fmla="*/ 917744 h 4108405"/>
                  <a:gd name="connsiteX5" fmla="*/ 468805 w 4228925"/>
                  <a:gd name="connsiteY5" fmla="*/ 916781 h 4108405"/>
                  <a:gd name="connsiteX6" fmla="*/ 2090436 w 4228925"/>
                  <a:gd name="connsiteY6" fmla="*/ 321165 h 4108405"/>
                  <a:gd name="connsiteX7" fmla="*/ 2090436 w 4228925"/>
                  <a:gd name="connsiteY7" fmla="*/ 321469 h 4108405"/>
                  <a:gd name="connsiteX8" fmla="*/ 2090436 w 4228925"/>
                  <a:gd name="connsiteY8" fmla="*/ 321165 h 4108405"/>
                  <a:gd name="connsiteX9" fmla="*/ 2290461 w 4228925"/>
                  <a:gd name="connsiteY9" fmla="*/ 321469 h 4108405"/>
                  <a:gd name="connsiteX10" fmla="*/ 4228786 w 4228925"/>
                  <a:gd name="connsiteY10" fmla="*/ 2056565 h 4108405"/>
                  <a:gd name="connsiteX11" fmla="*/ 2176946 w 4228925"/>
                  <a:gd name="connsiteY11" fmla="*/ 4108405 h 4108405"/>
                  <a:gd name="connsiteX12" fmla="*/ 125105 w 4228925"/>
                  <a:gd name="connsiteY12" fmla="*/ 2056565 h 4108405"/>
                  <a:gd name="connsiteX13" fmla="*/ 437178 w 4228925"/>
                  <a:gd name="connsiteY13" fmla="*/ 2056564 h 4108405"/>
                  <a:gd name="connsiteX14" fmla="*/ 2176945 w 4228925"/>
                  <a:gd name="connsiteY14" fmla="*/ 3796331 h 4108405"/>
                  <a:gd name="connsiteX15" fmla="*/ 3916711 w 4228925"/>
                  <a:gd name="connsiteY15" fmla="*/ 2056564 h 4108405"/>
                  <a:gd name="connsiteX16" fmla="*/ 2290461 w 4228925"/>
                  <a:gd name="connsiteY16" fmla="*/ 321469 h 4108405"/>
                  <a:gd name="connsiteX17" fmla="*/ 2090436 w 4228925"/>
                  <a:gd name="connsiteY17" fmla="*/ 9092 h 4108405"/>
                  <a:gd name="connsiteX18" fmla="*/ 2090436 w 4228925"/>
                  <a:gd name="connsiteY18" fmla="*/ 321165 h 4108405"/>
                  <a:gd name="connsiteX19" fmla="*/ 739525 w 4228925"/>
                  <a:gd name="connsiteY19" fmla="*/ 1076860 h 4108405"/>
                  <a:gd name="connsiteX20" fmla="*/ 470434 w 4228925"/>
                  <a:gd name="connsiteY20" fmla="*/ 917744 h 4108405"/>
                  <a:gd name="connsiteX21" fmla="*/ 2090436 w 4228925"/>
                  <a:gd name="connsiteY21" fmla="*/ 9092 h 4108405"/>
                  <a:gd name="connsiteX22" fmla="*/ 2090436 w 4228925"/>
                  <a:gd name="connsiteY22" fmla="*/ 0 h 4108405"/>
                  <a:gd name="connsiteX23" fmla="*/ 2090436 w 4228925"/>
                  <a:gd name="connsiteY23" fmla="*/ 9092 h 4108405"/>
                  <a:gd name="connsiteX24" fmla="*/ 2090436 w 4228925"/>
                  <a:gd name="connsiteY24" fmla="*/ 0 h 4108405"/>
                  <a:gd name="connsiteX0" fmla="*/ 739525 w 4228925"/>
                  <a:gd name="connsiteY0" fmla="*/ 1067768 h 4099313"/>
                  <a:gd name="connsiteX1" fmla="*/ 742648 w 4228925"/>
                  <a:gd name="connsiteY1" fmla="*/ 1069614 h 4099313"/>
                  <a:gd name="connsiteX2" fmla="*/ 739525 w 4228925"/>
                  <a:gd name="connsiteY2" fmla="*/ 1067768 h 4099313"/>
                  <a:gd name="connsiteX3" fmla="*/ 468805 w 4228925"/>
                  <a:gd name="connsiteY3" fmla="*/ 907689 h 4099313"/>
                  <a:gd name="connsiteX4" fmla="*/ 470434 w 4228925"/>
                  <a:gd name="connsiteY4" fmla="*/ 908652 h 4099313"/>
                  <a:gd name="connsiteX5" fmla="*/ 468805 w 4228925"/>
                  <a:gd name="connsiteY5" fmla="*/ 907689 h 4099313"/>
                  <a:gd name="connsiteX6" fmla="*/ 2090436 w 4228925"/>
                  <a:gd name="connsiteY6" fmla="*/ 312073 h 4099313"/>
                  <a:gd name="connsiteX7" fmla="*/ 2090436 w 4228925"/>
                  <a:gd name="connsiteY7" fmla="*/ 312377 h 4099313"/>
                  <a:gd name="connsiteX8" fmla="*/ 2090436 w 4228925"/>
                  <a:gd name="connsiteY8" fmla="*/ 312073 h 4099313"/>
                  <a:gd name="connsiteX9" fmla="*/ 2290461 w 4228925"/>
                  <a:gd name="connsiteY9" fmla="*/ 312377 h 4099313"/>
                  <a:gd name="connsiteX10" fmla="*/ 4228786 w 4228925"/>
                  <a:gd name="connsiteY10" fmla="*/ 2047473 h 4099313"/>
                  <a:gd name="connsiteX11" fmla="*/ 2176946 w 4228925"/>
                  <a:gd name="connsiteY11" fmla="*/ 4099313 h 4099313"/>
                  <a:gd name="connsiteX12" fmla="*/ 125105 w 4228925"/>
                  <a:gd name="connsiteY12" fmla="*/ 2047473 h 4099313"/>
                  <a:gd name="connsiteX13" fmla="*/ 437178 w 4228925"/>
                  <a:gd name="connsiteY13" fmla="*/ 2047472 h 4099313"/>
                  <a:gd name="connsiteX14" fmla="*/ 2176945 w 4228925"/>
                  <a:gd name="connsiteY14" fmla="*/ 3787239 h 4099313"/>
                  <a:gd name="connsiteX15" fmla="*/ 3916711 w 4228925"/>
                  <a:gd name="connsiteY15" fmla="*/ 2047472 h 4099313"/>
                  <a:gd name="connsiteX16" fmla="*/ 2290461 w 4228925"/>
                  <a:gd name="connsiteY16" fmla="*/ 312377 h 4099313"/>
                  <a:gd name="connsiteX17" fmla="*/ 2090436 w 4228925"/>
                  <a:gd name="connsiteY17" fmla="*/ 0 h 4099313"/>
                  <a:gd name="connsiteX18" fmla="*/ 2090436 w 4228925"/>
                  <a:gd name="connsiteY18" fmla="*/ 312073 h 4099313"/>
                  <a:gd name="connsiteX19" fmla="*/ 739525 w 4228925"/>
                  <a:gd name="connsiteY19" fmla="*/ 1067768 h 4099313"/>
                  <a:gd name="connsiteX20" fmla="*/ 470434 w 4228925"/>
                  <a:gd name="connsiteY20" fmla="*/ 908652 h 4099313"/>
                  <a:gd name="connsiteX21" fmla="*/ 2090436 w 4228925"/>
                  <a:gd name="connsiteY21" fmla="*/ 0 h 4099313"/>
                  <a:gd name="connsiteX0" fmla="*/ 739525 w 4353891"/>
                  <a:gd name="connsiteY0" fmla="*/ 1067768 h 4099313"/>
                  <a:gd name="connsiteX1" fmla="*/ 742648 w 4353891"/>
                  <a:gd name="connsiteY1" fmla="*/ 1069614 h 4099313"/>
                  <a:gd name="connsiteX2" fmla="*/ 739525 w 4353891"/>
                  <a:gd name="connsiteY2" fmla="*/ 1067768 h 4099313"/>
                  <a:gd name="connsiteX3" fmla="*/ 468805 w 4353891"/>
                  <a:gd name="connsiteY3" fmla="*/ 907689 h 4099313"/>
                  <a:gd name="connsiteX4" fmla="*/ 470434 w 4353891"/>
                  <a:gd name="connsiteY4" fmla="*/ 908652 h 4099313"/>
                  <a:gd name="connsiteX5" fmla="*/ 468805 w 4353891"/>
                  <a:gd name="connsiteY5" fmla="*/ 907689 h 4099313"/>
                  <a:gd name="connsiteX6" fmla="*/ 2090436 w 4353891"/>
                  <a:gd name="connsiteY6" fmla="*/ 312073 h 4099313"/>
                  <a:gd name="connsiteX7" fmla="*/ 2090436 w 4353891"/>
                  <a:gd name="connsiteY7" fmla="*/ 312377 h 4099313"/>
                  <a:gd name="connsiteX8" fmla="*/ 2090436 w 4353891"/>
                  <a:gd name="connsiteY8" fmla="*/ 312073 h 4099313"/>
                  <a:gd name="connsiteX9" fmla="*/ 3916711 w 4353891"/>
                  <a:gd name="connsiteY9" fmla="*/ 2047472 h 4099313"/>
                  <a:gd name="connsiteX10" fmla="*/ 4228786 w 4353891"/>
                  <a:gd name="connsiteY10" fmla="*/ 2047473 h 4099313"/>
                  <a:gd name="connsiteX11" fmla="*/ 2176946 w 4353891"/>
                  <a:gd name="connsiteY11" fmla="*/ 4099313 h 4099313"/>
                  <a:gd name="connsiteX12" fmla="*/ 125105 w 4353891"/>
                  <a:gd name="connsiteY12" fmla="*/ 2047473 h 4099313"/>
                  <a:gd name="connsiteX13" fmla="*/ 437178 w 4353891"/>
                  <a:gd name="connsiteY13" fmla="*/ 2047472 h 4099313"/>
                  <a:gd name="connsiteX14" fmla="*/ 2176945 w 4353891"/>
                  <a:gd name="connsiteY14" fmla="*/ 3787239 h 4099313"/>
                  <a:gd name="connsiteX15" fmla="*/ 3916711 w 4353891"/>
                  <a:gd name="connsiteY15" fmla="*/ 2047472 h 4099313"/>
                  <a:gd name="connsiteX16" fmla="*/ 2090436 w 4353891"/>
                  <a:gd name="connsiteY16" fmla="*/ 0 h 4099313"/>
                  <a:gd name="connsiteX17" fmla="*/ 2090436 w 4353891"/>
                  <a:gd name="connsiteY17" fmla="*/ 312073 h 4099313"/>
                  <a:gd name="connsiteX18" fmla="*/ 739525 w 4353891"/>
                  <a:gd name="connsiteY18" fmla="*/ 1067768 h 4099313"/>
                  <a:gd name="connsiteX19" fmla="*/ 470434 w 4353891"/>
                  <a:gd name="connsiteY19" fmla="*/ 908652 h 4099313"/>
                  <a:gd name="connsiteX20" fmla="*/ 2090436 w 4353891"/>
                  <a:gd name="connsiteY20" fmla="*/ 0 h 4099313"/>
                  <a:gd name="connsiteX0" fmla="*/ 614420 w 4228786"/>
                  <a:gd name="connsiteY0" fmla="*/ 1067768 h 4099313"/>
                  <a:gd name="connsiteX1" fmla="*/ 617543 w 4228786"/>
                  <a:gd name="connsiteY1" fmla="*/ 1069614 h 4099313"/>
                  <a:gd name="connsiteX2" fmla="*/ 614420 w 4228786"/>
                  <a:gd name="connsiteY2" fmla="*/ 1067768 h 4099313"/>
                  <a:gd name="connsiteX3" fmla="*/ 343700 w 4228786"/>
                  <a:gd name="connsiteY3" fmla="*/ 907689 h 4099313"/>
                  <a:gd name="connsiteX4" fmla="*/ 345329 w 4228786"/>
                  <a:gd name="connsiteY4" fmla="*/ 908652 h 4099313"/>
                  <a:gd name="connsiteX5" fmla="*/ 343700 w 4228786"/>
                  <a:gd name="connsiteY5" fmla="*/ 907689 h 4099313"/>
                  <a:gd name="connsiteX6" fmla="*/ 1965331 w 4228786"/>
                  <a:gd name="connsiteY6" fmla="*/ 312073 h 4099313"/>
                  <a:gd name="connsiteX7" fmla="*/ 1965331 w 4228786"/>
                  <a:gd name="connsiteY7" fmla="*/ 312377 h 4099313"/>
                  <a:gd name="connsiteX8" fmla="*/ 1965331 w 4228786"/>
                  <a:gd name="connsiteY8" fmla="*/ 312073 h 4099313"/>
                  <a:gd name="connsiteX9" fmla="*/ 3791606 w 4228786"/>
                  <a:gd name="connsiteY9" fmla="*/ 2047472 h 4099313"/>
                  <a:gd name="connsiteX10" fmla="*/ 4103681 w 4228786"/>
                  <a:gd name="connsiteY10" fmla="*/ 2047473 h 4099313"/>
                  <a:gd name="connsiteX11" fmla="*/ 2051841 w 4228786"/>
                  <a:gd name="connsiteY11" fmla="*/ 4099313 h 4099313"/>
                  <a:gd name="connsiteX12" fmla="*/ 0 w 4228786"/>
                  <a:gd name="connsiteY12" fmla="*/ 2047473 h 4099313"/>
                  <a:gd name="connsiteX13" fmla="*/ 2051840 w 4228786"/>
                  <a:gd name="connsiteY13" fmla="*/ 3787239 h 4099313"/>
                  <a:gd name="connsiteX14" fmla="*/ 3791606 w 4228786"/>
                  <a:gd name="connsiteY14" fmla="*/ 2047472 h 4099313"/>
                  <a:gd name="connsiteX15" fmla="*/ 1965331 w 4228786"/>
                  <a:gd name="connsiteY15" fmla="*/ 0 h 4099313"/>
                  <a:gd name="connsiteX16" fmla="*/ 1965331 w 4228786"/>
                  <a:gd name="connsiteY16" fmla="*/ 312073 h 4099313"/>
                  <a:gd name="connsiteX17" fmla="*/ 614420 w 4228786"/>
                  <a:gd name="connsiteY17" fmla="*/ 1067768 h 4099313"/>
                  <a:gd name="connsiteX18" fmla="*/ 345329 w 4228786"/>
                  <a:gd name="connsiteY18" fmla="*/ 908652 h 4099313"/>
                  <a:gd name="connsiteX19" fmla="*/ 1965331 w 4228786"/>
                  <a:gd name="connsiteY19" fmla="*/ 0 h 4099313"/>
                  <a:gd name="connsiteX0" fmla="*/ 270720 w 3885086"/>
                  <a:gd name="connsiteY0" fmla="*/ 1067768 h 4224418"/>
                  <a:gd name="connsiteX1" fmla="*/ 273843 w 3885086"/>
                  <a:gd name="connsiteY1" fmla="*/ 1069614 h 4224418"/>
                  <a:gd name="connsiteX2" fmla="*/ 270720 w 3885086"/>
                  <a:gd name="connsiteY2" fmla="*/ 1067768 h 4224418"/>
                  <a:gd name="connsiteX3" fmla="*/ 0 w 3885086"/>
                  <a:gd name="connsiteY3" fmla="*/ 907689 h 4224418"/>
                  <a:gd name="connsiteX4" fmla="*/ 1629 w 3885086"/>
                  <a:gd name="connsiteY4" fmla="*/ 908652 h 4224418"/>
                  <a:gd name="connsiteX5" fmla="*/ 0 w 3885086"/>
                  <a:gd name="connsiteY5" fmla="*/ 907689 h 4224418"/>
                  <a:gd name="connsiteX6" fmla="*/ 1621631 w 3885086"/>
                  <a:gd name="connsiteY6" fmla="*/ 312073 h 4224418"/>
                  <a:gd name="connsiteX7" fmla="*/ 1621631 w 3885086"/>
                  <a:gd name="connsiteY7" fmla="*/ 312377 h 4224418"/>
                  <a:gd name="connsiteX8" fmla="*/ 1621631 w 3885086"/>
                  <a:gd name="connsiteY8" fmla="*/ 312073 h 4224418"/>
                  <a:gd name="connsiteX9" fmla="*/ 3447906 w 3885086"/>
                  <a:gd name="connsiteY9" fmla="*/ 2047472 h 4224418"/>
                  <a:gd name="connsiteX10" fmla="*/ 3759981 w 3885086"/>
                  <a:gd name="connsiteY10" fmla="*/ 2047473 h 4224418"/>
                  <a:gd name="connsiteX11" fmla="*/ 1708141 w 3885086"/>
                  <a:gd name="connsiteY11" fmla="*/ 4099313 h 4224418"/>
                  <a:gd name="connsiteX12" fmla="*/ 1708140 w 3885086"/>
                  <a:gd name="connsiteY12" fmla="*/ 3787239 h 4224418"/>
                  <a:gd name="connsiteX13" fmla="*/ 3447906 w 3885086"/>
                  <a:gd name="connsiteY13" fmla="*/ 2047472 h 4224418"/>
                  <a:gd name="connsiteX14" fmla="*/ 1621631 w 3885086"/>
                  <a:gd name="connsiteY14" fmla="*/ 0 h 4224418"/>
                  <a:gd name="connsiteX15" fmla="*/ 1621631 w 3885086"/>
                  <a:gd name="connsiteY15" fmla="*/ 312073 h 4224418"/>
                  <a:gd name="connsiteX16" fmla="*/ 270720 w 3885086"/>
                  <a:gd name="connsiteY16" fmla="*/ 1067768 h 4224418"/>
                  <a:gd name="connsiteX17" fmla="*/ 1629 w 3885086"/>
                  <a:gd name="connsiteY17" fmla="*/ 908652 h 4224418"/>
                  <a:gd name="connsiteX18" fmla="*/ 1621631 w 3885086"/>
                  <a:gd name="connsiteY18" fmla="*/ 0 h 4224418"/>
                  <a:gd name="connsiteX0" fmla="*/ 270720 w 3885086"/>
                  <a:gd name="connsiteY0" fmla="*/ 1067768 h 4099313"/>
                  <a:gd name="connsiteX1" fmla="*/ 273843 w 3885086"/>
                  <a:gd name="connsiteY1" fmla="*/ 1069614 h 4099313"/>
                  <a:gd name="connsiteX2" fmla="*/ 270720 w 3885086"/>
                  <a:gd name="connsiteY2" fmla="*/ 1067768 h 4099313"/>
                  <a:gd name="connsiteX3" fmla="*/ 0 w 3885086"/>
                  <a:gd name="connsiteY3" fmla="*/ 907689 h 4099313"/>
                  <a:gd name="connsiteX4" fmla="*/ 1629 w 3885086"/>
                  <a:gd name="connsiteY4" fmla="*/ 908652 h 4099313"/>
                  <a:gd name="connsiteX5" fmla="*/ 0 w 3885086"/>
                  <a:gd name="connsiteY5" fmla="*/ 907689 h 4099313"/>
                  <a:gd name="connsiteX6" fmla="*/ 1621631 w 3885086"/>
                  <a:gd name="connsiteY6" fmla="*/ 312073 h 4099313"/>
                  <a:gd name="connsiteX7" fmla="*/ 1621631 w 3885086"/>
                  <a:gd name="connsiteY7" fmla="*/ 312377 h 4099313"/>
                  <a:gd name="connsiteX8" fmla="*/ 1621631 w 3885086"/>
                  <a:gd name="connsiteY8" fmla="*/ 312073 h 4099313"/>
                  <a:gd name="connsiteX9" fmla="*/ 3447906 w 3885086"/>
                  <a:gd name="connsiteY9" fmla="*/ 2047472 h 4099313"/>
                  <a:gd name="connsiteX10" fmla="*/ 3759981 w 3885086"/>
                  <a:gd name="connsiteY10" fmla="*/ 2047473 h 4099313"/>
                  <a:gd name="connsiteX11" fmla="*/ 1708141 w 3885086"/>
                  <a:gd name="connsiteY11" fmla="*/ 4099313 h 4099313"/>
                  <a:gd name="connsiteX12" fmla="*/ 3447906 w 3885086"/>
                  <a:gd name="connsiteY12" fmla="*/ 2047472 h 4099313"/>
                  <a:gd name="connsiteX13" fmla="*/ 1621631 w 3885086"/>
                  <a:gd name="connsiteY13" fmla="*/ 0 h 4099313"/>
                  <a:gd name="connsiteX14" fmla="*/ 1621631 w 3885086"/>
                  <a:gd name="connsiteY14" fmla="*/ 312073 h 4099313"/>
                  <a:gd name="connsiteX15" fmla="*/ 270720 w 3885086"/>
                  <a:gd name="connsiteY15" fmla="*/ 1067768 h 4099313"/>
                  <a:gd name="connsiteX16" fmla="*/ 1629 w 3885086"/>
                  <a:gd name="connsiteY16" fmla="*/ 908652 h 4099313"/>
                  <a:gd name="connsiteX17" fmla="*/ 1621631 w 3885086"/>
                  <a:gd name="connsiteY17" fmla="*/ 0 h 4099313"/>
                  <a:gd name="connsiteX0" fmla="*/ 270720 w 3760643"/>
                  <a:gd name="connsiteY0" fmla="*/ 1067768 h 2047473"/>
                  <a:gd name="connsiteX1" fmla="*/ 273843 w 3760643"/>
                  <a:gd name="connsiteY1" fmla="*/ 1069614 h 2047473"/>
                  <a:gd name="connsiteX2" fmla="*/ 270720 w 3760643"/>
                  <a:gd name="connsiteY2" fmla="*/ 1067768 h 2047473"/>
                  <a:gd name="connsiteX3" fmla="*/ 0 w 3760643"/>
                  <a:gd name="connsiteY3" fmla="*/ 907689 h 2047473"/>
                  <a:gd name="connsiteX4" fmla="*/ 1629 w 3760643"/>
                  <a:gd name="connsiteY4" fmla="*/ 908652 h 2047473"/>
                  <a:gd name="connsiteX5" fmla="*/ 0 w 3760643"/>
                  <a:gd name="connsiteY5" fmla="*/ 907689 h 2047473"/>
                  <a:gd name="connsiteX6" fmla="*/ 1621631 w 3760643"/>
                  <a:gd name="connsiteY6" fmla="*/ 312073 h 2047473"/>
                  <a:gd name="connsiteX7" fmla="*/ 1621631 w 3760643"/>
                  <a:gd name="connsiteY7" fmla="*/ 312377 h 2047473"/>
                  <a:gd name="connsiteX8" fmla="*/ 1621631 w 3760643"/>
                  <a:gd name="connsiteY8" fmla="*/ 312073 h 2047473"/>
                  <a:gd name="connsiteX9" fmla="*/ 3447906 w 3760643"/>
                  <a:gd name="connsiteY9" fmla="*/ 2047472 h 2047473"/>
                  <a:gd name="connsiteX10" fmla="*/ 3759981 w 3760643"/>
                  <a:gd name="connsiteY10" fmla="*/ 2047473 h 2047473"/>
                  <a:gd name="connsiteX11" fmla="*/ 3447906 w 3760643"/>
                  <a:gd name="connsiteY11" fmla="*/ 2047472 h 2047473"/>
                  <a:gd name="connsiteX12" fmla="*/ 1621631 w 3760643"/>
                  <a:gd name="connsiteY12" fmla="*/ 0 h 2047473"/>
                  <a:gd name="connsiteX13" fmla="*/ 1621631 w 3760643"/>
                  <a:gd name="connsiteY13" fmla="*/ 312073 h 2047473"/>
                  <a:gd name="connsiteX14" fmla="*/ 270720 w 3760643"/>
                  <a:gd name="connsiteY14" fmla="*/ 1067768 h 2047473"/>
                  <a:gd name="connsiteX15" fmla="*/ 1629 w 3760643"/>
                  <a:gd name="connsiteY15" fmla="*/ 908652 h 2047473"/>
                  <a:gd name="connsiteX16" fmla="*/ 1621631 w 3760643"/>
                  <a:gd name="connsiteY16" fmla="*/ 0 h 2047473"/>
                  <a:gd name="connsiteX0" fmla="*/ 270720 w 1621631"/>
                  <a:gd name="connsiteY0" fmla="*/ 1067768 h 1069614"/>
                  <a:gd name="connsiteX1" fmla="*/ 273843 w 1621631"/>
                  <a:gd name="connsiteY1" fmla="*/ 1069614 h 1069614"/>
                  <a:gd name="connsiteX2" fmla="*/ 270720 w 1621631"/>
                  <a:gd name="connsiteY2" fmla="*/ 1067768 h 1069614"/>
                  <a:gd name="connsiteX3" fmla="*/ 0 w 1621631"/>
                  <a:gd name="connsiteY3" fmla="*/ 907689 h 1069614"/>
                  <a:gd name="connsiteX4" fmla="*/ 1629 w 1621631"/>
                  <a:gd name="connsiteY4" fmla="*/ 908652 h 1069614"/>
                  <a:gd name="connsiteX5" fmla="*/ 0 w 1621631"/>
                  <a:gd name="connsiteY5" fmla="*/ 907689 h 1069614"/>
                  <a:gd name="connsiteX6" fmla="*/ 1621631 w 1621631"/>
                  <a:gd name="connsiteY6" fmla="*/ 312073 h 1069614"/>
                  <a:gd name="connsiteX7" fmla="*/ 1621631 w 1621631"/>
                  <a:gd name="connsiteY7" fmla="*/ 312377 h 1069614"/>
                  <a:gd name="connsiteX8" fmla="*/ 1621631 w 1621631"/>
                  <a:gd name="connsiteY8" fmla="*/ 312073 h 1069614"/>
                  <a:gd name="connsiteX9" fmla="*/ 1621631 w 1621631"/>
                  <a:gd name="connsiteY9" fmla="*/ 0 h 1069614"/>
                  <a:gd name="connsiteX10" fmla="*/ 1621631 w 1621631"/>
                  <a:gd name="connsiteY10" fmla="*/ 312073 h 1069614"/>
                  <a:gd name="connsiteX11" fmla="*/ 270720 w 1621631"/>
                  <a:gd name="connsiteY11" fmla="*/ 1067768 h 1069614"/>
                  <a:gd name="connsiteX12" fmla="*/ 1629 w 1621631"/>
                  <a:gd name="connsiteY12" fmla="*/ 908652 h 1069614"/>
                  <a:gd name="connsiteX13" fmla="*/ 1621631 w 1621631"/>
                  <a:gd name="connsiteY13" fmla="*/ 0 h 106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680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-37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61">
                <a:extLst>
                  <a:ext uri="{FF2B5EF4-FFF2-40B4-BE49-F238E27FC236}">
                    <a16:creationId xmlns:a16="http://schemas.microsoft.com/office/drawing/2014/main" id="{7AA68B7C-CC45-4891-9206-F0796AE017E5}"/>
                  </a:ext>
                </a:extLst>
              </p:cNvPr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98124 w 4158105"/>
                  <a:gd name="connsiteY8" fmla="*/ 919162 h 4110786"/>
                  <a:gd name="connsiteX9" fmla="*/ 2106264 w 4158105"/>
                  <a:gd name="connsiteY9" fmla="*/ 319178 h 4110786"/>
                  <a:gd name="connsiteX10" fmla="*/ 2198792 w 4158105"/>
                  <a:gd name="connsiteY10" fmla="*/ 323850 h 4110786"/>
                  <a:gd name="connsiteX11" fmla="*/ 2019755 w 4158105"/>
                  <a:gd name="connsiteY11" fmla="*/ 323850 h 4110786"/>
                  <a:gd name="connsiteX12" fmla="*/ 2019755 w 4158105"/>
                  <a:gd name="connsiteY12" fmla="*/ 323546 h 4110786"/>
                  <a:gd name="connsiteX13" fmla="*/ 2106264 w 4158105"/>
                  <a:gd name="connsiteY13" fmla="*/ 319178 h 4110786"/>
                  <a:gd name="connsiteX14" fmla="*/ 2224351 w 4158105"/>
                  <a:gd name="connsiteY14" fmla="*/ 13068 h 4110786"/>
                  <a:gd name="connsiteX15" fmla="*/ 4158105 w 4158105"/>
                  <a:gd name="connsiteY15" fmla="*/ 2058946 h 4110786"/>
                  <a:gd name="connsiteX16" fmla="*/ 2106265 w 4158105"/>
                  <a:gd name="connsiteY16" fmla="*/ 4110786 h 4110786"/>
                  <a:gd name="connsiteX17" fmla="*/ 54424 w 4158105"/>
                  <a:gd name="connsiteY17" fmla="*/ 2058946 h 4110786"/>
                  <a:gd name="connsiteX18" fmla="*/ 574232 w 4158105"/>
                  <a:gd name="connsiteY18" fmla="*/ 1234330 h 4110786"/>
                  <a:gd name="connsiteX19" fmla="*/ 366497 w 4158105"/>
                  <a:gd name="connsiteY19" fmla="*/ 2058945 h 4110786"/>
                  <a:gd name="connsiteX20" fmla="*/ 2106264 w 4158105"/>
                  <a:gd name="connsiteY20" fmla="*/ 3798712 h 4110786"/>
                  <a:gd name="connsiteX21" fmla="*/ 3846030 w 4158105"/>
                  <a:gd name="connsiteY21" fmla="*/ 2058945 h 4110786"/>
                  <a:gd name="connsiteX22" fmla="*/ 2198792 w 4158105"/>
                  <a:gd name="connsiteY22" fmla="*/ 323850 h 4110786"/>
                  <a:gd name="connsiteX23" fmla="*/ 2219780 w 4158105"/>
                  <a:gd name="connsiteY23" fmla="*/ 323850 h 4110786"/>
                  <a:gd name="connsiteX24" fmla="*/ 2224351 w 4158105"/>
                  <a:gd name="connsiteY24" fmla="*/ 13068 h 4110786"/>
                  <a:gd name="connsiteX25" fmla="*/ 2019755 w 4158105"/>
                  <a:gd name="connsiteY25" fmla="*/ 11473 h 4110786"/>
                  <a:gd name="connsiteX26" fmla="*/ 2019755 w 4158105"/>
                  <a:gd name="connsiteY26" fmla="*/ 323546 h 4110786"/>
                  <a:gd name="connsiteX27" fmla="*/ 668844 w 4158105"/>
                  <a:gd name="connsiteY27" fmla="*/ 1079241 h 4110786"/>
                  <a:gd name="connsiteX28" fmla="*/ 399753 w 4158105"/>
                  <a:gd name="connsiteY28" fmla="*/ 920125 h 4110786"/>
                  <a:gd name="connsiteX29" fmla="*/ 2019755 w 4158105"/>
                  <a:gd name="connsiteY29" fmla="*/ 11473 h 4110786"/>
                  <a:gd name="connsiteX30" fmla="*/ 2224543 w 4158105"/>
                  <a:gd name="connsiteY30" fmla="*/ 0 h 4110786"/>
                  <a:gd name="connsiteX31" fmla="*/ 2224351 w 4158105"/>
                  <a:gd name="connsiteY31" fmla="*/ 13068 h 4110786"/>
                  <a:gd name="connsiteX32" fmla="*/ 2106265 w 4158105"/>
                  <a:gd name="connsiteY32" fmla="*/ 7105 h 4110786"/>
                  <a:gd name="connsiteX33" fmla="*/ 2019755 w 4158105"/>
                  <a:gd name="connsiteY33" fmla="*/ 11473 h 4110786"/>
                  <a:gd name="connsiteX34" fmla="*/ 2019755 w 4158105"/>
                  <a:gd name="connsiteY34" fmla="*/ 2381 h 4110786"/>
                  <a:gd name="connsiteX35" fmla="*/ 2224543 w 4158105"/>
                  <a:gd name="connsiteY35" fmla="*/ 0 h 4110786"/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98124 w 4158105"/>
                  <a:gd name="connsiteY7" fmla="*/ 919162 h 4110786"/>
                  <a:gd name="connsiteX8" fmla="*/ 2106264 w 4158105"/>
                  <a:gd name="connsiteY8" fmla="*/ 319178 h 4110786"/>
                  <a:gd name="connsiteX9" fmla="*/ 2198792 w 4158105"/>
                  <a:gd name="connsiteY9" fmla="*/ 323850 h 4110786"/>
                  <a:gd name="connsiteX10" fmla="*/ 2019755 w 4158105"/>
                  <a:gd name="connsiteY10" fmla="*/ 323850 h 4110786"/>
                  <a:gd name="connsiteX11" fmla="*/ 2019755 w 4158105"/>
                  <a:gd name="connsiteY11" fmla="*/ 323546 h 4110786"/>
                  <a:gd name="connsiteX12" fmla="*/ 2106264 w 4158105"/>
                  <a:gd name="connsiteY12" fmla="*/ 319178 h 4110786"/>
                  <a:gd name="connsiteX13" fmla="*/ 2224351 w 4158105"/>
                  <a:gd name="connsiteY13" fmla="*/ 13068 h 4110786"/>
                  <a:gd name="connsiteX14" fmla="*/ 4158105 w 4158105"/>
                  <a:gd name="connsiteY14" fmla="*/ 2058946 h 4110786"/>
                  <a:gd name="connsiteX15" fmla="*/ 2106265 w 4158105"/>
                  <a:gd name="connsiteY15" fmla="*/ 4110786 h 4110786"/>
                  <a:gd name="connsiteX16" fmla="*/ 54424 w 4158105"/>
                  <a:gd name="connsiteY16" fmla="*/ 2058946 h 4110786"/>
                  <a:gd name="connsiteX17" fmla="*/ 574232 w 4158105"/>
                  <a:gd name="connsiteY17" fmla="*/ 1234330 h 4110786"/>
                  <a:gd name="connsiteX18" fmla="*/ 366497 w 4158105"/>
                  <a:gd name="connsiteY18" fmla="*/ 2058945 h 4110786"/>
                  <a:gd name="connsiteX19" fmla="*/ 2106264 w 4158105"/>
                  <a:gd name="connsiteY19" fmla="*/ 3798712 h 4110786"/>
                  <a:gd name="connsiteX20" fmla="*/ 3846030 w 4158105"/>
                  <a:gd name="connsiteY20" fmla="*/ 2058945 h 4110786"/>
                  <a:gd name="connsiteX21" fmla="*/ 2198792 w 4158105"/>
                  <a:gd name="connsiteY21" fmla="*/ 323850 h 4110786"/>
                  <a:gd name="connsiteX22" fmla="*/ 2219780 w 4158105"/>
                  <a:gd name="connsiteY22" fmla="*/ 323850 h 4110786"/>
                  <a:gd name="connsiteX23" fmla="*/ 2224351 w 4158105"/>
                  <a:gd name="connsiteY23" fmla="*/ 13068 h 4110786"/>
                  <a:gd name="connsiteX24" fmla="*/ 2019755 w 4158105"/>
                  <a:gd name="connsiteY24" fmla="*/ 11473 h 4110786"/>
                  <a:gd name="connsiteX25" fmla="*/ 2019755 w 4158105"/>
                  <a:gd name="connsiteY25" fmla="*/ 323546 h 4110786"/>
                  <a:gd name="connsiteX26" fmla="*/ 668844 w 4158105"/>
                  <a:gd name="connsiteY26" fmla="*/ 1079241 h 4110786"/>
                  <a:gd name="connsiteX27" fmla="*/ 399753 w 4158105"/>
                  <a:gd name="connsiteY27" fmla="*/ 920125 h 4110786"/>
                  <a:gd name="connsiteX28" fmla="*/ 2019755 w 4158105"/>
                  <a:gd name="connsiteY28" fmla="*/ 11473 h 4110786"/>
                  <a:gd name="connsiteX29" fmla="*/ 2224543 w 4158105"/>
                  <a:gd name="connsiteY29" fmla="*/ 0 h 4110786"/>
                  <a:gd name="connsiteX30" fmla="*/ 2224351 w 4158105"/>
                  <a:gd name="connsiteY30" fmla="*/ 13068 h 4110786"/>
                  <a:gd name="connsiteX31" fmla="*/ 2106265 w 4158105"/>
                  <a:gd name="connsiteY31" fmla="*/ 7105 h 4110786"/>
                  <a:gd name="connsiteX32" fmla="*/ 2019755 w 4158105"/>
                  <a:gd name="connsiteY32" fmla="*/ 11473 h 4110786"/>
                  <a:gd name="connsiteX33" fmla="*/ 2019755 w 4158105"/>
                  <a:gd name="connsiteY33" fmla="*/ 2381 h 4110786"/>
                  <a:gd name="connsiteX34" fmla="*/ 2224543 w 4158105"/>
                  <a:gd name="connsiteY34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647398 w 4228786"/>
                  <a:gd name="connsiteY2" fmla="*/ 1235869 h 4110786"/>
                  <a:gd name="connsiteX3" fmla="*/ 644913 w 4228786"/>
                  <a:gd name="connsiteY3" fmla="*/ 1234330 h 4110786"/>
                  <a:gd name="connsiteX4" fmla="*/ 739525 w 4228786"/>
                  <a:gd name="connsiteY4" fmla="*/ 1079241 h 4110786"/>
                  <a:gd name="connsiteX5" fmla="*/ 468805 w 4228786"/>
                  <a:gd name="connsiteY5" fmla="*/ 919162 h 4110786"/>
                  <a:gd name="connsiteX6" fmla="*/ 470434 w 4228786"/>
                  <a:gd name="connsiteY6" fmla="*/ 920125 h 4110786"/>
                  <a:gd name="connsiteX7" fmla="*/ 468805 w 4228786"/>
                  <a:gd name="connsiteY7" fmla="*/ 919162 h 4110786"/>
                  <a:gd name="connsiteX8" fmla="*/ 2176945 w 4228786"/>
                  <a:gd name="connsiteY8" fmla="*/ 319178 h 4110786"/>
                  <a:gd name="connsiteX9" fmla="*/ 2269473 w 4228786"/>
                  <a:gd name="connsiteY9" fmla="*/ 323850 h 4110786"/>
                  <a:gd name="connsiteX10" fmla="*/ 2090436 w 4228786"/>
                  <a:gd name="connsiteY10" fmla="*/ 323850 h 4110786"/>
                  <a:gd name="connsiteX11" fmla="*/ 2090436 w 4228786"/>
                  <a:gd name="connsiteY11" fmla="*/ 323546 h 4110786"/>
                  <a:gd name="connsiteX12" fmla="*/ 2176945 w 4228786"/>
                  <a:gd name="connsiteY12" fmla="*/ 319178 h 4110786"/>
                  <a:gd name="connsiteX13" fmla="*/ 2295032 w 4228786"/>
                  <a:gd name="connsiteY13" fmla="*/ 13068 h 4110786"/>
                  <a:gd name="connsiteX14" fmla="*/ 4228786 w 4228786"/>
                  <a:gd name="connsiteY14" fmla="*/ 2058946 h 4110786"/>
                  <a:gd name="connsiteX15" fmla="*/ 2176946 w 4228786"/>
                  <a:gd name="connsiteY15" fmla="*/ 4110786 h 4110786"/>
                  <a:gd name="connsiteX16" fmla="*/ 125105 w 4228786"/>
                  <a:gd name="connsiteY16" fmla="*/ 2058946 h 4110786"/>
                  <a:gd name="connsiteX17" fmla="*/ 437178 w 4228786"/>
                  <a:gd name="connsiteY17" fmla="*/ 2058945 h 4110786"/>
                  <a:gd name="connsiteX18" fmla="*/ 2176945 w 4228786"/>
                  <a:gd name="connsiteY18" fmla="*/ 3798712 h 4110786"/>
                  <a:gd name="connsiteX19" fmla="*/ 3916711 w 4228786"/>
                  <a:gd name="connsiteY19" fmla="*/ 2058945 h 4110786"/>
                  <a:gd name="connsiteX20" fmla="*/ 2269473 w 4228786"/>
                  <a:gd name="connsiteY20" fmla="*/ 323850 h 4110786"/>
                  <a:gd name="connsiteX21" fmla="*/ 2290461 w 4228786"/>
                  <a:gd name="connsiteY21" fmla="*/ 323850 h 4110786"/>
                  <a:gd name="connsiteX22" fmla="*/ 2295032 w 4228786"/>
                  <a:gd name="connsiteY22" fmla="*/ 13068 h 4110786"/>
                  <a:gd name="connsiteX23" fmla="*/ 2090436 w 4228786"/>
                  <a:gd name="connsiteY23" fmla="*/ 11473 h 4110786"/>
                  <a:gd name="connsiteX24" fmla="*/ 2090436 w 4228786"/>
                  <a:gd name="connsiteY24" fmla="*/ 323546 h 4110786"/>
                  <a:gd name="connsiteX25" fmla="*/ 739525 w 4228786"/>
                  <a:gd name="connsiteY25" fmla="*/ 1079241 h 4110786"/>
                  <a:gd name="connsiteX26" fmla="*/ 470434 w 4228786"/>
                  <a:gd name="connsiteY26" fmla="*/ 920125 h 4110786"/>
                  <a:gd name="connsiteX27" fmla="*/ 2090436 w 4228786"/>
                  <a:gd name="connsiteY27" fmla="*/ 11473 h 4110786"/>
                  <a:gd name="connsiteX28" fmla="*/ 2295224 w 4228786"/>
                  <a:gd name="connsiteY28" fmla="*/ 0 h 4110786"/>
                  <a:gd name="connsiteX29" fmla="*/ 2295032 w 4228786"/>
                  <a:gd name="connsiteY29" fmla="*/ 13068 h 4110786"/>
                  <a:gd name="connsiteX30" fmla="*/ 2176946 w 4228786"/>
                  <a:gd name="connsiteY30" fmla="*/ 7105 h 4110786"/>
                  <a:gd name="connsiteX31" fmla="*/ 2090436 w 4228786"/>
                  <a:gd name="connsiteY31" fmla="*/ 11473 h 4110786"/>
                  <a:gd name="connsiteX32" fmla="*/ 2090436 w 4228786"/>
                  <a:gd name="connsiteY32" fmla="*/ 2381 h 4110786"/>
                  <a:gd name="connsiteX33" fmla="*/ 2295224 w 4228786"/>
                  <a:gd name="connsiteY33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647398 w 4228786"/>
                  <a:gd name="connsiteY2" fmla="*/ 1235869 h 4110786"/>
                  <a:gd name="connsiteX3" fmla="*/ 739525 w 4228786"/>
                  <a:gd name="connsiteY3" fmla="*/ 1079241 h 4110786"/>
                  <a:gd name="connsiteX4" fmla="*/ 468805 w 4228786"/>
                  <a:gd name="connsiteY4" fmla="*/ 919162 h 4110786"/>
                  <a:gd name="connsiteX5" fmla="*/ 470434 w 4228786"/>
                  <a:gd name="connsiteY5" fmla="*/ 920125 h 4110786"/>
                  <a:gd name="connsiteX6" fmla="*/ 468805 w 4228786"/>
                  <a:gd name="connsiteY6" fmla="*/ 919162 h 4110786"/>
                  <a:gd name="connsiteX7" fmla="*/ 2176945 w 4228786"/>
                  <a:gd name="connsiteY7" fmla="*/ 319178 h 4110786"/>
                  <a:gd name="connsiteX8" fmla="*/ 2269473 w 4228786"/>
                  <a:gd name="connsiteY8" fmla="*/ 323850 h 4110786"/>
                  <a:gd name="connsiteX9" fmla="*/ 2090436 w 4228786"/>
                  <a:gd name="connsiteY9" fmla="*/ 323850 h 4110786"/>
                  <a:gd name="connsiteX10" fmla="*/ 2090436 w 4228786"/>
                  <a:gd name="connsiteY10" fmla="*/ 323546 h 4110786"/>
                  <a:gd name="connsiteX11" fmla="*/ 2176945 w 4228786"/>
                  <a:gd name="connsiteY11" fmla="*/ 319178 h 4110786"/>
                  <a:gd name="connsiteX12" fmla="*/ 2295032 w 4228786"/>
                  <a:gd name="connsiteY12" fmla="*/ 13068 h 4110786"/>
                  <a:gd name="connsiteX13" fmla="*/ 4228786 w 4228786"/>
                  <a:gd name="connsiteY13" fmla="*/ 2058946 h 4110786"/>
                  <a:gd name="connsiteX14" fmla="*/ 2176946 w 4228786"/>
                  <a:gd name="connsiteY14" fmla="*/ 4110786 h 4110786"/>
                  <a:gd name="connsiteX15" fmla="*/ 125105 w 4228786"/>
                  <a:gd name="connsiteY15" fmla="*/ 2058946 h 4110786"/>
                  <a:gd name="connsiteX16" fmla="*/ 437178 w 4228786"/>
                  <a:gd name="connsiteY16" fmla="*/ 2058945 h 4110786"/>
                  <a:gd name="connsiteX17" fmla="*/ 2176945 w 4228786"/>
                  <a:gd name="connsiteY17" fmla="*/ 3798712 h 4110786"/>
                  <a:gd name="connsiteX18" fmla="*/ 3916711 w 4228786"/>
                  <a:gd name="connsiteY18" fmla="*/ 2058945 h 4110786"/>
                  <a:gd name="connsiteX19" fmla="*/ 2269473 w 4228786"/>
                  <a:gd name="connsiteY19" fmla="*/ 323850 h 4110786"/>
                  <a:gd name="connsiteX20" fmla="*/ 2290461 w 4228786"/>
                  <a:gd name="connsiteY20" fmla="*/ 323850 h 4110786"/>
                  <a:gd name="connsiteX21" fmla="*/ 2295032 w 4228786"/>
                  <a:gd name="connsiteY21" fmla="*/ 13068 h 4110786"/>
                  <a:gd name="connsiteX22" fmla="*/ 2090436 w 4228786"/>
                  <a:gd name="connsiteY22" fmla="*/ 11473 h 4110786"/>
                  <a:gd name="connsiteX23" fmla="*/ 2090436 w 4228786"/>
                  <a:gd name="connsiteY23" fmla="*/ 323546 h 4110786"/>
                  <a:gd name="connsiteX24" fmla="*/ 739525 w 4228786"/>
                  <a:gd name="connsiteY24" fmla="*/ 1079241 h 4110786"/>
                  <a:gd name="connsiteX25" fmla="*/ 470434 w 4228786"/>
                  <a:gd name="connsiteY25" fmla="*/ 920125 h 4110786"/>
                  <a:gd name="connsiteX26" fmla="*/ 2090436 w 4228786"/>
                  <a:gd name="connsiteY26" fmla="*/ 11473 h 4110786"/>
                  <a:gd name="connsiteX27" fmla="*/ 2295224 w 4228786"/>
                  <a:gd name="connsiteY27" fmla="*/ 0 h 4110786"/>
                  <a:gd name="connsiteX28" fmla="*/ 2295032 w 4228786"/>
                  <a:gd name="connsiteY28" fmla="*/ 13068 h 4110786"/>
                  <a:gd name="connsiteX29" fmla="*/ 2176946 w 4228786"/>
                  <a:gd name="connsiteY29" fmla="*/ 7105 h 4110786"/>
                  <a:gd name="connsiteX30" fmla="*/ 2090436 w 4228786"/>
                  <a:gd name="connsiteY30" fmla="*/ 11473 h 4110786"/>
                  <a:gd name="connsiteX31" fmla="*/ 2090436 w 4228786"/>
                  <a:gd name="connsiteY31" fmla="*/ 2381 h 4110786"/>
                  <a:gd name="connsiteX32" fmla="*/ 2295224 w 4228786"/>
                  <a:gd name="connsiteY32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739525 w 4228786"/>
                  <a:gd name="connsiteY2" fmla="*/ 1079241 h 4110786"/>
                  <a:gd name="connsiteX3" fmla="*/ 468805 w 4228786"/>
                  <a:gd name="connsiteY3" fmla="*/ 919162 h 4110786"/>
                  <a:gd name="connsiteX4" fmla="*/ 470434 w 4228786"/>
                  <a:gd name="connsiteY4" fmla="*/ 920125 h 4110786"/>
                  <a:gd name="connsiteX5" fmla="*/ 468805 w 4228786"/>
                  <a:gd name="connsiteY5" fmla="*/ 919162 h 4110786"/>
                  <a:gd name="connsiteX6" fmla="*/ 2176945 w 4228786"/>
                  <a:gd name="connsiteY6" fmla="*/ 319178 h 4110786"/>
                  <a:gd name="connsiteX7" fmla="*/ 2269473 w 4228786"/>
                  <a:gd name="connsiteY7" fmla="*/ 323850 h 4110786"/>
                  <a:gd name="connsiteX8" fmla="*/ 2090436 w 4228786"/>
                  <a:gd name="connsiteY8" fmla="*/ 323850 h 4110786"/>
                  <a:gd name="connsiteX9" fmla="*/ 2090436 w 4228786"/>
                  <a:gd name="connsiteY9" fmla="*/ 323546 h 4110786"/>
                  <a:gd name="connsiteX10" fmla="*/ 2176945 w 4228786"/>
                  <a:gd name="connsiteY10" fmla="*/ 319178 h 4110786"/>
                  <a:gd name="connsiteX11" fmla="*/ 2295032 w 4228786"/>
                  <a:gd name="connsiteY11" fmla="*/ 13068 h 4110786"/>
                  <a:gd name="connsiteX12" fmla="*/ 4228786 w 4228786"/>
                  <a:gd name="connsiteY12" fmla="*/ 2058946 h 4110786"/>
                  <a:gd name="connsiteX13" fmla="*/ 2176946 w 4228786"/>
                  <a:gd name="connsiteY13" fmla="*/ 4110786 h 4110786"/>
                  <a:gd name="connsiteX14" fmla="*/ 125105 w 4228786"/>
                  <a:gd name="connsiteY14" fmla="*/ 2058946 h 4110786"/>
                  <a:gd name="connsiteX15" fmla="*/ 437178 w 4228786"/>
                  <a:gd name="connsiteY15" fmla="*/ 2058945 h 4110786"/>
                  <a:gd name="connsiteX16" fmla="*/ 2176945 w 4228786"/>
                  <a:gd name="connsiteY16" fmla="*/ 3798712 h 4110786"/>
                  <a:gd name="connsiteX17" fmla="*/ 3916711 w 4228786"/>
                  <a:gd name="connsiteY17" fmla="*/ 2058945 h 4110786"/>
                  <a:gd name="connsiteX18" fmla="*/ 2269473 w 4228786"/>
                  <a:gd name="connsiteY18" fmla="*/ 323850 h 4110786"/>
                  <a:gd name="connsiteX19" fmla="*/ 2290461 w 4228786"/>
                  <a:gd name="connsiteY19" fmla="*/ 323850 h 4110786"/>
                  <a:gd name="connsiteX20" fmla="*/ 2295032 w 4228786"/>
                  <a:gd name="connsiteY20" fmla="*/ 13068 h 4110786"/>
                  <a:gd name="connsiteX21" fmla="*/ 2090436 w 4228786"/>
                  <a:gd name="connsiteY21" fmla="*/ 11473 h 4110786"/>
                  <a:gd name="connsiteX22" fmla="*/ 2090436 w 4228786"/>
                  <a:gd name="connsiteY22" fmla="*/ 323546 h 4110786"/>
                  <a:gd name="connsiteX23" fmla="*/ 739525 w 4228786"/>
                  <a:gd name="connsiteY23" fmla="*/ 1079241 h 4110786"/>
                  <a:gd name="connsiteX24" fmla="*/ 470434 w 4228786"/>
                  <a:gd name="connsiteY24" fmla="*/ 920125 h 4110786"/>
                  <a:gd name="connsiteX25" fmla="*/ 2090436 w 4228786"/>
                  <a:gd name="connsiteY25" fmla="*/ 11473 h 4110786"/>
                  <a:gd name="connsiteX26" fmla="*/ 2295224 w 4228786"/>
                  <a:gd name="connsiteY26" fmla="*/ 0 h 4110786"/>
                  <a:gd name="connsiteX27" fmla="*/ 2295032 w 4228786"/>
                  <a:gd name="connsiteY27" fmla="*/ 13068 h 4110786"/>
                  <a:gd name="connsiteX28" fmla="*/ 2176946 w 4228786"/>
                  <a:gd name="connsiteY28" fmla="*/ 7105 h 4110786"/>
                  <a:gd name="connsiteX29" fmla="*/ 2090436 w 4228786"/>
                  <a:gd name="connsiteY29" fmla="*/ 11473 h 4110786"/>
                  <a:gd name="connsiteX30" fmla="*/ 2090436 w 4228786"/>
                  <a:gd name="connsiteY30" fmla="*/ 2381 h 4110786"/>
                  <a:gd name="connsiteX31" fmla="*/ 2295224 w 4228786"/>
                  <a:gd name="connsiteY31" fmla="*/ 0 h 4110786"/>
                  <a:gd name="connsiteX0" fmla="*/ 739525 w 4228786"/>
                  <a:gd name="connsiteY0" fmla="*/ 1079241 h 4110786"/>
                  <a:gd name="connsiteX1" fmla="*/ 742648 w 4228786"/>
                  <a:gd name="connsiteY1" fmla="*/ 1081087 h 4110786"/>
                  <a:gd name="connsiteX2" fmla="*/ 739525 w 4228786"/>
                  <a:gd name="connsiteY2" fmla="*/ 1079241 h 4110786"/>
                  <a:gd name="connsiteX3" fmla="*/ 468805 w 4228786"/>
                  <a:gd name="connsiteY3" fmla="*/ 919162 h 4110786"/>
                  <a:gd name="connsiteX4" fmla="*/ 470434 w 4228786"/>
                  <a:gd name="connsiteY4" fmla="*/ 920125 h 4110786"/>
                  <a:gd name="connsiteX5" fmla="*/ 468805 w 4228786"/>
                  <a:gd name="connsiteY5" fmla="*/ 919162 h 4110786"/>
                  <a:gd name="connsiteX6" fmla="*/ 2176945 w 4228786"/>
                  <a:gd name="connsiteY6" fmla="*/ 319178 h 4110786"/>
                  <a:gd name="connsiteX7" fmla="*/ 2269473 w 4228786"/>
                  <a:gd name="connsiteY7" fmla="*/ 323850 h 4110786"/>
                  <a:gd name="connsiteX8" fmla="*/ 2090436 w 4228786"/>
                  <a:gd name="connsiteY8" fmla="*/ 323850 h 4110786"/>
                  <a:gd name="connsiteX9" fmla="*/ 2090436 w 4228786"/>
                  <a:gd name="connsiteY9" fmla="*/ 323546 h 4110786"/>
                  <a:gd name="connsiteX10" fmla="*/ 2176945 w 4228786"/>
                  <a:gd name="connsiteY10" fmla="*/ 319178 h 4110786"/>
                  <a:gd name="connsiteX11" fmla="*/ 2295032 w 4228786"/>
                  <a:gd name="connsiteY11" fmla="*/ 13068 h 4110786"/>
                  <a:gd name="connsiteX12" fmla="*/ 4228786 w 4228786"/>
                  <a:gd name="connsiteY12" fmla="*/ 2058946 h 4110786"/>
                  <a:gd name="connsiteX13" fmla="*/ 2176946 w 4228786"/>
                  <a:gd name="connsiteY13" fmla="*/ 4110786 h 4110786"/>
                  <a:gd name="connsiteX14" fmla="*/ 125105 w 4228786"/>
                  <a:gd name="connsiteY14" fmla="*/ 2058946 h 4110786"/>
                  <a:gd name="connsiteX15" fmla="*/ 437178 w 4228786"/>
                  <a:gd name="connsiteY15" fmla="*/ 2058945 h 4110786"/>
                  <a:gd name="connsiteX16" fmla="*/ 2176945 w 4228786"/>
                  <a:gd name="connsiteY16" fmla="*/ 3798712 h 4110786"/>
                  <a:gd name="connsiteX17" fmla="*/ 3916711 w 4228786"/>
                  <a:gd name="connsiteY17" fmla="*/ 2058945 h 4110786"/>
                  <a:gd name="connsiteX18" fmla="*/ 2269473 w 4228786"/>
                  <a:gd name="connsiteY18" fmla="*/ 323850 h 4110786"/>
                  <a:gd name="connsiteX19" fmla="*/ 2290461 w 4228786"/>
                  <a:gd name="connsiteY19" fmla="*/ 323850 h 4110786"/>
                  <a:gd name="connsiteX20" fmla="*/ 2295032 w 4228786"/>
                  <a:gd name="connsiteY20" fmla="*/ 13068 h 4110786"/>
                  <a:gd name="connsiteX21" fmla="*/ 2090436 w 4228786"/>
                  <a:gd name="connsiteY21" fmla="*/ 11473 h 4110786"/>
                  <a:gd name="connsiteX22" fmla="*/ 2090436 w 4228786"/>
                  <a:gd name="connsiteY22" fmla="*/ 323546 h 4110786"/>
                  <a:gd name="connsiteX23" fmla="*/ 739525 w 4228786"/>
                  <a:gd name="connsiteY23" fmla="*/ 1079241 h 4110786"/>
                  <a:gd name="connsiteX24" fmla="*/ 470434 w 4228786"/>
                  <a:gd name="connsiteY24" fmla="*/ 920125 h 4110786"/>
                  <a:gd name="connsiteX25" fmla="*/ 2090436 w 4228786"/>
                  <a:gd name="connsiteY25" fmla="*/ 11473 h 4110786"/>
                  <a:gd name="connsiteX26" fmla="*/ 2295224 w 4228786"/>
                  <a:gd name="connsiteY26" fmla="*/ 0 h 4110786"/>
                  <a:gd name="connsiteX27" fmla="*/ 2176946 w 4228786"/>
                  <a:gd name="connsiteY27" fmla="*/ 7105 h 4110786"/>
                  <a:gd name="connsiteX28" fmla="*/ 2090436 w 4228786"/>
                  <a:gd name="connsiteY28" fmla="*/ 11473 h 4110786"/>
                  <a:gd name="connsiteX29" fmla="*/ 2090436 w 4228786"/>
                  <a:gd name="connsiteY29" fmla="*/ 2381 h 4110786"/>
                  <a:gd name="connsiteX30" fmla="*/ 2295224 w 4228786"/>
                  <a:gd name="connsiteY30" fmla="*/ 0 h 4110786"/>
                  <a:gd name="connsiteX0" fmla="*/ 739525 w 4228949"/>
                  <a:gd name="connsiteY0" fmla="*/ 1079241 h 4110786"/>
                  <a:gd name="connsiteX1" fmla="*/ 742648 w 4228949"/>
                  <a:gd name="connsiteY1" fmla="*/ 1081087 h 4110786"/>
                  <a:gd name="connsiteX2" fmla="*/ 739525 w 4228949"/>
                  <a:gd name="connsiteY2" fmla="*/ 1079241 h 4110786"/>
                  <a:gd name="connsiteX3" fmla="*/ 468805 w 4228949"/>
                  <a:gd name="connsiteY3" fmla="*/ 919162 h 4110786"/>
                  <a:gd name="connsiteX4" fmla="*/ 470434 w 4228949"/>
                  <a:gd name="connsiteY4" fmla="*/ 920125 h 4110786"/>
                  <a:gd name="connsiteX5" fmla="*/ 468805 w 4228949"/>
                  <a:gd name="connsiteY5" fmla="*/ 919162 h 4110786"/>
                  <a:gd name="connsiteX6" fmla="*/ 2176945 w 4228949"/>
                  <a:gd name="connsiteY6" fmla="*/ 319178 h 4110786"/>
                  <a:gd name="connsiteX7" fmla="*/ 2269473 w 4228949"/>
                  <a:gd name="connsiteY7" fmla="*/ 323850 h 4110786"/>
                  <a:gd name="connsiteX8" fmla="*/ 2090436 w 4228949"/>
                  <a:gd name="connsiteY8" fmla="*/ 323850 h 4110786"/>
                  <a:gd name="connsiteX9" fmla="*/ 2090436 w 4228949"/>
                  <a:gd name="connsiteY9" fmla="*/ 323546 h 4110786"/>
                  <a:gd name="connsiteX10" fmla="*/ 2176945 w 4228949"/>
                  <a:gd name="connsiteY10" fmla="*/ 319178 h 4110786"/>
                  <a:gd name="connsiteX11" fmla="*/ 2290461 w 4228949"/>
                  <a:gd name="connsiteY11" fmla="*/ 323850 h 4110786"/>
                  <a:gd name="connsiteX12" fmla="*/ 4228786 w 4228949"/>
                  <a:gd name="connsiteY12" fmla="*/ 2058946 h 4110786"/>
                  <a:gd name="connsiteX13" fmla="*/ 2176946 w 4228949"/>
                  <a:gd name="connsiteY13" fmla="*/ 4110786 h 4110786"/>
                  <a:gd name="connsiteX14" fmla="*/ 125105 w 4228949"/>
                  <a:gd name="connsiteY14" fmla="*/ 2058946 h 4110786"/>
                  <a:gd name="connsiteX15" fmla="*/ 437178 w 4228949"/>
                  <a:gd name="connsiteY15" fmla="*/ 2058945 h 4110786"/>
                  <a:gd name="connsiteX16" fmla="*/ 2176945 w 4228949"/>
                  <a:gd name="connsiteY16" fmla="*/ 3798712 h 4110786"/>
                  <a:gd name="connsiteX17" fmla="*/ 3916711 w 4228949"/>
                  <a:gd name="connsiteY17" fmla="*/ 2058945 h 4110786"/>
                  <a:gd name="connsiteX18" fmla="*/ 2269473 w 4228949"/>
                  <a:gd name="connsiteY18" fmla="*/ 323850 h 4110786"/>
                  <a:gd name="connsiteX19" fmla="*/ 2290461 w 4228949"/>
                  <a:gd name="connsiteY19" fmla="*/ 323850 h 4110786"/>
                  <a:gd name="connsiteX20" fmla="*/ 2090436 w 4228949"/>
                  <a:gd name="connsiteY20" fmla="*/ 11473 h 4110786"/>
                  <a:gd name="connsiteX21" fmla="*/ 2090436 w 4228949"/>
                  <a:gd name="connsiteY21" fmla="*/ 323546 h 4110786"/>
                  <a:gd name="connsiteX22" fmla="*/ 739525 w 4228949"/>
                  <a:gd name="connsiteY22" fmla="*/ 1079241 h 4110786"/>
                  <a:gd name="connsiteX23" fmla="*/ 470434 w 4228949"/>
                  <a:gd name="connsiteY23" fmla="*/ 920125 h 4110786"/>
                  <a:gd name="connsiteX24" fmla="*/ 2090436 w 4228949"/>
                  <a:gd name="connsiteY24" fmla="*/ 11473 h 4110786"/>
                  <a:gd name="connsiteX25" fmla="*/ 2295224 w 4228949"/>
                  <a:gd name="connsiteY25" fmla="*/ 0 h 4110786"/>
                  <a:gd name="connsiteX26" fmla="*/ 2176946 w 4228949"/>
                  <a:gd name="connsiteY26" fmla="*/ 7105 h 4110786"/>
                  <a:gd name="connsiteX27" fmla="*/ 2090436 w 4228949"/>
                  <a:gd name="connsiteY27" fmla="*/ 11473 h 4110786"/>
                  <a:gd name="connsiteX28" fmla="*/ 2090436 w 4228949"/>
                  <a:gd name="connsiteY28" fmla="*/ 2381 h 4110786"/>
                  <a:gd name="connsiteX29" fmla="*/ 2295224 w 4228949"/>
                  <a:gd name="connsiteY29" fmla="*/ 0 h 4110786"/>
                  <a:gd name="connsiteX0" fmla="*/ 739525 w 4228949"/>
                  <a:gd name="connsiteY0" fmla="*/ 1076860 h 4108405"/>
                  <a:gd name="connsiteX1" fmla="*/ 742648 w 4228949"/>
                  <a:gd name="connsiteY1" fmla="*/ 1078706 h 4108405"/>
                  <a:gd name="connsiteX2" fmla="*/ 739525 w 4228949"/>
                  <a:gd name="connsiteY2" fmla="*/ 1076860 h 4108405"/>
                  <a:gd name="connsiteX3" fmla="*/ 468805 w 4228949"/>
                  <a:gd name="connsiteY3" fmla="*/ 916781 h 4108405"/>
                  <a:gd name="connsiteX4" fmla="*/ 470434 w 4228949"/>
                  <a:gd name="connsiteY4" fmla="*/ 917744 h 4108405"/>
                  <a:gd name="connsiteX5" fmla="*/ 468805 w 4228949"/>
                  <a:gd name="connsiteY5" fmla="*/ 916781 h 4108405"/>
                  <a:gd name="connsiteX6" fmla="*/ 2176945 w 4228949"/>
                  <a:gd name="connsiteY6" fmla="*/ 316797 h 4108405"/>
                  <a:gd name="connsiteX7" fmla="*/ 2269473 w 4228949"/>
                  <a:gd name="connsiteY7" fmla="*/ 321469 h 4108405"/>
                  <a:gd name="connsiteX8" fmla="*/ 2090436 w 4228949"/>
                  <a:gd name="connsiteY8" fmla="*/ 321469 h 4108405"/>
                  <a:gd name="connsiteX9" fmla="*/ 2090436 w 4228949"/>
                  <a:gd name="connsiteY9" fmla="*/ 321165 h 4108405"/>
                  <a:gd name="connsiteX10" fmla="*/ 2176945 w 4228949"/>
                  <a:gd name="connsiteY10" fmla="*/ 316797 h 4108405"/>
                  <a:gd name="connsiteX11" fmla="*/ 2290461 w 4228949"/>
                  <a:gd name="connsiteY11" fmla="*/ 321469 h 4108405"/>
                  <a:gd name="connsiteX12" fmla="*/ 4228786 w 4228949"/>
                  <a:gd name="connsiteY12" fmla="*/ 2056565 h 4108405"/>
                  <a:gd name="connsiteX13" fmla="*/ 2176946 w 4228949"/>
                  <a:gd name="connsiteY13" fmla="*/ 4108405 h 4108405"/>
                  <a:gd name="connsiteX14" fmla="*/ 125105 w 4228949"/>
                  <a:gd name="connsiteY14" fmla="*/ 2056565 h 4108405"/>
                  <a:gd name="connsiteX15" fmla="*/ 437178 w 4228949"/>
                  <a:gd name="connsiteY15" fmla="*/ 2056564 h 4108405"/>
                  <a:gd name="connsiteX16" fmla="*/ 2176945 w 4228949"/>
                  <a:gd name="connsiteY16" fmla="*/ 3796331 h 4108405"/>
                  <a:gd name="connsiteX17" fmla="*/ 3916711 w 4228949"/>
                  <a:gd name="connsiteY17" fmla="*/ 2056564 h 4108405"/>
                  <a:gd name="connsiteX18" fmla="*/ 2269473 w 4228949"/>
                  <a:gd name="connsiteY18" fmla="*/ 321469 h 4108405"/>
                  <a:gd name="connsiteX19" fmla="*/ 2290461 w 4228949"/>
                  <a:gd name="connsiteY19" fmla="*/ 321469 h 4108405"/>
                  <a:gd name="connsiteX20" fmla="*/ 2090436 w 4228949"/>
                  <a:gd name="connsiteY20" fmla="*/ 9092 h 4108405"/>
                  <a:gd name="connsiteX21" fmla="*/ 2090436 w 4228949"/>
                  <a:gd name="connsiteY21" fmla="*/ 321165 h 4108405"/>
                  <a:gd name="connsiteX22" fmla="*/ 739525 w 4228949"/>
                  <a:gd name="connsiteY22" fmla="*/ 1076860 h 4108405"/>
                  <a:gd name="connsiteX23" fmla="*/ 470434 w 4228949"/>
                  <a:gd name="connsiteY23" fmla="*/ 917744 h 4108405"/>
                  <a:gd name="connsiteX24" fmla="*/ 2090436 w 4228949"/>
                  <a:gd name="connsiteY24" fmla="*/ 9092 h 4108405"/>
                  <a:gd name="connsiteX25" fmla="*/ 2090436 w 4228949"/>
                  <a:gd name="connsiteY25" fmla="*/ 0 h 4108405"/>
                  <a:gd name="connsiteX26" fmla="*/ 2176946 w 4228949"/>
                  <a:gd name="connsiteY26" fmla="*/ 4724 h 4108405"/>
                  <a:gd name="connsiteX27" fmla="*/ 2090436 w 4228949"/>
                  <a:gd name="connsiteY27" fmla="*/ 9092 h 4108405"/>
                  <a:gd name="connsiteX28" fmla="*/ 2090436 w 4228949"/>
                  <a:gd name="connsiteY28" fmla="*/ 0 h 4108405"/>
                  <a:gd name="connsiteX0" fmla="*/ 739525 w 4228949"/>
                  <a:gd name="connsiteY0" fmla="*/ 1076860 h 4108405"/>
                  <a:gd name="connsiteX1" fmla="*/ 742648 w 4228949"/>
                  <a:gd name="connsiteY1" fmla="*/ 1078706 h 4108405"/>
                  <a:gd name="connsiteX2" fmla="*/ 739525 w 4228949"/>
                  <a:gd name="connsiteY2" fmla="*/ 1076860 h 4108405"/>
                  <a:gd name="connsiteX3" fmla="*/ 468805 w 4228949"/>
                  <a:gd name="connsiteY3" fmla="*/ 916781 h 4108405"/>
                  <a:gd name="connsiteX4" fmla="*/ 470434 w 4228949"/>
                  <a:gd name="connsiteY4" fmla="*/ 917744 h 4108405"/>
                  <a:gd name="connsiteX5" fmla="*/ 468805 w 4228949"/>
                  <a:gd name="connsiteY5" fmla="*/ 916781 h 4108405"/>
                  <a:gd name="connsiteX6" fmla="*/ 2176945 w 4228949"/>
                  <a:gd name="connsiteY6" fmla="*/ 316797 h 4108405"/>
                  <a:gd name="connsiteX7" fmla="*/ 2269473 w 4228949"/>
                  <a:gd name="connsiteY7" fmla="*/ 321469 h 4108405"/>
                  <a:gd name="connsiteX8" fmla="*/ 2090436 w 4228949"/>
                  <a:gd name="connsiteY8" fmla="*/ 321469 h 4108405"/>
                  <a:gd name="connsiteX9" fmla="*/ 2090436 w 4228949"/>
                  <a:gd name="connsiteY9" fmla="*/ 321165 h 4108405"/>
                  <a:gd name="connsiteX10" fmla="*/ 2176945 w 4228949"/>
                  <a:gd name="connsiteY10" fmla="*/ 316797 h 4108405"/>
                  <a:gd name="connsiteX11" fmla="*/ 2290461 w 4228949"/>
                  <a:gd name="connsiteY11" fmla="*/ 321469 h 4108405"/>
                  <a:gd name="connsiteX12" fmla="*/ 4228786 w 4228949"/>
                  <a:gd name="connsiteY12" fmla="*/ 2056565 h 4108405"/>
                  <a:gd name="connsiteX13" fmla="*/ 2176946 w 4228949"/>
                  <a:gd name="connsiteY13" fmla="*/ 4108405 h 4108405"/>
                  <a:gd name="connsiteX14" fmla="*/ 125105 w 4228949"/>
                  <a:gd name="connsiteY14" fmla="*/ 2056565 h 4108405"/>
                  <a:gd name="connsiteX15" fmla="*/ 437178 w 4228949"/>
                  <a:gd name="connsiteY15" fmla="*/ 2056564 h 4108405"/>
                  <a:gd name="connsiteX16" fmla="*/ 2176945 w 4228949"/>
                  <a:gd name="connsiteY16" fmla="*/ 3796331 h 4108405"/>
                  <a:gd name="connsiteX17" fmla="*/ 3916711 w 4228949"/>
                  <a:gd name="connsiteY17" fmla="*/ 2056564 h 4108405"/>
                  <a:gd name="connsiteX18" fmla="*/ 2269473 w 4228949"/>
                  <a:gd name="connsiteY18" fmla="*/ 321469 h 4108405"/>
                  <a:gd name="connsiteX19" fmla="*/ 2290461 w 4228949"/>
                  <a:gd name="connsiteY19" fmla="*/ 321469 h 4108405"/>
                  <a:gd name="connsiteX20" fmla="*/ 2090436 w 4228949"/>
                  <a:gd name="connsiteY20" fmla="*/ 9092 h 4108405"/>
                  <a:gd name="connsiteX21" fmla="*/ 2090436 w 4228949"/>
                  <a:gd name="connsiteY21" fmla="*/ 321165 h 4108405"/>
                  <a:gd name="connsiteX22" fmla="*/ 739525 w 4228949"/>
                  <a:gd name="connsiteY22" fmla="*/ 1076860 h 4108405"/>
                  <a:gd name="connsiteX23" fmla="*/ 470434 w 4228949"/>
                  <a:gd name="connsiteY23" fmla="*/ 917744 h 4108405"/>
                  <a:gd name="connsiteX24" fmla="*/ 2090436 w 4228949"/>
                  <a:gd name="connsiteY24" fmla="*/ 9092 h 4108405"/>
                  <a:gd name="connsiteX25" fmla="*/ 2090436 w 4228949"/>
                  <a:gd name="connsiteY25" fmla="*/ 0 h 4108405"/>
                  <a:gd name="connsiteX26" fmla="*/ 2090436 w 4228949"/>
                  <a:gd name="connsiteY26" fmla="*/ 9092 h 4108405"/>
                  <a:gd name="connsiteX27" fmla="*/ 2090436 w 4228949"/>
                  <a:gd name="connsiteY27" fmla="*/ 0 h 4108405"/>
                  <a:gd name="connsiteX0" fmla="*/ 739525 w 4228925"/>
                  <a:gd name="connsiteY0" fmla="*/ 1076860 h 4108405"/>
                  <a:gd name="connsiteX1" fmla="*/ 742648 w 4228925"/>
                  <a:gd name="connsiteY1" fmla="*/ 1078706 h 4108405"/>
                  <a:gd name="connsiteX2" fmla="*/ 739525 w 4228925"/>
                  <a:gd name="connsiteY2" fmla="*/ 1076860 h 4108405"/>
                  <a:gd name="connsiteX3" fmla="*/ 468805 w 4228925"/>
                  <a:gd name="connsiteY3" fmla="*/ 916781 h 4108405"/>
                  <a:gd name="connsiteX4" fmla="*/ 470434 w 4228925"/>
                  <a:gd name="connsiteY4" fmla="*/ 917744 h 4108405"/>
                  <a:gd name="connsiteX5" fmla="*/ 468805 w 4228925"/>
                  <a:gd name="connsiteY5" fmla="*/ 916781 h 4108405"/>
                  <a:gd name="connsiteX6" fmla="*/ 2176945 w 4228925"/>
                  <a:gd name="connsiteY6" fmla="*/ 316797 h 4108405"/>
                  <a:gd name="connsiteX7" fmla="*/ 2269473 w 4228925"/>
                  <a:gd name="connsiteY7" fmla="*/ 321469 h 4108405"/>
                  <a:gd name="connsiteX8" fmla="*/ 2090436 w 4228925"/>
                  <a:gd name="connsiteY8" fmla="*/ 321469 h 4108405"/>
                  <a:gd name="connsiteX9" fmla="*/ 2090436 w 4228925"/>
                  <a:gd name="connsiteY9" fmla="*/ 321165 h 4108405"/>
                  <a:gd name="connsiteX10" fmla="*/ 2176945 w 4228925"/>
                  <a:gd name="connsiteY10" fmla="*/ 316797 h 4108405"/>
                  <a:gd name="connsiteX11" fmla="*/ 2290461 w 4228925"/>
                  <a:gd name="connsiteY11" fmla="*/ 321469 h 4108405"/>
                  <a:gd name="connsiteX12" fmla="*/ 4228786 w 4228925"/>
                  <a:gd name="connsiteY12" fmla="*/ 2056565 h 4108405"/>
                  <a:gd name="connsiteX13" fmla="*/ 2176946 w 4228925"/>
                  <a:gd name="connsiteY13" fmla="*/ 4108405 h 4108405"/>
                  <a:gd name="connsiteX14" fmla="*/ 125105 w 4228925"/>
                  <a:gd name="connsiteY14" fmla="*/ 2056565 h 4108405"/>
                  <a:gd name="connsiteX15" fmla="*/ 437178 w 4228925"/>
                  <a:gd name="connsiteY15" fmla="*/ 2056564 h 4108405"/>
                  <a:gd name="connsiteX16" fmla="*/ 2176945 w 4228925"/>
                  <a:gd name="connsiteY16" fmla="*/ 3796331 h 4108405"/>
                  <a:gd name="connsiteX17" fmla="*/ 3916711 w 4228925"/>
                  <a:gd name="connsiteY17" fmla="*/ 2056564 h 4108405"/>
                  <a:gd name="connsiteX18" fmla="*/ 2290461 w 4228925"/>
                  <a:gd name="connsiteY18" fmla="*/ 321469 h 4108405"/>
                  <a:gd name="connsiteX19" fmla="*/ 2090436 w 4228925"/>
                  <a:gd name="connsiteY19" fmla="*/ 9092 h 4108405"/>
                  <a:gd name="connsiteX20" fmla="*/ 2090436 w 4228925"/>
                  <a:gd name="connsiteY20" fmla="*/ 321165 h 4108405"/>
                  <a:gd name="connsiteX21" fmla="*/ 739525 w 4228925"/>
                  <a:gd name="connsiteY21" fmla="*/ 1076860 h 4108405"/>
                  <a:gd name="connsiteX22" fmla="*/ 470434 w 4228925"/>
                  <a:gd name="connsiteY22" fmla="*/ 917744 h 4108405"/>
                  <a:gd name="connsiteX23" fmla="*/ 2090436 w 4228925"/>
                  <a:gd name="connsiteY23" fmla="*/ 9092 h 4108405"/>
                  <a:gd name="connsiteX24" fmla="*/ 2090436 w 4228925"/>
                  <a:gd name="connsiteY24" fmla="*/ 0 h 4108405"/>
                  <a:gd name="connsiteX25" fmla="*/ 2090436 w 4228925"/>
                  <a:gd name="connsiteY25" fmla="*/ 9092 h 4108405"/>
                  <a:gd name="connsiteX26" fmla="*/ 2090436 w 4228925"/>
                  <a:gd name="connsiteY26" fmla="*/ 0 h 4108405"/>
                  <a:gd name="connsiteX0" fmla="*/ 739525 w 4228925"/>
                  <a:gd name="connsiteY0" fmla="*/ 1076860 h 4108405"/>
                  <a:gd name="connsiteX1" fmla="*/ 742648 w 4228925"/>
                  <a:gd name="connsiteY1" fmla="*/ 1078706 h 4108405"/>
                  <a:gd name="connsiteX2" fmla="*/ 739525 w 4228925"/>
                  <a:gd name="connsiteY2" fmla="*/ 1076860 h 4108405"/>
                  <a:gd name="connsiteX3" fmla="*/ 468805 w 4228925"/>
                  <a:gd name="connsiteY3" fmla="*/ 916781 h 4108405"/>
                  <a:gd name="connsiteX4" fmla="*/ 470434 w 4228925"/>
                  <a:gd name="connsiteY4" fmla="*/ 917744 h 4108405"/>
                  <a:gd name="connsiteX5" fmla="*/ 468805 w 4228925"/>
                  <a:gd name="connsiteY5" fmla="*/ 916781 h 4108405"/>
                  <a:gd name="connsiteX6" fmla="*/ 2176945 w 4228925"/>
                  <a:gd name="connsiteY6" fmla="*/ 316797 h 4108405"/>
                  <a:gd name="connsiteX7" fmla="*/ 2090436 w 4228925"/>
                  <a:gd name="connsiteY7" fmla="*/ 321469 h 4108405"/>
                  <a:gd name="connsiteX8" fmla="*/ 2090436 w 4228925"/>
                  <a:gd name="connsiteY8" fmla="*/ 321165 h 4108405"/>
                  <a:gd name="connsiteX9" fmla="*/ 2176945 w 4228925"/>
                  <a:gd name="connsiteY9" fmla="*/ 316797 h 4108405"/>
                  <a:gd name="connsiteX10" fmla="*/ 2290461 w 4228925"/>
                  <a:gd name="connsiteY10" fmla="*/ 321469 h 4108405"/>
                  <a:gd name="connsiteX11" fmla="*/ 4228786 w 4228925"/>
                  <a:gd name="connsiteY11" fmla="*/ 2056565 h 4108405"/>
                  <a:gd name="connsiteX12" fmla="*/ 2176946 w 4228925"/>
                  <a:gd name="connsiteY12" fmla="*/ 4108405 h 4108405"/>
                  <a:gd name="connsiteX13" fmla="*/ 125105 w 4228925"/>
                  <a:gd name="connsiteY13" fmla="*/ 2056565 h 4108405"/>
                  <a:gd name="connsiteX14" fmla="*/ 437178 w 4228925"/>
                  <a:gd name="connsiteY14" fmla="*/ 2056564 h 4108405"/>
                  <a:gd name="connsiteX15" fmla="*/ 2176945 w 4228925"/>
                  <a:gd name="connsiteY15" fmla="*/ 3796331 h 4108405"/>
                  <a:gd name="connsiteX16" fmla="*/ 3916711 w 4228925"/>
                  <a:gd name="connsiteY16" fmla="*/ 2056564 h 4108405"/>
                  <a:gd name="connsiteX17" fmla="*/ 2290461 w 4228925"/>
                  <a:gd name="connsiteY17" fmla="*/ 321469 h 4108405"/>
                  <a:gd name="connsiteX18" fmla="*/ 2090436 w 4228925"/>
                  <a:gd name="connsiteY18" fmla="*/ 9092 h 4108405"/>
                  <a:gd name="connsiteX19" fmla="*/ 2090436 w 4228925"/>
                  <a:gd name="connsiteY19" fmla="*/ 321165 h 4108405"/>
                  <a:gd name="connsiteX20" fmla="*/ 739525 w 4228925"/>
                  <a:gd name="connsiteY20" fmla="*/ 1076860 h 4108405"/>
                  <a:gd name="connsiteX21" fmla="*/ 470434 w 4228925"/>
                  <a:gd name="connsiteY21" fmla="*/ 917744 h 4108405"/>
                  <a:gd name="connsiteX22" fmla="*/ 2090436 w 4228925"/>
                  <a:gd name="connsiteY22" fmla="*/ 9092 h 4108405"/>
                  <a:gd name="connsiteX23" fmla="*/ 2090436 w 4228925"/>
                  <a:gd name="connsiteY23" fmla="*/ 0 h 4108405"/>
                  <a:gd name="connsiteX24" fmla="*/ 2090436 w 4228925"/>
                  <a:gd name="connsiteY24" fmla="*/ 9092 h 4108405"/>
                  <a:gd name="connsiteX25" fmla="*/ 2090436 w 4228925"/>
                  <a:gd name="connsiteY25" fmla="*/ 0 h 4108405"/>
                  <a:gd name="connsiteX0" fmla="*/ 739525 w 4228925"/>
                  <a:gd name="connsiteY0" fmla="*/ 1076860 h 4108405"/>
                  <a:gd name="connsiteX1" fmla="*/ 742648 w 4228925"/>
                  <a:gd name="connsiteY1" fmla="*/ 1078706 h 4108405"/>
                  <a:gd name="connsiteX2" fmla="*/ 739525 w 4228925"/>
                  <a:gd name="connsiteY2" fmla="*/ 1076860 h 4108405"/>
                  <a:gd name="connsiteX3" fmla="*/ 468805 w 4228925"/>
                  <a:gd name="connsiteY3" fmla="*/ 916781 h 4108405"/>
                  <a:gd name="connsiteX4" fmla="*/ 470434 w 4228925"/>
                  <a:gd name="connsiteY4" fmla="*/ 917744 h 4108405"/>
                  <a:gd name="connsiteX5" fmla="*/ 468805 w 4228925"/>
                  <a:gd name="connsiteY5" fmla="*/ 916781 h 4108405"/>
                  <a:gd name="connsiteX6" fmla="*/ 2090436 w 4228925"/>
                  <a:gd name="connsiteY6" fmla="*/ 321165 h 4108405"/>
                  <a:gd name="connsiteX7" fmla="*/ 2090436 w 4228925"/>
                  <a:gd name="connsiteY7" fmla="*/ 321469 h 4108405"/>
                  <a:gd name="connsiteX8" fmla="*/ 2090436 w 4228925"/>
                  <a:gd name="connsiteY8" fmla="*/ 321165 h 4108405"/>
                  <a:gd name="connsiteX9" fmla="*/ 2290461 w 4228925"/>
                  <a:gd name="connsiteY9" fmla="*/ 321469 h 4108405"/>
                  <a:gd name="connsiteX10" fmla="*/ 4228786 w 4228925"/>
                  <a:gd name="connsiteY10" fmla="*/ 2056565 h 4108405"/>
                  <a:gd name="connsiteX11" fmla="*/ 2176946 w 4228925"/>
                  <a:gd name="connsiteY11" fmla="*/ 4108405 h 4108405"/>
                  <a:gd name="connsiteX12" fmla="*/ 125105 w 4228925"/>
                  <a:gd name="connsiteY12" fmla="*/ 2056565 h 4108405"/>
                  <a:gd name="connsiteX13" fmla="*/ 437178 w 4228925"/>
                  <a:gd name="connsiteY13" fmla="*/ 2056564 h 4108405"/>
                  <a:gd name="connsiteX14" fmla="*/ 2176945 w 4228925"/>
                  <a:gd name="connsiteY14" fmla="*/ 3796331 h 4108405"/>
                  <a:gd name="connsiteX15" fmla="*/ 3916711 w 4228925"/>
                  <a:gd name="connsiteY15" fmla="*/ 2056564 h 4108405"/>
                  <a:gd name="connsiteX16" fmla="*/ 2290461 w 4228925"/>
                  <a:gd name="connsiteY16" fmla="*/ 321469 h 4108405"/>
                  <a:gd name="connsiteX17" fmla="*/ 2090436 w 4228925"/>
                  <a:gd name="connsiteY17" fmla="*/ 9092 h 4108405"/>
                  <a:gd name="connsiteX18" fmla="*/ 2090436 w 4228925"/>
                  <a:gd name="connsiteY18" fmla="*/ 321165 h 4108405"/>
                  <a:gd name="connsiteX19" fmla="*/ 739525 w 4228925"/>
                  <a:gd name="connsiteY19" fmla="*/ 1076860 h 4108405"/>
                  <a:gd name="connsiteX20" fmla="*/ 470434 w 4228925"/>
                  <a:gd name="connsiteY20" fmla="*/ 917744 h 4108405"/>
                  <a:gd name="connsiteX21" fmla="*/ 2090436 w 4228925"/>
                  <a:gd name="connsiteY21" fmla="*/ 9092 h 4108405"/>
                  <a:gd name="connsiteX22" fmla="*/ 2090436 w 4228925"/>
                  <a:gd name="connsiteY22" fmla="*/ 0 h 4108405"/>
                  <a:gd name="connsiteX23" fmla="*/ 2090436 w 4228925"/>
                  <a:gd name="connsiteY23" fmla="*/ 9092 h 4108405"/>
                  <a:gd name="connsiteX24" fmla="*/ 2090436 w 4228925"/>
                  <a:gd name="connsiteY24" fmla="*/ 0 h 4108405"/>
                  <a:gd name="connsiteX0" fmla="*/ 739525 w 4228925"/>
                  <a:gd name="connsiteY0" fmla="*/ 1067768 h 4099313"/>
                  <a:gd name="connsiteX1" fmla="*/ 742648 w 4228925"/>
                  <a:gd name="connsiteY1" fmla="*/ 1069614 h 4099313"/>
                  <a:gd name="connsiteX2" fmla="*/ 739525 w 4228925"/>
                  <a:gd name="connsiteY2" fmla="*/ 1067768 h 4099313"/>
                  <a:gd name="connsiteX3" fmla="*/ 468805 w 4228925"/>
                  <a:gd name="connsiteY3" fmla="*/ 907689 h 4099313"/>
                  <a:gd name="connsiteX4" fmla="*/ 470434 w 4228925"/>
                  <a:gd name="connsiteY4" fmla="*/ 908652 h 4099313"/>
                  <a:gd name="connsiteX5" fmla="*/ 468805 w 4228925"/>
                  <a:gd name="connsiteY5" fmla="*/ 907689 h 4099313"/>
                  <a:gd name="connsiteX6" fmla="*/ 2090436 w 4228925"/>
                  <a:gd name="connsiteY6" fmla="*/ 312073 h 4099313"/>
                  <a:gd name="connsiteX7" fmla="*/ 2090436 w 4228925"/>
                  <a:gd name="connsiteY7" fmla="*/ 312377 h 4099313"/>
                  <a:gd name="connsiteX8" fmla="*/ 2090436 w 4228925"/>
                  <a:gd name="connsiteY8" fmla="*/ 312073 h 4099313"/>
                  <a:gd name="connsiteX9" fmla="*/ 2290461 w 4228925"/>
                  <a:gd name="connsiteY9" fmla="*/ 312377 h 4099313"/>
                  <a:gd name="connsiteX10" fmla="*/ 4228786 w 4228925"/>
                  <a:gd name="connsiteY10" fmla="*/ 2047473 h 4099313"/>
                  <a:gd name="connsiteX11" fmla="*/ 2176946 w 4228925"/>
                  <a:gd name="connsiteY11" fmla="*/ 4099313 h 4099313"/>
                  <a:gd name="connsiteX12" fmla="*/ 125105 w 4228925"/>
                  <a:gd name="connsiteY12" fmla="*/ 2047473 h 4099313"/>
                  <a:gd name="connsiteX13" fmla="*/ 437178 w 4228925"/>
                  <a:gd name="connsiteY13" fmla="*/ 2047472 h 4099313"/>
                  <a:gd name="connsiteX14" fmla="*/ 2176945 w 4228925"/>
                  <a:gd name="connsiteY14" fmla="*/ 3787239 h 4099313"/>
                  <a:gd name="connsiteX15" fmla="*/ 3916711 w 4228925"/>
                  <a:gd name="connsiteY15" fmla="*/ 2047472 h 4099313"/>
                  <a:gd name="connsiteX16" fmla="*/ 2290461 w 4228925"/>
                  <a:gd name="connsiteY16" fmla="*/ 312377 h 4099313"/>
                  <a:gd name="connsiteX17" fmla="*/ 2090436 w 4228925"/>
                  <a:gd name="connsiteY17" fmla="*/ 0 h 4099313"/>
                  <a:gd name="connsiteX18" fmla="*/ 2090436 w 4228925"/>
                  <a:gd name="connsiteY18" fmla="*/ 312073 h 4099313"/>
                  <a:gd name="connsiteX19" fmla="*/ 739525 w 4228925"/>
                  <a:gd name="connsiteY19" fmla="*/ 1067768 h 4099313"/>
                  <a:gd name="connsiteX20" fmla="*/ 470434 w 4228925"/>
                  <a:gd name="connsiteY20" fmla="*/ 908652 h 4099313"/>
                  <a:gd name="connsiteX21" fmla="*/ 2090436 w 4228925"/>
                  <a:gd name="connsiteY21" fmla="*/ 0 h 4099313"/>
                  <a:gd name="connsiteX0" fmla="*/ 739525 w 4353891"/>
                  <a:gd name="connsiteY0" fmla="*/ 1067768 h 4099313"/>
                  <a:gd name="connsiteX1" fmla="*/ 742648 w 4353891"/>
                  <a:gd name="connsiteY1" fmla="*/ 1069614 h 4099313"/>
                  <a:gd name="connsiteX2" fmla="*/ 739525 w 4353891"/>
                  <a:gd name="connsiteY2" fmla="*/ 1067768 h 4099313"/>
                  <a:gd name="connsiteX3" fmla="*/ 468805 w 4353891"/>
                  <a:gd name="connsiteY3" fmla="*/ 907689 h 4099313"/>
                  <a:gd name="connsiteX4" fmla="*/ 470434 w 4353891"/>
                  <a:gd name="connsiteY4" fmla="*/ 908652 h 4099313"/>
                  <a:gd name="connsiteX5" fmla="*/ 468805 w 4353891"/>
                  <a:gd name="connsiteY5" fmla="*/ 907689 h 4099313"/>
                  <a:gd name="connsiteX6" fmla="*/ 2090436 w 4353891"/>
                  <a:gd name="connsiteY6" fmla="*/ 312073 h 4099313"/>
                  <a:gd name="connsiteX7" fmla="*/ 2090436 w 4353891"/>
                  <a:gd name="connsiteY7" fmla="*/ 312377 h 4099313"/>
                  <a:gd name="connsiteX8" fmla="*/ 2090436 w 4353891"/>
                  <a:gd name="connsiteY8" fmla="*/ 312073 h 4099313"/>
                  <a:gd name="connsiteX9" fmla="*/ 3916711 w 4353891"/>
                  <a:gd name="connsiteY9" fmla="*/ 2047472 h 4099313"/>
                  <a:gd name="connsiteX10" fmla="*/ 4228786 w 4353891"/>
                  <a:gd name="connsiteY10" fmla="*/ 2047473 h 4099313"/>
                  <a:gd name="connsiteX11" fmla="*/ 2176946 w 4353891"/>
                  <a:gd name="connsiteY11" fmla="*/ 4099313 h 4099313"/>
                  <a:gd name="connsiteX12" fmla="*/ 125105 w 4353891"/>
                  <a:gd name="connsiteY12" fmla="*/ 2047473 h 4099313"/>
                  <a:gd name="connsiteX13" fmla="*/ 437178 w 4353891"/>
                  <a:gd name="connsiteY13" fmla="*/ 2047472 h 4099313"/>
                  <a:gd name="connsiteX14" fmla="*/ 2176945 w 4353891"/>
                  <a:gd name="connsiteY14" fmla="*/ 3787239 h 4099313"/>
                  <a:gd name="connsiteX15" fmla="*/ 3916711 w 4353891"/>
                  <a:gd name="connsiteY15" fmla="*/ 2047472 h 4099313"/>
                  <a:gd name="connsiteX16" fmla="*/ 2090436 w 4353891"/>
                  <a:gd name="connsiteY16" fmla="*/ 0 h 4099313"/>
                  <a:gd name="connsiteX17" fmla="*/ 2090436 w 4353891"/>
                  <a:gd name="connsiteY17" fmla="*/ 312073 h 4099313"/>
                  <a:gd name="connsiteX18" fmla="*/ 739525 w 4353891"/>
                  <a:gd name="connsiteY18" fmla="*/ 1067768 h 4099313"/>
                  <a:gd name="connsiteX19" fmla="*/ 470434 w 4353891"/>
                  <a:gd name="connsiteY19" fmla="*/ 908652 h 4099313"/>
                  <a:gd name="connsiteX20" fmla="*/ 2090436 w 4353891"/>
                  <a:gd name="connsiteY20" fmla="*/ 0 h 4099313"/>
                  <a:gd name="connsiteX0" fmla="*/ 614420 w 4228786"/>
                  <a:gd name="connsiteY0" fmla="*/ 1067768 h 4099313"/>
                  <a:gd name="connsiteX1" fmla="*/ 617543 w 4228786"/>
                  <a:gd name="connsiteY1" fmla="*/ 1069614 h 4099313"/>
                  <a:gd name="connsiteX2" fmla="*/ 614420 w 4228786"/>
                  <a:gd name="connsiteY2" fmla="*/ 1067768 h 4099313"/>
                  <a:gd name="connsiteX3" fmla="*/ 343700 w 4228786"/>
                  <a:gd name="connsiteY3" fmla="*/ 907689 h 4099313"/>
                  <a:gd name="connsiteX4" fmla="*/ 345329 w 4228786"/>
                  <a:gd name="connsiteY4" fmla="*/ 908652 h 4099313"/>
                  <a:gd name="connsiteX5" fmla="*/ 343700 w 4228786"/>
                  <a:gd name="connsiteY5" fmla="*/ 907689 h 4099313"/>
                  <a:gd name="connsiteX6" fmla="*/ 1965331 w 4228786"/>
                  <a:gd name="connsiteY6" fmla="*/ 312073 h 4099313"/>
                  <a:gd name="connsiteX7" fmla="*/ 1965331 w 4228786"/>
                  <a:gd name="connsiteY7" fmla="*/ 312377 h 4099313"/>
                  <a:gd name="connsiteX8" fmla="*/ 1965331 w 4228786"/>
                  <a:gd name="connsiteY8" fmla="*/ 312073 h 4099313"/>
                  <a:gd name="connsiteX9" fmla="*/ 3791606 w 4228786"/>
                  <a:gd name="connsiteY9" fmla="*/ 2047472 h 4099313"/>
                  <a:gd name="connsiteX10" fmla="*/ 4103681 w 4228786"/>
                  <a:gd name="connsiteY10" fmla="*/ 2047473 h 4099313"/>
                  <a:gd name="connsiteX11" fmla="*/ 2051841 w 4228786"/>
                  <a:gd name="connsiteY11" fmla="*/ 4099313 h 4099313"/>
                  <a:gd name="connsiteX12" fmla="*/ 0 w 4228786"/>
                  <a:gd name="connsiteY12" fmla="*/ 2047473 h 4099313"/>
                  <a:gd name="connsiteX13" fmla="*/ 2051840 w 4228786"/>
                  <a:gd name="connsiteY13" fmla="*/ 3787239 h 4099313"/>
                  <a:gd name="connsiteX14" fmla="*/ 3791606 w 4228786"/>
                  <a:gd name="connsiteY14" fmla="*/ 2047472 h 4099313"/>
                  <a:gd name="connsiteX15" fmla="*/ 1965331 w 4228786"/>
                  <a:gd name="connsiteY15" fmla="*/ 0 h 4099313"/>
                  <a:gd name="connsiteX16" fmla="*/ 1965331 w 4228786"/>
                  <a:gd name="connsiteY16" fmla="*/ 312073 h 4099313"/>
                  <a:gd name="connsiteX17" fmla="*/ 614420 w 4228786"/>
                  <a:gd name="connsiteY17" fmla="*/ 1067768 h 4099313"/>
                  <a:gd name="connsiteX18" fmla="*/ 345329 w 4228786"/>
                  <a:gd name="connsiteY18" fmla="*/ 908652 h 4099313"/>
                  <a:gd name="connsiteX19" fmla="*/ 1965331 w 4228786"/>
                  <a:gd name="connsiteY19" fmla="*/ 0 h 4099313"/>
                  <a:gd name="connsiteX0" fmla="*/ 270720 w 3885086"/>
                  <a:gd name="connsiteY0" fmla="*/ 1067768 h 4224418"/>
                  <a:gd name="connsiteX1" fmla="*/ 273843 w 3885086"/>
                  <a:gd name="connsiteY1" fmla="*/ 1069614 h 4224418"/>
                  <a:gd name="connsiteX2" fmla="*/ 270720 w 3885086"/>
                  <a:gd name="connsiteY2" fmla="*/ 1067768 h 4224418"/>
                  <a:gd name="connsiteX3" fmla="*/ 0 w 3885086"/>
                  <a:gd name="connsiteY3" fmla="*/ 907689 h 4224418"/>
                  <a:gd name="connsiteX4" fmla="*/ 1629 w 3885086"/>
                  <a:gd name="connsiteY4" fmla="*/ 908652 h 4224418"/>
                  <a:gd name="connsiteX5" fmla="*/ 0 w 3885086"/>
                  <a:gd name="connsiteY5" fmla="*/ 907689 h 4224418"/>
                  <a:gd name="connsiteX6" fmla="*/ 1621631 w 3885086"/>
                  <a:gd name="connsiteY6" fmla="*/ 312073 h 4224418"/>
                  <a:gd name="connsiteX7" fmla="*/ 1621631 w 3885086"/>
                  <a:gd name="connsiteY7" fmla="*/ 312377 h 4224418"/>
                  <a:gd name="connsiteX8" fmla="*/ 1621631 w 3885086"/>
                  <a:gd name="connsiteY8" fmla="*/ 312073 h 4224418"/>
                  <a:gd name="connsiteX9" fmla="*/ 3447906 w 3885086"/>
                  <a:gd name="connsiteY9" fmla="*/ 2047472 h 4224418"/>
                  <a:gd name="connsiteX10" fmla="*/ 3759981 w 3885086"/>
                  <a:gd name="connsiteY10" fmla="*/ 2047473 h 4224418"/>
                  <a:gd name="connsiteX11" fmla="*/ 1708141 w 3885086"/>
                  <a:gd name="connsiteY11" fmla="*/ 4099313 h 4224418"/>
                  <a:gd name="connsiteX12" fmla="*/ 1708140 w 3885086"/>
                  <a:gd name="connsiteY12" fmla="*/ 3787239 h 4224418"/>
                  <a:gd name="connsiteX13" fmla="*/ 3447906 w 3885086"/>
                  <a:gd name="connsiteY13" fmla="*/ 2047472 h 4224418"/>
                  <a:gd name="connsiteX14" fmla="*/ 1621631 w 3885086"/>
                  <a:gd name="connsiteY14" fmla="*/ 0 h 4224418"/>
                  <a:gd name="connsiteX15" fmla="*/ 1621631 w 3885086"/>
                  <a:gd name="connsiteY15" fmla="*/ 312073 h 4224418"/>
                  <a:gd name="connsiteX16" fmla="*/ 270720 w 3885086"/>
                  <a:gd name="connsiteY16" fmla="*/ 1067768 h 4224418"/>
                  <a:gd name="connsiteX17" fmla="*/ 1629 w 3885086"/>
                  <a:gd name="connsiteY17" fmla="*/ 908652 h 4224418"/>
                  <a:gd name="connsiteX18" fmla="*/ 1621631 w 3885086"/>
                  <a:gd name="connsiteY18" fmla="*/ 0 h 4224418"/>
                  <a:gd name="connsiteX0" fmla="*/ 270720 w 3885086"/>
                  <a:gd name="connsiteY0" fmla="*/ 1067768 h 4099313"/>
                  <a:gd name="connsiteX1" fmla="*/ 273843 w 3885086"/>
                  <a:gd name="connsiteY1" fmla="*/ 1069614 h 4099313"/>
                  <a:gd name="connsiteX2" fmla="*/ 270720 w 3885086"/>
                  <a:gd name="connsiteY2" fmla="*/ 1067768 h 4099313"/>
                  <a:gd name="connsiteX3" fmla="*/ 0 w 3885086"/>
                  <a:gd name="connsiteY3" fmla="*/ 907689 h 4099313"/>
                  <a:gd name="connsiteX4" fmla="*/ 1629 w 3885086"/>
                  <a:gd name="connsiteY4" fmla="*/ 908652 h 4099313"/>
                  <a:gd name="connsiteX5" fmla="*/ 0 w 3885086"/>
                  <a:gd name="connsiteY5" fmla="*/ 907689 h 4099313"/>
                  <a:gd name="connsiteX6" fmla="*/ 1621631 w 3885086"/>
                  <a:gd name="connsiteY6" fmla="*/ 312073 h 4099313"/>
                  <a:gd name="connsiteX7" fmla="*/ 1621631 w 3885086"/>
                  <a:gd name="connsiteY7" fmla="*/ 312377 h 4099313"/>
                  <a:gd name="connsiteX8" fmla="*/ 1621631 w 3885086"/>
                  <a:gd name="connsiteY8" fmla="*/ 312073 h 4099313"/>
                  <a:gd name="connsiteX9" fmla="*/ 3447906 w 3885086"/>
                  <a:gd name="connsiteY9" fmla="*/ 2047472 h 4099313"/>
                  <a:gd name="connsiteX10" fmla="*/ 3759981 w 3885086"/>
                  <a:gd name="connsiteY10" fmla="*/ 2047473 h 4099313"/>
                  <a:gd name="connsiteX11" fmla="*/ 1708141 w 3885086"/>
                  <a:gd name="connsiteY11" fmla="*/ 4099313 h 4099313"/>
                  <a:gd name="connsiteX12" fmla="*/ 3447906 w 3885086"/>
                  <a:gd name="connsiteY12" fmla="*/ 2047472 h 4099313"/>
                  <a:gd name="connsiteX13" fmla="*/ 1621631 w 3885086"/>
                  <a:gd name="connsiteY13" fmla="*/ 0 h 4099313"/>
                  <a:gd name="connsiteX14" fmla="*/ 1621631 w 3885086"/>
                  <a:gd name="connsiteY14" fmla="*/ 312073 h 4099313"/>
                  <a:gd name="connsiteX15" fmla="*/ 270720 w 3885086"/>
                  <a:gd name="connsiteY15" fmla="*/ 1067768 h 4099313"/>
                  <a:gd name="connsiteX16" fmla="*/ 1629 w 3885086"/>
                  <a:gd name="connsiteY16" fmla="*/ 908652 h 4099313"/>
                  <a:gd name="connsiteX17" fmla="*/ 1621631 w 3885086"/>
                  <a:gd name="connsiteY17" fmla="*/ 0 h 4099313"/>
                  <a:gd name="connsiteX0" fmla="*/ 270720 w 3760643"/>
                  <a:gd name="connsiteY0" fmla="*/ 1067768 h 2047473"/>
                  <a:gd name="connsiteX1" fmla="*/ 273843 w 3760643"/>
                  <a:gd name="connsiteY1" fmla="*/ 1069614 h 2047473"/>
                  <a:gd name="connsiteX2" fmla="*/ 270720 w 3760643"/>
                  <a:gd name="connsiteY2" fmla="*/ 1067768 h 2047473"/>
                  <a:gd name="connsiteX3" fmla="*/ 0 w 3760643"/>
                  <a:gd name="connsiteY3" fmla="*/ 907689 h 2047473"/>
                  <a:gd name="connsiteX4" fmla="*/ 1629 w 3760643"/>
                  <a:gd name="connsiteY4" fmla="*/ 908652 h 2047473"/>
                  <a:gd name="connsiteX5" fmla="*/ 0 w 3760643"/>
                  <a:gd name="connsiteY5" fmla="*/ 907689 h 2047473"/>
                  <a:gd name="connsiteX6" fmla="*/ 1621631 w 3760643"/>
                  <a:gd name="connsiteY6" fmla="*/ 312073 h 2047473"/>
                  <a:gd name="connsiteX7" fmla="*/ 1621631 w 3760643"/>
                  <a:gd name="connsiteY7" fmla="*/ 312377 h 2047473"/>
                  <a:gd name="connsiteX8" fmla="*/ 1621631 w 3760643"/>
                  <a:gd name="connsiteY8" fmla="*/ 312073 h 2047473"/>
                  <a:gd name="connsiteX9" fmla="*/ 3447906 w 3760643"/>
                  <a:gd name="connsiteY9" fmla="*/ 2047472 h 2047473"/>
                  <a:gd name="connsiteX10" fmla="*/ 3759981 w 3760643"/>
                  <a:gd name="connsiteY10" fmla="*/ 2047473 h 2047473"/>
                  <a:gd name="connsiteX11" fmla="*/ 3447906 w 3760643"/>
                  <a:gd name="connsiteY11" fmla="*/ 2047472 h 2047473"/>
                  <a:gd name="connsiteX12" fmla="*/ 1621631 w 3760643"/>
                  <a:gd name="connsiteY12" fmla="*/ 0 h 2047473"/>
                  <a:gd name="connsiteX13" fmla="*/ 1621631 w 3760643"/>
                  <a:gd name="connsiteY13" fmla="*/ 312073 h 2047473"/>
                  <a:gd name="connsiteX14" fmla="*/ 270720 w 3760643"/>
                  <a:gd name="connsiteY14" fmla="*/ 1067768 h 2047473"/>
                  <a:gd name="connsiteX15" fmla="*/ 1629 w 3760643"/>
                  <a:gd name="connsiteY15" fmla="*/ 908652 h 2047473"/>
                  <a:gd name="connsiteX16" fmla="*/ 1621631 w 3760643"/>
                  <a:gd name="connsiteY16" fmla="*/ 0 h 2047473"/>
                  <a:gd name="connsiteX0" fmla="*/ 270720 w 1621631"/>
                  <a:gd name="connsiteY0" fmla="*/ 1067768 h 1069614"/>
                  <a:gd name="connsiteX1" fmla="*/ 273843 w 1621631"/>
                  <a:gd name="connsiteY1" fmla="*/ 1069614 h 1069614"/>
                  <a:gd name="connsiteX2" fmla="*/ 270720 w 1621631"/>
                  <a:gd name="connsiteY2" fmla="*/ 1067768 h 1069614"/>
                  <a:gd name="connsiteX3" fmla="*/ 0 w 1621631"/>
                  <a:gd name="connsiteY3" fmla="*/ 907689 h 1069614"/>
                  <a:gd name="connsiteX4" fmla="*/ 1629 w 1621631"/>
                  <a:gd name="connsiteY4" fmla="*/ 908652 h 1069614"/>
                  <a:gd name="connsiteX5" fmla="*/ 0 w 1621631"/>
                  <a:gd name="connsiteY5" fmla="*/ 907689 h 1069614"/>
                  <a:gd name="connsiteX6" fmla="*/ 1621631 w 1621631"/>
                  <a:gd name="connsiteY6" fmla="*/ 312073 h 1069614"/>
                  <a:gd name="connsiteX7" fmla="*/ 1621631 w 1621631"/>
                  <a:gd name="connsiteY7" fmla="*/ 312377 h 1069614"/>
                  <a:gd name="connsiteX8" fmla="*/ 1621631 w 1621631"/>
                  <a:gd name="connsiteY8" fmla="*/ 312073 h 1069614"/>
                  <a:gd name="connsiteX9" fmla="*/ 1621631 w 1621631"/>
                  <a:gd name="connsiteY9" fmla="*/ 0 h 1069614"/>
                  <a:gd name="connsiteX10" fmla="*/ 1621631 w 1621631"/>
                  <a:gd name="connsiteY10" fmla="*/ 312073 h 1069614"/>
                  <a:gd name="connsiteX11" fmla="*/ 270720 w 1621631"/>
                  <a:gd name="connsiteY11" fmla="*/ 1067768 h 1069614"/>
                  <a:gd name="connsiteX12" fmla="*/ 1629 w 1621631"/>
                  <a:gd name="connsiteY12" fmla="*/ 908652 h 1069614"/>
                  <a:gd name="connsiteX13" fmla="*/ 1621631 w 1621631"/>
                  <a:gd name="connsiteY13" fmla="*/ 0 h 106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680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-37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90">
              <a:extLst>
                <a:ext uri="{FF2B5EF4-FFF2-40B4-BE49-F238E27FC236}">
                  <a16:creationId xmlns:a16="http://schemas.microsoft.com/office/drawing/2014/main" id="{291D341F-D27F-413A-BD0D-9E2DE1E2054D}"/>
                </a:ext>
              </a:extLst>
            </p:cNvPr>
            <p:cNvGrpSpPr/>
            <p:nvPr/>
          </p:nvGrpSpPr>
          <p:grpSpPr>
            <a:xfrm>
              <a:off x="5106146" y="2325931"/>
              <a:ext cx="623942" cy="551653"/>
              <a:chOff x="8698531" y="2391463"/>
              <a:chExt cx="828966" cy="736049"/>
            </a:xfrm>
            <a:solidFill>
              <a:srgbClr val="EEECE1"/>
            </a:solidFill>
          </p:grpSpPr>
          <p:sp>
            <p:nvSpPr>
              <p:cNvPr id="38" name="Freeform 237">
                <a:extLst>
                  <a:ext uri="{FF2B5EF4-FFF2-40B4-BE49-F238E27FC236}">
                    <a16:creationId xmlns:a16="http://schemas.microsoft.com/office/drawing/2014/main" id="{DED3C04D-6AA8-441A-B08D-516BB12254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33547" y="2599629"/>
                <a:ext cx="358934" cy="319717"/>
              </a:xfrm>
              <a:custGeom>
                <a:avLst/>
                <a:gdLst>
                  <a:gd name="T0" fmla="*/ 95 w 95"/>
                  <a:gd name="T1" fmla="*/ 85 h 85"/>
                  <a:gd name="T2" fmla="*/ 0 w 95"/>
                  <a:gd name="T3" fmla="*/ 85 h 85"/>
                  <a:gd name="T4" fmla="*/ 0 w 95"/>
                  <a:gd name="T5" fmla="*/ 76 h 85"/>
                  <a:gd name="T6" fmla="*/ 5 w 95"/>
                  <a:gd name="T7" fmla="*/ 67 h 85"/>
                  <a:gd name="T8" fmla="*/ 36 w 95"/>
                  <a:gd name="T9" fmla="*/ 54 h 85"/>
                  <a:gd name="T10" fmla="*/ 38 w 95"/>
                  <a:gd name="T11" fmla="*/ 51 h 85"/>
                  <a:gd name="T12" fmla="*/ 36 w 95"/>
                  <a:gd name="T13" fmla="*/ 47 h 85"/>
                  <a:gd name="T14" fmla="*/ 48 w 95"/>
                  <a:gd name="T15" fmla="*/ 0 h 85"/>
                  <a:gd name="T16" fmla="*/ 59 w 95"/>
                  <a:gd name="T17" fmla="*/ 47 h 85"/>
                  <a:gd name="T18" fmla="*/ 57 w 95"/>
                  <a:gd name="T19" fmla="*/ 51 h 85"/>
                  <a:gd name="T20" fmla="*/ 59 w 95"/>
                  <a:gd name="T21" fmla="*/ 54 h 85"/>
                  <a:gd name="T22" fmla="*/ 91 w 95"/>
                  <a:gd name="T23" fmla="*/ 67 h 85"/>
                  <a:gd name="T24" fmla="*/ 95 w 95"/>
                  <a:gd name="T25" fmla="*/ 76 h 85"/>
                  <a:gd name="T26" fmla="*/ 95 w 95"/>
                  <a:gd name="T2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85">
                    <a:moveTo>
                      <a:pt x="95" y="85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0" y="82"/>
                      <a:pt x="0" y="79"/>
                      <a:pt x="0" y="76"/>
                    </a:cubicBezTo>
                    <a:cubicBezTo>
                      <a:pt x="0" y="72"/>
                      <a:pt x="1" y="70"/>
                      <a:pt x="5" y="67"/>
                    </a:cubicBezTo>
                    <a:cubicBezTo>
                      <a:pt x="12" y="61"/>
                      <a:pt x="24" y="57"/>
                      <a:pt x="36" y="54"/>
                    </a:cubicBezTo>
                    <a:cubicBezTo>
                      <a:pt x="38" y="53"/>
                      <a:pt x="38" y="53"/>
                      <a:pt x="38" y="51"/>
                    </a:cubicBezTo>
                    <a:cubicBezTo>
                      <a:pt x="38" y="49"/>
                      <a:pt x="38" y="49"/>
                      <a:pt x="36" y="47"/>
                    </a:cubicBezTo>
                    <a:cubicBezTo>
                      <a:pt x="23" y="36"/>
                      <a:pt x="24" y="2"/>
                      <a:pt x="48" y="0"/>
                    </a:cubicBezTo>
                    <a:cubicBezTo>
                      <a:pt x="71" y="2"/>
                      <a:pt x="72" y="36"/>
                      <a:pt x="59" y="47"/>
                    </a:cubicBezTo>
                    <a:cubicBezTo>
                      <a:pt x="57" y="49"/>
                      <a:pt x="57" y="49"/>
                      <a:pt x="57" y="51"/>
                    </a:cubicBezTo>
                    <a:cubicBezTo>
                      <a:pt x="57" y="53"/>
                      <a:pt x="57" y="53"/>
                      <a:pt x="59" y="54"/>
                    </a:cubicBezTo>
                    <a:cubicBezTo>
                      <a:pt x="71" y="57"/>
                      <a:pt x="83" y="61"/>
                      <a:pt x="91" y="67"/>
                    </a:cubicBezTo>
                    <a:cubicBezTo>
                      <a:pt x="94" y="70"/>
                      <a:pt x="95" y="72"/>
                      <a:pt x="95" y="76"/>
                    </a:cubicBezTo>
                    <a:cubicBezTo>
                      <a:pt x="95" y="79"/>
                      <a:pt x="95" y="82"/>
                      <a:pt x="95" y="85"/>
                    </a:cubicBezTo>
                    <a:close/>
                  </a:path>
                </a:pathLst>
              </a:custGeom>
              <a:solidFill>
                <a:srgbClr val="9F32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680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-37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9" name="Group 92">
                <a:extLst>
                  <a:ext uri="{FF2B5EF4-FFF2-40B4-BE49-F238E27FC236}">
                    <a16:creationId xmlns:a16="http://schemas.microsoft.com/office/drawing/2014/main" id="{4A009D3C-83F5-4D58-9994-993EB2DB2F07}"/>
                  </a:ext>
                </a:extLst>
              </p:cNvPr>
              <p:cNvGrpSpPr/>
              <p:nvPr/>
            </p:nvGrpSpPr>
            <p:grpSpPr>
              <a:xfrm>
                <a:off x="8698531" y="2391463"/>
                <a:ext cx="828966" cy="736049"/>
                <a:chOff x="5625794" y="1599766"/>
                <a:chExt cx="4594902" cy="4080930"/>
              </a:xfrm>
              <a:grpFill/>
            </p:grpSpPr>
            <p:grpSp>
              <p:nvGrpSpPr>
                <p:cNvPr id="40" name="Group 93">
                  <a:extLst>
                    <a:ext uri="{FF2B5EF4-FFF2-40B4-BE49-F238E27FC236}">
                      <a16:creationId xmlns:a16="http://schemas.microsoft.com/office/drawing/2014/main" id="{79184F44-0CE3-43CF-A315-C1E05DDD3C71}"/>
                    </a:ext>
                  </a:extLst>
                </p:cNvPr>
                <p:cNvGrpSpPr/>
                <p:nvPr/>
              </p:nvGrpSpPr>
              <p:grpSpPr>
                <a:xfrm>
                  <a:off x="6191250" y="1599766"/>
                  <a:ext cx="3473485" cy="1069614"/>
                  <a:chOff x="6191250" y="1599766"/>
                  <a:chExt cx="3473485" cy="1069614"/>
                </a:xfrm>
                <a:grpFill/>
              </p:grpSpPr>
              <p:sp>
                <p:nvSpPr>
                  <p:cNvPr id="46" name="Freeform 99">
                    <a:extLst>
                      <a:ext uri="{FF2B5EF4-FFF2-40B4-BE49-F238E27FC236}">
                        <a16:creationId xmlns:a16="http://schemas.microsoft.com/office/drawing/2014/main" id="{45291284-D22C-4E11-B9D2-A3049596B6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91250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100">
                    <a:extLst>
                      <a:ext uri="{FF2B5EF4-FFF2-40B4-BE49-F238E27FC236}">
                        <a16:creationId xmlns:a16="http://schemas.microsoft.com/office/drawing/2014/main" id="{3A55A2F9-312D-4260-89F1-17EFA3C8E78B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043104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1" name="Group 94">
                  <a:extLst>
                    <a:ext uri="{FF2B5EF4-FFF2-40B4-BE49-F238E27FC236}">
                      <a16:creationId xmlns:a16="http://schemas.microsoft.com/office/drawing/2014/main" id="{B5499E46-6876-4EA0-BF8F-B9D96BB585E4}"/>
                    </a:ext>
                  </a:extLst>
                </p:cNvPr>
                <p:cNvGrpSpPr/>
                <p:nvPr/>
              </p:nvGrpSpPr>
              <p:grpSpPr>
                <a:xfrm flipV="1">
                  <a:off x="6191250" y="4611080"/>
                  <a:ext cx="3473483" cy="1069616"/>
                  <a:chOff x="6191250" y="1599764"/>
                  <a:chExt cx="3473483" cy="1069616"/>
                </a:xfrm>
                <a:grpFill/>
              </p:grpSpPr>
              <p:sp>
                <p:nvSpPr>
                  <p:cNvPr id="44" name="Freeform 97">
                    <a:extLst>
                      <a:ext uri="{FF2B5EF4-FFF2-40B4-BE49-F238E27FC236}">
                        <a16:creationId xmlns:a16="http://schemas.microsoft.com/office/drawing/2014/main" id="{658A8048-84E7-4B1F-B860-659816CE7C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91250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98">
                    <a:extLst>
                      <a:ext uri="{FF2B5EF4-FFF2-40B4-BE49-F238E27FC236}">
                        <a16:creationId xmlns:a16="http://schemas.microsoft.com/office/drawing/2014/main" id="{678901BD-D78D-434E-9DB1-0B78703017A2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043102" y="1599764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9F320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" name="Freeform 95">
                  <a:extLst>
                    <a:ext uri="{FF2B5EF4-FFF2-40B4-BE49-F238E27FC236}">
                      <a16:creationId xmlns:a16="http://schemas.microsoft.com/office/drawing/2014/main" id="{437F38FE-A6B2-41EE-AAFD-4C7F1B2D164F}"/>
                    </a:ext>
                  </a:extLst>
                </p:cNvPr>
                <p:cNvSpPr/>
                <p:nvPr/>
              </p:nvSpPr>
              <p:spPr bwMode="auto">
                <a:xfrm rot="17954294">
                  <a:off x="5349785" y="3127550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9F320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6">
                  <a:extLst>
                    <a:ext uri="{FF2B5EF4-FFF2-40B4-BE49-F238E27FC236}">
                      <a16:creationId xmlns:a16="http://schemas.microsoft.com/office/drawing/2014/main" id="{3D048E6F-428B-46E3-A21A-70779BA5D2BD}"/>
                    </a:ext>
                  </a:extLst>
                </p:cNvPr>
                <p:cNvSpPr/>
                <p:nvPr/>
              </p:nvSpPr>
              <p:spPr bwMode="auto">
                <a:xfrm rot="3645706" flipH="1">
                  <a:off x="8875073" y="3127550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9F320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Group 101">
              <a:extLst>
                <a:ext uri="{FF2B5EF4-FFF2-40B4-BE49-F238E27FC236}">
                  <a16:creationId xmlns:a16="http://schemas.microsoft.com/office/drawing/2014/main" id="{B504CBAE-97CE-4044-A8B6-8709DDB82423}"/>
                </a:ext>
              </a:extLst>
            </p:cNvPr>
            <p:cNvGrpSpPr/>
            <p:nvPr/>
          </p:nvGrpSpPr>
          <p:grpSpPr>
            <a:xfrm>
              <a:off x="5106146" y="3406810"/>
              <a:ext cx="623942" cy="551653"/>
              <a:chOff x="8698531" y="3979675"/>
              <a:chExt cx="828966" cy="736049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28" name="Freeform 100">
                <a:extLst>
                  <a:ext uri="{FF2B5EF4-FFF2-40B4-BE49-F238E27FC236}">
                    <a16:creationId xmlns:a16="http://schemas.microsoft.com/office/drawing/2014/main" id="{39862355-D8D6-4715-A029-988148A32061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957393" y="4225167"/>
                <a:ext cx="371203" cy="245065"/>
              </a:xfrm>
              <a:custGeom>
                <a:avLst/>
                <a:gdLst>
                  <a:gd name="T0" fmla="*/ 103 w 103"/>
                  <a:gd name="T1" fmla="*/ 33 h 68"/>
                  <a:gd name="T2" fmla="*/ 56 w 103"/>
                  <a:gd name="T3" fmla="*/ 68 h 68"/>
                  <a:gd name="T4" fmla="*/ 56 w 103"/>
                  <a:gd name="T5" fmla="*/ 0 h 68"/>
                  <a:gd name="T6" fmla="*/ 103 w 103"/>
                  <a:gd name="T7" fmla="*/ 33 h 68"/>
                  <a:gd name="T8" fmla="*/ 0 w 103"/>
                  <a:gd name="T9" fmla="*/ 0 h 68"/>
                  <a:gd name="T10" fmla="*/ 0 w 103"/>
                  <a:gd name="T11" fmla="*/ 68 h 68"/>
                  <a:gd name="T12" fmla="*/ 47 w 103"/>
                  <a:gd name="T13" fmla="*/ 33 h 68"/>
                  <a:gd name="T14" fmla="*/ 0 w 103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68">
                    <a:moveTo>
                      <a:pt x="103" y="33"/>
                    </a:moveTo>
                    <a:lnTo>
                      <a:pt x="56" y="68"/>
                    </a:lnTo>
                    <a:lnTo>
                      <a:pt x="56" y="0"/>
                    </a:lnTo>
                    <a:lnTo>
                      <a:pt x="103" y="33"/>
                    </a:lnTo>
                    <a:close/>
                    <a:moveTo>
                      <a:pt x="0" y="0"/>
                    </a:moveTo>
                    <a:lnTo>
                      <a:pt x="0" y="68"/>
                    </a:lnTo>
                    <a:lnTo>
                      <a:pt x="4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496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680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-37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9" name="Group 103">
                <a:extLst>
                  <a:ext uri="{FF2B5EF4-FFF2-40B4-BE49-F238E27FC236}">
                    <a16:creationId xmlns:a16="http://schemas.microsoft.com/office/drawing/2014/main" id="{939213F7-81EE-44AA-8DCB-779496C88803}"/>
                  </a:ext>
                </a:extLst>
              </p:cNvPr>
              <p:cNvGrpSpPr/>
              <p:nvPr/>
            </p:nvGrpSpPr>
            <p:grpSpPr>
              <a:xfrm>
                <a:off x="8698531" y="3979675"/>
                <a:ext cx="828966" cy="736049"/>
                <a:chOff x="5625794" y="1599766"/>
                <a:chExt cx="4594902" cy="4080930"/>
              </a:xfrm>
              <a:grpFill/>
            </p:grpSpPr>
            <p:grpSp>
              <p:nvGrpSpPr>
                <p:cNvPr id="30" name="Group 104">
                  <a:extLst>
                    <a:ext uri="{FF2B5EF4-FFF2-40B4-BE49-F238E27FC236}">
                      <a16:creationId xmlns:a16="http://schemas.microsoft.com/office/drawing/2014/main" id="{7231A065-6323-4747-BC48-D1A187E4E0E6}"/>
                    </a:ext>
                  </a:extLst>
                </p:cNvPr>
                <p:cNvGrpSpPr/>
                <p:nvPr/>
              </p:nvGrpSpPr>
              <p:grpSpPr>
                <a:xfrm>
                  <a:off x="6191250" y="1599766"/>
                  <a:ext cx="3473485" cy="1069614"/>
                  <a:chOff x="6191250" y="1599766"/>
                  <a:chExt cx="3473485" cy="1069614"/>
                </a:xfrm>
                <a:grpFill/>
              </p:grpSpPr>
              <p:sp>
                <p:nvSpPr>
                  <p:cNvPr id="36" name="Freeform 110">
                    <a:extLst>
                      <a:ext uri="{FF2B5EF4-FFF2-40B4-BE49-F238E27FC236}">
                        <a16:creationId xmlns:a16="http://schemas.microsoft.com/office/drawing/2014/main" id="{D572E2FE-A71C-4F95-8CD6-99A5EB241D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91250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111">
                    <a:extLst>
                      <a:ext uri="{FF2B5EF4-FFF2-40B4-BE49-F238E27FC236}">
                        <a16:creationId xmlns:a16="http://schemas.microsoft.com/office/drawing/2014/main" id="{80CB5C74-78B8-4877-AA34-D94B878E6D2E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043104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1" name="Group 105">
                  <a:extLst>
                    <a:ext uri="{FF2B5EF4-FFF2-40B4-BE49-F238E27FC236}">
                      <a16:creationId xmlns:a16="http://schemas.microsoft.com/office/drawing/2014/main" id="{20F85629-D1BA-4587-9F2C-6D4490C97B94}"/>
                    </a:ext>
                  </a:extLst>
                </p:cNvPr>
                <p:cNvGrpSpPr/>
                <p:nvPr/>
              </p:nvGrpSpPr>
              <p:grpSpPr>
                <a:xfrm flipV="1">
                  <a:off x="6191250" y="4611080"/>
                  <a:ext cx="3473483" cy="1069616"/>
                  <a:chOff x="6191250" y="1599764"/>
                  <a:chExt cx="3473483" cy="1069616"/>
                </a:xfrm>
                <a:grpFill/>
              </p:grpSpPr>
              <p:sp>
                <p:nvSpPr>
                  <p:cNvPr id="34" name="Freeform 108">
                    <a:extLst>
                      <a:ext uri="{FF2B5EF4-FFF2-40B4-BE49-F238E27FC236}">
                        <a16:creationId xmlns:a16="http://schemas.microsoft.com/office/drawing/2014/main" id="{83FA2294-BF2A-4FFA-83DA-E3D05A9453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91250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109">
                    <a:extLst>
                      <a:ext uri="{FF2B5EF4-FFF2-40B4-BE49-F238E27FC236}">
                        <a16:creationId xmlns:a16="http://schemas.microsoft.com/office/drawing/2014/main" id="{7D275C5C-DF59-48BA-ACED-6DD471E67EB0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043102" y="1599764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2" name="Freeform 106">
                  <a:extLst>
                    <a:ext uri="{FF2B5EF4-FFF2-40B4-BE49-F238E27FC236}">
                      <a16:creationId xmlns:a16="http://schemas.microsoft.com/office/drawing/2014/main" id="{B429868A-0943-41E4-8028-EE5C088EF8F3}"/>
                    </a:ext>
                  </a:extLst>
                </p:cNvPr>
                <p:cNvSpPr/>
                <p:nvPr/>
              </p:nvSpPr>
              <p:spPr bwMode="auto">
                <a:xfrm rot="17954294">
                  <a:off x="5349785" y="3127550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07">
                  <a:extLst>
                    <a:ext uri="{FF2B5EF4-FFF2-40B4-BE49-F238E27FC236}">
                      <a16:creationId xmlns:a16="http://schemas.microsoft.com/office/drawing/2014/main" id="{26C94C6A-7013-43FC-8632-831BE66D0924}"/>
                    </a:ext>
                  </a:extLst>
                </p:cNvPr>
                <p:cNvSpPr/>
                <p:nvPr/>
              </p:nvSpPr>
              <p:spPr bwMode="auto">
                <a:xfrm rot="3645706" flipH="1">
                  <a:off x="8875073" y="3127550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Right Brace 112">
              <a:extLst>
                <a:ext uri="{FF2B5EF4-FFF2-40B4-BE49-F238E27FC236}">
                  <a16:creationId xmlns:a16="http://schemas.microsoft.com/office/drawing/2014/main" id="{3202180D-D79D-44A9-9D0B-CCCA82E45159}"/>
                </a:ext>
              </a:extLst>
            </p:cNvPr>
            <p:cNvSpPr/>
            <p:nvPr/>
          </p:nvSpPr>
          <p:spPr>
            <a:xfrm rot="10800000">
              <a:off x="4541283" y="1489684"/>
              <a:ext cx="420865" cy="2213258"/>
            </a:xfrm>
            <a:prstGeom prst="rightBrace">
              <a:avLst>
                <a:gd name="adj1" fmla="val 47292"/>
                <a:gd name="adj2" fmla="val 50110"/>
              </a:avLst>
            </a:prstGeom>
            <a:noFill/>
            <a:ln w="12700" cap="flat" cmpd="sng" algn="ctr">
              <a:solidFill>
                <a:srgbClr val="7598B0"/>
              </a:solidFill>
              <a:prstDash val="solid"/>
              <a:headEnd type="none"/>
              <a:tailEnd type="none"/>
            </a:ln>
            <a:effectLst/>
          </p:spPr>
          <p:txBody>
            <a:bodyPr lIns="68687" tIns="34344" rIns="68687" bIns="34344" rtlCol="0" anchor="ctr"/>
            <a:lstStyle/>
            <a:p>
              <a:pPr marL="0" marR="0" lvl="0" indent="0" algn="ctr" defTabSz="6871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113">
              <a:extLst>
                <a:ext uri="{FF2B5EF4-FFF2-40B4-BE49-F238E27FC236}">
                  <a16:creationId xmlns:a16="http://schemas.microsoft.com/office/drawing/2014/main" id="{F0F48512-B0CC-407F-A964-5E61C9C87BB6}"/>
                </a:ext>
              </a:extLst>
            </p:cNvPr>
            <p:cNvGrpSpPr/>
            <p:nvPr/>
          </p:nvGrpSpPr>
          <p:grpSpPr>
            <a:xfrm>
              <a:off x="5096467" y="1408784"/>
              <a:ext cx="623942" cy="551653"/>
              <a:chOff x="2393096" y="3314046"/>
              <a:chExt cx="828750" cy="736049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18" name="Donut 1">
                <a:extLst>
                  <a:ext uri="{FF2B5EF4-FFF2-40B4-BE49-F238E27FC236}">
                    <a16:creationId xmlns:a16="http://schemas.microsoft.com/office/drawing/2014/main" id="{01256691-8BE3-4D97-95A6-5781288E7EF6}"/>
                  </a:ext>
                </a:extLst>
              </p:cNvPr>
              <p:cNvSpPr/>
              <p:nvPr/>
            </p:nvSpPr>
            <p:spPr bwMode="auto">
              <a:xfrm>
                <a:off x="2627474" y="3511580"/>
                <a:ext cx="359995" cy="358073"/>
              </a:xfrm>
              <a:custGeom>
                <a:avLst/>
                <a:gdLst/>
                <a:ahLst/>
                <a:cxnLst/>
                <a:rect l="l" t="t" r="r" b="b"/>
                <a:pathLst>
                  <a:path w="359995" h="358073">
                    <a:moveTo>
                      <a:pt x="1123" y="199707"/>
                    </a:moveTo>
                    <a:lnTo>
                      <a:pt x="124671" y="200830"/>
                    </a:lnTo>
                    <a:lnTo>
                      <a:pt x="166228" y="236771"/>
                    </a:lnTo>
                    <a:cubicBezTo>
                      <a:pt x="147787" y="236941"/>
                      <a:pt x="129346" y="237110"/>
                      <a:pt x="110905" y="237279"/>
                    </a:cubicBezTo>
                    <a:cubicBezTo>
                      <a:pt x="126331" y="262471"/>
                      <a:pt x="154567" y="277062"/>
                      <a:pt x="186212" y="277062"/>
                    </a:cubicBezTo>
                    <a:cubicBezTo>
                      <a:pt x="225799" y="277062"/>
                      <a:pt x="260053" y="254227"/>
                      <a:pt x="276157" y="220830"/>
                    </a:cubicBezTo>
                    <a:lnTo>
                      <a:pt x="356653" y="220830"/>
                    </a:lnTo>
                    <a:cubicBezTo>
                      <a:pt x="337124" y="296696"/>
                      <a:pt x="268203" y="352658"/>
                      <a:pt x="186212" y="352658"/>
                    </a:cubicBezTo>
                    <a:cubicBezTo>
                      <a:pt x="127185" y="352658"/>
                      <a:pt x="74933" y="323655"/>
                      <a:pt x="43803" y="278531"/>
                    </a:cubicBezTo>
                    <a:lnTo>
                      <a:pt x="43803" y="289560"/>
                    </a:lnTo>
                    <a:lnTo>
                      <a:pt x="38188" y="358073"/>
                    </a:lnTo>
                    <a:lnTo>
                      <a:pt x="0" y="326625"/>
                    </a:lnTo>
                    <a:close/>
                    <a:moveTo>
                      <a:pt x="186212" y="0"/>
                    </a:moveTo>
                    <a:cubicBezTo>
                      <a:pt x="241995" y="0"/>
                      <a:pt x="291729" y="25904"/>
                      <a:pt x="321951" y="67970"/>
                    </a:cubicBezTo>
                    <a:cubicBezTo>
                      <a:pt x="322151" y="46267"/>
                      <a:pt x="322350" y="24565"/>
                      <a:pt x="322549" y="2862"/>
                    </a:cubicBezTo>
                    <a:lnTo>
                      <a:pt x="358490" y="44419"/>
                    </a:lnTo>
                    <a:lnTo>
                      <a:pt x="359413" y="145933"/>
                    </a:lnTo>
                    <a:cubicBezTo>
                      <a:pt x="359808" y="146450"/>
                      <a:pt x="359903" y="147019"/>
                      <a:pt x="359995" y="147588"/>
                    </a:cubicBezTo>
                    <a:lnTo>
                      <a:pt x="359428" y="147588"/>
                    </a:lnTo>
                    <a:lnTo>
                      <a:pt x="359613" y="167968"/>
                    </a:lnTo>
                    <a:lnTo>
                      <a:pt x="232696" y="169091"/>
                    </a:lnTo>
                    <a:lnTo>
                      <a:pt x="201247" y="130903"/>
                    </a:lnTo>
                    <a:lnTo>
                      <a:pt x="269760" y="125288"/>
                    </a:lnTo>
                    <a:lnTo>
                      <a:pt x="271731" y="125288"/>
                    </a:lnTo>
                    <a:cubicBezTo>
                      <a:pt x="255176" y="95313"/>
                      <a:pt x="222996" y="75596"/>
                      <a:pt x="186212" y="75596"/>
                    </a:cubicBezTo>
                    <a:cubicBezTo>
                      <a:pt x="140615" y="75596"/>
                      <a:pt x="102095" y="105890"/>
                      <a:pt x="90145" y="147588"/>
                    </a:cubicBezTo>
                    <a:lnTo>
                      <a:pt x="12428" y="147588"/>
                    </a:lnTo>
                    <a:cubicBezTo>
                      <a:pt x="25957" y="63857"/>
                      <a:pt x="98627" y="0"/>
                      <a:pt x="186212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680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37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9" name="Group 115">
                <a:extLst>
                  <a:ext uri="{FF2B5EF4-FFF2-40B4-BE49-F238E27FC236}">
                    <a16:creationId xmlns:a16="http://schemas.microsoft.com/office/drawing/2014/main" id="{7CAECDF7-49F0-46CE-A1C8-6BE145884B0A}"/>
                  </a:ext>
                </a:extLst>
              </p:cNvPr>
              <p:cNvGrpSpPr/>
              <p:nvPr/>
            </p:nvGrpSpPr>
            <p:grpSpPr>
              <a:xfrm>
                <a:off x="2393096" y="3314046"/>
                <a:ext cx="828750" cy="736049"/>
                <a:chOff x="5625794" y="1599766"/>
                <a:chExt cx="4594902" cy="4080930"/>
              </a:xfrm>
              <a:grpFill/>
            </p:grpSpPr>
            <p:grpSp>
              <p:nvGrpSpPr>
                <p:cNvPr id="20" name="Group 116">
                  <a:extLst>
                    <a:ext uri="{FF2B5EF4-FFF2-40B4-BE49-F238E27FC236}">
                      <a16:creationId xmlns:a16="http://schemas.microsoft.com/office/drawing/2014/main" id="{C8A44333-1450-4473-969D-19AEEE99CD91}"/>
                    </a:ext>
                  </a:extLst>
                </p:cNvPr>
                <p:cNvGrpSpPr/>
                <p:nvPr/>
              </p:nvGrpSpPr>
              <p:grpSpPr>
                <a:xfrm>
                  <a:off x="6191250" y="1599766"/>
                  <a:ext cx="3473485" cy="1069614"/>
                  <a:chOff x="6191250" y="1599766"/>
                  <a:chExt cx="3473485" cy="1069614"/>
                </a:xfrm>
                <a:grpFill/>
              </p:grpSpPr>
              <p:sp>
                <p:nvSpPr>
                  <p:cNvPr id="26" name="Freeform 122">
                    <a:extLst>
                      <a:ext uri="{FF2B5EF4-FFF2-40B4-BE49-F238E27FC236}">
                        <a16:creationId xmlns:a16="http://schemas.microsoft.com/office/drawing/2014/main" id="{B99DBE12-97BA-4DC3-BBA0-BADE5625C5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91250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 123">
                    <a:extLst>
                      <a:ext uri="{FF2B5EF4-FFF2-40B4-BE49-F238E27FC236}">
                        <a16:creationId xmlns:a16="http://schemas.microsoft.com/office/drawing/2014/main" id="{D77AB5E9-37E4-47E5-BBB9-317370F68E66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043104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1" name="Group 117">
                  <a:extLst>
                    <a:ext uri="{FF2B5EF4-FFF2-40B4-BE49-F238E27FC236}">
                      <a16:creationId xmlns:a16="http://schemas.microsoft.com/office/drawing/2014/main" id="{16B467E5-9D44-42C0-AFB7-6FFF0FFC1DE3}"/>
                    </a:ext>
                  </a:extLst>
                </p:cNvPr>
                <p:cNvGrpSpPr/>
                <p:nvPr/>
              </p:nvGrpSpPr>
              <p:grpSpPr>
                <a:xfrm flipV="1">
                  <a:off x="6191250" y="4611080"/>
                  <a:ext cx="3473483" cy="1069616"/>
                  <a:chOff x="6191250" y="1599764"/>
                  <a:chExt cx="3473483" cy="1069616"/>
                </a:xfrm>
                <a:grpFill/>
              </p:grpSpPr>
              <p:sp>
                <p:nvSpPr>
                  <p:cNvPr id="24" name="Freeform 120">
                    <a:extLst>
                      <a:ext uri="{FF2B5EF4-FFF2-40B4-BE49-F238E27FC236}">
                        <a16:creationId xmlns:a16="http://schemas.microsoft.com/office/drawing/2014/main" id="{42C20E72-0A8A-49AD-88DE-45C7B2BAF9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91250" y="1599766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121">
                    <a:extLst>
                      <a:ext uri="{FF2B5EF4-FFF2-40B4-BE49-F238E27FC236}">
                        <a16:creationId xmlns:a16="http://schemas.microsoft.com/office/drawing/2014/main" id="{70A0DDF1-56A9-4599-9B6D-741640F04E2D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043102" y="1599764"/>
                    <a:ext cx="1621631" cy="1069614"/>
                  </a:xfrm>
                  <a:custGeom>
                    <a:avLst/>
                    <a:gdLst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07636 w 4158105"/>
                      <a:gd name="connsiteY8" fmla="*/ 1069182 h 4110786"/>
                      <a:gd name="connsiteX9" fmla="*/ 398124 w 4158105"/>
                      <a:gd name="connsiteY9" fmla="*/ 919162 h 4110786"/>
                      <a:gd name="connsiteX10" fmla="*/ 2106264 w 4158105"/>
                      <a:gd name="connsiteY10" fmla="*/ 319178 h 4110786"/>
                      <a:gd name="connsiteX11" fmla="*/ 2198792 w 4158105"/>
                      <a:gd name="connsiteY11" fmla="*/ 323850 h 4110786"/>
                      <a:gd name="connsiteX12" fmla="*/ 2019755 w 4158105"/>
                      <a:gd name="connsiteY12" fmla="*/ 323850 h 4110786"/>
                      <a:gd name="connsiteX13" fmla="*/ 2019755 w 4158105"/>
                      <a:gd name="connsiteY13" fmla="*/ 323546 h 4110786"/>
                      <a:gd name="connsiteX14" fmla="*/ 2106264 w 4158105"/>
                      <a:gd name="connsiteY14" fmla="*/ 319178 h 4110786"/>
                      <a:gd name="connsiteX15" fmla="*/ 2224351 w 4158105"/>
                      <a:gd name="connsiteY15" fmla="*/ 13068 h 4110786"/>
                      <a:gd name="connsiteX16" fmla="*/ 4158105 w 4158105"/>
                      <a:gd name="connsiteY16" fmla="*/ 2058946 h 4110786"/>
                      <a:gd name="connsiteX17" fmla="*/ 2106265 w 4158105"/>
                      <a:gd name="connsiteY17" fmla="*/ 4110786 h 4110786"/>
                      <a:gd name="connsiteX18" fmla="*/ 54424 w 4158105"/>
                      <a:gd name="connsiteY18" fmla="*/ 2058946 h 4110786"/>
                      <a:gd name="connsiteX19" fmla="*/ 574232 w 4158105"/>
                      <a:gd name="connsiteY19" fmla="*/ 1234330 h 4110786"/>
                      <a:gd name="connsiteX20" fmla="*/ 366497 w 4158105"/>
                      <a:gd name="connsiteY20" fmla="*/ 2058945 h 4110786"/>
                      <a:gd name="connsiteX21" fmla="*/ 2106264 w 4158105"/>
                      <a:gd name="connsiteY21" fmla="*/ 3798712 h 4110786"/>
                      <a:gd name="connsiteX22" fmla="*/ 3846030 w 4158105"/>
                      <a:gd name="connsiteY22" fmla="*/ 2058945 h 4110786"/>
                      <a:gd name="connsiteX23" fmla="*/ 2198792 w 4158105"/>
                      <a:gd name="connsiteY23" fmla="*/ 323850 h 4110786"/>
                      <a:gd name="connsiteX24" fmla="*/ 2219780 w 4158105"/>
                      <a:gd name="connsiteY24" fmla="*/ 323850 h 4110786"/>
                      <a:gd name="connsiteX25" fmla="*/ 2224351 w 4158105"/>
                      <a:gd name="connsiteY25" fmla="*/ 13068 h 4110786"/>
                      <a:gd name="connsiteX26" fmla="*/ 2019755 w 4158105"/>
                      <a:gd name="connsiteY26" fmla="*/ 11473 h 4110786"/>
                      <a:gd name="connsiteX27" fmla="*/ 2019755 w 4158105"/>
                      <a:gd name="connsiteY27" fmla="*/ 323546 h 4110786"/>
                      <a:gd name="connsiteX28" fmla="*/ 668844 w 4158105"/>
                      <a:gd name="connsiteY28" fmla="*/ 1079241 h 4110786"/>
                      <a:gd name="connsiteX29" fmla="*/ 399753 w 4158105"/>
                      <a:gd name="connsiteY29" fmla="*/ 920125 h 4110786"/>
                      <a:gd name="connsiteX30" fmla="*/ 2019755 w 4158105"/>
                      <a:gd name="connsiteY30" fmla="*/ 11473 h 4110786"/>
                      <a:gd name="connsiteX31" fmla="*/ 2224543 w 4158105"/>
                      <a:gd name="connsiteY31" fmla="*/ 0 h 4110786"/>
                      <a:gd name="connsiteX32" fmla="*/ 2224351 w 4158105"/>
                      <a:gd name="connsiteY32" fmla="*/ 13068 h 4110786"/>
                      <a:gd name="connsiteX33" fmla="*/ 2106265 w 4158105"/>
                      <a:gd name="connsiteY33" fmla="*/ 7105 h 4110786"/>
                      <a:gd name="connsiteX34" fmla="*/ 2019755 w 4158105"/>
                      <a:gd name="connsiteY34" fmla="*/ 11473 h 4110786"/>
                      <a:gd name="connsiteX35" fmla="*/ 2019755 w 4158105"/>
                      <a:gd name="connsiteY35" fmla="*/ 2381 h 4110786"/>
                      <a:gd name="connsiteX36" fmla="*/ 2224543 w 4158105"/>
                      <a:gd name="connsiteY36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08772 w 4158105"/>
                      <a:gd name="connsiteY7" fmla="*/ 1069886 h 4110786"/>
                      <a:gd name="connsiteX8" fmla="*/ 398124 w 4158105"/>
                      <a:gd name="connsiteY8" fmla="*/ 919162 h 4110786"/>
                      <a:gd name="connsiteX9" fmla="*/ 2106264 w 4158105"/>
                      <a:gd name="connsiteY9" fmla="*/ 319178 h 4110786"/>
                      <a:gd name="connsiteX10" fmla="*/ 2198792 w 4158105"/>
                      <a:gd name="connsiteY10" fmla="*/ 323850 h 4110786"/>
                      <a:gd name="connsiteX11" fmla="*/ 2019755 w 4158105"/>
                      <a:gd name="connsiteY11" fmla="*/ 323850 h 4110786"/>
                      <a:gd name="connsiteX12" fmla="*/ 2019755 w 4158105"/>
                      <a:gd name="connsiteY12" fmla="*/ 323546 h 4110786"/>
                      <a:gd name="connsiteX13" fmla="*/ 2106264 w 4158105"/>
                      <a:gd name="connsiteY13" fmla="*/ 319178 h 4110786"/>
                      <a:gd name="connsiteX14" fmla="*/ 2224351 w 4158105"/>
                      <a:gd name="connsiteY14" fmla="*/ 13068 h 4110786"/>
                      <a:gd name="connsiteX15" fmla="*/ 4158105 w 4158105"/>
                      <a:gd name="connsiteY15" fmla="*/ 2058946 h 4110786"/>
                      <a:gd name="connsiteX16" fmla="*/ 2106265 w 4158105"/>
                      <a:gd name="connsiteY16" fmla="*/ 4110786 h 4110786"/>
                      <a:gd name="connsiteX17" fmla="*/ 54424 w 4158105"/>
                      <a:gd name="connsiteY17" fmla="*/ 2058946 h 4110786"/>
                      <a:gd name="connsiteX18" fmla="*/ 574232 w 4158105"/>
                      <a:gd name="connsiteY18" fmla="*/ 1234330 h 4110786"/>
                      <a:gd name="connsiteX19" fmla="*/ 366497 w 4158105"/>
                      <a:gd name="connsiteY19" fmla="*/ 2058945 h 4110786"/>
                      <a:gd name="connsiteX20" fmla="*/ 2106264 w 4158105"/>
                      <a:gd name="connsiteY20" fmla="*/ 3798712 h 4110786"/>
                      <a:gd name="connsiteX21" fmla="*/ 3846030 w 4158105"/>
                      <a:gd name="connsiteY21" fmla="*/ 2058945 h 4110786"/>
                      <a:gd name="connsiteX22" fmla="*/ 2198792 w 4158105"/>
                      <a:gd name="connsiteY22" fmla="*/ 323850 h 4110786"/>
                      <a:gd name="connsiteX23" fmla="*/ 2219780 w 4158105"/>
                      <a:gd name="connsiteY23" fmla="*/ 323850 h 4110786"/>
                      <a:gd name="connsiteX24" fmla="*/ 2224351 w 4158105"/>
                      <a:gd name="connsiteY24" fmla="*/ 13068 h 4110786"/>
                      <a:gd name="connsiteX25" fmla="*/ 2019755 w 4158105"/>
                      <a:gd name="connsiteY25" fmla="*/ 11473 h 4110786"/>
                      <a:gd name="connsiteX26" fmla="*/ 2019755 w 4158105"/>
                      <a:gd name="connsiteY26" fmla="*/ 323546 h 4110786"/>
                      <a:gd name="connsiteX27" fmla="*/ 668844 w 4158105"/>
                      <a:gd name="connsiteY27" fmla="*/ 1079241 h 4110786"/>
                      <a:gd name="connsiteX28" fmla="*/ 399753 w 4158105"/>
                      <a:gd name="connsiteY28" fmla="*/ 920125 h 4110786"/>
                      <a:gd name="connsiteX29" fmla="*/ 2019755 w 4158105"/>
                      <a:gd name="connsiteY29" fmla="*/ 11473 h 4110786"/>
                      <a:gd name="connsiteX30" fmla="*/ 2224543 w 4158105"/>
                      <a:gd name="connsiteY30" fmla="*/ 0 h 4110786"/>
                      <a:gd name="connsiteX31" fmla="*/ 2224351 w 4158105"/>
                      <a:gd name="connsiteY31" fmla="*/ 13068 h 4110786"/>
                      <a:gd name="connsiteX32" fmla="*/ 2106265 w 4158105"/>
                      <a:gd name="connsiteY32" fmla="*/ 7105 h 4110786"/>
                      <a:gd name="connsiteX33" fmla="*/ 2019755 w 4158105"/>
                      <a:gd name="connsiteY33" fmla="*/ 11473 h 4110786"/>
                      <a:gd name="connsiteX34" fmla="*/ 2019755 w 4158105"/>
                      <a:gd name="connsiteY34" fmla="*/ 2381 h 4110786"/>
                      <a:gd name="connsiteX35" fmla="*/ 2224543 w 4158105"/>
                      <a:gd name="connsiteY35" fmla="*/ 0 h 4110786"/>
                      <a:gd name="connsiteX0" fmla="*/ 668844 w 4158105"/>
                      <a:gd name="connsiteY0" fmla="*/ 1079241 h 4110786"/>
                      <a:gd name="connsiteX1" fmla="*/ 671967 w 4158105"/>
                      <a:gd name="connsiteY1" fmla="*/ 1081087 h 4110786"/>
                      <a:gd name="connsiteX2" fmla="*/ 576717 w 4158105"/>
                      <a:gd name="connsiteY2" fmla="*/ 1235869 h 4110786"/>
                      <a:gd name="connsiteX3" fmla="*/ 574232 w 4158105"/>
                      <a:gd name="connsiteY3" fmla="*/ 1234330 h 4110786"/>
                      <a:gd name="connsiteX4" fmla="*/ 668844 w 4158105"/>
                      <a:gd name="connsiteY4" fmla="*/ 1079241 h 4110786"/>
                      <a:gd name="connsiteX5" fmla="*/ 398124 w 4158105"/>
                      <a:gd name="connsiteY5" fmla="*/ 919162 h 4110786"/>
                      <a:gd name="connsiteX6" fmla="*/ 399753 w 4158105"/>
                      <a:gd name="connsiteY6" fmla="*/ 920125 h 4110786"/>
                      <a:gd name="connsiteX7" fmla="*/ 398124 w 4158105"/>
                      <a:gd name="connsiteY7" fmla="*/ 919162 h 4110786"/>
                      <a:gd name="connsiteX8" fmla="*/ 2106264 w 4158105"/>
                      <a:gd name="connsiteY8" fmla="*/ 319178 h 4110786"/>
                      <a:gd name="connsiteX9" fmla="*/ 2198792 w 4158105"/>
                      <a:gd name="connsiteY9" fmla="*/ 323850 h 4110786"/>
                      <a:gd name="connsiteX10" fmla="*/ 2019755 w 4158105"/>
                      <a:gd name="connsiteY10" fmla="*/ 323850 h 4110786"/>
                      <a:gd name="connsiteX11" fmla="*/ 2019755 w 4158105"/>
                      <a:gd name="connsiteY11" fmla="*/ 323546 h 4110786"/>
                      <a:gd name="connsiteX12" fmla="*/ 2106264 w 4158105"/>
                      <a:gd name="connsiteY12" fmla="*/ 319178 h 4110786"/>
                      <a:gd name="connsiteX13" fmla="*/ 2224351 w 4158105"/>
                      <a:gd name="connsiteY13" fmla="*/ 13068 h 4110786"/>
                      <a:gd name="connsiteX14" fmla="*/ 4158105 w 4158105"/>
                      <a:gd name="connsiteY14" fmla="*/ 2058946 h 4110786"/>
                      <a:gd name="connsiteX15" fmla="*/ 2106265 w 4158105"/>
                      <a:gd name="connsiteY15" fmla="*/ 4110786 h 4110786"/>
                      <a:gd name="connsiteX16" fmla="*/ 54424 w 4158105"/>
                      <a:gd name="connsiteY16" fmla="*/ 2058946 h 4110786"/>
                      <a:gd name="connsiteX17" fmla="*/ 574232 w 4158105"/>
                      <a:gd name="connsiteY17" fmla="*/ 1234330 h 4110786"/>
                      <a:gd name="connsiteX18" fmla="*/ 366497 w 4158105"/>
                      <a:gd name="connsiteY18" fmla="*/ 2058945 h 4110786"/>
                      <a:gd name="connsiteX19" fmla="*/ 2106264 w 4158105"/>
                      <a:gd name="connsiteY19" fmla="*/ 3798712 h 4110786"/>
                      <a:gd name="connsiteX20" fmla="*/ 3846030 w 4158105"/>
                      <a:gd name="connsiteY20" fmla="*/ 2058945 h 4110786"/>
                      <a:gd name="connsiteX21" fmla="*/ 2198792 w 4158105"/>
                      <a:gd name="connsiteY21" fmla="*/ 323850 h 4110786"/>
                      <a:gd name="connsiteX22" fmla="*/ 2219780 w 4158105"/>
                      <a:gd name="connsiteY22" fmla="*/ 323850 h 4110786"/>
                      <a:gd name="connsiteX23" fmla="*/ 2224351 w 4158105"/>
                      <a:gd name="connsiteY23" fmla="*/ 13068 h 4110786"/>
                      <a:gd name="connsiteX24" fmla="*/ 2019755 w 4158105"/>
                      <a:gd name="connsiteY24" fmla="*/ 11473 h 4110786"/>
                      <a:gd name="connsiteX25" fmla="*/ 2019755 w 4158105"/>
                      <a:gd name="connsiteY25" fmla="*/ 323546 h 4110786"/>
                      <a:gd name="connsiteX26" fmla="*/ 668844 w 4158105"/>
                      <a:gd name="connsiteY26" fmla="*/ 1079241 h 4110786"/>
                      <a:gd name="connsiteX27" fmla="*/ 399753 w 4158105"/>
                      <a:gd name="connsiteY27" fmla="*/ 920125 h 4110786"/>
                      <a:gd name="connsiteX28" fmla="*/ 2019755 w 4158105"/>
                      <a:gd name="connsiteY28" fmla="*/ 11473 h 4110786"/>
                      <a:gd name="connsiteX29" fmla="*/ 2224543 w 4158105"/>
                      <a:gd name="connsiteY29" fmla="*/ 0 h 4110786"/>
                      <a:gd name="connsiteX30" fmla="*/ 2224351 w 4158105"/>
                      <a:gd name="connsiteY30" fmla="*/ 13068 h 4110786"/>
                      <a:gd name="connsiteX31" fmla="*/ 2106265 w 4158105"/>
                      <a:gd name="connsiteY31" fmla="*/ 7105 h 4110786"/>
                      <a:gd name="connsiteX32" fmla="*/ 2019755 w 4158105"/>
                      <a:gd name="connsiteY32" fmla="*/ 11473 h 4110786"/>
                      <a:gd name="connsiteX33" fmla="*/ 2019755 w 4158105"/>
                      <a:gd name="connsiteY33" fmla="*/ 2381 h 4110786"/>
                      <a:gd name="connsiteX34" fmla="*/ 2224543 w 4158105"/>
                      <a:gd name="connsiteY34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644913 w 4228786"/>
                      <a:gd name="connsiteY3" fmla="*/ 1234330 h 4110786"/>
                      <a:gd name="connsiteX4" fmla="*/ 739525 w 4228786"/>
                      <a:gd name="connsiteY4" fmla="*/ 1079241 h 4110786"/>
                      <a:gd name="connsiteX5" fmla="*/ 468805 w 4228786"/>
                      <a:gd name="connsiteY5" fmla="*/ 919162 h 4110786"/>
                      <a:gd name="connsiteX6" fmla="*/ 470434 w 4228786"/>
                      <a:gd name="connsiteY6" fmla="*/ 920125 h 4110786"/>
                      <a:gd name="connsiteX7" fmla="*/ 468805 w 4228786"/>
                      <a:gd name="connsiteY7" fmla="*/ 919162 h 4110786"/>
                      <a:gd name="connsiteX8" fmla="*/ 2176945 w 4228786"/>
                      <a:gd name="connsiteY8" fmla="*/ 319178 h 4110786"/>
                      <a:gd name="connsiteX9" fmla="*/ 2269473 w 4228786"/>
                      <a:gd name="connsiteY9" fmla="*/ 323850 h 4110786"/>
                      <a:gd name="connsiteX10" fmla="*/ 2090436 w 4228786"/>
                      <a:gd name="connsiteY10" fmla="*/ 323850 h 4110786"/>
                      <a:gd name="connsiteX11" fmla="*/ 2090436 w 4228786"/>
                      <a:gd name="connsiteY11" fmla="*/ 323546 h 4110786"/>
                      <a:gd name="connsiteX12" fmla="*/ 2176945 w 4228786"/>
                      <a:gd name="connsiteY12" fmla="*/ 319178 h 4110786"/>
                      <a:gd name="connsiteX13" fmla="*/ 2295032 w 4228786"/>
                      <a:gd name="connsiteY13" fmla="*/ 13068 h 4110786"/>
                      <a:gd name="connsiteX14" fmla="*/ 4228786 w 4228786"/>
                      <a:gd name="connsiteY14" fmla="*/ 2058946 h 4110786"/>
                      <a:gd name="connsiteX15" fmla="*/ 2176946 w 4228786"/>
                      <a:gd name="connsiteY15" fmla="*/ 4110786 h 4110786"/>
                      <a:gd name="connsiteX16" fmla="*/ 125105 w 4228786"/>
                      <a:gd name="connsiteY16" fmla="*/ 2058946 h 4110786"/>
                      <a:gd name="connsiteX17" fmla="*/ 437178 w 4228786"/>
                      <a:gd name="connsiteY17" fmla="*/ 2058945 h 4110786"/>
                      <a:gd name="connsiteX18" fmla="*/ 2176945 w 4228786"/>
                      <a:gd name="connsiteY18" fmla="*/ 3798712 h 4110786"/>
                      <a:gd name="connsiteX19" fmla="*/ 3916711 w 4228786"/>
                      <a:gd name="connsiteY19" fmla="*/ 2058945 h 4110786"/>
                      <a:gd name="connsiteX20" fmla="*/ 2269473 w 4228786"/>
                      <a:gd name="connsiteY20" fmla="*/ 323850 h 4110786"/>
                      <a:gd name="connsiteX21" fmla="*/ 2290461 w 4228786"/>
                      <a:gd name="connsiteY21" fmla="*/ 323850 h 4110786"/>
                      <a:gd name="connsiteX22" fmla="*/ 2295032 w 4228786"/>
                      <a:gd name="connsiteY22" fmla="*/ 13068 h 4110786"/>
                      <a:gd name="connsiteX23" fmla="*/ 2090436 w 4228786"/>
                      <a:gd name="connsiteY23" fmla="*/ 11473 h 4110786"/>
                      <a:gd name="connsiteX24" fmla="*/ 2090436 w 4228786"/>
                      <a:gd name="connsiteY24" fmla="*/ 323546 h 4110786"/>
                      <a:gd name="connsiteX25" fmla="*/ 739525 w 4228786"/>
                      <a:gd name="connsiteY25" fmla="*/ 1079241 h 4110786"/>
                      <a:gd name="connsiteX26" fmla="*/ 470434 w 4228786"/>
                      <a:gd name="connsiteY26" fmla="*/ 920125 h 4110786"/>
                      <a:gd name="connsiteX27" fmla="*/ 2090436 w 4228786"/>
                      <a:gd name="connsiteY27" fmla="*/ 11473 h 4110786"/>
                      <a:gd name="connsiteX28" fmla="*/ 2295224 w 4228786"/>
                      <a:gd name="connsiteY28" fmla="*/ 0 h 4110786"/>
                      <a:gd name="connsiteX29" fmla="*/ 2295032 w 4228786"/>
                      <a:gd name="connsiteY29" fmla="*/ 13068 h 4110786"/>
                      <a:gd name="connsiteX30" fmla="*/ 2176946 w 4228786"/>
                      <a:gd name="connsiteY30" fmla="*/ 7105 h 4110786"/>
                      <a:gd name="connsiteX31" fmla="*/ 2090436 w 4228786"/>
                      <a:gd name="connsiteY31" fmla="*/ 11473 h 4110786"/>
                      <a:gd name="connsiteX32" fmla="*/ 2090436 w 4228786"/>
                      <a:gd name="connsiteY32" fmla="*/ 2381 h 4110786"/>
                      <a:gd name="connsiteX33" fmla="*/ 2295224 w 4228786"/>
                      <a:gd name="connsiteY33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647398 w 4228786"/>
                      <a:gd name="connsiteY2" fmla="*/ 1235869 h 4110786"/>
                      <a:gd name="connsiteX3" fmla="*/ 739525 w 4228786"/>
                      <a:gd name="connsiteY3" fmla="*/ 1079241 h 4110786"/>
                      <a:gd name="connsiteX4" fmla="*/ 468805 w 4228786"/>
                      <a:gd name="connsiteY4" fmla="*/ 919162 h 4110786"/>
                      <a:gd name="connsiteX5" fmla="*/ 470434 w 4228786"/>
                      <a:gd name="connsiteY5" fmla="*/ 920125 h 4110786"/>
                      <a:gd name="connsiteX6" fmla="*/ 468805 w 4228786"/>
                      <a:gd name="connsiteY6" fmla="*/ 919162 h 4110786"/>
                      <a:gd name="connsiteX7" fmla="*/ 2176945 w 4228786"/>
                      <a:gd name="connsiteY7" fmla="*/ 319178 h 4110786"/>
                      <a:gd name="connsiteX8" fmla="*/ 2269473 w 4228786"/>
                      <a:gd name="connsiteY8" fmla="*/ 323850 h 4110786"/>
                      <a:gd name="connsiteX9" fmla="*/ 2090436 w 4228786"/>
                      <a:gd name="connsiteY9" fmla="*/ 323850 h 4110786"/>
                      <a:gd name="connsiteX10" fmla="*/ 2090436 w 4228786"/>
                      <a:gd name="connsiteY10" fmla="*/ 323546 h 4110786"/>
                      <a:gd name="connsiteX11" fmla="*/ 2176945 w 4228786"/>
                      <a:gd name="connsiteY11" fmla="*/ 319178 h 4110786"/>
                      <a:gd name="connsiteX12" fmla="*/ 2295032 w 4228786"/>
                      <a:gd name="connsiteY12" fmla="*/ 13068 h 4110786"/>
                      <a:gd name="connsiteX13" fmla="*/ 4228786 w 4228786"/>
                      <a:gd name="connsiteY13" fmla="*/ 2058946 h 4110786"/>
                      <a:gd name="connsiteX14" fmla="*/ 2176946 w 4228786"/>
                      <a:gd name="connsiteY14" fmla="*/ 4110786 h 4110786"/>
                      <a:gd name="connsiteX15" fmla="*/ 125105 w 4228786"/>
                      <a:gd name="connsiteY15" fmla="*/ 2058946 h 4110786"/>
                      <a:gd name="connsiteX16" fmla="*/ 437178 w 4228786"/>
                      <a:gd name="connsiteY16" fmla="*/ 2058945 h 4110786"/>
                      <a:gd name="connsiteX17" fmla="*/ 2176945 w 4228786"/>
                      <a:gd name="connsiteY17" fmla="*/ 3798712 h 4110786"/>
                      <a:gd name="connsiteX18" fmla="*/ 3916711 w 4228786"/>
                      <a:gd name="connsiteY18" fmla="*/ 2058945 h 4110786"/>
                      <a:gd name="connsiteX19" fmla="*/ 2269473 w 4228786"/>
                      <a:gd name="connsiteY19" fmla="*/ 323850 h 4110786"/>
                      <a:gd name="connsiteX20" fmla="*/ 2290461 w 4228786"/>
                      <a:gd name="connsiteY20" fmla="*/ 323850 h 4110786"/>
                      <a:gd name="connsiteX21" fmla="*/ 2295032 w 4228786"/>
                      <a:gd name="connsiteY21" fmla="*/ 13068 h 4110786"/>
                      <a:gd name="connsiteX22" fmla="*/ 2090436 w 4228786"/>
                      <a:gd name="connsiteY22" fmla="*/ 11473 h 4110786"/>
                      <a:gd name="connsiteX23" fmla="*/ 2090436 w 4228786"/>
                      <a:gd name="connsiteY23" fmla="*/ 323546 h 4110786"/>
                      <a:gd name="connsiteX24" fmla="*/ 739525 w 4228786"/>
                      <a:gd name="connsiteY24" fmla="*/ 1079241 h 4110786"/>
                      <a:gd name="connsiteX25" fmla="*/ 470434 w 4228786"/>
                      <a:gd name="connsiteY25" fmla="*/ 920125 h 4110786"/>
                      <a:gd name="connsiteX26" fmla="*/ 2090436 w 4228786"/>
                      <a:gd name="connsiteY26" fmla="*/ 11473 h 4110786"/>
                      <a:gd name="connsiteX27" fmla="*/ 2295224 w 4228786"/>
                      <a:gd name="connsiteY27" fmla="*/ 0 h 4110786"/>
                      <a:gd name="connsiteX28" fmla="*/ 2295032 w 4228786"/>
                      <a:gd name="connsiteY28" fmla="*/ 13068 h 4110786"/>
                      <a:gd name="connsiteX29" fmla="*/ 2176946 w 4228786"/>
                      <a:gd name="connsiteY29" fmla="*/ 7105 h 4110786"/>
                      <a:gd name="connsiteX30" fmla="*/ 2090436 w 4228786"/>
                      <a:gd name="connsiteY30" fmla="*/ 11473 h 4110786"/>
                      <a:gd name="connsiteX31" fmla="*/ 2090436 w 4228786"/>
                      <a:gd name="connsiteY31" fmla="*/ 2381 h 4110786"/>
                      <a:gd name="connsiteX32" fmla="*/ 2295224 w 4228786"/>
                      <a:gd name="connsiteY32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295032 w 4228786"/>
                      <a:gd name="connsiteY27" fmla="*/ 13068 h 4110786"/>
                      <a:gd name="connsiteX28" fmla="*/ 2176946 w 4228786"/>
                      <a:gd name="connsiteY28" fmla="*/ 7105 h 4110786"/>
                      <a:gd name="connsiteX29" fmla="*/ 2090436 w 4228786"/>
                      <a:gd name="connsiteY29" fmla="*/ 11473 h 4110786"/>
                      <a:gd name="connsiteX30" fmla="*/ 2090436 w 4228786"/>
                      <a:gd name="connsiteY30" fmla="*/ 2381 h 4110786"/>
                      <a:gd name="connsiteX31" fmla="*/ 2295224 w 4228786"/>
                      <a:gd name="connsiteY31" fmla="*/ 0 h 4110786"/>
                      <a:gd name="connsiteX0" fmla="*/ 739525 w 4228786"/>
                      <a:gd name="connsiteY0" fmla="*/ 1079241 h 4110786"/>
                      <a:gd name="connsiteX1" fmla="*/ 742648 w 4228786"/>
                      <a:gd name="connsiteY1" fmla="*/ 1081087 h 4110786"/>
                      <a:gd name="connsiteX2" fmla="*/ 739525 w 4228786"/>
                      <a:gd name="connsiteY2" fmla="*/ 1079241 h 4110786"/>
                      <a:gd name="connsiteX3" fmla="*/ 468805 w 4228786"/>
                      <a:gd name="connsiteY3" fmla="*/ 919162 h 4110786"/>
                      <a:gd name="connsiteX4" fmla="*/ 470434 w 4228786"/>
                      <a:gd name="connsiteY4" fmla="*/ 920125 h 4110786"/>
                      <a:gd name="connsiteX5" fmla="*/ 468805 w 4228786"/>
                      <a:gd name="connsiteY5" fmla="*/ 919162 h 4110786"/>
                      <a:gd name="connsiteX6" fmla="*/ 2176945 w 4228786"/>
                      <a:gd name="connsiteY6" fmla="*/ 319178 h 4110786"/>
                      <a:gd name="connsiteX7" fmla="*/ 2269473 w 4228786"/>
                      <a:gd name="connsiteY7" fmla="*/ 323850 h 4110786"/>
                      <a:gd name="connsiteX8" fmla="*/ 2090436 w 4228786"/>
                      <a:gd name="connsiteY8" fmla="*/ 323850 h 4110786"/>
                      <a:gd name="connsiteX9" fmla="*/ 2090436 w 4228786"/>
                      <a:gd name="connsiteY9" fmla="*/ 323546 h 4110786"/>
                      <a:gd name="connsiteX10" fmla="*/ 2176945 w 4228786"/>
                      <a:gd name="connsiteY10" fmla="*/ 319178 h 4110786"/>
                      <a:gd name="connsiteX11" fmla="*/ 2295032 w 4228786"/>
                      <a:gd name="connsiteY11" fmla="*/ 13068 h 4110786"/>
                      <a:gd name="connsiteX12" fmla="*/ 4228786 w 4228786"/>
                      <a:gd name="connsiteY12" fmla="*/ 2058946 h 4110786"/>
                      <a:gd name="connsiteX13" fmla="*/ 2176946 w 4228786"/>
                      <a:gd name="connsiteY13" fmla="*/ 4110786 h 4110786"/>
                      <a:gd name="connsiteX14" fmla="*/ 125105 w 4228786"/>
                      <a:gd name="connsiteY14" fmla="*/ 2058946 h 4110786"/>
                      <a:gd name="connsiteX15" fmla="*/ 437178 w 4228786"/>
                      <a:gd name="connsiteY15" fmla="*/ 2058945 h 4110786"/>
                      <a:gd name="connsiteX16" fmla="*/ 2176945 w 4228786"/>
                      <a:gd name="connsiteY16" fmla="*/ 3798712 h 4110786"/>
                      <a:gd name="connsiteX17" fmla="*/ 3916711 w 4228786"/>
                      <a:gd name="connsiteY17" fmla="*/ 2058945 h 4110786"/>
                      <a:gd name="connsiteX18" fmla="*/ 2269473 w 4228786"/>
                      <a:gd name="connsiteY18" fmla="*/ 323850 h 4110786"/>
                      <a:gd name="connsiteX19" fmla="*/ 2290461 w 4228786"/>
                      <a:gd name="connsiteY19" fmla="*/ 323850 h 4110786"/>
                      <a:gd name="connsiteX20" fmla="*/ 2295032 w 4228786"/>
                      <a:gd name="connsiteY20" fmla="*/ 13068 h 4110786"/>
                      <a:gd name="connsiteX21" fmla="*/ 2090436 w 4228786"/>
                      <a:gd name="connsiteY21" fmla="*/ 11473 h 4110786"/>
                      <a:gd name="connsiteX22" fmla="*/ 2090436 w 4228786"/>
                      <a:gd name="connsiteY22" fmla="*/ 323546 h 4110786"/>
                      <a:gd name="connsiteX23" fmla="*/ 739525 w 4228786"/>
                      <a:gd name="connsiteY23" fmla="*/ 1079241 h 4110786"/>
                      <a:gd name="connsiteX24" fmla="*/ 470434 w 4228786"/>
                      <a:gd name="connsiteY24" fmla="*/ 920125 h 4110786"/>
                      <a:gd name="connsiteX25" fmla="*/ 2090436 w 4228786"/>
                      <a:gd name="connsiteY25" fmla="*/ 11473 h 4110786"/>
                      <a:gd name="connsiteX26" fmla="*/ 2295224 w 4228786"/>
                      <a:gd name="connsiteY26" fmla="*/ 0 h 4110786"/>
                      <a:gd name="connsiteX27" fmla="*/ 2176946 w 4228786"/>
                      <a:gd name="connsiteY27" fmla="*/ 7105 h 4110786"/>
                      <a:gd name="connsiteX28" fmla="*/ 2090436 w 4228786"/>
                      <a:gd name="connsiteY28" fmla="*/ 11473 h 4110786"/>
                      <a:gd name="connsiteX29" fmla="*/ 2090436 w 4228786"/>
                      <a:gd name="connsiteY29" fmla="*/ 2381 h 4110786"/>
                      <a:gd name="connsiteX30" fmla="*/ 2295224 w 4228786"/>
                      <a:gd name="connsiteY30" fmla="*/ 0 h 4110786"/>
                      <a:gd name="connsiteX0" fmla="*/ 739525 w 4228949"/>
                      <a:gd name="connsiteY0" fmla="*/ 1079241 h 4110786"/>
                      <a:gd name="connsiteX1" fmla="*/ 742648 w 4228949"/>
                      <a:gd name="connsiteY1" fmla="*/ 1081087 h 4110786"/>
                      <a:gd name="connsiteX2" fmla="*/ 739525 w 4228949"/>
                      <a:gd name="connsiteY2" fmla="*/ 1079241 h 4110786"/>
                      <a:gd name="connsiteX3" fmla="*/ 468805 w 4228949"/>
                      <a:gd name="connsiteY3" fmla="*/ 919162 h 4110786"/>
                      <a:gd name="connsiteX4" fmla="*/ 470434 w 4228949"/>
                      <a:gd name="connsiteY4" fmla="*/ 920125 h 4110786"/>
                      <a:gd name="connsiteX5" fmla="*/ 468805 w 4228949"/>
                      <a:gd name="connsiteY5" fmla="*/ 919162 h 4110786"/>
                      <a:gd name="connsiteX6" fmla="*/ 2176945 w 4228949"/>
                      <a:gd name="connsiteY6" fmla="*/ 319178 h 4110786"/>
                      <a:gd name="connsiteX7" fmla="*/ 2269473 w 4228949"/>
                      <a:gd name="connsiteY7" fmla="*/ 323850 h 4110786"/>
                      <a:gd name="connsiteX8" fmla="*/ 2090436 w 4228949"/>
                      <a:gd name="connsiteY8" fmla="*/ 323850 h 4110786"/>
                      <a:gd name="connsiteX9" fmla="*/ 2090436 w 4228949"/>
                      <a:gd name="connsiteY9" fmla="*/ 323546 h 4110786"/>
                      <a:gd name="connsiteX10" fmla="*/ 2176945 w 4228949"/>
                      <a:gd name="connsiteY10" fmla="*/ 319178 h 4110786"/>
                      <a:gd name="connsiteX11" fmla="*/ 2290461 w 4228949"/>
                      <a:gd name="connsiteY11" fmla="*/ 323850 h 4110786"/>
                      <a:gd name="connsiteX12" fmla="*/ 4228786 w 4228949"/>
                      <a:gd name="connsiteY12" fmla="*/ 2058946 h 4110786"/>
                      <a:gd name="connsiteX13" fmla="*/ 2176946 w 4228949"/>
                      <a:gd name="connsiteY13" fmla="*/ 4110786 h 4110786"/>
                      <a:gd name="connsiteX14" fmla="*/ 125105 w 4228949"/>
                      <a:gd name="connsiteY14" fmla="*/ 2058946 h 4110786"/>
                      <a:gd name="connsiteX15" fmla="*/ 437178 w 4228949"/>
                      <a:gd name="connsiteY15" fmla="*/ 2058945 h 4110786"/>
                      <a:gd name="connsiteX16" fmla="*/ 2176945 w 4228949"/>
                      <a:gd name="connsiteY16" fmla="*/ 3798712 h 4110786"/>
                      <a:gd name="connsiteX17" fmla="*/ 3916711 w 4228949"/>
                      <a:gd name="connsiteY17" fmla="*/ 2058945 h 4110786"/>
                      <a:gd name="connsiteX18" fmla="*/ 2269473 w 4228949"/>
                      <a:gd name="connsiteY18" fmla="*/ 323850 h 4110786"/>
                      <a:gd name="connsiteX19" fmla="*/ 2290461 w 4228949"/>
                      <a:gd name="connsiteY19" fmla="*/ 323850 h 4110786"/>
                      <a:gd name="connsiteX20" fmla="*/ 2090436 w 4228949"/>
                      <a:gd name="connsiteY20" fmla="*/ 11473 h 4110786"/>
                      <a:gd name="connsiteX21" fmla="*/ 2090436 w 4228949"/>
                      <a:gd name="connsiteY21" fmla="*/ 323546 h 4110786"/>
                      <a:gd name="connsiteX22" fmla="*/ 739525 w 4228949"/>
                      <a:gd name="connsiteY22" fmla="*/ 1079241 h 4110786"/>
                      <a:gd name="connsiteX23" fmla="*/ 470434 w 4228949"/>
                      <a:gd name="connsiteY23" fmla="*/ 920125 h 4110786"/>
                      <a:gd name="connsiteX24" fmla="*/ 2090436 w 4228949"/>
                      <a:gd name="connsiteY24" fmla="*/ 11473 h 4110786"/>
                      <a:gd name="connsiteX25" fmla="*/ 2295224 w 4228949"/>
                      <a:gd name="connsiteY25" fmla="*/ 0 h 4110786"/>
                      <a:gd name="connsiteX26" fmla="*/ 2176946 w 4228949"/>
                      <a:gd name="connsiteY26" fmla="*/ 7105 h 4110786"/>
                      <a:gd name="connsiteX27" fmla="*/ 2090436 w 4228949"/>
                      <a:gd name="connsiteY27" fmla="*/ 11473 h 4110786"/>
                      <a:gd name="connsiteX28" fmla="*/ 2090436 w 4228949"/>
                      <a:gd name="connsiteY28" fmla="*/ 2381 h 4110786"/>
                      <a:gd name="connsiteX29" fmla="*/ 2295224 w 4228949"/>
                      <a:gd name="connsiteY29" fmla="*/ 0 h 4110786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176946 w 4228949"/>
                      <a:gd name="connsiteY26" fmla="*/ 4724 h 4108405"/>
                      <a:gd name="connsiteX27" fmla="*/ 2090436 w 4228949"/>
                      <a:gd name="connsiteY27" fmla="*/ 9092 h 4108405"/>
                      <a:gd name="connsiteX28" fmla="*/ 2090436 w 4228949"/>
                      <a:gd name="connsiteY28" fmla="*/ 0 h 4108405"/>
                      <a:gd name="connsiteX0" fmla="*/ 739525 w 4228949"/>
                      <a:gd name="connsiteY0" fmla="*/ 1076860 h 4108405"/>
                      <a:gd name="connsiteX1" fmla="*/ 742648 w 4228949"/>
                      <a:gd name="connsiteY1" fmla="*/ 1078706 h 4108405"/>
                      <a:gd name="connsiteX2" fmla="*/ 739525 w 4228949"/>
                      <a:gd name="connsiteY2" fmla="*/ 1076860 h 4108405"/>
                      <a:gd name="connsiteX3" fmla="*/ 468805 w 4228949"/>
                      <a:gd name="connsiteY3" fmla="*/ 916781 h 4108405"/>
                      <a:gd name="connsiteX4" fmla="*/ 470434 w 4228949"/>
                      <a:gd name="connsiteY4" fmla="*/ 917744 h 4108405"/>
                      <a:gd name="connsiteX5" fmla="*/ 468805 w 4228949"/>
                      <a:gd name="connsiteY5" fmla="*/ 916781 h 4108405"/>
                      <a:gd name="connsiteX6" fmla="*/ 2176945 w 4228949"/>
                      <a:gd name="connsiteY6" fmla="*/ 316797 h 4108405"/>
                      <a:gd name="connsiteX7" fmla="*/ 2269473 w 4228949"/>
                      <a:gd name="connsiteY7" fmla="*/ 321469 h 4108405"/>
                      <a:gd name="connsiteX8" fmla="*/ 2090436 w 4228949"/>
                      <a:gd name="connsiteY8" fmla="*/ 321469 h 4108405"/>
                      <a:gd name="connsiteX9" fmla="*/ 2090436 w 4228949"/>
                      <a:gd name="connsiteY9" fmla="*/ 321165 h 4108405"/>
                      <a:gd name="connsiteX10" fmla="*/ 2176945 w 4228949"/>
                      <a:gd name="connsiteY10" fmla="*/ 316797 h 4108405"/>
                      <a:gd name="connsiteX11" fmla="*/ 2290461 w 4228949"/>
                      <a:gd name="connsiteY11" fmla="*/ 321469 h 4108405"/>
                      <a:gd name="connsiteX12" fmla="*/ 4228786 w 4228949"/>
                      <a:gd name="connsiteY12" fmla="*/ 2056565 h 4108405"/>
                      <a:gd name="connsiteX13" fmla="*/ 2176946 w 4228949"/>
                      <a:gd name="connsiteY13" fmla="*/ 4108405 h 4108405"/>
                      <a:gd name="connsiteX14" fmla="*/ 125105 w 4228949"/>
                      <a:gd name="connsiteY14" fmla="*/ 2056565 h 4108405"/>
                      <a:gd name="connsiteX15" fmla="*/ 437178 w 4228949"/>
                      <a:gd name="connsiteY15" fmla="*/ 2056564 h 4108405"/>
                      <a:gd name="connsiteX16" fmla="*/ 2176945 w 4228949"/>
                      <a:gd name="connsiteY16" fmla="*/ 3796331 h 4108405"/>
                      <a:gd name="connsiteX17" fmla="*/ 3916711 w 4228949"/>
                      <a:gd name="connsiteY17" fmla="*/ 2056564 h 4108405"/>
                      <a:gd name="connsiteX18" fmla="*/ 2269473 w 4228949"/>
                      <a:gd name="connsiteY18" fmla="*/ 321469 h 4108405"/>
                      <a:gd name="connsiteX19" fmla="*/ 2290461 w 4228949"/>
                      <a:gd name="connsiteY19" fmla="*/ 321469 h 4108405"/>
                      <a:gd name="connsiteX20" fmla="*/ 2090436 w 4228949"/>
                      <a:gd name="connsiteY20" fmla="*/ 9092 h 4108405"/>
                      <a:gd name="connsiteX21" fmla="*/ 2090436 w 4228949"/>
                      <a:gd name="connsiteY21" fmla="*/ 321165 h 4108405"/>
                      <a:gd name="connsiteX22" fmla="*/ 739525 w 4228949"/>
                      <a:gd name="connsiteY22" fmla="*/ 1076860 h 4108405"/>
                      <a:gd name="connsiteX23" fmla="*/ 470434 w 4228949"/>
                      <a:gd name="connsiteY23" fmla="*/ 917744 h 4108405"/>
                      <a:gd name="connsiteX24" fmla="*/ 2090436 w 4228949"/>
                      <a:gd name="connsiteY24" fmla="*/ 9092 h 4108405"/>
                      <a:gd name="connsiteX25" fmla="*/ 2090436 w 4228949"/>
                      <a:gd name="connsiteY25" fmla="*/ 0 h 4108405"/>
                      <a:gd name="connsiteX26" fmla="*/ 2090436 w 4228949"/>
                      <a:gd name="connsiteY26" fmla="*/ 9092 h 4108405"/>
                      <a:gd name="connsiteX27" fmla="*/ 2090436 w 4228949"/>
                      <a:gd name="connsiteY27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269473 w 4228925"/>
                      <a:gd name="connsiteY7" fmla="*/ 321469 h 4108405"/>
                      <a:gd name="connsiteX8" fmla="*/ 2090436 w 4228925"/>
                      <a:gd name="connsiteY8" fmla="*/ 321469 h 4108405"/>
                      <a:gd name="connsiteX9" fmla="*/ 2090436 w 4228925"/>
                      <a:gd name="connsiteY9" fmla="*/ 321165 h 4108405"/>
                      <a:gd name="connsiteX10" fmla="*/ 2176945 w 4228925"/>
                      <a:gd name="connsiteY10" fmla="*/ 316797 h 4108405"/>
                      <a:gd name="connsiteX11" fmla="*/ 2290461 w 4228925"/>
                      <a:gd name="connsiteY11" fmla="*/ 321469 h 4108405"/>
                      <a:gd name="connsiteX12" fmla="*/ 4228786 w 4228925"/>
                      <a:gd name="connsiteY12" fmla="*/ 2056565 h 4108405"/>
                      <a:gd name="connsiteX13" fmla="*/ 2176946 w 4228925"/>
                      <a:gd name="connsiteY13" fmla="*/ 4108405 h 4108405"/>
                      <a:gd name="connsiteX14" fmla="*/ 125105 w 4228925"/>
                      <a:gd name="connsiteY14" fmla="*/ 2056565 h 4108405"/>
                      <a:gd name="connsiteX15" fmla="*/ 437178 w 4228925"/>
                      <a:gd name="connsiteY15" fmla="*/ 2056564 h 4108405"/>
                      <a:gd name="connsiteX16" fmla="*/ 2176945 w 4228925"/>
                      <a:gd name="connsiteY16" fmla="*/ 3796331 h 4108405"/>
                      <a:gd name="connsiteX17" fmla="*/ 3916711 w 4228925"/>
                      <a:gd name="connsiteY17" fmla="*/ 2056564 h 4108405"/>
                      <a:gd name="connsiteX18" fmla="*/ 2290461 w 4228925"/>
                      <a:gd name="connsiteY18" fmla="*/ 321469 h 4108405"/>
                      <a:gd name="connsiteX19" fmla="*/ 2090436 w 4228925"/>
                      <a:gd name="connsiteY19" fmla="*/ 9092 h 4108405"/>
                      <a:gd name="connsiteX20" fmla="*/ 2090436 w 4228925"/>
                      <a:gd name="connsiteY20" fmla="*/ 321165 h 4108405"/>
                      <a:gd name="connsiteX21" fmla="*/ 739525 w 4228925"/>
                      <a:gd name="connsiteY21" fmla="*/ 1076860 h 4108405"/>
                      <a:gd name="connsiteX22" fmla="*/ 470434 w 4228925"/>
                      <a:gd name="connsiteY22" fmla="*/ 917744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25" fmla="*/ 2090436 w 4228925"/>
                      <a:gd name="connsiteY25" fmla="*/ 9092 h 4108405"/>
                      <a:gd name="connsiteX26" fmla="*/ 2090436 w 4228925"/>
                      <a:gd name="connsiteY26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176945 w 4228925"/>
                      <a:gd name="connsiteY6" fmla="*/ 316797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176945 w 4228925"/>
                      <a:gd name="connsiteY9" fmla="*/ 316797 h 4108405"/>
                      <a:gd name="connsiteX10" fmla="*/ 2290461 w 4228925"/>
                      <a:gd name="connsiteY10" fmla="*/ 321469 h 4108405"/>
                      <a:gd name="connsiteX11" fmla="*/ 4228786 w 4228925"/>
                      <a:gd name="connsiteY11" fmla="*/ 2056565 h 4108405"/>
                      <a:gd name="connsiteX12" fmla="*/ 2176946 w 4228925"/>
                      <a:gd name="connsiteY12" fmla="*/ 4108405 h 4108405"/>
                      <a:gd name="connsiteX13" fmla="*/ 125105 w 4228925"/>
                      <a:gd name="connsiteY13" fmla="*/ 2056565 h 4108405"/>
                      <a:gd name="connsiteX14" fmla="*/ 437178 w 4228925"/>
                      <a:gd name="connsiteY14" fmla="*/ 2056564 h 4108405"/>
                      <a:gd name="connsiteX15" fmla="*/ 2176945 w 4228925"/>
                      <a:gd name="connsiteY15" fmla="*/ 3796331 h 4108405"/>
                      <a:gd name="connsiteX16" fmla="*/ 3916711 w 4228925"/>
                      <a:gd name="connsiteY16" fmla="*/ 2056564 h 4108405"/>
                      <a:gd name="connsiteX17" fmla="*/ 2290461 w 4228925"/>
                      <a:gd name="connsiteY17" fmla="*/ 321469 h 4108405"/>
                      <a:gd name="connsiteX18" fmla="*/ 2090436 w 4228925"/>
                      <a:gd name="connsiteY18" fmla="*/ 9092 h 4108405"/>
                      <a:gd name="connsiteX19" fmla="*/ 2090436 w 4228925"/>
                      <a:gd name="connsiteY19" fmla="*/ 321165 h 4108405"/>
                      <a:gd name="connsiteX20" fmla="*/ 739525 w 4228925"/>
                      <a:gd name="connsiteY20" fmla="*/ 1076860 h 4108405"/>
                      <a:gd name="connsiteX21" fmla="*/ 470434 w 4228925"/>
                      <a:gd name="connsiteY21" fmla="*/ 917744 h 4108405"/>
                      <a:gd name="connsiteX22" fmla="*/ 2090436 w 4228925"/>
                      <a:gd name="connsiteY22" fmla="*/ 9092 h 4108405"/>
                      <a:gd name="connsiteX23" fmla="*/ 2090436 w 4228925"/>
                      <a:gd name="connsiteY23" fmla="*/ 0 h 4108405"/>
                      <a:gd name="connsiteX24" fmla="*/ 2090436 w 4228925"/>
                      <a:gd name="connsiteY24" fmla="*/ 9092 h 4108405"/>
                      <a:gd name="connsiteX25" fmla="*/ 2090436 w 4228925"/>
                      <a:gd name="connsiteY25" fmla="*/ 0 h 4108405"/>
                      <a:gd name="connsiteX0" fmla="*/ 739525 w 4228925"/>
                      <a:gd name="connsiteY0" fmla="*/ 1076860 h 4108405"/>
                      <a:gd name="connsiteX1" fmla="*/ 742648 w 4228925"/>
                      <a:gd name="connsiteY1" fmla="*/ 1078706 h 4108405"/>
                      <a:gd name="connsiteX2" fmla="*/ 739525 w 4228925"/>
                      <a:gd name="connsiteY2" fmla="*/ 1076860 h 4108405"/>
                      <a:gd name="connsiteX3" fmla="*/ 468805 w 4228925"/>
                      <a:gd name="connsiteY3" fmla="*/ 916781 h 4108405"/>
                      <a:gd name="connsiteX4" fmla="*/ 470434 w 4228925"/>
                      <a:gd name="connsiteY4" fmla="*/ 917744 h 4108405"/>
                      <a:gd name="connsiteX5" fmla="*/ 468805 w 4228925"/>
                      <a:gd name="connsiteY5" fmla="*/ 916781 h 4108405"/>
                      <a:gd name="connsiteX6" fmla="*/ 2090436 w 4228925"/>
                      <a:gd name="connsiteY6" fmla="*/ 321165 h 4108405"/>
                      <a:gd name="connsiteX7" fmla="*/ 2090436 w 4228925"/>
                      <a:gd name="connsiteY7" fmla="*/ 321469 h 4108405"/>
                      <a:gd name="connsiteX8" fmla="*/ 2090436 w 4228925"/>
                      <a:gd name="connsiteY8" fmla="*/ 321165 h 4108405"/>
                      <a:gd name="connsiteX9" fmla="*/ 2290461 w 4228925"/>
                      <a:gd name="connsiteY9" fmla="*/ 321469 h 4108405"/>
                      <a:gd name="connsiteX10" fmla="*/ 4228786 w 4228925"/>
                      <a:gd name="connsiteY10" fmla="*/ 2056565 h 4108405"/>
                      <a:gd name="connsiteX11" fmla="*/ 2176946 w 4228925"/>
                      <a:gd name="connsiteY11" fmla="*/ 4108405 h 4108405"/>
                      <a:gd name="connsiteX12" fmla="*/ 125105 w 4228925"/>
                      <a:gd name="connsiteY12" fmla="*/ 2056565 h 4108405"/>
                      <a:gd name="connsiteX13" fmla="*/ 437178 w 4228925"/>
                      <a:gd name="connsiteY13" fmla="*/ 2056564 h 4108405"/>
                      <a:gd name="connsiteX14" fmla="*/ 2176945 w 4228925"/>
                      <a:gd name="connsiteY14" fmla="*/ 3796331 h 4108405"/>
                      <a:gd name="connsiteX15" fmla="*/ 3916711 w 4228925"/>
                      <a:gd name="connsiteY15" fmla="*/ 2056564 h 4108405"/>
                      <a:gd name="connsiteX16" fmla="*/ 2290461 w 4228925"/>
                      <a:gd name="connsiteY16" fmla="*/ 321469 h 4108405"/>
                      <a:gd name="connsiteX17" fmla="*/ 2090436 w 4228925"/>
                      <a:gd name="connsiteY17" fmla="*/ 9092 h 4108405"/>
                      <a:gd name="connsiteX18" fmla="*/ 2090436 w 4228925"/>
                      <a:gd name="connsiteY18" fmla="*/ 321165 h 4108405"/>
                      <a:gd name="connsiteX19" fmla="*/ 739525 w 4228925"/>
                      <a:gd name="connsiteY19" fmla="*/ 1076860 h 4108405"/>
                      <a:gd name="connsiteX20" fmla="*/ 470434 w 4228925"/>
                      <a:gd name="connsiteY20" fmla="*/ 917744 h 4108405"/>
                      <a:gd name="connsiteX21" fmla="*/ 2090436 w 4228925"/>
                      <a:gd name="connsiteY21" fmla="*/ 9092 h 4108405"/>
                      <a:gd name="connsiteX22" fmla="*/ 2090436 w 4228925"/>
                      <a:gd name="connsiteY22" fmla="*/ 0 h 4108405"/>
                      <a:gd name="connsiteX23" fmla="*/ 2090436 w 4228925"/>
                      <a:gd name="connsiteY23" fmla="*/ 9092 h 4108405"/>
                      <a:gd name="connsiteX24" fmla="*/ 2090436 w 4228925"/>
                      <a:gd name="connsiteY24" fmla="*/ 0 h 4108405"/>
                      <a:gd name="connsiteX0" fmla="*/ 739525 w 4228925"/>
                      <a:gd name="connsiteY0" fmla="*/ 1067768 h 4099313"/>
                      <a:gd name="connsiteX1" fmla="*/ 742648 w 4228925"/>
                      <a:gd name="connsiteY1" fmla="*/ 1069614 h 4099313"/>
                      <a:gd name="connsiteX2" fmla="*/ 739525 w 4228925"/>
                      <a:gd name="connsiteY2" fmla="*/ 1067768 h 4099313"/>
                      <a:gd name="connsiteX3" fmla="*/ 468805 w 4228925"/>
                      <a:gd name="connsiteY3" fmla="*/ 907689 h 4099313"/>
                      <a:gd name="connsiteX4" fmla="*/ 470434 w 4228925"/>
                      <a:gd name="connsiteY4" fmla="*/ 908652 h 4099313"/>
                      <a:gd name="connsiteX5" fmla="*/ 468805 w 4228925"/>
                      <a:gd name="connsiteY5" fmla="*/ 907689 h 4099313"/>
                      <a:gd name="connsiteX6" fmla="*/ 2090436 w 4228925"/>
                      <a:gd name="connsiteY6" fmla="*/ 312073 h 4099313"/>
                      <a:gd name="connsiteX7" fmla="*/ 2090436 w 4228925"/>
                      <a:gd name="connsiteY7" fmla="*/ 312377 h 4099313"/>
                      <a:gd name="connsiteX8" fmla="*/ 2090436 w 4228925"/>
                      <a:gd name="connsiteY8" fmla="*/ 312073 h 4099313"/>
                      <a:gd name="connsiteX9" fmla="*/ 2290461 w 4228925"/>
                      <a:gd name="connsiteY9" fmla="*/ 312377 h 4099313"/>
                      <a:gd name="connsiteX10" fmla="*/ 4228786 w 4228925"/>
                      <a:gd name="connsiteY10" fmla="*/ 2047473 h 4099313"/>
                      <a:gd name="connsiteX11" fmla="*/ 2176946 w 4228925"/>
                      <a:gd name="connsiteY11" fmla="*/ 4099313 h 4099313"/>
                      <a:gd name="connsiteX12" fmla="*/ 125105 w 4228925"/>
                      <a:gd name="connsiteY12" fmla="*/ 2047473 h 4099313"/>
                      <a:gd name="connsiteX13" fmla="*/ 437178 w 4228925"/>
                      <a:gd name="connsiteY13" fmla="*/ 2047472 h 4099313"/>
                      <a:gd name="connsiteX14" fmla="*/ 2176945 w 4228925"/>
                      <a:gd name="connsiteY14" fmla="*/ 3787239 h 4099313"/>
                      <a:gd name="connsiteX15" fmla="*/ 3916711 w 4228925"/>
                      <a:gd name="connsiteY15" fmla="*/ 2047472 h 4099313"/>
                      <a:gd name="connsiteX16" fmla="*/ 2290461 w 4228925"/>
                      <a:gd name="connsiteY16" fmla="*/ 312377 h 4099313"/>
                      <a:gd name="connsiteX17" fmla="*/ 2090436 w 4228925"/>
                      <a:gd name="connsiteY17" fmla="*/ 0 h 4099313"/>
                      <a:gd name="connsiteX18" fmla="*/ 2090436 w 4228925"/>
                      <a:gd name="connsiteY18" fmla="*/ 312073 h 4099313"/>
                      <a:gd name="connsiteX19" fmla="*/ 739525 w 4228925"/>
                      <a:gd name="connsiteY19" fmla="*/ 1067768 h 4099313"/>
                      <a:gd name="connsiteX20" fmla="*/ 470434 w 4228925"/>
                      <a:gd name="connsiteY20" fmla="*/ 908652 h 4099313"/>
                      <a:gd name="connsiteX21" fmla="*/ 2090436 w 4228925"/>
                      <a:gd name="connsiteY21" fmla="*/ 0 h 4099313"/>
                      <a:gd name="connsiteX0" fmla="*/ 739525 w 4353891"/>
                      <a:gd name="connsiteY0" fmla="*/ 1067768 h 4099313"/>
                      <a:gd name="connsiteX1" fmla="*/ 742648 w 4353891"/>
                      <a:gd name="connsiteY1" fmla="*/ 1069614 h 4099313"/>
                      <a:gd name="connsiteX2" fmla="*/ 739525 w 4353891"/>
                      <a:gd name="connsiteY2" fmla="*/ 1067768 h 4099313"/>
                      <a:gd name="connsiteX3" fmla="*/ 468805 w 4353891"/>
                      <a:gd name="connsiteY3" fmla="*/ 907689 h 4099313"/>
                      <a:gd name="connsiteX4" fmla="*/ 470434 w 4353891"/>
                      <a:gd name="connsiteY4" fmla="*/ 908652 h 4099313"/>
                      <a:gd name="connsiteX5" fmla="*/ 468805 w 4353891"/>
                      <a:gd name="connsiteY5" fmla="*/ 907689 h 4099313"/>
                      <a:gd name="connsiteX6" fmla="*/ 2090436 w 4353891"/>
                      <a:gd name="connsiteY6" fmla="*/ 312073 h 4099313"/>
                      <a:gd name="connsiteX7" fmla="*/ 2090436 w 4353891"/>
                      <a:gd name="connsiteY7" fmla="*/ 312377 h 4099313"/>
                      <a:gd name="connsiteX8" fmla="*/ 2090436 w 4353891"/>
                      <a:gd name="connsiteY8" fmla="*/ 312073 h 4099313"/>
                      <a:gd name="connsiteX9" fmla="*/ 3916711 w 4353891"/>
                      <a:gd name="connsiteY9" fmla="*/ 2047472 h 4099313"/>
                      <a:gd name="connsiteX10" fmla="*/ 4228786 w 4353891"/>
                      <a:gd name="connsiteY10" fmla="*/ 2047473 h 4099313"/>
                      <a:gd name="connsiteX11" fmla="*/ 2176946 w 4353891"/>
                      <a:gd name="connsiteY11" fmla="*/ 4099313 h 4099313"/>
                      <a:gd name="connsiteX12" fmla="*/ 125105 w 4353891"/>
                      <a:gd name="connsiteY12" fmla="*/ 2047473 h 4099313"/>
                      <a:gd name="connsiteX13" fmla="*/ 437178 w 4353891"/>
                      <a:gd name="connsiteY13" fmla="*/ 2047472 h 4099313"/>
                      <a:gd name="connsiteX14" fmla="*/ 2176945 w 4353891"/>
                      <a:gd name="connsiteY14" fmla="*/ 3787239 h 4099313"/>
                      <a:gd name="connsiteX15" fmla="*/ 3916711 w 4353891"/>
                      <a:gd name="connsiteY15" fmla="*/ 2047472 h 4099313"/>
                      <a:gd name="connsiteX16" fmla="*/ 2090436 w 4353891"/>
                      <a:gd name="connsiteY16" fmla="*/ 0 h 4099313"/>
                      <a:gd name="connsiteX17" fmla="*/ 2090436 w 4353891"/>
                      <a:gd name="connsiteY17" fmla="*/ 312073 h 4099313"/>
                      <a:gd name="connsiteX18" fmla="*/ 739525 w 4353891"/>
                      <a:gd name="connsiteY18" fmla="*/ 1067768 h 4099313"/>
                      <a:gd name="connsiteX19" fmla="*/ 470434 w 4353891"/>
                      <a:gd name="connsiteY19" fmla="*/ 908652 h 4099313"/>
                      <a:gd name="connsiteX20" fmla="*/ 2090436 w 4353891"/>
                      <a:gd name="connsiteY20" fmla="*/ 0 h 4099313"/>
                      <a:gd name="connsiteX0" fmla="*/ 614420 w 4228786"/>
                      <a:gd name="connsiteY0" fmla="*/ 1067768 h 4099313"/>
                      <a:gd name="connsiteX1" fmla="*/ 617543 w 4228786"/>
                      <a:gd name="connsiteY1" fmla="*/ 1069614 h 4099313"/>
                      <a:gd name="connsiteX2" fmla="*/ 614420 w 4228786"/>
                      <a:gd name="connsiteY2" fmla="*/ 1067768 h 4099313"/>
                      <a:gd name="connsiteX3" fmla="*/ 343700 w 4228786"/>
                      <a:gd name="connsiteY3" fmla="*/ 907689 h 4099313"/>
                      <a:gd name="connsiteX4" fmla="*/ 345329 w 4228786"/>
                      <a:gd name="connsiteY4" fmla="*/ 908652 h 4099313"/>
                      <a:gd name="connsiteX5" fmla="*/ 343700 w 4228786"/>
                      <a:gd name="connsiteY5" fmla="*/ 907689 h 4099313"/>
                      <a:gd name="connsiteX6" fmla="*/ 1965331 w 4228786"/>
                      <a:gd name="connsiteY6" fmla="*/ 312073 h 4099313"/>
                      <a:gd name="connsiteX7" fmla="*/ 1965331 w 4228786"/>
                      <a:gd name="connsiteY7" fmla="*/ 312377 h 4099313"/>
                      <a:gd name="connsiteX8" fmla="*/ 1965331 w 4228786"/>
                      <a:gd name="connsiteY8" fmla="*/ 312073 h 4099313"/>
                      <a:gd name="connsiteX9" fmla="*/ 3791606 w 4228786"/>
                      <a:gd name="connsiteY9" fmla="*/ 2047472 h 4099313"/>
                      <a:gd name="connsiteX10" fmla="*/ 4103681 w 4228786"/>
                      <a:gd name="connsiteY10" fmla="*/ 2047473 h 4099313"/>
                      <a:gd name="connsiteX11" fmla="*/ 2051841 w 4228786"/>
                      <a:gd name="connsiteY11" fmla="*/ 4099313 h 4099313"/>
                      <a:gd name="connsiteX12" fmla="*/ 0 w 4228786"/>
                      <a:gd name="connsiteY12" fmla="*/ 2047473 h 4099313"/>
                      <a:gd name="connsiteX13" fmla="*/ 2051840 w 4228786"/>
                      <a:gd name="connsiteY13" fmla="*/ 3787239 h 4099313"/>
                      <a:gd name="connsiteX14" fmla="*/ 3791606 w 4228786"/>
                      <a:gd name="connsiteY14" fmla="*/ 2047472 h 4099313"/>
                      <a:gd name="connsiteX15" fmla="*/ 1965331 w 4228786"/>
                      <a:gd name="connsiteY15" fmla="*/ 0 h 4099313"/>
                      <a:gd name="connsiteX16" fmla="*/ 1965331 w 4228786"/>
                      <a:gd name="connsiteY16" fmla="*/ 312073 h 4099313"/>
                      <a:gd name="connsiteX17" fmla="*/ 614420 w 4228786"/>
                      <a:gd name="connsiteY17" fmla="*/ 1067768 h 4099313"/>
                      <a:gd name="connsiteX18" fmla="*/ 345329 w 4228786"/>
                      <a:gd name="connsiteY18" fmla="*/ 908652 h 4099313"/>
                      <a:gd name="connsiteX19" fmla="*/ 1965331 w 4228786"/>
                      <a:gd name="connsiteY19" fmla="*/ 0 h 4099313"/>
                      <a:gd name="connsiteX0" fmla="*/ 270720 w 3885086"/>
                      <a:gd name="connsiteY0" fmla="*/ 1067768 h 4224418"/>
                      <a:gd name="connsiteX1" fmla="*/ 273843 w 3885086"/>
                      <a:gd name="connsiteY1" fmla="*/ 1069614 h 4224418"/>
                      <a:gd name="connsiteX2" fmla="*/ 270720 w 3885086"/>
                      <a:gd name="connsiteY2" fmla="*/ 1067768 h 4224418"/>
                      <a:gd name="connsiteX3" fmla="*/ 0 w 3885086"/>
                      <a:gd name="connsiteY3" fmla="*/ 907689 h 4224418"/>
                      <a:gd name="connsiteX4" fmla="*/ 1629 w 3885086"/>
                      <a:gd name="connsiteY4" fmla="*/ 908652 h 4224418"/>
                      <a:gd name="connsiteX5" fmla="*/ 0 w 3885086"/>
                      <a:gd name="connsiteY5" fmla="*/ 907689 h 4224418"/>
                      <a:gd name="connsiteX6" fmla="*/ 1621631 w 3885086"/>
                      <a:gd name="connsiteY6" fmla="*/ 312073 h 4224418"/>
                      <a:gd name="connsiteX7" fmla="*/ 1621631 w 3885086"/>
                      <a:gd name="connsiteY7" fmla="*/ 312377 h 4224418"/>
                      <a:gd name="connsiteX8" fmla="*/ 1621631 w 3885086"/>
                      <a:gd name="connsiteY8" fmla="*/ 312073 h 4224418"/>
                      <a:gd name="connsiteX9" fmla="*/ 3447906 w 3885086"/>
                      <a:gd name="connsiteY9" fmla="*/ 2047472 h 4224418"/>
                      <a:gd name="connsiteX10" fmla="*/ 3759981 w 3885086"/>
                      <a:gd name="connsiteY10" fmla="*/ 2047473 h 4224418"/>
                      <a:gd name="connsiteX11" fmla="*/ 1708141 w 3885086"/>
                      <a:gd name="connsiteY11" fmla="*/ 4099313 h 4224418"/>
                      <a:gd name="connsiteX12" fmla="*/ 1708140 w 3885086"/>
                      <a:gd name="connsiteY12" fmla="*/ 3787239 h 4224418"/>
                      <a:gd name="connsiteX13" fmla="*/ 3447906 w 3885086"/>
                      <a:gd name="connsiteY13" fmla="*/ 2047472 h 4224418"/>
                      <a:gd name="connsiteX14" fmla="*/ 1621631 w 3885086"/>
                      <a:gd name="connsiteY14" fmla="*/ 0 h 4224418"/>
                      <a:gd name="connsiteX15" fmla="*/ 1621631 w 3885086"/>
                      <a:gd name="connsiteY15" fmla="*/ 312073 h 4224418"/>
                      <a:gd name="connsiteX16" fmla="*/ 270720 w 3885086"/>
                      <a:gd name="connsiteY16" fmla="*/ 1067768 h 4224418"/>
                      <a:gd name="connsiteX17" fmla="*/ 1629 w 3885086"/>
                      <a:gd name="connsiteY17" fmla="*/ 908652 h 4224418"/>
                      <a:gd name="connsiteX18" fmla="*/ 1621631 w 3885086"/>
                      <a:gd name="connsiteY18" fmla="*/ 0 h 4224418"/>
                      <a:gd name="connsiteX0" fmla="*/ 270720 w 3885086"/>
                      <a:gd name="connsiteY0" fmla="*/ 1067768 h 4099313"/>
                      <a:gd name="connsiteX1" fmla="*/ 273843 w 3885086"/>
                      <a:gd name="connsiteY1" fmla="*/ 1069614 h 4099313"/>
                      <a:gd name="connsiteX2" fmla="*/ 270720 w 3885086"/>
                      <a:gd name="connsiteY2" fmla="*/ 1067768 h 4099313"/>
                      <a:gd name="connsiteX3" fmla="*/ 0 w 3885086"/>
                      <a:gd name="connsiteY3" fmla="*/ 907689 h 4099313"/>
                      <a:gd name="connsiteX4" fmla="*/ 1629 w 3885086"/>
                      <a:gd name="connsiteY4" fmla="*/ 908652 h 4099313"/>
                      <a:gd name="connsiteX5" fmla="*/ 0 w 3885086"/>
                      <a:gd name="connsiteY5" fmla="*/ 907689 h 4099313"/>
                      <a:gd name="connsiteX6" fmla="*/ 1621631 w 3885086"/>
                      <a:gd name="connsiteY6" fmla="*/ 312073 h 4099313"/>
                      <a:gd name="connsiteX7" fmla="*/ 1621631 w 3885086"/>
                      <a:gd name="connsiteY7" fmla="*/ 312377 h 4099313"/>
                      <a:gd name="connsiteX8" fmla="*/ 1621631 w 3885086"/>
                      <a:gd name="connsiteY8" fmla="*/ 312073 h 4099313"/>
                      <a:gd name="connsiteX9" fmla="*/ 3447906 w 3885086"/>
                      <a:gd name="connsiteY9" fmla="*/ 2047472 h 4099313"/>
                      <a:gd name="connsiteX10" fmla="*/ 3759981 w 3885086"/>
                      <a:gd name="connsiteY10" fmla="*/ 2047473 h 4099313"/>
                      <a:gd name="connsiteX11" fmla="*/ 1708141 w 3885086"/>
                      <a:gd name="connsiteY11" fmla="*/ 4099313 h 4099313"/>
                      <a:gd name="connsiteX12" fmla="*/ 3447906 w 3885086"/>
                      <a:gd name="connsiteY12" fmla="*/ 2047472 h 4099313"/>
                      <a:gd name="connsiteX13" fmla="*/ 1621631 w 3885086"/>
                      <a:gd name="connsiteY13" fmla="*/ 0 h 4099313"/>
                      <a:gd name="connsiteX14" fmla="*/ 1621631 w 3885086"/>
                      <a:gd name="connsiteY14" fmla="*/ 312073 h 4099313"/>
                      <a:gd name="connsiteX15" fmla="*/ 270720 w 3885086"/>
                      <a:gd name="connsiteY15" fmla="*/ 1067768 h 4099313"/>
                      <a:gd name="connsiteX16" fmla="*/ 1629 w 3885086"/>
                      <a:gd name="connsiteY16" fmla="*/ 908652 h 4099313"/>
                      <a:gd name="connsiteX17" fmla="*/ 1621631 w 3885086"/>
                      <a:gd name="connsiteY17" fmla="*/ 0 h 4099313"/>
                      <a:gd name="connsiteX0" fmla="*/ 270720 w 3760643"/>
                      <a:gd name="connsiteY0" fmla="*/ 1067768 h 2047473"/>
                      <a:gd name="connsiteX1" fmla="*/ 273843 w 3760643"/>
                      <a:gd name="connsiteY1" fmla="*/ 1069614 h 2047473"/>
                      <a:gd name="connsiteX2" fmla="*/ 270720 w 3760643"/>
                      <a:gd name="connsiteY2" fmla="*/ 1067768 h 2047473"/>
                      <a:gd name="connsiteX3" fmla="*/ 0 w 3760643"/>
                      <a:gd name="connsiteY3" fmla="*/ 907689 h 2047473"/>
                      <a:gd name="connsiteX4" fmla="*/ 1629 w 3760643"/>
                      <a:gd name="connsiteY4" fmla="*/ 908652 h 2047473"/>
                      <a:gd name="connsiteX5" fmla="*/ 0 w 3760643"/>
                      <a:gd name="connsiteY5" fmla="*/ 907689 h 2047473"/>
                      <a:gd name="connsiteX6" fmla="*/ 1621631 w 3760643"/>
                      <a:gd name="connsiteY6" fmla="*/ 312073 h 2047473"/>
                      <a:gd name="connsiteX7" fmla="*/ 1621631 w 3760643"/>
                      <a:gd name="connsiteY7" fmla="*/ 312377 h 2047473"/>
                      <a:gd name="connsiteX8" fmla="*/ 1621631 w 3760643"/>
                      <a:gd name="connsiteY8" fmla="*/ 312073 h 2047473"/>
                      <a:gd name="connsiteX9" fmla="*/ 3447906 w 3760643"/>
                      <a:gd name="connsiteY9" fmla="*/ 2047472 h 2047473"/>
                      <a:gd name="connsiteX10" fmla="*/ 3759981 w 3760643"/>
                      <a:gd name="connsiteY10" fmla="*/ 2047473 h 2047473"/>
                      <a:gd name="connsiteX11" fmla="*/ 3447906 w 3760643"/>
                      <a:gd name="connsiteY11" fmla="*/ 2047472 h 2047473"/>
                      <a:gd name="connsiteX12" fmla="*/ 1621631 w 3760643"/>
                      <a:gd name="connsiteY12" fmla="*/ 0 h 2047473"/>
                      <a:gd name="connsiteX13" fmla="*/ 1621631 w 3760643"/>
                      <a:gd name="connsiteY13" fmla="*/ 312073 h 2047473"/>
                      <a:gd name="connsiteX14" fmla="*/ 270720 w 3760643"/>
                      <a:gd name="connsiteY14" fmla="*/ 1067768 h 2047473"/>
                      <a:gd name="connsiteX15" fmla="*/ 1629 w 3760643"/>
                      <a:gd name="connsiteY15" fmla="*/ 908652 h 2047473"/>
                      <a:gd name="connsiteX16" fmla="*/ 1621631 w 3760643"/>
                      <a:gd name="connsiteY16" fmla="*/ 0 h 2047473"/>
                      <a:gd name="connsiteX0" fmla="*/ 270720 w 1621631"/>
                      <a:gd name="connsiteY0" fmla="*/ 1067768 h 1069614"/>
                      <a:gd name="connsiteX1" fmla="*/ 273843 w 1621631"/>
                      <a:gd name="connsiteY1" fmla="*/ 1069614 h 1069614"/>
                      <a:gd name="connsiteX2" fmla="*/ 270720 w 1621631"/>
                      <a:gd name="connsiteY2" fmla="*/ 1067768 h 1069614"/>
                      <a:gd name="connsiteX3" fmla="*/ 0 w 1621631"/>
                      <a:gd name="connsiteY3" fmla="*/ 907689 h 1069614"/>
                      <a:gd name="connsiteX4" fmla="*/ 1629 w 1621631"/>
                      <a:gd name="connsiteY4" fmla="*/ 908652 h 1069614"/>
                      <a:gd name="connsiteX5" fmla="*/ 0 w 1621631"/>
                      <a:gd name="connsiteY5" fmla="*/ 907689 h 1069614"/>
                      <a:gd name="connsiteX6" fmla="*/ 1621631 w 1621631"/>
                      <a:gd name="connsiteY6" fmla="*/ 312073 h 1069614"/>
                      <a:gd name="connsiteX7" fmla="*/ 1621631 w 1621631"/>
                      <a:gd name="connsiteY7" fmla="*/ 312377 h 1069614"/>
                      <a:gd name="connsiteX8" fmla="*/ 1621631 w 1621631"/>
                      <a:gd name="connsiteY8" fmla="*/ 312073 h 1069614"/>
                      <a:gd name="connsiteX9" fmla="*/ 1621631 w 1621631"/>
                      <a:gd name="connsiteY9" fmla="*/ 0 h 1069614"/>
                      <a:gd name="connsiteX10" fmla="*/ 1621631 w 1621631"/>
                      <a:gd name="connsiteY10" fmla="*/ 312073 h 1069614"/>
                      <a:gd name="connsiteX11" fmla="*/ 270720 w 1621631"/>
                      <a:gd name="connsiteY11" fmla="*/ 1067768 h 1069614"/>
                      <a:gd name="connsiteX12" fmla="*/ 1629 w 1621631"/>
                      <a:gd name="connsiteY12" fmla="*/ 908652 h 1069614"/>
                      <a:gd name="connsiteX13" fmla="*/ 1621631 w 1621631"/>
                      <a:gd name="connsiteY13" fmla="*/ 0 h 1069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rgbClr val="104961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680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-37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Freeform 118">
                  <a:extLst>
                    <a:ext uri="{FF2B5EF4-FFF2-40B4-BE49-F238E27FC236}">
                      <a16:creationId xmlns:a16="http://schemas.microsoft.com/office/drawing/2014/main" id="{61AD0BDC-4C3C-4116-93EC-065732BAF4C4}"/>
                    </a:ext>
                  </a:extLst>
                </p:cNvPr>
                <p:cNvSpPr/>
                <p:nvPr/>
              </p:nvSpPr>
              <p:spPr bwMode="auto">
                <a:xfrm rot="17954294">
                  <a:off x="5349785" y="3127550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19">
                  <a:extLst>
                    <a:ext uri="{FF2B5EF4-FFF2-40B4-BE49-F238E27FC236}">
                      <a16:creationId xmlns:a16="http://schemas.microsoft.com/office/drawing/2014/main" id="{28AE7D38-C966-47ED-AF6C-B18856B3F88F}"/>
                    </a:ext>
                  </a:extLst>
                </p:cNvPr>
                <p:cNvSpPr/>
                <p:nvPr/>
              </p:nvSpPr>
              <p:spPr bwMode="auto">
                <a:xfrm rot="3645706" flipH="1">
                  <a:off x="8875073" y="3127550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98124 w 4158105"/>
                    <a:gd name="connsiteY8" fmla="*/ 919162 h 4110786"/>
                    <a:gd name="connsiteX9" fmla="*/ 2106264 w 4158105"/>
                    <a:gd name="connsiteY9" fmla="*/ 319178 h 4110786"/>
                    <a:gd name="connsiteX10" fmla="*/ 2198792 w 4158105"/>
                    <a:gd name="connsiteY10" fmla="*/ 323850 h 4110786"/>
                    <a:gd name="connsiteX11" fmla="*/ 2019755 w 4158105"/>
                    <a:gd name="connsiteY11" fmla="*/ 323850 h 4110786"/>
                    <a:gd name="connsiteX12" fmla="*/ 2019755 w 4158105"/>
                    <a:gd name="connsiteY12" fmla="*/ 323546 h 4110786"/>
                    <a:gd name="connsiteX13" fmla="*/ 2106264 w 4158105"/>
                    <a:gd name="connsiteY13" fmla="*/ 319178 h 4110786"/>
                    <a:gd name="connsiteX14" fmla="*/ 2224351 w 4158105"/>
                    <a:gd name="connsiteY14" fmla="*/ 13068 h 4110786"/>
                    <a:gd name="connsiteX15" fmla="*/ 4158105 w 4158105"/>
                    <a:gd name="connsiteY15" fmla="*/ 2058946 h 4110786"/>
                    <a:gd name="connsiteX16" fmla="*/ 2106265 w 4158105"/>
                    <a:gd name="connsiteY16" fmla="*/ 4110786 h 4110786"/>
                    <a:gd name="connsiteX17" fmla="*/ 54424 w 4158105"/>
                    <a:gd name="connsiteY17" fmla="*/ 2058946 h 4110786"/>
                    <a:gd name="connsiteX18" fmla="*/ 574232 w 4158105"/>
                    <a:gd name="connsiteY18" fmla="*/ 1234330 h 4110786"/>
                    <a:gd name="connsiteX19" fmla="*/ 366497 w 4158105"/>
                    <a:gd name="connsiteY19" fmla="*/ 2058945 h 4110786"/>
                    <a:gd name="connsiteX20" fmla="*/ 2106264 w 4158105"/>
                    <a:gd name="connsiteY20" fmla="*/ 3798712 h 4110786"/>
                    <a:gd name="connsiteX21" fmla="*/ 3846030 w 4158105"/>
                    <a:gd name="connsiteY21" fmla="*/ 2058945 h 4110786"/>
                    <a:gd name="connsiteX22" fmla="*/ 2198792 w 4158105"/>
                    <a:gd name="connsiteY22" fmla="*/ 323850 h 4110786"/>
                    <a:gd name="connsiteX23" fmla="*/ 2219780 w 4158105"/>
                    <a:gd name="connsiteY23" fmla="*/ 323850 h 4110786"/>
                    <a:gd name="connsiteX24" fmla="*/ 2224351 w 4158105"/>
                    <a:gd name="connsiteY24" fmla="*/ 13068 h 4110786"/>
                    <a:gd name="connsiteX25" fmla="*/ 2019755 w 4158105"/>
                    <a:gd name="connsiteY25" fmla="*/ 11473 h 4110786"/>
                    <a:gd name="connsiteX26" fmla="*/ 2019755 w 4158105"/>
                    <a:gd name="connsiteY26" fmla="*/ 323546 h 4110786"/>
                    <a:gd name="connsiteX27" fmla="*/ 668844 w 4158105"/>
                    <a:gd name="connsiteY27" fmla="*/ 1079241 h 4110786"/>
                    <a:gd name="connsiteX28" fmla="*/ 399753 w 4158105"/>
                    <a:gd name="connsiteY28" fmla="*/ 920125 h 4110786"/>
                    <a:gd name="connsiteX29" fmla="*/ 2019755 w 4158105"/>
                    <a:gd name="connsiteY29" fmla="*/ 11473 h 4110786"/>
                    <a:gd name="connsiteX30" fmla="*/ 2224543 w 4158105"/>
                    <a:gd name="connsiteY30" fmla="*/ 0 h 4110786"/>
                    <a:gd name="connsiteX31" fmla="*/ 2224351 w 4158105"/>
                    <a:gd name="connsiteY31" fmla="*/ 13068 h 4110786"/>
                    <a:gd name="connsiteX32" fmla="*/ 2106265 w 4158105"/>
                    <a:gd name="connsiteY32" fmla="*/ 7105 h 4110786"/>
                    <a:gd name="connsiteX33" fmla="*/ 2019755 w 4158105"/>
                    <a:gd name="connsiteY33" fmla="*/ 11473 h 4110786"/>
                    <a:gd name="connsiteX34" fmla="*/ 2019755 w 4158105"/>
                    <a:gd name="connsiteY34" fmla="*/ 2381 h 4110786"/>
                    <a:gd name="connsiteX35" fmla="*/ 2224543 w 4158105"/>
                    <a:gd name="connsiteY35" fmla="*/ 0 h 4110786"/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98124 w 4158105"/>
                    <a:gd name="connsiteY7" fmla="*/ 919162 h 4110786"/>
                    <a:gd name="connsiteX8" fmla="*/ 2106264 w 4158105"/>
                    <a:gd name="connsiteY8" fmla="*/ 319178 h 4110786"/>
                    <a:gd name="connsiteX9" fmla="*/ 2198792 w 4158105"/>
                    <a:gd name="connsiteY9" fmla="*/ 323850 h 4110786"/>
                    <a:gd name="connsiteX10" fmla="*/ 2019755 w 4158105"/>
                    <a:gd name="connsiteY10" fmla="*/ 323850 h 4110786"/>
                    <a:gd name="connsiteX11" fmla="*/ 2019755 w 4158105"/>
                    <a:gd name="connsiteY11" fmla="*/ 323546 h 4110786"/>
                    <a:gd name="connsiteX12" fmla="*/ 2106264 w 4158105"/>
                    <a:gd name="connsiteY12" fmla="*/ 319178 h 4110786"/>
                    <a:gd name="connsiteX13" fmla="*/ 2224351 w 4158105"/>
                    <a:gd name="connsiteY13" fmla="*/ 13068 h 4110786"/>
                    <a:gd name="connsiteX14" fmla="*/ 4158105 w 4158105"/>
                    <a:gd name="connsiteY14" fmla="*/ 2058946 h 4110786"/>
                    <a:gd name="connsiteX15" fmla="*/ 2106265 w 4158105"/>
                    <a:gd name="connsiteY15" fmla="*/ 4110786 h 4110786"/>
                    <a:gd name="connsiteX16" fmla="*/ 54424 w 4158105"/>
                    <a:gd name="connsiteY16" fmla="*/ 2058946 h 4110786"/>
                    <a:gd name="connsiteX17" fmla="*/ 574232 w 4158105"/>
                    <a:gd name="connsiteY17" fmla="*/ 1234330 h 4110786"/>
                    <a:gd name="connsiteX18" fmla="*/ 366497 w 4158105"/>
                    <a:gd name="connsiteY18" fmla="*/ 2058945 h 4110786"/>
                    <a:gd name="connsiteX19" fmla="*/ 2106264 w 4158105"/>
                    <a:gd name="connsiteY19" fmla="*/ 3798712 h 4110786"/>
                    <a:gd name="connsiteX20" fmla="*/ 3846030 w 4158105"/>
                    <a:gd name="connsiteY20" fmla="*/ 2058945 h 4110786"/>
                    <a:gd name="connsiteX21" fmla="*/ 2198792 w 4158105"/>
                    <a:gd name="connsiteY21" fmla="*/ 323850 h 4110786"/>
                    <a:gd name="connsiteX22" fmla="*/ 2219780 w 4158105"/>
                    <a:gd name="connsiteY22" fmla="*/ 323850 h 4110786"/>
                    <a:gd name="connsiteX23" fmla="*/ 2224351 w 4158105"/>
                    <a:gd name="connsiteY23" fmla="*/ 13068 h 4110786"/>
                    <a:gd name="connsiteX24" fmla="*/ 2019755 w 4158105"/>
                    <a:gd name="connsiteY24" fmla="*/ 11473 h 4110786"/>
                    <a:gd name="connsiteX25" fmla="*/ 2019755 w 4158105"/>
                    <a:gd name="connsiteY25" fmla="*/ 323546 h 4110786"/>
                    <a:gd name="connsiteX26" fmla="*/ 668844 w 4158105"/>
                    <a:gd name="connsiteY26" fmla="*/ 1079241 h 4110786"/>
                    <a:gd name="connsiteX27" fmla="*/ 399753 w 4158105"/>
                    <a:gd name="connsiteY27" fmla="*/ 920125 h 4110786"/>
                    <a:gd name="connsiteX28" fmla="*/ 2019755 w 4158105"/>
                    <a:gd name="connsiteY28" fmla="*/ 11473 h 4110786"/>
                    <a:gd name="connsiteX29" fmla="*/ 2224543 w 4158105"/>
                    <a:gd name="connsiteY29" fmla="*/ 0 h 4110786"/>
                    <a:gd name="connsiteX30" fmla="*/ 2224351 w 4158105"/>
                    <a:gd name="connsiteY30" fmla="*/ 13068 h 4110786"/>
                    <a:gd name="connsiteX31" fmla="*/ 2106265 w 4158105"/>
                    <a:gd name="connsiteY31" fmla="*/ 7105 h 4110786"/>
                    <a:gd name="connsiteX32" fmla="*/ 2019755 w 4158105"/>
                    <a:gd name="connsiteY32" fmla="*/ 11473 h 4110786"/>
                    <a:gd name="connsiteX33" fmla="*/ 2019755 w 4158105"/>
                    <a:gd name="connsiteY33" fmla="*/ 2381 h 4110786"/>
                    <a:gd name="connsiteX34" fmla="*/ 2224543 w 4158105"/>
                    <a:gd name="connsiteY34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644913 w 4228786"/>
                    <a:gd name="connsiteY3" fmla="*/ 1234330 h 4110786"/>
                    <a:gd name="connsiteX4" fmla="*/ 739525 w 4228786"/>
                    <a:gd name="connsiteY4" fmla="*/ 1079241 h 4110786"/>
                    <a:gd name="connsiteX5" fmla="*/ 468805 w 4228786"/>
                    <a:gd name="connsiteY5" fmla="*/ 919162 h 4110786"/>
                    <a:gd name="connsiteX6" fmla="*/ 470434 w 4228786"/>
                    <a:gd name="connsiteY6" fmla="*/ 920125 h 4110786"/>
                    <a:gd name="connsiteX7" fmla="*/ 468805 w 4228786"/>
                    <a:gd name="connsiteY7" fmla="*/ 919162 h 4110786"/>
                    <a:gd name="connsiteX8" fmla="*/ 2176945 w 4228786"/>
                    <a:gd name="connsiteY8" fmla="*/ 319178 h 4110786"/>
                    <a:gd name="connsiteX9" fmla="*/ 2269473 w 4228786"/>
                    <a:gd name="connsiteY9" fmla="*/ 323850 h 4110786"/>
                    <a:gd name="connsiteX10" fmla="*/ 2090436 w 4228786"/>
                    <a:gd name="connsiteY10" fmla="*/ 323850 h 4110786"/>
                    <a:gd name="connsiteX11" fmla="*/ 2090436 w 4228786"/>
                    <a:gd name="connsiteY11" fmla="*/ 323546 h 4110786"/>
                    <a:gd name="connsiteX12" fmla="*/ 2176945 w 4228786"/>
                    <a:gd name="connsiteY12" fmla="*/ 319178 h 4110786"/>
                    <a:gd name="connsiteX13" fmla="*/ 2295032 w 4228786"/>
                    <a:gd name="connsiteY13" fmla="*/ 13068 h 4110786"/>
                    <a:gd name="connsiteX14" fmla="*/ 4228786 w 4228786"/>
                    <a:gd name="connsiteY14" fmla="*/ 2058946 h 4110786"/>
                    <a:gd name="connsiteX15" fmla="*/ 2176946 w 4228786"/>
                    <a:gd name="connsiteY15" fmla="*/ 4110786 h 4110786"/>
                    <a:gd name="connsiteX16" fmla="*/ 125105 w 4228786"/>
                    <a:gd name="connsiteY16" fmla="*/ 2058946 h 4110786"/>
                    <a:gd name="connsiteX17" fmla="*/ 437178 w 4228786"/>
                    <a:gd name="connsiteY17" fmla="*/ 2058945 h 4110786"/>
                    <a:gd name="connsiteX18" fmla="*/ 2176945 w 4228786"/>
                    <a:gd name="connsiteY18" fmla="*/ 3798712 h 4110786"/>
                    <a:gd name="connsiteX19" fmla="*/ 3916711 w 4228786"/>
                    <a:gd name="connsiteY19" fmla="*/ 2058945 h 4110786"/>
                    <a:gd name="connsiteX20" fmla="*/ 2269473 w 4228786"/>
                    <a:gd name="connsiteY20" fmla="*/ 323850 h 4110786"/>
                    <a:gd name="connsiteX21" fmla="*/ 2290461 w 4228786"/>
                    <a:gd name="connsiteY21" fmla="*/ 323850 h 4110786"/>
                    <a:gd name="connsiteX22" fmla="*/ 2295032 w 4228786"/>
                    <a:gd name="connsiteY22" fmla="*/ 13068 h 4110786"/>
                    <a:gd name="connsiteX23" fmla="*/ 2090436 w 4228786"/>
                    <a:gd name="connsiteY23" fmla="*/ 11473 h 4110786"/>
                    <a:gd name="connsiteX24" fmla="*/ 2090436 w 4228786"/>
                    <a:gd name="connsiteY24" fmla="*/ 323546 h 4110786"/>
                    <a:gd name="connsiteX25" fmla="*/ 739525 w 4228786"/>
                    <a:gd name="connsiteY25" fmla="*/ 1079241 h 4110786"/>
                    <a:gd name="connsiteX26" fmla="*/ 470434 w 4228786"/>
                    <a:gd name="connsiteY26" fmla="*/ 920125 h 4110786"/>
                    <a:gd name="connsiteX27" fmla="*/ 2090436 w 4228786"/>
                    <a:gd name="connsiteY27" fmla="*/ 11473 h 4110786"/>
                    <a:gd name="connsiteX28" fmla="*/ 2295224 w 4228786"/>
                    <a:gd name="connsiteY28" fmla="*/ 0 h 4110786"/>
                    <a:gd name="connsiteX29" fmla="*/ 2295032 w 4228786"/>
                    <a:gd name="connsiteY29" fmla="*/ 13068 h 4110786"/>
                    <a:gd name="connsiteX30" fmla="*/ 2176946 w 4228786"/>
                    <a:gd name="connsiteY30" fmla="*/ 7105 h 4110786"/>
                    <a:gd name="connsiteX31" fmla="*/ 2090436 w 4228786"/>
                    <a:gd name="connsiteY31" fmla="*/ 11473 h 4110786"/>
                    <a:gd name="connsiteX32" fmla="*/ 2090436 w 4228786"/>
                    <a:gd name="connsiteY32" fmla="*/ 2381 h 4110786"/>
                    <a:gd name="connsiteX33" fmla="*/ 2295224 w 4228786"/>
                    <a:gd name="connsiteY33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647398 w 4228786"/>
                    <a:gd name="connsiteY2" fmla="*/ 1235869 h 4110786"/>
                    <a:gd name="connsiteX3" fmla="*/ 739525 w 4228786"/>
                    <a:gd name="connsiteY3" fmla="*/ 1079241 h 4110786"/>
                    <a:gd name="connsiteX4" fmla="*/ 468805 w 4228786"/>
                    <a:gd name="connsiteY4" fmla="*/ 919162 h 4110786"/>
                    <a:gd name="connsiteX5" fmla="*/ 470434 w 4228786"/>
                    <a:gd name="connsiteY5" fmla="*/ 920125 h 4110786"/>
                    <a:gd name="connsiteX6" fmla="*/ 468805 w 4228786"/>
                    <a:gd name="connsiteY6" fmla="*/ 919162 h 4110786"/>
                    <a:gd name="connsiteX7" fmla="*/ 2176945 w 4228786"/>
                    <a:gd name="connsiteY7" fmla="*/ 319178 h 4110786"/>
                    <a:gd name="connsiteX8" fmla="*/ 2269473 w 4228786"/>
                    <a:gd name="connsiteY8" fmla="*/ 323850 h 4110786"/>
                    <a:gd name="connsiteX9" fmla="*/ 2090436 w 4228786"/>
                    <a:gd name="connsiteY9" fmla="*/ 323850 h 4110786"/>
                    <a:gd name="connsiteX10" fmla="*/ 2090436 w 4228786"/>
                    <a:gd name="connsiteY10" fmla="*/ 323546 h 4110786"/>
                    <a:gd name="connsiteX11" fmla="*/ 2176945 w 4228786"/>
                    <a:gd name="connsiteY11" fmla="*/ 319178 h 4110786"/>
                    <a:gd name="connsiteX12" fmla="*/ 2295032 w 4228786"/>
                    <a:gd name="connsiteY12" fmla="*/ 13068 h 4110786"/>
                    <a:gd name="connsiteX13" fmla="*/ 4228786 w 4228786"/>
                    <a:gd name="connsiteY13" fmla="*/ 2058946 h 4110786"/>
                    <a:gd name="connsiteX14" fmla="*/ 2176946 w 4228786"/>
                    <a:gd name="connsiteY14" fmla="*/ 4110786 h 4110786"/>
                    <a:gd name="connsiteX15" fmla="*/ 125105 w 4228786"/>
                    <a:gd name="connsiteY15" fmla="*/ 2058946 h 4110786"/>
                    <a:gd name="connsiteX16" fmla="*/ 437178 w 4228786"/>
                    <a:gd name="connsiteY16" fmla="*/ 2058945 h 4110786"/>
                    <a:gd name="connsiteX17" fmla="*/ 2176945 w 4228786"/>
                    <a:gd name="connsiteY17" fmla="*/ 3798712 h 4110786"/>
                    <a:gd name="connsiteX18" fmla="*/ 3916711 w 4228786"/>
                    <a:gd name="connsiteY18" fmla="*/ 2058945 h 4110786"/>
                    <a:gd name="connsiteX19" fmla="*/ 2269473 w 4228786"/>
                    <a:gd name="connsiteY19" fmla="*/ 323850 h 4110786"/>
                    <a:gd name="connsiteX20" fmla="*/ 2290461 w 4228786"/>
                    <a:gd name="connsiteY20" fmla="*/ 323850 h 4110786"/>
                    <a:gd name="connsiteX21" fmla="*/ 2295032 w 4228786"/>
                    <a:gd name="connsiteY21" fmla="*/ 13068 h 4110786"/>
                    <a:gd name="connsiteX22" fmla="*/ 2090436 w 4228786"/>
                    <a:gd name="connsiteY22" fmla="*/ 11473 h 4110786"/>
                    <a:gd name="connsiteX23" fmla="*/ 2090436 w 4228786"/>
                    <a:gd name="connsiteY23" fmla="*/ 323546 h 4110786"/>
                    <a:gd name="connsiteX24" fmla="*/ 739525 w 4228786"/>
                    <a:gd name="connsiteY24" fmla="*/ 1079241 h 4110786"/>
                    <a:gd name="connsiteX25" fmla="*/ 470434 w 4228786"/>
                    <a:gd name="connsiteY25" fmla="*/ 920125 h 4110786"/>
                    <a:gd name="connsiteX26" fmla="*/ 2090436 w 4228786"/>
                    <a:gd name="connsiteY26" fmla="*/ 11473 h 4110786"/>
                    <a:gd name="connsiteX27" fmla="*/ 2295224 w 4228786"/>
                    <a:gd name="connsiteY27" fmla="*/ 0 h 4110786"/>
                    <a:gd name="connsiteX28" fmla="*/ 2295032 w 4228786"/>
                    <a:gd name="connsiteY28" fmla="*/ 13068 h 4110786"/>
                    <a:gd name="connsiteX29" fmla="*/ 2176946 w 4228786"/>
                    <a:gd name="connsiteY29" fmla="*/ 7105 h 4110786"/>
                    <a:gd name="connsiteX30" fmla="*/ 2090436 w 4228786"/>
                    <a:gd name="connsiteY30" fmla="*/ 11473 h 4110786"/>
                    <a:gd name="connsiteX31" fmla="*/ 2090436 w 4228786"/>
                    <a:gd name="connsiteY31" fmla="*/ 2381 h 4110786"/>
                    <a:gd name="connsiteX32" fmla="*/ 2295224 w 4228786"/>
                    <a:gd name="connsiteY32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295032 w 4228786"/>
                    <a:gd name="connsiteY27" fmla="*/ 13068 h 4110786"/>
                    <a:gd name="connsiteX28" fmla="*/ 2176946 w 4228786"/>
                    <a:gd name="connsiteY28" fmla="*/ 7105 h 4110786"/>
                    <a:gd name="connsiteX29" fmla="*/ 2090436 w 4228786"/>
                    <a:gd name="connsiteY29" fmla="*/ 11473 h 4110786"/>
                    <a:gd name="connsiteX30" fmla="*/ 2090436 w 4228786"/>
                    <a:gd name="connsiteY30" fmla="*/ 2381 h 4110786"/>
                    <a:gd name="connsiteX31" fmla="*/ 2295224 w 4228786"/>
                    <a:gd name="connsiteY31" fmla="*/ 0 h 4110786"/>
                    <a:gd name="connsiteX0" fmla="*/ 739525 w 4228786"/>
                    <a:gd name="connsiteY0" fmla="*/ 1079241 h 4110786"/>
                    <a:gd name="connsiteX1" fmla="*/ 742648 w 4228786"/>
                    <a:gd name="connsiteY1" fmla="*/ 1081087 h 4110786"/>
                    <a:gd name="connsiteX2" fmla="*/ 739525 w 4228786"/>
                    <a:gd name="connsiteY2" fmla="*/ 1079241 h 4110786"/>
                    <a:gd name="connsiteX3" fmla="*/ 468805 w 4228786"/>
                    <a:gd name="connsiteY3" fmla="*/ 919162 h 4110786"/>
                    <a:gd name="connsiteX4" fmla="*/ 470434 w 4228786"/>
                    <a:gd name="connsiteY4" fmla="*/ 920125 h 4110786"/>
                    <a:gd name="connsiteX5" fmla="*/ 468805 w 4228786"/>
                    <a:gd name="connsiteY5" fmla="*/ 919162 h 4110786"/>
                    <a:gd name="connsiteX6" fmla="*/ 2176945 w 4228786"/>
                    <a:gd name="connsiteY6" fmla="*/ 319178 h 4110786"/>
                    <a:gd name="connsiteX7" fmla="*/ 2269473 w 4228786"/>
                    <a:gd name="connsiteY7" fmla="*/ 323850 h 4110786"/>
                    <a:gd name="connsiteX8" fmla="*/ 2090436 w 4228786"/>
                    <a:gd name="connsiteY8" fmla="*/ 323850 h 4110786"/>
                    <a:gd name="connsiteX9" fmla="*/ 2090436 w 4228786"/>
                    <a:gd name="connsiteY9" fmla="*/ 323546 h 4110786"/>
                    <a:gd name="connsiteX10" fmla="*/ 2176945 w 4228786"/>
                    <a:gd name="connsiteY10" fmla="*/ 319178 h 4110786"/>
                    <a:gd name="connsiteX11" fmla="*/ 2295032 w 4228786"/>
                    <a:gd name="connsiteY11" fmla="*/ 13068 h 4110786"/>
                    <a:gd name="connsiteX12" fmla="*/ 4228786 w 4228786"/>
                    <a:gd name="connsiteY12" fmla="*/ 2058946 h 4110786"/>
                    <a:gd name="connsiteX13" fmla="*/ 2176946 w 4228786"/>
                    <a:gd name="connsiteY13" fmla="*/ 4110786 h 4110786"/>
                    <a:gd name="connsiteX14" fmla="*/ 125105 w 4228786"/>
                    <a:gd name="connsiteY14" fmla="*/ 2058946 h 4110786"/>
                    <a:gd name="connsiteX15" fmla="*/ 437178 w 4228786"/>
                    <a:gd name="connsiteY15" fmla="*/ 2058945 h 4110786"/>
                    <a:gd name="connsiteX16" fmla="*/ 2176945 w 4228786"/>
                    <a:gd name="connsiteY16" fmla="*/ 3798712 h 4110786"/>
                    <a:gd name="connsiteX17" fmla="*/ 3916711 w 4228786"/>
                    <a:gd name="connsiteY17" fmla="*/ 2058945 h 4110786"/>
                    <a:gd name="connsiteX18" fmla="*/ 2269473 w 4228786"/>
                    <a:gd name="connsiteY18" fmla="*/ 323850 h 4110786"/>
                    <a:gd name="connsiteX19" fmla="*/ 2290461 w 4228786"/>
                    <a:gd name="connsiteY19" fmla="*/ 323850 h 4110786"/>
                    <a:gd name="connsiteX20" fmla="*/ 2295032 w 4228786"/>
                    <a:gd name="connsiteY20" fmla="*/ 13068 h 4110786"/>
                    <a:gd name="connsiteX21" fmla="*/ 2090436 w 4228786"/>
                    <a:gd name="connsiteY21" fmla="*/ 11473 h 4110786"/>
                    <a:gd name="connsiteX22" fmla="*/ 2090436 w 4228786"/>
                    <a:gd name="connsiteY22" fmla="*/ 323546 h 4110786"/>
                    <a:gd name="connsiteX23" fmla="*/ 739525 w 4228786"/>
                    <a:gd name="connsiteY23" fmla="*/ 1079241 h 4110786"/>
                    <a:gd name="connsiteX24" fmla="*/ 470434 w 4228786"/>
                    <a:gd name="connsiteY24" fmla="*/ 920125 h 4110786"/>
                    <a:gd name="connsiteX25" fmla="*/ 2090436 w 4228786"/>
                    <a:gd name="connsiteY25" fmla="*/ 11473 h 4110786"/>
                    <a:gd name="connsiteX26" fmla="*/ 2295224 w 4228786"/>
                    <a:gd name="connsiteY26" fmla="*/ 0 h 4110786"/>
                    <a:gd name="connsiteX27" fmla="*/ 2176946 w 4228786"/>
                    <a:gd name="connsiteY27" fmla="*/ 7105 h 4110786"/>
                    <a:gd name="connsiteX28" fmla="*/ 2090436 w 4228786"/>
                    <a:gd name="connsiteY28" fmla="*/ 11473 h 4110786"/>
                    <a:gd name="connsiteX29" fmla="*/ 2090436 w 4228786"/>
                    <a:gd name="connsiteY29" fmla="*/ 2381 h 4110786"/>
                    <a:gd name="connsiteX30" fmla="*/ 2295224 w 4228786"/>
                    <a:gd name="connsiteY30" fmla="*/ 0 h 4110786"/>
                    <a:gd name="connsiteX0" fmla="*/ 739525 w 4228949"/>
                    <a:gd name="connsiteY0" fmla="*/ 1079241 h 4110786"/>
                    <a:gd name="connsiteX1" fmla="*/ 742648 w 4228949"/>
                    <a:gd name="connsiteY1" fmla="*/ 1081087 h 4110786"/>
                    <a:gd name="connsiteX2" fmla="*/ 739525 w 4228949"/>
                    <a:gd name="connsiteY2" fmla="*/ 1079241 h 4110786"/>
                    <a:gd name="connsiteX3" fmla="*/ 468805 w 4228949"/>
                    <a:gd name="connsiteY3" fmla="*/ 919162 h 4110786"/>
                    <a:gd name="connsiteX4" fmla="*/ 470434 w 4228949"/>
                    <a:gd name="connsiteY4" fmla="*/ 920125 h 4110786"/>
                    <a:gd name="connsiteX5" fmla="*/ 468805 w 4228949"/>
                    <a:gd name="connsiteY5" fmla="*/ 919162 h 4110786"/>
                    <a:gd name="connsiteX6" fmla="*/ 2176945 w 4228949"/>
                    <a:gd name="connsiteY6" fmla="*/ 319178 h 4110786"/>
                    <a:gd name="connsiteX7" fmla="*/ 2269473 w 4228949"/>
                    <a:gd name="connsiteY7" fmla="*/ 323850 h 4110786"/>
                    <a:gd name="connsiteX8" fmla="*/ 2090436 w 4228949"/>
                    <a:gd name="connsiteY8" fmla="*/ 323850 h 4110786"/>
                    <a:gd name="connsiteX9" fmla="*/ 2090436 w 4228949"/>
                    <a:gd name="connsiteY9" fmla="*/ 323546 h 4110786"/>
                    <a:gd name="connsiteX10" fmla="*/ 2176945 w 4228949"/>
                    <a:gd name="connsiteY10" fmla="*/ 319178 h 4110786"/>
                    <a:gd name="connsiteX11" fmla="*/ 2290461 w 4228949"/>
                    <a:gd name="connsiteY11" fmla="*/ 323850 h 4110786"/>
                    <a:gd name="connsiteX12" fmla="*/ 4228786 w 4228949"/>
                    <a:gd name="connsiteY12" fmla="*/ 2058946 h 4110786"/>
                    <a:gd name="connsiteX13" fmla="*/ 2176946 w 4228949"/>
                    <a:gd name="connsiteY13" fmla="*/ 4110786 h 4110786"/>
                    <a:gd name="connsiteX14" fmla="*/ 125105 w 4228949"/>
                    <a:gd name="connsiteY14" fmla="*/ 2058946 h 4110786"/>
                    <a:gd name="connsiteX15" fmla="*/ 437178 w 4228949"/>
                    <a:gd name="connsiteY15" fmla="*/ 2058945 h 4110786"/>
                    <a:gd name="connsiteX16" fmla="*/ 2176945 w 4228949"/>
                    <a:gd name="connsiteY16" fmla="*/ 3798712 h 4110786"/>
                    <a:gd name="connsiteX17" fmla="*/ 3916711 w 4228949"/>
                    <a:gd name="connsiteY17" fmla="*/ 2058945 h 4110786"/>
                    <a:gd name="connsiteX18" fmla="*/ 2269473 w 4228949"/>
                    <a:gd name="connsiteY18" fmla="*/ 323850 h 4110786"/>
                    <a:gd name="connsiteX19" fmla="*/ 2290461 w 4228949"/>
                    <a:gd name="connsiteY19" fmla="*/ 323850 h 4110786"/>
                    <a:gd name="connsiteX20" fmla="*/ 2090436 w 4228949"/>
                    <a:gd name="connsiteY20" fmla="*/ 11473 h 4110786"/>
                    <a:gd name="connsiteX21" fmla="*/ 2090436 w 4228949"/>
                    <a:gd name="connsiteY21" fmla="*/ 323546 h 4110786"/>
                    <a:gd name="connsiteX22" fmla="*/ 739525 w 4228949"/>
                    <a:gd name="connsiteY22" fmla="*/ 1079241 h 4110786"/>
                    <a:gd name="connsiteX23" fmla="*/ 470434 w 4228949"/>
                    <a:gd name="connsiteY23" fmla="*/ 920125 h 4110786"/>
                    <a:gd name="connsiteX24" fmla="*/ 2090436 w 4228949"/>
                    <a:gd name="connsiteY24" fmla="*/ 11473 h 4110786"/>
                    <a:gd name="connsiteX25" fmla="*/ 2295224 w 4228949"/>
                    <a:gd name="connsiteY25" fmla="*/ 0 h 4110786"/>
                    <a:gd name="connsiteX26" fmla="*/ 2176946 w 4228949"/>
                    <a:gd name="connsiteY26" fmla="*/ 7105 h 4110786"/>
                    <a:gd name="connsiteX27" fmla="*/ 2090436 w 4228949"/>
                    <a:gd name="connsiteY27" fmla="*/ 11473 h 4110786"/>
                    <a:gd name="connsiteX28" fmla="*/ 2090436 w 4228949"/>
                    <a:gd name="connsiteY28" fmla="*/ 2381 h 4110786"/>
                    <a:gd name="connsiteX29" fmla="*/ 2295224 w 4228949"/>
                    <a:gd name="connsiteY29" fmla="*/ 0 h 4110786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176946 w 4228949"/>
                    <a:gd name="connsiteY26" fmla="*/ 4724 h 4108405"/>
                    <a:gd name="connsiteX27" fmla="*/ 2090436 w 4228949"/>
                    <a:gd name="connsiteY27" fmla="*/ 9092 h 4108405"/>
                    <a:gd name="connsiteX28" fmla="*/ 2090436 w 4228949"/>
                    <a:gd name="connsiteY28" fmla="*/ 0 h 4108405"/>
                    <a:gd name="connsiteX0" fmla="*/ 739525 w 4228949"/>
                    <a:gd name="connsiteY0" fmla="*/ 1076860 h 4108405"/>
                    <a:gd name="connsiteX1" fmla="*/ 742648 w 4228949"/>
                    <a:gd name="connsiteY1" fmla="*/ 1078706 h 4108405"/>
                    <a:gd name="connsiteX2" fmla="*/ 739525 w 4228949"/>
                    <a:gd name="connsiteY2" fmla="*/ 1076860 h 4108405"/>
                    <a:gd name="connsiteX3" fmla="*/ 468805 w 4228949"/>
                    <a:gd name="connsiteY3" fmla="*/ 916781 h 4108405"/>
                    <a:gd name="connsiteX4" fmla="*/ 470434 w 4228949"/>
                    <a:gd name="connsiteY4" fmla="*/ 917744 h 4108405"/>
                    <a:gd name="connsiteX5" fmla="*/ 468805 w 4228949"/>
                    <a:gd name="connsiteY5" fmla="*/ 916781 h 4108405"/>
                    <a:gd name="connsiteX6" fmla="*/ 2176945 w 4228949"/>
                    <a:gd name="connsiteY6" fmla="*/ 316797 h 4108405"/>
                    <a:gd name="connsiteX7" fmla="*/ 2269473 w 4228949"/>
                    <a:gd name="connsiteY7" fmla="*/ 321469 h 4108405"/>
                    <a:gd name="connsiteX8" fmla="*/ 2090436 w 4228949"/>
                    <a:gd name="connsiteY8" fmla="*/ 321469 h 4108405"/>
                    <a:gd name="connsiteX9" fmla="*/ 2090436 w 4228949"/>
                    <a:gd name="connsiteY9" fmla="*/ 321165 h 4108405"/>
                    <a:gd name="connsiteX10" fmla="*/ 2176945 w 4228949"/>
                    <a:gd name="connsiteY10" fmla="*/ 316797 h 4108405"/>
                    <a:gd name="connsiteX11" fmla="*/ 2290461 w 4228949"/>
                    <a:gd name="connsiteY11" fmla="*/ 321469 h 4108405"/>
                    <a:gd name="connsiteX12" fmla="*/ 4228786 w 4228949"/>
                    <a:gd name="connsiteY12" fmla="*/ 2056565 h 4108405"/>
                    <a:gd name="connsiteX13" fmla="*/ 2176946 w 4228949"/>
                    <a:gd name="connsiteY13" fmla="*/ 4108405 h 4108405"/>
                    <a:gd name="connsiteX14" fmla="*/ 125105 w 4228949"/>
                    <a:gd name="connsiteY14" fmla="*/ 2056565 h 4108405"/>
                    <a:gd name="connsiteX15" fmla="*/ 437178 w 4228949"/>
                    <a:gd name="connsiteY15" fmla="*/ 2056564 h 4108405"/>
                    <a:gd name="connsiteX16" fmla="*/ 2176945 w 4228949"/>
                    <a:gd name="connsiteY16" fmla="*/ 3796331 h 4108405"/>
                    <a:gd name="connsiteX17" fmla="*/ 3916711 w 4228949"/>
                    <a:gd name="connsiteY17" fmla="*/ 2056564 h 4108405"/>
                    <a:gd name="connsiteX18" fmla="*/ 2269473 w 4228949"/>
                    <a:gd name="connsiteY18" fmla="*/ 321469 h 4108405"/>
                    <a:gd name="connsiteX19" fmla="*/ 2290461 w 4228949"/>
                    <a:gd name="connsiteY19" fmla="*/ 321469 h 4108405"/>
                    <a:gd name="connsiteX20" fmla="*/ 2090436 w 4228949"/>
                    <a:gd name="connsiteY20" fmla="*/ 9092 h 4108405"/>
                    <a:gd name="connsiteX21" fmla="*/ 2090436 w 4228949"/>
                    <a:gd name="connsiteY21" fmla="*/ 321165 h 4108405"/>
                    <a:gd name="connsiteX22" fmla="*/ 739525 w 4228949"/>
                    <a:gd name="connsiteY22" fmla="*/ 1076860 h 4108405"/>
                    <a:gd name="connsiteX23" fmla="*/ 470434 w 4228949"/>
                    <a:gd name="connsiteY23" fmla="*/ 917744 h 4108405"/>
                    <a:gd name="connsiteX24" fmla="*/ 2090436 w 4228949"/>
                    <a:gd name="connsiteY24" fmla="*/ 9092 h 4108405"/>
                    <a:gd name="connsiteX25" fmla="*/ 2090436 w 4228949"/>
                    <a:gd name="connsiteY25" fmla="*/ 0 h 4108405"/>
                    <a:gd name="connsiteX26" fmla="*/ 2090436 w 4228949"/>
                    <a:gd name="connsiteY26" fmla="*/ 9092 h 4108405"/>
                    <a:gd name="connsiteX27" fmla="*/ 2090436 w 4228949"/>
                    <a:gd name="connsiteY27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269473 w 4228925"/>
                    <a:gd name="connsiteY7" fmla="*/ 321469 h 4108405"/>
                    <a:gd name="connsiteX8" fmla="*/ 2090436 w 4228925"/>
                    <a:gd name="connsiteY8" fmla="*/ 321469 h 4108405"/>
                    <a:gd name="connsiteX9" fmla="*/ 2090436 w 4228925"/>
                    <a:gd name="connsiteY9" fmla="*/ 321165 h 4108405"/>
                    <a:gd name="connsiteX10" fmla="*/ 2176945 w 4228925"/>
                    <a:gd name="connsiteY10" fmla="*/ 316797 h 4108405"/>
                    <a:gd name="connsiteX11" fmla="*/ 2290461 w 4228925"/>
                    <a:gd name="connsiteY11" fmla="*/ 321469 h 4108405"/>
                    <a:gd name="connsiteX12" fmla="*/ 4228786 w 4228925"/>
                    <a:gd name="connsiteY12" fmla="*/ 2056565 h 4108405"/>
                    <a:gd name="connsiteX13" fmla="*/ 2176946 w 4228925"/>
                    <a:gd name="connsiteY13" fmla="*/ 4108405 h 4108405"/>
                    <a:gd name="connsiteX14" fmla="*/ 125105 w 4228925"/>
                    <a:gd name="connsiteY14" fmla="*/ 2056565 h 4108405"/>
                    <a:gd name="connsiteX15" fmla="*/ 437178 w 4228925"/>
                    <a:gd name="connsiteY15" fmla="*/ 2056564 h 4108405"/>
                    <a:gd name="connsiteX16" fmla="*/ 2176945 w 4228925"/>
                    <a:gd name="connsiteY16" fmla="*/ 3796331 h 4108405"/>
                    <a:gd name="connsiteX17" fmla="*/ 3916711 w 4228925"/>
                    <a:gd name="connsiteY17" fmla="*/ 2056564 h 4108405"/>
                    <a:gd name="connsiteX18" fmla="*/ 2290461 w 4228925"/>
                    <a:gd name="connsiteY18" fmla="*/ 321469 h 4108405"/>
                    <a:gd name="connsiteX19" fmla="*/ 2090436 w 4228925"/>
                    <a:gd name="connsiteY19" fmla="*/ 9092 h 4108405"/>
                    <a:gd name="connsiteX20" fmla="*/ 2090436 w 4228925"/>
                    <a:gd name="connsiteY20" fmla="*/ 321165 h 4108405"/>
                    <a:gd name="connsiteX21" fmla="*/ 739525 w 4228925"/>
                    <a:gd name="connsiteY21" fmla="*/ 1076860 h 4108405"/>
                    <a:gd name="connsiteX22" fmla="*/ 470434 w 4228925"/>
                    <a:gd name="connsiteY22" fmla="*/ 917744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25" fmla="*/ 2090436 w 4228925"/>
                    <a:gd name="connsiteY25" fmla="*/ 9092 h 4108405"/>
                    <a:gd name="connsiteX26" fmla="*/ 2090436 w 4228925"/>
                    <a:gd name="connsiteY26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176945 w 4228925"/>
                    <a:gd name="connsiteY6" fmla="*/ 316797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176945 w 4228925"/>
                    <a:gd name="connsiteY9" fmla="*/ 316797 h 4108405"/>
                    <a:gd name="connsiteX10" fmla="*/ 2290461 w 4228925"/>
                    <a:gd name="connsiteY10" fmla="*/ 321469 h 4108405"/>
                    <a:gd name="connsiteX11" fmla="*/ 4228786 w 4228925"/>
                    <a:gd name="connsiteY11" fmla="*/ 2056565 h 4108405"/>
                    <a:gd name="connsiteX12" fmla="*/ 2176946 w 4228925"/>
                    <a:gd name="connsiteY12" fmla="*/ 4108405 h 4108405"/>
                    <a:gd name="connsiteX13" fmla="*/ 125105 w 4228925"/>
                    <a:gd name="connsiteY13" fmla="*/ 2056565 h 4108405"/>
                    <a:gd name="connsiteX14" fmla="*/ 437178 w 4228925"/>
                    <a:gd name="connsiteY14" fmla="*/ 2056564 h 4108405"/>
                    <a:gd name="connsiteX15" fmla="*/ 2176945 w 4228925"/>
                    <a:gd name="connsiteY15" fmla="*/ 3796331 h 4108405"/>
                    <a:gd name="connsiteX16" fmla="*/ 3916711 w 4228925"/>
                    <a:gd name="connsiteY16" fmla="*/ 2056564 h 4108405"/>
                    <a:gd name="connsiteX17" fmla="*/ 2290461 w 4228925"/>
                    <a:gd name="connsiteY17" fmla="*/ 321469 h 4108405"/>
                    <a:gd name="connsiteX18" fmla="*/ 2090436 w 4228925"/>
                    <a:gd name="connsiteY18" fmla="*/ 9092 h 4108405"/>
                    <a:gd name="connsiteX19" fmla="*/ 2090436 w 4228925"/>
                    <a:gd name="connsiteY19" fmla="*/ 321165 h 4108405"/>
                    <a:gd name="connsiteX20" fmla="*/ 739525 w 4228925"/>
                    <a:gd name="connsiteY20" fmla="*/ 1076860 h 4108405"/>
                    <a:gd name="connsiteX21" fmla="*/ 470434 w 4228925"/>
                    <a:gd name="connsiteY21" fmla="*/ 917744 h 4108405"/>
                    <a:gd name="connsiteX22" fmla="*/ 2090436 w 4228925"/>
                    <a:gd name="connsiteY22" fmla="*/ 9092 h 4108405"/>
                    <a:gd name="connsiteX23" fmla="*/ 2090436 w 4228925"/>
                    <a:gd name="connsiteY23" fmla="*/ 0 h 4108405"/>
                    <a:gd name="connsiteX24" fmla="*/ 2090436 w 4228925"/>
                    <a:gd name="connsiteY24" fmla="*/ 9092 h 4108405"/>
                    <a:gd name="connsiteX25" fmla="*/ 2090436 w 4228925"/>
                    <a:gd name="connsiteY25" fmla="*/ 0 h 4108405"/>
                    <a:gd name="connsiteX0" fmla="*/ 739525 w 4228925"/>
                    <a:gd name="connsiteY0" fmla="*/ 1076860 h 4108405"/>
                    <a:gd name="connsiteX1" fmla="*/ 742648 w 4228925"/>
                    <a:gd name="connsiteY1" fmla="*/ 1078706 h 4108405"/>
                    <a:gd name="connsiteX2" fmla="*/ 739525 w 4228925"/>
                    <a:gd name="connsiteY2" fmla="*/ 1076860 h 4108405"/>
                    <a:gd name="connsiteX3" fmla="*/ 468805 w 4228925"/>
                    <a:gd name="connsiteY3" fmla="*/ 916781 h 4108405"/>
                    <a:gd name="connsiteX4" fmla="*/ 470434 w 4228925"/>
                    <a:gd name="connsiteY4" fmla="*/ 917744 h 4108405"/>
                    <a:gd name="connsiteX5" fmla="*/ 468805 w 4228925"/>
                    <a:gd name="connsiteY5" fmla="*/ 916781 h 4108405"/>
                    <a:gd name="connsiteX6" fmla="*/ 2090436 w 4228925"/>
                    <a:gd name="connsiteY6" fmla="*/ 321165 h 4108405"/>
                    <a:gd name="connsiteX7" fmla="*/ 2090436 w 4228925"/>
                    <a:gd name="connsiteY7" fmla="*/ 321469 h 4108405"/>
                    <a:gd name="connsiteX8" fmla="*/ 2090436 w 4228925"/>
                    <a:gd name="connsiteY8" fmla="*/ 321165 h 4108405"/>
                    <a:gd name="connsiteX9" fmla="*/ 2290461 w 4228925"/>
                    <a:gd name="connsiteY9" fmla="*/ 321469 h 4108405"/>
                    <a:gd name="connsiteX10" fmla="*/ 4228786 w 4228925"/>
                    <a:gd name="connsiteY10" fmla="*/ 2056565 h 4108405"/>
                    <a:gd name="connsiteX11" fmla="*/ 2176946 w 4228925"/>
                    <a:gd name="connsiteY11" fmla="*/ 4108405 h 4108405"/>
                    <a:gd name="connsiteX12" fmla="*/ 125105 w 4228925"/>
                    <a:gd name="connsiteY12" fmla="*/ 2056565 h 4108405"/>
                    <a:gd name="connsiteX13" fmla="*/ 437178 w 4228925"/>
                    <a:gd name="connsiteY13" fmla="*/ 2056564 h 4108405"/>
                    <a:gd name="connsiteX14" fmla="*/ 2176945 w 4228925"/>
                    <a:gd name="connsiteY14" fmla="*/ 3796331 h 4108405"/>
                    <a:gd name="connsiteX15" fmla="*/ 3916711 w 4228925"/>
                    <a:gd name="connsiteY15" fmla="*/ 2056564 h 4108405"/>
                    <a:gd name="connsiteX16" fmla="*/ 2290461 w 4228925"/>
                    <a:gd name="connsiteY16" fmla="*/ 321469 h 4108405"/>
                    <a:gd name="connsiteX17" fmla="*/ 2090436 w 4228925"/>
                    <a:gd name="connsiteY17" fmla="*/ 9092 h 4108405"/>
                    <a:gd name="connsiteX18" fmla="*/ 2090436 w 4228925"/>
                    <a:gd name="connsiteY18" fmla="*/ 321165 h 4108405"/>
                    <a:gd name="connsiteX19" fmla="*/ 739525 w 4228925"/>
                    <a:gd name="connsiteY19" fmla="*/ 1076860 h 4108405"/>
                    <a:gd name="connsiteX20" fmla="*/ 470434 w 4228925"/>
                    <a:gd name="connsiteY20" fmla="*/ 917744 h 4108405"/>
                    <a:gd name="connsiteX21" fmla="*/ 2090436 w 4228925"/>
                    <a:gd name="connsiteY21" fmla="*/ 9092 h 4108405"/>
                    <a:gd name="connsiteX22" fmla="*/ 2090436 w 4228925"/>
                    <a:gd name="connsiteY22" fmla="*/ 0 h 4108405"/>
                    <a:gd name="connsiteX23" fmla="*/ 2090436 w 4228925"/>
                    <a:gd name="connsiteY23" fmla="*/ 9092 h 4108405"/>
                    <a:gd name="connsiteX24" fmla="*/ 2090436 w 4228925"/>
                    <a:gd name="connsiteY24" fmla="*/ 0 h 4108405"/>
                    <a:gd name="connsiteX0" fmla="*/ 739525 w 4228925"/>
                    <a:gd name="connsiteY0" fmla="*/ 1067768 h 4099313"/>
                    <a:gd name="connsiteX1" fmla="*/ 742648 w 4228925"/>
                    <a:gd name="connsiteY1" fmla="*/ 1069614 h 4099313"/>
                    <a:gd name="connsiteX2" fmla="*/ 739525 w 4228925"/>
                    <a:gd name="connsiteY2" fmla="*/ 1067768 h 4099313"/>
                    <a:gd name="connsiteX3" fmla="*/ 468805 w 4228925"/>
                    <a:gd name="connsiteY3" fmla="*/ 907689 h 4099313"/>
                    <a:gd name="connsiteX4" fmla="*/ 470434 w 4228925"/>
                    <a:gd name="connsiteY4" fmla="*/ 908652 h 4099313"/>
                    <a:gd name="connsiteX5" fmla="*/ 468805 w 4228925"/>
                    <a:gd name="connsiteY5" fmla="*/ 907689 h 4099313"/>
                    <a:gd name="connsiteX6" fmla="*/ 2090436 w 4228925"/>
                    <a:gd name="connsiteY6" fmla="*/ 312073 h 4099313"/>
                    <a:gd name="connsiteX7" fmla="*/ 2090436 w 4228925"/>
                    <a:gd name="connsiteY7" fmla="*/ 312377 h 4099313"/>
                    <a:gd name="connsiteX8" fmla="*/ 2090436 w 4228925"/>
                    <a:gd name="connsiteY8" fmla="*/ 312073 h 4099313"/>
                    <a:gd name="connsiteX9" fmla="*/ 2290461 w 4228925"/>
                    <a:gd name="connsiteY9" fmla="*/ 312377 h 4099313"/>
                    <a:gd name="connsiteX10" fmla="*/ 4228786 w 4228925"/>
                    <a:gd name="connsiteY10" fmla="*/ 2047473 h 4099313"/>
                    <a:gd name="connsiteX11" fmla="*/ 2176946 w 4228925"/>
                    <a:gd name="connsiteY11" fmla="*/ 4099313 h 4099313"/>
                    <a:gd name="connsiteX12" fmla="*/ 125105 w 4228925"/>
                    <a:gd name="connsiteY12" fmla="*/ 2047473 h 4099313"/>
                    <a:gd name="connsiteX13" fmla="*/ 437178 w 4228925"/>
                    <a:gd name="connsiteY13" fmla="*/ 2047472 h 4099313"/>
                    <a:gd name="connsiteX14" fmla="*/ 2176945 w 4228925"/>
                    <a:gd name="connsiteY14" fmla="*/ 3787239 h 4099313"/>
                    <a:gd name="connsiteX15" fmla="*/ 3916711 w 4228925"/>
                    <a:gd name="connsiteY15" fmla="*/ 2047472 h 4099313"/>
                    <a:gd name="connsiteX16" fmla="*/ 2290461 w 4228925"/>
                    <a:gd name="connsiteY16" fmla="*/ 312377 h 4099313"/>
                    <a:gd name="connsiteX17" fmla="*/ 2090436 w 4228925"/>
                    <a:gd name="connsiteY17" fmla="*/ 0 h 4099313"/>
                    <a:gd name="connsiteX18" fmla="*/ 2090436 w 4228925"/>
                    <a:gd name="connsiteY18" fmla="*/ 312073 h 4099313"/>
                    <a:gd name="connsiteX19" fmla="*/ 739525 w 4228925"/>
                    <a:gd name="connsiteY19" fmla="*/ 1067768 h 4099313"/>
                    <a:gd name="connsiteX20" fmla="*/ 470434 w 4228925"/>
                    <a:gd name="connsiteY20" fmla="*/ 908652 h 4099313"/>
                    <a:gd name="connsiteX21" fmla="*/ 2090436 w 4228925"/>
                    <a:gd name="connsiteY21" fmla="*/ 0 h 4099313"/>
                    <a:gd name="connsiteX0" fmla="*/ 739525 w 4353891"/>
                    <a:gd name="connsiteY0" fmla="*/ 1067768 h 4099313"/>
                    <a:gd name="connsiteX1" fmla="*/ 742648 w 4353891"/>
                    <a:gd name="connsiteY1" fmla="*/ 1069614 h 4099313"/>
                    <a:gd name="connsiteX2" fmla="*/ 739525 w 4353891"/>
                    <a:gd name="connsiteY2" fmla="*/ 1067768 h 4099313"/>
                    <a:gd name="connsiteX3" fmla="*/ 468805 w 4353891"/>
                    <a:gd name="connsiteY3" fmla="*/ 907689 h 4099313"/>
                    <a:gd name="connsiteX4" fmla="*/ 470434 w 4353891"/>
                    <a:gd name="connsiteY4" fmla="*/ 908652 h 4099313"/>
                    <a:gd name="connsiteX5" fmla="*/ 468805 w 4353891"/>
                    <a:gd name="connsiteY5" fmla="*/ 907689 h 4099313"/>
                    <a:gd name="connsiteX6" fmla="*/ 2090436 w 4353891"/>
                    <a:gd name="connsiteY6" fmla="*/ 312073 h 4099313"/>
                    <a:gd name="connsiteX7" fmla="*/ 2090436 w 4353891"/>
                    <a:gd name="connsiteY7" fmla="*/ 312377 h 4099313"/>
                    <a:gd name="connsiteX8" fmla="*/ 2090436 w 4353891"/>
                    <a:gd name="connsiteY8" fmla="*/ 312073 h 4099313"/>
                    <a:gd name="connsiteX9" fmla="*/ 3916711 w 4353891"/>
                    <a:gd name="connsiteY9" fmla="*/ 2047472 h 4099313"/>
                    <a:gd name="connsiteX10" fmla="*/ 4228786 w 4353891"/>
                    <a:gd name="connsiteY10" fmla="*/ 2047473 h 4099313"/>
                    <a:gd name="connsiteX11" fmla="*/ 2176946 w 4353891"/>
                    <a:gd name="connsiteY11" fmla="*/ 4099313 h 4099313"/>
                    <a:gd name="connsiteX12" fmla="*/ 125105 w 4353891"/>
                    <a:gd name="connsiteY12" fmla="*/ 2047473 h 4099313"/>
                    <a:gd name="connsiteX13" fmla="*/ 437178 w 4353891"/>
                    <a:gd name="connsiteY13" fmla="*/ 2047472 h 4099313"/>
                    <a:gd name="connsiteX14" fmla="*/ 2176945 w 4353891"/>
                    <a:gd name="connsiteY14" fmla="*/ 3787239 h 4099313"/>
                    <a:gd name="connsiteX15" fmla="*/ 3916711 w 4353891"/>
                    <a:gd name="connsiteY15" fmla="*/ 2047472 h 4099313"/>
                    <a:gd name="connsiteX16" fmla="*/ 2090436 w 4353891"/>
                    <a:gd name="connsiteY16" fmla="*/ 0 h 4099313"/>
                    <a:gd name="connsiteX17" fmla="*/ 2090436 w 4353891"/>
                    <a:gd name="connsiteY17" fmla="*/ 312073 h 4099313"/>
                    <a:gd name="connsiteX18" fmla="*/ 739525 w 4353891"/>
                    <a:gd name="connsiteY18" fmla="*/ 1067768 h 4099313"/>
                    <a:gd name="connsiteX19" fmla="*/ 470434 w 4353891"/>
                    <a:gd name="connsiteY19" fmla="*/ 908652 h 4099313"/>
                    <a:gd name="connsiteX20" fmla="*/ 2090436 w 4353891"/>
                    <a:gd name="connsiteY20" fmla="*/ 0 h 4099313"/>
                    <a:gd name="connsiteX0" fmla="*/ 614420 w 4228786"/>
                    <a:gd name="connsiteY0" fmla="*/ 1067768 h 4099313"/>
                    <a:gd name="connsiteX1" fmla="*/ 617543 w 4228786"/>
                    <a:gd name="connsiteY1" fmla="*/ 1069614 h 4099313"/>
                    <a:gd name="connsiteX2" fmla="*/ 614420 w 4228786"/>
                    <a:gd name="connsiteY2" fmla="*/ 1067768 h 4099313"/>
                    <a:gd name="connsiteX3" fmla="*/ 343700 w 4228786"/>
                    <a:gd name="connsiteY3" fmla="*/ 907689 h 4099313"/>
                    <a:gd name="connsiteX4" fmla="*/ 345329 w 4228786"/>
                    <a:gd name="connsiteY4" fmla="*/ 908652 h 4099313"/>
                    <a:gd name="connsiteX5" fmla="*/ 343700 w 4228786"/>
                    <a:gd name="connsiteY5" fmla="*/ 907689 h 4099313"/>
                    <a:gd name="connsiteX6" fmla="*/ 1965331 w 4228786"/>
                    <a:gd name="connsiteY6" fmla="*/ 312073 h 4099313"/>
                    <a:gd name="connsiteX7" fmla="*/ 1965331 w 4228786"/>
                    <a:gd name="connsiteY7" fmla="*/ 312377 h 4099313"/>
                    <a:gd name="connsiteX8" fmla="*/ 1965331 w 4228786"/>
                    <a:gd name="connsiteY8" fmla="*/ 312073 h 4099313"/>
                    <a:gd name="connsiteX9" fmla="*/ 3791606 w 4228786"/>
                    <a:gd name="connsiteY9" fmla="*/ 2047472 h 4099313"/>
                    <a:gd name="connsiteX10" fmla="*/ 4103681 w 4228786"/>
                    <a:gd name="connsiteY10" fmla="*/ 2047473 h 4099313"/>
                    <a:gd name="connsiteX11" fmla="*/ 2051841 w 4228786"/>
                    <a:gd name="connsiteY11" fmla="*/ 4099313 h 4099313"/>
                    <a:gd name="connsiteX12" fmla="*/ 0 w 4228786"/>
                    <a:gd name="connsiteY12" fmla="*/ 2047473 h 4099313"/>
                    <a:gd name="connsiteX13" fmla="*/ 2051840 w 4228786"/>
                    <a:gd name="connsiteY13" fmla="*/ 3787239 h 4099313"/>
                    <a:gd name="connsiteX14" fmla="*/ 3791606 w 4228786"/>
                    <a:gd name="connsiteY14" fmla="*/ 2047472 h 4099313"/>
                    <a:gd name="connsiteX15" fmla="*/ 1965331 w 4228786"/>
                    <a:gd name="connsiteY15" fmla="*/ 0 h 4099313"/>
                    <a:gd name="connsiteX16" fmla="*/ 1965331 w 4228786"/>
                    <a:gd name="connsiteY16" fmla="*/ 312073 h 4099313"/>
                    <a:gd name="connsiteX17" fmla="*/ 614420 w 4228786"/>
                    <a:gd name="connsiteY17" fmla="*/ 1067768 h 4099313"/>
                    <a:gd name="connsiteX18" fmla="*/ 345329 w 4228786"/>
                    <a:gd name="connsiteY18" fmla="*/ 908652 h 4099313"/>
                    <a:gd name="connsiteX19" fmla="*/ 1965331 w 4228786"/>
                    <a:gd name="connsiteY19" fmla="*/ 0 h 4099313"/>
                    <a:gd name="connsiteX0" fmla="*/ 270720 w 3885086"/>
                    <a:gd name="connsiteY0" fmla="*/ 1067768 h 4224418"/>
                    <a:gd name="connsiteX1" fmla="*/ 273843 w 3885086"/>
                    <a:gd name="connsiteY1" fmla="*/ 1069614 h 4224418"/>
                    <a:gd name="connsiteX2" fmla="*/ 270720 w 3885086"/>
                    <a:gd name="connsiteY2" fmla="*/ 1067768 h 4224418"/>
                    <a:gd name="connsiteX3" fmla="*/ 0 w 3885086"/>
                    <a:gd name="connsiteY3" fmla="*/ 907689 h 4224418"/>
                    <a:gd name="connsiteX4" fmla="*/ 1629 w 3885086"/>
                    <a:gd name="connsiteY4" fmla="*/ 908652 h 4224418"/>
                    <a:gd name="connsiteX5" fmla="*/ 0 w 3885086"/>
                    <a:gd name="connsiteY5" fmla="*/ 907689 h 4224418"/>
                    <a:gd name="connsiteX6" fmla="*/ 1621631 w 3885086"/>
                    <a:gd name="connsiteY6" fmla="*/ 312073 h 4224418"/>
                    <a:gd name="connsiteX7" fmla="*/ 1621631 w 3885086"/>
                    <a:gd name="connsiteY7" fmla="*/ 312377 h 4224418"/>
                    <a:gd name="connsiteX8" fmla="*/ 1621631 w 3885086"/>
                    <a:gd name="connsiteY8" fmla="*/ 312073 h 4224418"/>
                    <a:gd name="connsiteX9" fmla="*/ 3447906 w 3885086"/>
                    <a:gd name="connsiteY9" fmla="*/ 2047472 h 4224418"/>
                    <a:gd name="connsiteX10" fmla="*/ 3759981 w 3885086"/>
                    <a:gd name="connsiteY10" fmla="*/ 2047473 h 4224418"/>
                    <a:gd name="connsiteX11" fmla="*/ 1708141 w 3885086"/>
                    <a:gd name="connsiteY11" fmla="*/ 4099313 h 4224418"/>
                    <a:gd name="connsiteX12" fmla="*/ 1708140 w 3885086"/>
                    <a:gd name="connsiteY12" fmla="*/ 3787239 h 4224418"/>
                    <a:gd name="connsiteX13" fmla="*/ 3447906 w 3885086"/>
                    <a:gd name="connsiteY13" fmla="*/ 2047472 h 4224418"/>
                    <a:gd name="connsiteX14" fmla="*/ 1621631 w 3885086"/>
                    <a:gd name="connsiteY14" fmla="*/ 0 h 4224418"/>
                    <a:gd name="connsiteX15" fmla="*/ 1621631 w 3885086"/>
                    <a:gd name="connsiteY15" fmla="*/ 312073 h 4224418"/>
                    <a:gd name="connsiteX16" fmla="*/ 270720 w 3885086"/>
                    <a:gd name="connsiteY16" fmla="*/ 1067768 h 4224418"/>
                    <a:gd name="connsiteX17" fmla="*/ 1629 w 3885086"/>
                    <a:gd name="connsiteY17" fmla="*/ 908652 h 4224418"/>
                    <a:gd name="connsiteX18" fmla="*/ 1621631 w 3885086"/>
                    <a:gd name="connsiteY18" fmla="*/ 0 h 4224418"/>
                    <a:gd name="connsiteX0" fmla="*/ 270720 w 3885086"/>
                    <a:gd name="connsiteY0" fmla="*/ 1067768 h 4099313"/>
                    <a:gd name="connsiteX1" fmla="*/ 273843 w 3885086"/>
                    <a:gd name="connsiteY1" fmla="*/ 1069614 h 4099313"/>
                    <a:gd name="connsiteX2" fmla="*/ 270720 w 3885086"/>
                    <a:gd name="connsiteY2" fmla="*/ 1067768 h 4099313"/>
                    <a:gd name="connsiteX3" fmla="*/ 0 w 3885086"/>
                    <a:gd name="connsiteY3" fmla="*/ 907689 h 4099313"/>
                    <a:gd name="connsiteX4" fmla="*/ 1629 w 3885086"/>
                    <a:gd name="connsiteY4" fmla="*/ 908652 h 4099313"/>
                    <a:gd name="connsiteX5" fmla="*/ 0 w 3885086"/>
                    <a:gd name="connsiteY5" fmla="*/ 907689 h 4099313"/>
                    <a:gd name="connsiteX6" fmla="*/ 1621631 w 3885086"/>
                    <a:gd name="connsiteY6" fmla="*/ 312073 h 4099313"/>
                    <a:gd name="connsiteX7" fmla="*/ 1621631 w 3885086"/>
                    <a:gd name="connsiteY7" fmla="*/ 312377 h 4099313"/>
                    <a:gd name="connsiteX8" fmla="*/ 1621631 w 3885086"/>
                    <a:gd name="connsiteY8" fmla="*/ 312073 h 4099313"/>
                    <a:gd name="connsiteX9" fmla="*/ 3447906 w 3885086"/>
                    <a:gd name="connsiteY9" fmla="*/ 2047472 h 4099313"/>
                    <a:gd name="connsiteX10" fmla="*/ 3759981 w 3885086"/>
                    <a:gd name="connsiteY10" fmla="*/ 2047473 h 4099313"/>
                    <a:gd name="connsiteX11" fmla="*/ 1708141 w 3885086"/>
                    <a:gd name="connsiteY11" fmla="*/ 4099313 h 4099313"/>
                    <a:gd name="connsiteX12" fmla="*/ 3447906 w 3885086"/>
                    <a:gd name="connsiteY12" fmla="*/ 2047472 h 4099313"/>
                    <a:gd name="connsiteX13" fmla="*/ 1621631 w 3885086"/>
                    <a:gd name="connsiteY13" fmla="*/ 0 h 4099313"/>
                    <a:gd name="connsiteX14" fmla="*/ 1621631 w 3885086"/>
                    <a:gd name="connsiteY14" fmla="*/ 312073 h 4099313"/>
                    <a:gd name="connsiteX15" fmla="*/ 270720 w 3885086"/>
                    <a:gd name="connsiteY15" fmla="*/ 1067768 h 4099313"/>
                    <a:gd name="connsiteX16" fmla="*/ 1629 w 3885086"/>
                    <a:gd name="connsiteY16" fmla="*/ 908652 h 4099313"/>
                    <a:gd name="connsiteX17" fmla="*/ 1621631 w 3885086"/>
                    <a:gd name="connsiteY17" fmla="*/ 0 h 4099313"/>
                    <a:gd name="connsiteX0" fmla="*/ 270720 w 3760643"/>
                    <a:gd name="connsiteY0" fmla="*/ 1067768 h 2047473"/>
                    <a:gd name="connsiteX1" fmla="*/ 273843 w 3760643"/>
                    <a:gd name="connsiteY1" fmla="*/ 1069614 h 2047473"/>
                    <a:gd name="connsiteX2" fmla="*/ 270720 w 3760643"/>
                    <a:gd name="connsiteY2" fmla="*/ 1067768 h 2047473"/>
                    <a:gd name="connsiteX3" fmla="*/ 0 w 3760643"/>
                    <a:gd name="connsiteY3" fmla="*/ 907689 h 2047473"/>
                    <a:gd name="connsiteX4" fmla="*/ 1629 w 3760643"/>
                    <a:gd name="connsiteY4" fmla="*/ 908652 h 2047473"/>
                    <a:gd name="connsiteX5" fmla="*/ 0 w 3760643"/>
                    <a:gd name="connsiteY5" fmla="*/ 907689 h 2047473"/>
                    <a:gd name="connsiteX6" fmla="*/ 1621631 w 3760643"/>
                    <a:gd name="connsiteY6" fmla="*/ 312073 h 2047473"/>
                    <a:gd name="connsiteX7" fmla="*/ 1621631 w 3760643"/>
                    <a:gd name="connsiteY7" fmla="*/ 312377 h 2047473"/>
                    <a:gd name="connsiteX8" fmla="*/ 1621631 w 3760643"/>
                    <a:gd name="connsiteY8" fmla="*/ 312073 h 2047473"/>
                    <a:gd name="connsiteX9" fmla="*/ 3447906 w 3760643"/>
                    <a:gd name="connsiteY9" fmla="*/ 2047472 h 2047473"/>
                    <a:gd name="connsiteX10" fmla="*/ 3759981 w 3760643"/>
                    <a:gd name="connsiteY10" fmla="*/ 2047473 h 2047473"/>
                    <a:gd name="connsiteX11" fmla="*/ 3447906 w 3760643"/>
                    <a:gd name="connsiteY11" fmla="*/ 2047472 h 2047473"/>
                    <a:gd name="connsiteX12" fmla="*/ 1621631 w 3760643"/>
                    <a:gd name="connsiteY12" fmla="*/ 0 h 2047473"/>
                    <a:gd name="connsiteX13" fmla="*/ 1621631 w 3760643"/>
                    <a:gd name="connsiteY13" fmla="*/ 312073 h 2047473"/>
                    <a:gd name="connsiteX14" fmla="*/ 270720 w 3760643"/>
                    <a:gd name="connsiteY14" fmla="*/ 1067768 h 2047473"/>
                    <a:gd name="connsiteX15" fmla="*/ 1629 w 3760643"/>
                    <a:gd name="connsiteY15" fmla="*/ 908652 h 2047473"/>
                    <a:gd name="connsiteX16" fmla="*/ 1621631 w 3760643"/>
                    <a:gd name="connsiteY16" fmla="*/ 0 h 2047473"/>
                    <a:gd name="connsiteX0" fmla="*/ 270720 w 1621631"/>
                    <a:gd name="connsiteY0" fmla="*/ 1067768 h 1069614"/>
                    <a:gd name="connsiteX1" fmla="*/ 273843 w 1621631"/>
                    <a:gd name="connsiteY1" fmla="*/ 1069614 h 1069614"/>
                    <a:gd name="connsiteX2" fmla="*/ 270720 w 1621631"/>
                    <a:gd name="connsiteY2" fmla="*/ 1067768 h 1069614"/>
                    <a:gd name="connsiteX3" fmla="*/ 0 w 1621631"/>
                    <a:gd name="connsiteY3" fmla="*/ 907689 h 1069614"/>
                    <a:gd name="connsiteX4" fmla="*/ 1629 w 1621631"/>
                    <a:gd name="connsiteY4" fmla="*/ 908652 h 1069614"/>
                    <a:gd name="connsiteX5" fmla="*/ 0 w 1621631"/>
                    <a:gd name="connsiteY5" fmla="*/ 907689 h 1069614"/>
                    <a:gd name="connsiteX6" fmla="*/ 1621631 w 1621631"/>
                    <a:gd name="connsiteY6" fmla="*/ 312073 h 1069614"/>
                    <a:gd name="connsiteX7" fmla="*/ 1621631 w 1621631"/>
                    <a:gd name="connsiteY7" fmla="*/ 312377 h 1069614"/>
                    <a:gd name="connsiteX8" fmla="*/ 1621631 w 1621631"/>
                    <a:gd name="connsiteY8" fmla="*/ 312073 h 1069614"/>
                    <a:gd name="connsiteX9" fmla="*/ 1621631 w 1621631"/>
                    <a:gd name="connsiteY9" fmla="*/ 0 h 1069614"/>
                    <a:gd name="connsiteX10" fmla="*/ 1621631 w 1621631"/>
                    <a:gd name="connsiteY10" fmla="*/ 312073 h 1069614"/>
                    <a:gd name="connsiteX11" fmla="*/ 270720 w 1621631"/>
                    <a:gd name="connsiteY11" fmla="*/ 1067768 h 1069614"/>
                    <a:gd name="connsiteX12" fmla="*/ 1629 w 1621631"/>
                    <a:gd name="connsiteY12" fmla="*/ 908652 h 1069614"/>
                    <a:gd name="connsiteX13" fmla="*/ 1621631 w 1621631"/>
                    <a:gd name="connsiteY13" fmla="*/ 0 h 106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rgbClr val="10496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680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-37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6" name="TextBox 13">
            <a:extLst>
              <a:ext uri="{FF2B5EF4-FFF2-40B4-BE49-F238E27FC236}">
                <a16:creationId xmlns:a16="http://schemas.microsoft.com/office/drawing/2014/main" id="{ED3783BF-20CA-49AA-945B-13719ECD0168}"/>
              </a:ext>
            </a:extLst>
          </p:cNvPr>
          <p:cNvSpPr txBox="1"/>
          <p:nvPr/>
        </p:nvSpPr>
        <p:spPr>
          <a:xfrm>
            <a:off x="2359951" y="3061574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13">
            <a:extLst>
              <a:ext uri="{FF2B5EF4-FFF2-40B4-BE49-F238E27FC236}">
                <a16:creationId xmlns:a16="http://schemas.microsoft.com/office/drawing/2014/main" id="{DFDAB156-51B2-493A-81E4-5353CD79D42D}"/>
              </a:ext>
            </a:extLst>
          </p:cNvPr>
          <p:cNvSpPr txBox="1"/>
          <p:nvPr/>
        </p:nvSpPr>
        <p:spPr>
          <a:xfrm>
            <a:off x="2271726" y="3495696"/>
            <a:ext cx="1901744" cy="11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DFB0BEA2-78EF-4DF9-A370-183C8893AF6E}"/>
              </a:ext>
            </a:extLst>
          </p:cNvPr>
          <p:cNvSpPr txBox="1"/>
          <p:nvPr/>
        </p:nvSpPr>
        <p:spPr>
          <a:xfrm>
            <a:off x="7933666" y="1817575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F4B89263-48E1-43B7-927F-118658A4FFB6}"/>
              </a:ext>
            </a:extLst>
          </p:cNvPr>
          <p:cNvSpPr txBox="1"/>
          <p:nvPr/>
        </p:nvSpPr>
        <p:spPr>
          <a:xfrm>
            <a:off x="8085806" y="2171897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770F09F0-F95E-4DFA-9C5E-4A923CDD0E88}"/>
              </a:ext>
            </a:extLst>
          </p:cNvPr>
          <p:cNvSpPr txBox="1"/>
          <p:nvPr/>
        </p:nvSpPr>
        <p:spPr>
          <a:xfrm>
            <a:off x="7933666" y="3468778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Box 13">
            <a:extLst>
              <a:ext uri="{FF2B5EF4-FFF2-40B4-BE49-F238E27FC236}">
                <a16:creationId xmlns:a16="http://schemas.microsoft.com/office/drawing/2014/main" id="{06376EF1-143D-4164-AB1F-406527B7020C}"/>
              </a:ext>
            </a:extLst>
          </p:cNvPr>
          <p:cNvSpPr txBox="1"/>
          <p:nvPr/>
        </p:nvSpPr>
        <p:spPr>
          <a:xfrm>
            <a:off x="8085806" y="3823100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BE42B994-D957-4DF3-B5B4-416AFDA7BA8E}"/>
              </a:ext>
            </a:extLst>
          </p:cNvPr>
          <p:cNvSpPr txBox="1"/>
          <p:nvPr/>
        </p:nvSpPr>
        <p:spPr>
          <a:xfrm>
            <a:off x="7933666" y="5431177"/>
            <a:ext cx="17494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单击编辑标题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TextBox 13">
            <a:extLst>
              <a:ext uri="{FF2B5EF4-FFF2-40B4-BE49-F238E27FC236}">
                <a16:creationId xmlns:a16="http://schemas.microsoft.com/office/drawing/2014/main" id="{9A895119-869F-4E0B-A56B-627AAE61A72A}"/>
              </a:ext>
            </a:extLst>
          </p:cNvPr>
          <p:cNvSpPr txBox="1"/>
          <p:nvPr/>
        </p:nvSpPr>
        <p:spPr>
          <a:xfrm>
            <a:off x="8085806" y="5785499"/>
            <a:ext cx="3891848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719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C13A451-C601-4DD5-B1C6-FCC5FFC929D2}"/>
              </a:ext>
            </a:extLst>
          </p:cNvPr>
          <p:cNvCxnSpPr>
            <a:cxnSpLocks/>
          </p:cNvCxnSpPr>
          <p:nvPr/>
        </p:nvCxnSpPr>
        <p:spPr>
          <a:xfrm>
            <a:off x="0" y="812800"/>
            <a:ext cx="11518900" cy="0"/>
          </a:xfrm>
          <a:prstGeom prst="line">
            <a:avLst/>
          </a:prstGeom>
          <a:ln>
            <a:solidFill>
              <a:srgbClr val="10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53">
            <a:extLst>
              <a:ext uri="{FF2B5EF4-FFF2-40B4-BE49-F238E27FC236}">
                <a16:creationId xmlns:a16="http://schemas.microsoft.com/office/drawing/2014/main" id="{654E7760-E87F-447D-B79D-33CF8C7C84F6}"/>
              </a:ext>
            </a:extLst>
          </p:cNvPr>
          <p:cNvSpPr txBox="1">
            <a:spLocks/>
          </p:cNvSpPr>
          <p:nvPr/>
        </p:nvSpPr>
        <p:spPr>
          <a:xfrm>
            <a:off x="942664" y="203792"/>
            <a:ext cx="7282912" cy="52322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pc="100" baseline="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B1BB1-07BE-42CA-B4F3-135302E3792C}"/>
              </a:ext>
            </a:extLst>
          </p:cNvPr>
          <p:cNvSpPr/>
          <p:nvPr/>
        </p:nvSpPr>
        <p:spPr>
          <a:xfrm>
            <a:off x="0" y="203792"/>
            <a:ext cx="931785" cy="568831"/>
          </a:xfrm>
          <a:prstGeom prst="rect">
            <a:avLst/>
          </a:prstGeom>
          <a:solidFill>
            <a:srgbClr val="1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654310B-CE16-4B03-82C5-7AF174558A6F}"/>
              </a:ext>
            </a:extLst>
          </p:cNvPr>
          <p:cNvGrpSpPr/>
          <p:nvPr/>
        </p:nvGrpSpPr>
        <p:grpSpPr>
          <a:xfrm>
            <a:off x="750805" y="1673359"/>
            <a:ext cx="10768095" cy="4371841"/>
            <a:chOff x="827030" y="2100075"/>
            <a:chExt cx="10262424" cy="416654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05C784-275D-4AF2-B900-F1473174D2C4}"/>
                </a:ext>
              </a:extLst>
            </p:cNvPr>
            <p:cNvGrpSpPr/>
            <p:nvPr/>
          </p:nvGrpSpPr>
          <p:grpSpPr>
            <a:xfrm>
              <a:off x="827030" y="2100075"/>
              <a:ext cx="4162220" cy="4166542"/>
              <a:chOff x="827030" y="2100075"/>
              <a:chExt cx="4162220" cy="4166542"/>
            </a:xfrm>
          </p:grpSpPr>
          <p:sp>
            <p:nvSpPr>
              <p:cNvPr id="28" name="任意多边形 21">
                <a:extLst>
                  <a:ext uri="{FF2B5EF4-FFF2-40B4-BE49-F238E27FC236}">
                    <a16:creationId xmlns:a16="http://schemas.microsoft.com/office/drawing/2014/main" id="{896B30C1-F732-4054-B223-8A0A91D5DDC1}"/>
                  </a:ext>
                </a:extLst>
              </p:cNvPr>
              <p:cNvSpPr/>
              <p:nvPr/>
            </p:nvSpPr>
            <p:spPr>
              <a:xfrm>
                <a:off x="837251" y="2100075"/>
                <a:ext cx="2083271" cy="2083271"/>
              </a:xfrm>
              <a:custGeom>
                <a:avLst/>
                <a:gdLst>
                  <a:gd name="connsiteX0" fmla="*/ 2083271 w 2083271"/>
                  <a:gd name="connsiteY0" fmla="*/ 0 h 2083271"/>
                  <a:gd name="connsiteX1" fmla="*/ 2083271 w 2083271"/>
                  <a:gd name="connsiteY1" fmla="*/ 969964 h 2083271"/>
                  <a:gd name="connsiteX2" fmla="*/ 2083270 w 2083271"/>
                  <a:gd name="connsiteY2" fmla="*/ 969964 h 2083271"/>
                  <a:gd name="connsiteX3" fmla="*/ 969964 w 2083271"/>
                  <a:gd name="connsiteY3" fmla="*/ 2083270 h 2083271"/>
                  <a:gd name="connsiteX4" fmla="*/ 969964 w 2083271"/>
                  <a:gd name="connsiteY4" fmla="*/ 2083271 h 2083271"/>
                  <a:gd name="connsiteX5" fmla="*/ 0 w 2083271"/>
                  <a:gd name="connsiteY5" fmla="*/ 2083271 h 2083271"/>
                  <a:gd name="connsiteX6" fmla="*/ 251440 w 2083271"/>
                  <a:gd name="connsiteY6" fmla="*/ 1090260 h 2083271"/>
                  <a:gd name="connsiteX7" fmla="*/ 355611 w 2083271"/>
                  <a:gd name="connsiteY7" fmla="*/ 918789 h 2083271"/>
                  <a:gd name="connsiteX8" fmla="*/ 355611 w 2083271"/>
                  <a:gd name="connsiteY8" fmla="*/ 447241 h 2083271"/>
                  <a:gd name="connsiteX9" fmla="*/ 796199 w 2083271"/>
                  <a:gd name="connsiteY9" fmla="*/ 447241 h 2083271"/>
                  <a:gd name="connsiteX10" fmla="*/ 918494 w 2083271"/>
                  <a:gd name="connsiteY10" fmla="*/ 355790 h 2083271"/>
                  <a:gd name="connsiteX11" fmla="*/ 2083271 w 2083271"/>
                  <a:gd name="connsiteY11" fmla="*/ 0 h 208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71" h="2083271">
                    <a:moveTo>
                      <a:pt x="2083271" y="0"/>
                    </a:moveTo>
                    <a:lnTo>
                      <a:pt x="2083271" y="969964"/>
                    </a:lnTo>
                    <a:lnTo>
                      <a:pt x="2083270" y="969964"/>
                    </a:lnTo>
                    <a:cubicBezTo>
                      <a:pt x="1468408" y="969964"/>
                      <a:pt x="969964" y="1468408"/>
                      <a:pt x="969964" y="2083270"/>
                    </a:cubicBezTo>
                    <a:lnTo>
                      <a:pt x="969964" y="2083271"/>
                    </a:lnTo>
                    <a:lnTo>
                      <a:pt x="0" y="2083271"/>
                    </a:lnTo>
                    <a:cubicBezTo>
                      <a:pt x="0" y="1723721"/>
                      <a:pt x="91085" y="1385446"/>
                      <a:pt x="251440" y="1090260"/>
                    </a:cubicBezTo>
                    <a:lnTo>
                      <a:pt x="355611" y="918789"/>
                    </a:lnTo>
                    <a:lnTo>
                      <a:pt x="355611" y="447241"/>
                    </a:lnTo>
                    <a:lnTo>
                      <a:pt x="796199" y="447241"/>
                    </a:lnTo>
                    <a:lnTo>
                      <a:pt x="918494" y="355790"/>
                    </a:lnTo>
                    <a:cubicBezTo>
                      <a:pt x="1250987" y="131163"/>
                      <a:pt x="1651812" y="0"/>
                      <a:pt x="2083271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9" name="任意多边形 36">
                <a:extLst>
                  <a:ext uri="{FF2B5EF4-FFF2-40B4-BE49-F238E27FC236}">
                    <a16:creationId xmlns:a16="http://schemas.microsoft.com/office/drawing/2014/main" id="{0AB12734-B66A-4C9B-9939-21E42306E4F0}"/>
                  </a:ext>
                </a:extLst>
              </p:cNvPr>
              <p:cNvSpPr/>
              <p:nvPr/>
            </p:nvSpPr>
            <p:spPr>
              <a:xfrm flipH="1">
                <a:off x="2902345" y="2100075"/>
                <a:ext cx="2083271" cy="2083271"/>
              </a:xfrm>
              <a:custGeom>
                <a:avLst/>
                <a:gdLst>
                  <a:gd name="connsiteX0" fmla="*/ 2083271 w 2083271"/>
                  <a:gd name="connsiteY0" fmla="*/ 0 h 2083271"/>
                  <a:gd name="connsiteX1" fmla="*/ 2083271 w 2083271"/>
                  <a:gd name="connsiteY1" fmla="*/ 969964 h 2083271"/>
                  <a:gd name="connsiteX2" fmla="*/ 2083270 w 2083271"/>
                  <a:gd name="connsiteY2" fmla="*/ 969964 h 2083271"/>
                  <a:gd name="connsiteX3" fmla="*/ 969964 w 2083271"/>
                  <a:gd name="connsiteY3" fmla="*/ 2083270 h 2083271"/>
                  <a:gd name="connsiteX4" fmla="*/ 969964 w 2083271"/>
                  <a:gd name="connsiteY4" fmla="*/ 2083271 h 2083271"/>
                  <a:gd name="connsiteX5" fmla="*/ 0 w 2083271"/>
                  <a:gd name="connsiteY5" fmla="*/ 2083271 h 2083271"/>
                  <a:gd name="connsiteX6" fmla="*/ 251440 w 2083271"/>
                  <a:gd name="connsiteY6" fmla="*/ 1090260 h 2083271"/>
                  <a:gd name="connsiteX7" fmla="*/ 355611 w 2083271"/>
                  <a:gd name="connsiteY7" fmla="*/ 918789 h 2083271"/>
                  <a:gd name="connsiteX8" fmla="*/ 355611 w 2083271"/>
                  <a:gd name="connsiteY8" fmla="*/ 447241 h 2083271"/>
                  <a:gd name="connsiteX9" fmla="*/ 796199 w 2083271"/>
                  <a:gd name="connsiteY9" fmla="*/ 447241 h 2083271"/>
                  <a:gd name="connsiteX10" fmla="*/ 918494 w 2083271"/>
                  <a:gd name="connsiteY10" fmla="*/ 355790 h 2083271"/>
                  <a:gd name="connsiteX11" fmla="*/ 2083271 w 2083271"/>
                  <a:gd name="connsiteY11" fmla="*/ 0 h 208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71" h="2083271">
                    <a:moveTo>
                      <a:pt x="2083271" y="0"/>
                    </a:moveTo>
                    <a:lnTo>
                      <a:pt x="2083271" y="969964"/>
                    </a:lnTo>
                    <a:lnTo>
                      <a:pt x="2083270" y="969964"/>
                    </a:lnTo>
                    <a:cubicBezTo>
                      <a:pt x="1468408" y="969964"/>
                      <a:pt x="969964" y="1468408"/>
                      <a:pt x="969964" y="2083270"/>
                    </a:cubicBezTo>
                    <a:lnTo>
                      <a:pt x="969964" y="2083271"/>
                    </a:lnTo>
                    <a:lnTo>
                      <a:pt x="0" y="2083271"/>
                    </a:lnTo>
                    <a:cubicBezTo>
                      <a:pt x="0" y="1723721"/>
                      <a:pt x="91085" y="1385446"/>
                      <a:pt x="251440" y="1090260"/>
                    </a:cubicBezTo>
                    <a:lnTo>
                      <a:pt x="355611" y="918789"/>
                    </a:lnTo>
                    <a:lnTo>
                      <a:pt x="355611" y="447241"/>
                    </a:lnTo>
                    <a:lnTo>
                      <a:pt x="796199" y="447241"/>
                    </a:lnTo>
                    <a:lnTo>
                      <a:pt x="918494" y="355790"/>
                    </a:lnTo>
                    <a:cubicBezTo>
                      <a:pt x="1250987" y="131163"/>
                      <a:pt x="1651812" y="0"/>
                      <a:pt x="2083271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0" name="任意多边形 37">
                <a:extLst>
                  <a:ext uri="{FF2B5EF4-FFF2-40B4-BE49-F238E27FC236}">
                    <a16:creationId xmlns:a16="http://schemas.microsoft.com/office/drawing/2014/main" id="{71191869-119A-47A7-88DA-370032A065BB}"/>
                  </a:ext>
                </a:extLst>
              </p:cNvPr>
              <p:cNvSpPr/>
              <p:nvPr/>
            </p:nvSpPr>
            <p:spPr>
              <a:xfrm flipV="1">
                <a:off x="827030" y="4183346"/>
                <a:ext cx="2083271" cy="2083271"/>
              </a:xfrm>
              <a:custGeom>
                <a:avLst/>
                <a:gdLst>
                  <a:gd name="connsiteX0" fmla="*/ 2083271 w 2083271"/>
                  <a:gd name="connsiteY0" fmla="*/ 0 h 2083271"/>
                  <a:gd name="connsiteX1" fmla="*/ 2083271 w 2083271"/>
                  <a:gd name="connsiteY1" fmla="*/ 969964 h 2083271"/>
                  <a:gd name="connsiteX2" fmla="*/ 2083270 w 2083271"/>
                  <a:gd name="connsiteY2" fmla="*/ 969964 h 2083271"/>
                  <a:gd name="connsiteX3" fmla="*/ 969964 w 2083271"/>
                  <a:gd name="connsiteY3" fmla="*/ 2083270 h 2083271"/>
                  <a:gd name="connsiteX4" fmla="*/ 969964 w 2083271"/>
                  <a:gd name="connsiteY4" fmla="*/ 2083271 h 2083271"/>
                  <a:gd name="connsiteX5" fmla="*/ 0 w 2083271"/>
                  <a:gd name="connsiteY5" fmla="*/ 2083271 h 2083271"/>
                  <a:gd name="connsiteX6" fmla="*/ 251440 w 2083271"/>
                  <a:gd name="connsiteY6" fmla="*/ 1090260 h 2083271"/>
                  <a:gd name="connsiteX7" fmla="*/ 355611 w 2083271"/>
                  <a:gd name="connsiteY7" fmla="*/ 918789 h 2083271"/>
                  <a:gd name="connsiteX8" fmla="*/ 355611 w 2083271"/>
                  <a:gd name="connsiteY8" fmla="*/ 447241 h 2083271"/>
                  <a:gd name="connsiteX9" fmla="*/ 796199 w 2083271"/>
                  <a:gd name="connsiteY9" fmla="*/ 447241 h 2083271"/>
                  <a:gd name="connsiteX10" fmla="*/ 918494 w 2083271"/>
                  <a:gd name="connsiteY10" fmla="*/ 355790 h 2083271"/>
                  <a:gd name="connsiteX11" fmla="*/ 2083271 w 2083271"/>
                  <a:gd name="connsiteY11" fmla="*/ 0 h 208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71" h="2083271">
                    <a:moveTo>
                      <a:pt x="2083271" y="0"/>
                    </a:moveTo>
                    <a:lnTo>
                      <a:pt x="2083271" y="969964"/>
                    </a:lnTo>
                    <a:lnTo>
                      <a:pt x="2083270" y="969964"/>
                    </a:lnTo>
                    <a:cubicBezTo>
                      <a:pt x="1468408" y="969964"/>
                      <a:pt x="969964" y="1468408"/>
                      <a:pt x="969964" y="2083270"/>
                    </a:cubicBezTo>
                    <a:lnTo>
                      <a:pt x="969964" y="2083271"/>
                    </a:lnTo>
                    <a:lnTo>
                      <a:pt x="0" y="2083271"/>
                    </a:lnTo>
                    <a:cubicBezTo>
                      <a:pt x="0" y="1723721"/>
                      <a:pt x="91085" y="1385446"/>
                      <a:pt x="251440" y="1090260"/>
                    </a:cubicBezTo>
                    <a:lnTo>
                      <a:pt x="355611" y="918789"/>
                    </a:lnTo>
                    <a:lnTo>
                      <a:pt x="355611" y="447241"/>
                    </a:lnTo>
                    <a:lnTo>
                      <a:pt x="796199" y="447241"/>
                    </a:lnTo>
                    <a:lnTo>
                      <a:pt x="918494" y="355790"/>
                    </a:lnTo>
                    <a:cubicBezTo>
                      <a:pt x="1250987" y="131163"/>
                      <a:pt x="1651812" y="0"/>
                      <a:pt x="2083271" y="0"/>
                    </a:cubicBezTo>
                    <a:close/>
                  </a:path>
                </a:pathLst>
              </a:custGeom>
              <a:solidFill>
                <a:srgbClr val="9F32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1" name="任意多边形 38">
                <a:extLst>
                  <a:ext uri="{FF2B5EF4-FFF2-40B4-BE49-F238E27FC236}">
                    <a16:creationId xmlns:a16="http://schemas.microsoft.com/office/drawing/2014/main" id="{D8D9D73E-9802-4E58-9EC1-E76A96534CED}"/>
                  </a:ext>
                </a:extLst>
              </p:cNvPr>
              <p:cNvSpPr/>
              <p:nvPr/>
            </p:nvSpPr>
            <p:spPr>
              <a:xfrm flipH="1" flipV="1">
                <a:off x="2905979" y="4183346"/>
                <a:ext cx="2083271" cy="2083271"/>
              </a:xfrm>
              <a:custGeom>
                <a:avLst/>
                <a:gdLst>
                  <a:gd name="connsiteX0" fmla="*/ 2083271 w 2083271"/>
                  <a:gd name="connsiteY0" fmla="*/ 0 h 2083271"/>
                  <a:gd name="connsiteX1" fmla="*/ 2083271 w 2083271"/>
                  <a:gd name="connsiteY1" fmla="*/ 969964 h 2083271"/>
                  <a:gd name="connsiteX2" fmla="*/ 2083270 w 2083271"/>
                  <a:gd name="connsiteY2" fmla="*/ 969964 h 2083271"/>
                  <a:gd name="connsiteX3" fmla="*/ 969964 w 2083271"/>
                  <a:gd name="connsiteY3" fmla="*/ 2083270 h 2083271"/>
                  <a:gd name="connsiteX4" fmla="*/ 969964 w 2083271"/>
                  <a:gd name="connsiteY4" fmla="*/ 2083271 h 2083271"/>
                  <a:gd name="connsiteX5" fmla="*/ 0 w 2083271"/>
                  <a:gd name="connsiteY5" fmla="*/ 2083271 h 2083271"/>
                  <a:gd name="connsiteX6" fmla="*/ 251440 w 2083271"/>
                  <a:gd name="connsiteY6" fmla="*/ 1090260 h 2083271"/>
                  <a:gd name="connsiteX7" fmla="*/ 355611 w 2083271"/>
                  <a:gd name="connsiteY7" fmla="*/ 918789 h 2083271"/>
                  <a:gd name="connsiteX8" fmla="*/ 355611 w 2083271"/>
                  <a:gd name="connsiteY8" fmla="*/ 447241 h 2083271"/>
                  <a:gd name="connsiteX9" fmla="*/ 796199 w 2083271"/>
                  <a:gd name="connsiteY9" fmla="*/ 447241 h 2083271"/>
                  <a:gd name="connsiteX10" fmla="*/ 918494 w 2083271"/>
                  <a:gd name="connsiteY10" fmla="*/ 355790 h 2083271"/>
                  <a:gd name="connsiteX11" fmla="*/ 2083271 w 2083271"/>
                  <a:gd name="connsiteY11" fmla="*/ 0 h 208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71" h="2083271">
                    <a:moveTo>
                      <a:pt x="2083271" y="0"/>
                    </a:moveTo>
                    <a:lnTo>
                      <a:pt x="2083271" y="969964"/>
                    </a:lnTo>
                    <a:lnTo>
                      <a:pt x="2083270" y="969964"/>
                    </a:lnTo>
                    <a:cubicBezTo>
                      <a:pt x="1468408" y="969964"/>
                      <a:pt x="969964" y="1468408"/>
                      <a:pt x="969964" y="2083270"/>
                    </a:cubicBezTo>
                    <a:lnTo>
                      <a:pt x="969964" y="2083271"/>
                    </a:lnTo>
                    <a:lnTo>
                      <a:pt x="0" y="2083271"/>
                    </a:lnTo>
                    <a:cubicBezTo>
                      <a:pt x="0" y="1723721"/>
                      <a:pt x="91085" y="1385446"/>
                      <a:pt x="251440" y="1090260"/>
                    </a:cubicBezTo>
                    <a:lnTo>
                      <a:pt x="355611" y="918789"/>
                    </a:lnTo>
                    <a:lnTo>
                      <a:pt x="355611" y="447241"/>
                    </a:lnTo>
                    <a:lnTo>
                      <a:pt x="796199" y="447241"/>
                    </a:lnTo>
                    <a:lnTo>
                      <a:pt x="918494" y="355790"/>
                    </a:lnTo>
                    <a:cubicBezTo>
                      <a:pt x="1250987" y="131163"/>
                      <a:pt x="1651812" y="0"/>
                      <a:pt x="2083271" y="0"/>
                    </a:cubicBezTo>
                    <a:close/>
                  </a:path>
                </a:pathLst>
              </a:custGeom>
              <a:solidFill>
                <a:srgbClr val="104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C466969-38A7-42DF-B8E6-20FA5C38432F}"/>
                  </a:ext>
                </a:extLst>
              </p:cNvPr>
              <p:cNvSpPr txBox="1"/>
              <p:nvPr/>
            </p:nvSpPr>
            <p:spPr>
              <a:xfrm rot="18900000">
                <a:off x="1167505" y="2616100"/>
                <a:ext cx="813996" cy="4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66519F7-D8FB-4718-957B-FCEAFA24AF4E}"/>
                  </a:ext>
                </a:extLst>
              </p:cNvPr>
              <p:cNvSpPr txBox="1"/>
              <p:nvPr/>
            </p:nvSpPr>
            <p:spPr>
              <a:xfrm rot="18900000">
                <a:off x="997292" y="2985816"/>
                <a:ext cx="1858036" cy="35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单击编辑标题</a:t>
                </a:r>
              </a:p>
            </p:txBody>
          </p:sp>
          <p:sp>
            <p:nvSpPr>
              <p:cNvPr id="34" name="文本框 32">
                <a:extLst>
                  <a:ext uri="{FF2B5EF4-FFF2-40B4-BE49-F238E27FC236}">
                    <a16:creationId xmlns:a16="http://schemas.microsoft.com/office/drawing/2014/main" id="{5D584EFE-5EE7-4CE7-A312-14253C7686F7}"/>
                  </a:ext>
                </a:extLst>
              </p:cNvPr>
              <p:cNvSpPr txBox="1"/>
              <p:nvPr/>
            </p:nvSpPr>
            <p:spPr>
              <a:xfrm rot="2700000" flipH="1">
                <a:off x="3895720" y="2634130"/>
                <a:ext cx="813996" cy="4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3">
                <a:extLst>
                  <a:ext uri="{FF2B5EF4-FFF2-40B4-BE49-F238E27FC236}">
                    <a16:creationId xmlns:a16="http://schemas.microsoft.com/office/drawing/2014/main" id="{4CC93A97-7AFF-4A6D-BBD5-18CCF5A60A8A}"/>
                  </a:ext>
                </a:extLst>
              </p:cNvPr>
              <p:cNvSpPr txBox="1"/>
              <p:nvPr/>
            </p:nvSpPr>
            <p:spPr>
              <a:xfrm rot="2700000" flipH="1">
                <a:off x="3059597" y="3003536"/>
                <a:ext cx="1858039" cy="35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单击编辑标题</a:t>
                </a:r>
              </a:p>
            </p:txBody>
          </p:sp>
          <p:sp>
            <p:nvSpPr>
              <p:cNvPr id="36" name="文本框 34">
                <a:extLst>
                  <a:ext uri="{FF2B5EF4-FFF2-40B4-BE49-F238E27FC236}">
                    <a16:creationId xmlns:a16="http://schemas.microsoft.com/office/drawing/2014/main" id="{799F0742-F0BD-4614-9EF0-733C4BB23E6C}"/>
                  </a:ext>
                </a:extLst>
              </p:cNvPr>
              <p:cNvSpPr txBox="1"/>
              <p:nvPr/>
            </p:nvSpPr>
            <p:spPr>
              <a:xfrm rot="13500000" flipH="1" flipV="1">
                <a:off x="928455" y="4981008"/>
                <a:ext cx="1858038" cy="35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单击编辑标题</a:t>
                </a:r>
              </a:p>
            </p:txBody>
          </p:sp>
          <p:sp>
            <p:nvSpPr>
              <p:cNvPr id="37" name="文本框 35">
                <a:extLst>
                  <a:ext uri="{FF2B5EF4-FFF2-40B4-BE49-F238E27FC236}">
                    <a16:creationId xmlns:a16="http://schemas.microsoft.com/office/drawing/2014/main" id="{DFEB745E-3E15-404C-BD76-8D927A15320C}"/>
                  </a:ext>
                </a:extLst>
              </p:cNvPr>
              <p:cNvSpPr txBox="1"/>
              <p:nvPr/>
            </p:nvSpPr>
            <p:spPr>
              <a:xfrm rot="13500000" flipH="1" flipV="1">
                <a:off x="1139793" y="5258792"/>
                <a:ext cx="813994" cy="4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6">
                <a:extLst>
                  <a:ext uri="{FF2B5EF4-FFF2-40B4-BE49-F238E27FC236}">
                    <a16:creationId xmlns:a16="http://schemas.microsoft.com/office/drawing/2014/main" id="{17D5DD3E-E483-408F-83BF-BACBB4E33AB2}"/>
                  </a:ext>
                </a:extLst>
              </p:cNvPr>
              <p:cNvSpPr txBox="1"/>
              <p:nvPr/>
            </p:nvSpPr>
            <p:spPr>
              <a:xfrm rot="8100000" flipH="1" flipV="1">
                <a:off x="3940865" y="5159676"/>
                <a:ext cx="813996" cy="4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7">
                <a:extLst>
                  <a:ext uri="{FF2B5EF4-FFF2-40B4-BE49-F238E27FC236}">
                    <a16:creationId xmlns:a16="http://schemas.microsoft.com/office/drawing/2014/main" id="{B0FF090E-0429-4EA4-BEF2-3D28873EA2BF}"/>
                  </a:ext>
                </a:extLst>
              </p:cNvPr>
              <p:cNvSpPr txBox="1"/>
              <p:nvPr/>
            </p:nvSpPr>
            <p:spPr>
              <a:xfrm rot="8100000" flipV="1">
                <a:off x="3083192" y="4981008"/>
                <a:ext cx="1858038" cy="351988"/>
              </a:xfrm>
              <a:prstGeom prst="rect">
                <a:avLst/>
              </a:prstGeom>
              <a:solidFill>
                <a:srgbClr val="10496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单击编辑标题</a:t>
                </a:r>
              </a:p>
            </p:txBody>
          </p:sp>
        </p:grpSp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D333FE8B-428F-44D4-86B2-E4CF7AAC5F14}"/>
                </a:ext>
              </a:extLst>
            </p:cNvPr>
            <p:cNvSpPr/>
            <p:nvPr/>
          </p:nvSpPr>
          <p:spPr>
            <a:xfrm>
              <a:off x="6065079" y="2847008"/>
              <a:ext cx="5024375" cy="374087"/>
            </a:xfrm>
            <a:prstGeom prst="parallelogram">
              <a:avLst>
                <a:gd name="adj" fmla="val 2228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A73E810C-F78C-444C-A2A1-DD7C1D0E9090}"/>
                </a:ext>
              </a:extLst>
            </p:cNvPr>
            <p:cNvSpPr/>
            <p:nvPr/>
          </p:nvSpPr>
          <p:spPr>
            <a:xfrm>
              <a:off x="6065079" y="3925944"/>
              <a:ext cx="5024375" cy="374087"/>
            </a:xfrm>
            <a:prstGeom prst="parallelogram">
              <a:avLst>
                <a:gd name="adj" fmla="val 2228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F7969A1D-D334-439D-91F3-D7A0ACD10D5A}"/>
                </a:ext>
              </a:extLst>
            </p:cNvPr>
            <p:cNvSpPr/>
            <p:nvPr/>
          </p:nvSpPr>
          <p:spPr>
            <a:xfrm>
              <a:off x="6065079" y="5004880"/>
              <a:ext cx="5024375" cy="374087"/>
            </a:xfrm>
            <a:prstGeom prst="parallelogram">
              <a:avLst>
                <a:gd name="adj" fmla="val 2228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FBAF0B1-BEA8-4C83-9341-1550BC6E6E45}"/>
                </a:ext>
              </a:extLst>
            </p:cNvPr>
            <p:cNvGrpSpPr/>
            <p:nvPr/>
          </p:nvGrpSpPr>
          <p:grpSpPr>
            <a:xfrm>
              <a:off x="6065079" y="2142157"/>
              <a:ext cx="5024375" cy="704850"/>
              <a:chOff x="6065079" y="2142157"/>
              <a:chExt cx="5024375" cy="70485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EC163F3-8929-4371-9EB5-99F2DBAAAE85}"/>
                  </a:ext>
                </a:extLst>
              </p:cNvPr>
              <p:cNvSpPr/>
              <p:nvPr/>
            </p:nvSpPr>
            <p:spPr>
              <a:xfrm>
                <a:off x="6065079" y="2142157"/>
                <a:ext cx="5024375" cy="704850"/>
              </a:xfrm>
              <a:prstGeom prst="rect">
                <a:avLst/>
              </a:prstGeom>
              <a:solidFill>
                <a:srgbClr val="104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6" name="Freeform 48">
                <a:extLst>
                  <a:ext uri="{FF2B5EF4-FFF2-40B4-BE49-F238E27FC236}">
                    <a16:creationId xmlns:a16="http://schemas.microsoft.com/office/drawing/2014/main" id="{A236504D-9893-4B21-9B30-B40E119F4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0081" y="2257870"/>
                <a:ext cx="450099" cy="430834"/>
              </a:xfrm>
              <a:custGeom>
                <a:avLst/>
                <a:gdLst>
                  <a:gd name="T0" fmla="*/ 419 w 628"/>
                  <a:gd name="T1" fmla="*/ 232 h 600"/>
                  <a:gd name="T2" fmla="*/ 411 w 628"/>
                  <a:gd name="T3" fmla="*/ 249 h 600"/>
                  <a:gd name="T4" fmla="*/ 408 w 628"/>
                  <a:gd name="T5" fmla="*/ 261 h 600"/>
                  <a:gd name="T6" fmla="*/ 409 w 628"/>
                  <a:gd name="T7" fmla="*/ 283 h 600"/>
                  <a:gd name="T8" fmla="*/ 417 w 628"/>
                  <a:gd name="T9" fmla="*/ 304 h 600"/>
                  <a:gd name="T10" fmla="*/ 424 w 628"/>
                  <a:gd name="T11" fmla="*/ 315 h 600"/>
                  <a:gd name="T12" fmla="*/ 441 w 628"/>
                  <a:gd name="T13" fmla="*/ 330 h 600"/>
                  <a:gd name="T14" fmla="*/ 453 w 628"/>
                  <a:gd name="T15" fmla="*/ 335 h 600"/>
                  <a:gd name="T16" fmla="*/ 478 w 628"/>
                  <a:gd name="T17" fmla="*/ 200 h 600"/>
                  <a:gd name="T18" fmla="*/ 449 w 628"/>
                  <a:gd name="T19" fmla="*/ 206 h 600"/>
                  <a:gd name="T20" fmla="*/ 433 w 628"/>
                  <a:gd name="T21" fmla="*/ 216 h 600"/>
                  <a:gd name="T22" fmla="*/ 425 w 628"/>
                  <a:gd name="T23" fmla="*/ 224 h 600"/>
                  <a:gd name="T24" fmla="*/ 384 w 628"/>
                  <a:gd name="T25" fmla="*/ 70 h 600"/>
                  <a:gd name="T26" fmla="*/ 314 w 628"/>
                  <a:gd name="T27" fmla="*/ 140 h 600"/>
                  <a:gd name="T28" fmla="*/ 379 w 628"/>
                  <a:gd name="T29" fmla="*/ 283 h 600"/>
                  <a:gd name="T30" fmla="*/ 379 w 628"/>
                  <a:gd name="T31" fmla="*/ 254 h 600"/>
                  <a:gd name="T32" fmla="*/ 359 w 628"/>
                  <a:gd name="T33" fmla="*/ 154 h 600"/>
                  <a:gd name="T34" fmla="*/ 250 w 628"/>
                  <a:gd name="T35" fmla="*/ 270 h 600"/>
                  <a:gd name="T36" fmla="*/ 314 w 628"/>
                  <a:gd name="T37" fmla="*/ 396 h 600"/>
                  <a:gd name="T38" fmla="*/ 282 w 628"/>
                  <a:gd name="T39" fmla="*/ 400 h 600"/>
                  <a:gd name="T40" fmla="*/ 267 w 628"/>
                  <a:gd name="T41" fmla="*/ 382 h 600"/>
                  <a:gd name="T42" fmla="*/ 257 w 628"/>
                  <a:gd name="T43" fmla="*/ 374 h 600"/>
                  <a:gd name="T44" fmla="*/ 214 w 628"/>
                  <a:gd name="T45" fmla="*/ 356 h 600"/>
                  <a:gd name="T46" fmla="*/ 195 w 628"/>
                  <a:gd name="T47" fmla="*/ 354 h 600"/>
                  <a:gd name="T48" fmla="*/ 0 w 628"/>
                  <a:gd name="T49" fmla="*/ 600 h 600"/>
                  <a:gd name="T50" fmla="*/ 83 w 628"/>
                  <a:gd name="T51" fmla="*/ 454 h 600"/>
                  <a:gd name="T52" fmla="*/ 216 w 628"/>
                  <a:gd name="T53" fmla="*/ 454 h 600"/>
                  <a:gd name="T54" fmla="*/ 301 w 628"/>
                  <a:gd name="T55" fmla="*/ 600 h 600"/>
                  <a:gd name="T56" fmla="*/ 282 w 628"/>
                  <a:gd name="T57" fmla="*/ 400 h 600"/>
                  <a:gd name="T58" fmla="*/ 433 w 628"/>
                  <a:gd name="T59" fmla="*/ 354 h 600"/>
                  <a:gd name="T60" fmla="*/ 413 w 628"/>
                  <a:gd name="T61" fmla="*/ 356 h 600"/>
                  <a:gd name="T62" fmla="*/ 361 w 628"/>
                  <a:gd name="T63" fmla="*/ 382 h 600"/>
                  <a:gd name="T64" fmla="*/ 353 w 628"/>
                  <a:gd name="T65" fmla="*/ 391 h 600"/>
                  <a:gd name="T66" fmla="*/ 389 w 628"/>
                  <a:gd name="T67" fmla="*/ 600 h 600"/>
                  <a:gd name="T68" fmla="*/ 410 w 628"/>
                  <a:gd name="T69" fmla="*/ 600 h 600"/>
                  <a:gd name="T70" fmla="*/ 564 w 628"/>
                  <a:gd name="T71" fmla="*/ 454 h 600"/>
                  <a:gd name="T72" fmla="*/ 628 w 628"/>
                  <a:gd name="T73" fmla="*/ 460 h 600"/>
                  <a:gd name="T74" fmla="*/ 151 w 628"/>
                  <a:gd name="T75" fmla="*/ 340 h 600"/>
                  <a:gd name="T76" fmla="*/ 186 w 628"/>
                  <a:gd name="T77" fmla="*/ 330 h 600"/>
                  <a:gd name="T78" fmla="*/ 196 w 628"/>
                  <a:gd name="T79" fmla="*/ 323 h 600"/>
                  <a:gd name="T80" fmla="*/ 216 w 628"/>
                  <a:gd name="T81" fmla="*/ 295 h 600"/>
                  <a:gd name="T82" fmla="*/ 219 w 628"/>
                  <a:gd name="T83" fmla="*/ 281 h 600"/>
                  <a:gd name="T84" fmla="*/ 219 w 628"/>
                  <a:gd name="T85" fmla="*/ 258 h 600"/>
                  <a:gd name="T86" fmla="*/ 214 w 628"/>
                  <a:gd name="T87" fmla="*/ 241 h 600"/>
                  <a:gd name="T88" fmla="*/ 208 w 628"/>
                  <a:gd name="T89" fmla="*/ 231 h 600"/>
                  <a:gd name="T90" fmla="*/ 195 w 628"/>
                  <a:gd name="T91" fmla="*/ 217 h 600"/>
                  <a:gd name="T92" fmla="*/ 186 w 628"/>
                  <a:gd name="T93" fmla="*/ 210 h 600"/>
                  <a:gd name="T94" fmla="*/ 151 w 628"/>
                  <a:gd name="T95" fmla="*/ 2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8" h="600">
                    <a:moveTo>
                      <a:pt x="425" y="224"/>
                    </a:moveTo>
                    <a:cubicBezTo>
                      <a:pt x="423" y="226"/>
                      <a:pt x="421" y="229"/>
                      <a:pt x="420" y="231"/>
                    </a:cubicBezTo>
                    <a:cubicBezTo>
                      <a:pt x="419" y="231"/>
                      <a:pt x="419" y="232"/>
                      <a:pt x="419" y="232"/>
                    </a:cubicBezTo>
                    <a:cubicBezTo>
                      <a:pt x="418" y="234"/>
                      <a:pt x="416" y="236"/>
                      <a:pt x="415" y="239"/>
                    </a:cubicBezTo>
                    <a:cubicBezTo>
                      <a:pt x="415" y="240"/>
                      <a:pt x="414" y="240"/>
                      <a:pt x="414" y="241"/>
                    </a:cubicBezTo>
                    <a:cubicBezTo>
                      <a:pt x="413" y="244"/>
                      <a:pt x="412" y="246"/>
                      <a:pt x="411" y="249"/>
                    </a:cubicBezTo>
                    <a:cubicBezTo>
                      <a:pt x="411" y="249"/>
                      <a:pt x="411" y="250"/>
                      <a:pt x="411" y="250"/>
                    </a:cubicBezTo>
                    <a:cubicBezTo>
                      <a:pt x="410" y="253"/>
                      <a:pt x="409" y="255"/>
                      <a:pt x="409" y="258"/>
                    </a:cubicBezTo>
                    <a:cubicBezTo>
                      <a:pt x="409" y="259"/>
                      <a:pt x="409" y="260"/>
                      <a:pt x="408" y="261"/>
                    </a:cubicBezTo>
                    <a:cubicBezTo>
                      <a:pt x="408" y="264"/>
                      <a:pt x="408" y="267"/>
                      <a:pt x="408" y="270"/>
                    </a:cubicBezTo>
                    <a:cubicBezTo>
                      <a:pt x="408" y="274"/>
                      <a:pt x="408" y="278"/>
                      <a:pt x="409" y="281"/>
                    </a:cubicBezTo>
                    <a:cubicBezTo>
                      <a:pt x="409" y="282"/>
                      <a:pt x="409" y="283"/>
                      <a:pt x="409" y="283"/>
                    </a:cubicBezTo>
                    <a:cubicBezTo>
                      <a:pt x="410" y="287"/>
                      <a:pt x="411" y="290"/>
                      <a:pt x="412" y="293"/>
                    </a:cubicBezTo>
                    <a:cubicBezTo>
                      <a:pt x="412" y="294"/>
                      <a:pt x="412" y="294"/>
                      <a:pt x="412" y="295"/>
                    </a:cubicBezTo>
                    <a:cubicBezTo>
                      <a:pt x="414" y="298"/>
                      <a:pt x="415" y="301"/>
                      <a:pt x="417" y="304"/>
                    </a:cubicBezTo>
                    <a:cubicBezTo>
                      <a:pt x="417" y="305"/>
                      <a:pt x="417" y="305"/>
                      <a:pt x="418" y="306"/>
                    </a:cubicBezTo>
                    <a:cubicBezTo>
                      <a:pt x="420" y="309"/>
                      <a:pt x="422" y="312"/>
                      <a:pt x="424" y="315"/>
                    </a:cubicBezTo>
                    <a:cubicBezTo>
                      <a:pt x="424" y="315"/>
                      <a:pt x="424" y="315"/>
                      <a:pt x="424" y="315"/>
                    </a:cubicBezTo>
                    <a:cubicBezTo>
                      <a:pt x="427" y="318"/>
                      <a:pt x="429" y="320"/>
                      <a:pt x="432" y="323"/>
                    </a:cubicBezTo>
                    <a:cubicBezTo>
                      <a:pt x="432" y="323"/>
                      <a:pt x="432" y="323"/>
                      <a:pt x="432" y="323"/>
                    </a:cubicBezTo>
                    <a:cubicBezTo>
                      <a:pt x="435" y="326"/>
                      <a:pt x="438" y="328"/>
                      <a:pt x="441" y="330"/>
                    </a:cubicBezTo>
                    <a:cubicBezTo>
                      <a:pt x="442" y="330"/>
                      <a:pt x="442" y="330"/>
                      <a:pt x="442" y="330"/>
                    </a:cubicBezTo>
                    <a:cubicBezTo>
                      <a:pt x="446" y="332"/>
                      <a:pt x="449" y="334"/>
                      <a:pt x="452" y="335"/>
                    </a:cubicBezTo>
                    <a:cubicBezTo>
                      <a:pt x="453" y="335"/>
                      <a:pt x="453" y="335"/>
                      <a:pt x="453" y="335"/>
                    </a:cubicBezTo>
                    <a:cubicBezTo>
                      <a:pt x="461" y="338"/>
                      <a:pt x="469" y="340"/>
                      <a:pt x="478" y="340"/>
                    </a:cubicBezTo>
                    <a:cubicBezTo>
                      <a:pt x="516" y="340"/>
                      <a:pt x="547" y="309"/>
                      <a:pt x="547" y="270"/>
                    </a:cubicBezTo>
                    <a:cubicBezTo>
                      <a:pt x="547" y="231"/>
                      <a:pt x="516" y="200"/>
                      <a:pt x="478" y="200"/>
                    </a:cubicBezTo>
                    <a:cubicBezTo>
                      <a:pt x="468" y="200"/>
                      <a:pt x="458" y="202"/>
                      <a:pt x="450" y="206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49" y="206"/>
                      <a:pt x="449" y="206"/>
                      <a:pt x="449" y="206"/>
                    </a:cubicBezTo>
                    <a:cubicBezTo>
                      <a:pt x="446" y="208"/>
                      <a:pt x="444" y="209"/>
                      <a:pt x="442" y="210"/>
                    </a:cubicBezTo>
                    <a:cubicBezTo>
                      <a:pt x="441" y="210"/>
                      <a:pt x="441" y="211"/>
                      <a:pt x="440" y="211"/>
                    </a:cubicBezTo>
                    <a:cubicBezTo>
                      <a:pt x="438" y="213"/>
                      <a:pt x="435" y="215"/>
                      <a:pt x="433" y="216"/>
                    </a:cubicBezTo>
                    <a:cubicBezTo>
                      <a:pt x="433" y="217"/>
                      <a:pt x="432" y="217"/>
                      <a:pt x="432" y="217"/>
                    </a:cubicBezTo>
                    <a:cubicBezTo>
                      <a:pt x="430" y="219"/>
                      <a:pt x="428" y="221"/>
                      <a:pt x="426" y="223"/>
                    </a:cubicBezTo>
                    <a:cubicBezTo>
                      <a:pt x="426" y="223"/>
                      <a:pt x="425" y="224"/>
                      <a:pt x="425" y="224"/>
                    </a:cubicBezTo>
                    <a:close/>
                    <a:moveTo>
                      <a:pt x="314" y="140"/>
                    </a:moveTo>
                    <a:lnTo>
                      <a:pt x="314" y="140"/>
                    </a:lnTo>
                    <a:cubicBezTo>
                      <a:pt x="353" y="140"/>
                      <a:pt x="384" y="108"/>
                      <a:pt x="384" y="70"/>
                    </a:cubicBezTo>
                    <a:cubicBezTo>
                      <a:pt x="384" y="31"/>
                      <a:pt x="353" y="0"/>
                      <a:pt x="314" y="0"/>
                    </a:cubicBezTo>
                    <a:cubicBezTo>
                      <a:pt x="275" y="0"/>
                      <a:pt x="244" y="31"/>
                      <a:pt x="244" y="70"/>
                    </a:cubicBezTo>
                    <a:cubicBezTo>
                      <a:pt x="244" y="108"/>
                      <a:pt x="275" y="140"/>
                      <a:pt x="314" y="140"/>
                    </a:cubicBezTo>
                    <a:close/>
                    <a:moveTo>
                      <a:pt x="379" y="336"/>
                    </a:moveTo>
                    <a:lnTo>
                      <a:pt x="379" y="336"/>
                    </a:lnTo>
                    <a:lnTo>
                      <a:pt x="379" y="283"/>
                    </a:lnTo>
                    <a:cubicBezTo>
                      <a:pt x="379" y="279"/>
                      <a:pt x="378" y="274"/>
                      <a:pt x="378" y="270"/>
                    </a:cubicBezTo>
                    <a:cubicBezTo>
                      <a:pt x="378" y="266"/>
                      <a:pt x="379" y="262"/>
                      <a:pt x="379" y="257"/>
                    </a:cubicBezTo>
                    <a:lnTo>
                      <a:pt x="379" y="254"/>
                    </a:lnTo>
                    <a:lnTo>
                      <a:pt x="380" y="254"/>
                    </a:lnTo>
                    <a:cubicBezTo>
                      <a:pt x="385" y="223"/>
                      <a:pt x="404" y="197"/>
                      <a:pt x="431" y="183"/>
                    </a:cubicBezTo>
                    <a:cubicBezTo>
                      <a:pt x="412" y="165"/>
                      <a:pt x="387" y="154"/>
                      <a:pt x="359" y="154"/>
                    </a:cubicBezTo>
                    <a:lnTo>
                      <a:pt x="269" y="154"/>
                    </a:lnTo>
                    <a:cubicBezTo>
                      <a:pt x="241" y="154"/>
                      <a:pt x="216" y="165"/>
                      <a:pt x="197" y="183"/>
                    </a:cubicBezTo>
                    <a:cubicBezTo>
                      <a:pt x="228" y="199"/>
                      <a:pt x="250" y="232"/>
                      <a:pt x="250" y="270"/>
                    </a:cubicBezTo>
                    <a:cubicBezTo>
                      <a:pt x="250" y="278"/>
                      <a:pt x="249" y="285"/>
                      <a:pt x="247" y="293"/>
                    </a:cubicBezTo>
                    <a:lnTo>
                      <a:pt x="247" y="335"/>
                    </a:lnTo>
                    <a:cubicBezTo>
                      <a:pt x="276" y="347"/>
                      <a:pt x="299" y="369"/>
                      <a:pt x="314" y="396"/>
                    </a:cubicBezTo>
                    <a:cubicBezTo>
                      <a:pt x="328" y="369"/>
                      <a:pt x="352" y="348"/>
                      <a:pt x="379" y="336"/>
                    </a:cubicBezTo>
                    <a:close/>
                    <a:moveTo>
                      <a:pt x="282" y="400"/>
                    </a:moveTo>
                    <a:lnTo>
                      <a:pt x="282" y="400"/>
                    </a:lnTo>
                    <a:cubicBezTo>
                      <a:pt x="280" y="397"/>
                      <a:pt x="278" y="394"/>
                      <a:pt x="275" y="391"/>
                    </a:cubicBezTo>
                    <a:cubicBezTo>
                      <a:pt x="275" y="390"/>
                      <a:pt x="274" y="390"/>
                      <a:pt x="274" y="390"/>
                    </a:cubicBezTo>
                    <a:cubicBezTo>
                      <a:pt x="272" y="387"/>
                      <a:pt x="270" y="385"/>
                      <a:pt x="267" y="382"/>
                    </a:cubicBezTo>
                    <a:cubicBezTo>
                      <a:pt x="267" y="382"/>
                      <a:pt x="266" y="382"/>
                      <a:pt x="266" y="381"/>
                    </a:cubicBezTo>
                    <a:cubicBezTo>
                      <a:pt x="263" y="379"/>
                      <a:pt x="261" y="377"/>
                      <a:pt x="258" y="37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47" y="367"/>
                      <a:pt x="237" y="362"/>
                      <a:pt x="225" y="359"/>
                    </a:cubicBezTo>
                    <a:cubicBezTo>
                      <a:pt x="223" y="358"/>
                      <a:pt x="220" y="357"/>
                      <a:pt x="218" y="357"/>
                    </a:cubicBezTo>
                    <a:cubicBezTo>
                      <a:pt x="217" y="356"/>
                      <a:pt x="215" y="356"/>
                      <a:pt x="214" y="356"/>
                    </a:cubicBezTo>
                    <a:cubicBezTo>
                      <a:pt x="212" y="356"/>
                      <a:pt x="210" y="355"/>
                      <a:pt x="208" y="355"/>
                    </a:cubicBezTo>
                    <a:cubicBezTo>
                      <a:pt x="207" y="355"/>
                      <a:pt x="206" y="355"/>
                      <a:pt x="205" y="355"/>
                    </a:cubicBezTo>
                    <a:cubicBezTo>
                      <a:pt x="202" y="354"/>
                      <a:pt x="199" y="354"/>
                      <a:pt x="195" y="354"/>
                    </a:cubicBezTo>
                    <a:lnTo>
                      <a:pt x="105" y="354"/>
                    </a:lnTo>
                    <a:cubicBezTo>
                      <a:pt x="47" y="354"/>
                      <a:pt x="0" y="401"/>
                      <a:pt x="0" y="460"/>
                    </a:cubicBezTo>
                    <a:lnTo>
                      <a:pt x="0" y="600"/>
                    </a:lnTo>
                    <a:lnTo>
                      <a:pt x="62" y="600"/>
                    </a:lnTo>
                    <a:lnTo>
                      <a:pt x="62" y="454"/>
                    </a:lnTo>
                    <a:lnTo>
                      <a:pt x="83" y="454"/>
                    </a:lnTo>
                    <a:lnTo>
                      <a:pt x="83" y="600"/>
                    </a:lnTo>
                    <a:lnTo>
                      <a:pt x="216" y="600"/>
                    </a:lnTo>
                    <a:lnTo>
                      <a:pt x="216" y="454"/>
                    </a:lnTo>
                    <a:lnTo>
                      <a:pt x="237" y="454"/>
                    </a:lnTo>
                    <a:lnTo>
                      <a:pt x="237" y="600"/>
                    </a:lnTo>
                    <a:lnTo>
                      <a:pt x="301" y="600"/>
                    </a:lnTo>
                    <a:lnTo>
                      <a:pt x="301" y="460"/>
                    </a:lnTo>
                    <a:cubicBezTo>
                      <a:pt x="301" y="437"/>
                      <a:pt x="294" y="417"/>
                      <a:pt x="282" y="400"/>
                    </a:cubicBezTo>
                    <a:cubicBezTo>
                      <a:pt x="282" y="400"/>
                      <a:pt x="282" y="400"/>
                      <a:pt x="282" y="400"/>
                    </a:cubicBezTo>
                    <a:close/>
                    <a:moveTo>
                      <a:pt x="523" y="354"/>
                    </a:moveTo>
                    <a:lnTo>
                      <a:pt x="523" y="354"/>
                    </a:lnTo>
                    <a:lnTo>
                      <a:pt x="433" y="354"/>
                    </a:lnTo>
                    <a:cubicBezTo>
                      <a:pt x="429" y="354"/>
                      <a:pt x="426" y="354"/>
                      <a:pt x="423" y="355"/>
                    </a:cubicBezTo>
                    <a:cubicBezTo>
                      <a:pt x="422" y="355"/>
                      <a:pt x="421" y="355"/>
                      <a:pt x="420" y="355"/>
                    </a:cubicBezTo>
                    <a:cubicBezTo>
                      <a:pt x="418" y="355"/>
                      <a:pt x="415" y="356"/>
                      <a:pt x="413" y="356"/>
                    </a:cubicBezTo>
                    <a:cubicBezTo>
                      <a:pt x="412" y="356"/>
                      <a:pt x="411" y="356"/>
                      <a:pt x="410" y="357"/>
                    </a:cubicBezTo>
                    <a:cubicBezTo>
                      <a:pt x="408" y="357"/>
                      <a:pt x="405" y="358"/>
                      <a:pt x="403" y="358"/>
                    </a:cubicBezTo>
                    <a:cubicBezTo>
                      <a:pt x="387" y="363"/>
                      <a:pt x="373" y="371"/>
                      <a:pt x="361" y="382"/>
                    </a:cubicBezTo>
                    <a:cubicBezTo>
                      <a:pt x="361" y="382"/>
                      <a:pt x="361" y="382"/>
                      <a:pt x="361" y="383"/>
                    </a:cubicBezTo>
                    <a:cubicBezTo>
                      <a:pt x="358" y="385"/>
                      <a:pt x="356" y="388"/>
                      <a:pt x="353" y="390"/>
                    </a:cubicBezTo>
                    <a:cubicBezTo>
                      <a:pt x="353" y="390"/>
                      <a:pt x="353" y="391"/>
                      <a:pt x="353" y="391"/>
                    </a:cubicBezTo>
                    <a:cubicBezTo>
                      <a:pt x="337" y="409"/>
                      <a:pt x="327" y="433"/>
                      <a:pt x="327" y="460"/>
                    </a:cubicBezTo>
                    <a:lnTo>
                      <a:pt x="327" y="600"/>
                    </a:lnTo>
                    <a:lnTo>
                      <a:pt x="389" y="600"/>
                    </a:lnTo>
                    <a:lnTo>
                      <a:pt x="389" y="454"/>
                    </a:lnTo>
                    <a:lnTo>
                      <a:pt x="410" y="454"/>
                    </a:lnTo>
                    <a:lnTo>
                      <a:pt x="410" y="600"/>
                    </a:lnTo>
                    <a:lnTo>
                      <a:pt x="543" y="600"/>
                    </a:lnTo>
                    <a:lnTo>
                      <a:pt x="543" y="454"/>
                    </a:lnTo>
                    <a:lnTo>
                      <a:pt x="564" y="454"/>
                    </a:lnTo>
                    <a:lnTo>
                      <a:pt x="564" y="600"/>
                    </a:lnTo>
                    <a:lnTo>
                      <a:pt x="628" y="600"/>
                    </a:lnTo>
                    <a:lnTo>
                      <a:pt x="628" y="460"/>
                    </a:lnTo>
                    <a:cubicBezTo>
                      <a:pt x="628" y="401"/>
                      <a:pt x="581" y="354"/>
                      <a:pt x="523" y="354"/>
                    </a:cubicBezTo>
                    <a:close/>
                    <a:moveTo>
                      <a:pt x="151" y="340"/>
                    </a:moveTo>
                    <a:lnTo>
                      <a:pt x="151" y="340"/>
                    </a:lnTo>
                    <a:cubicBezTo>
                      <a:pt x="159" y="340"/>
                      <a:pt x="167" y="338"/>
                      <a:pt x="175" y="335"/>
                    </a:cubicBezTo>
                    <a:cubicBezTo>
                      <a:pt x="175" y="335"/>
                      <a:pt x="175" y="335"/>
                      <a:pt x="176" y="335"/>
                    </a:cubicBezTo>
                    <a:cubicBezTo>
                      <a:pt x="179" y="334"/>
                      <a:pt x="183" y="332"/>
                      <a:pt x="186" y="330"/>
                    </a:cubicBezTo>
                    <a:cubicBezTo>
                      <a:pt x="186" y="330"/>
                      <a:pt x="186" y="330"/>
                      <a:pt x="186" y="330"/>
                    </a:cubicBezTo>
                    <a:cubicBezTo>
                      <a:pt x="190" y="328"/>
                      <a:pt x="193" y="326"/>
                      <a:pt x="196" y="323"/>
                    </a:cubicBezTo>
                    <a:cubicBezTo>
                      <a:pt x="196" y="323"/>
                      <a:pt x="196" y="323"/>
                      <a:pt x="196" y="323"/>
                    </a:cubicBezTo>
                    <a:cubicBezTo>
                      <a:pt x="202" y="318"/>
                      <a:pt x="206" y="312"/>
                      <a:pt x="210" y="306"/>
                    </a:cubicBezTo>
                    <a:cubicBezTo>
                      <a:pt x="211" y="305"/>
                      <a:pt x="211" y="305"/>
                      <a:pt x="211" y="304"/>
                    </a:cubicBezTo>
                    <a:cubicBezTo>
                      <a:pt x="213" y="301"/>
                      <a:pt x="214" y="298"/>
                      <a:pt x="216" y="295"/>
                    </a:cubicBezTo>
                    <a:cubicBezTo>
                      <a:pt x="216" y="294"/>
                      <a:pt x="216" y="294"/>
                      <a:pt x="216" y="293"/>
                    </a:cubicBezTo>
                    <a:cubicBezTo>
                      <a:pt x="217" y="290"/>
                      <a:pt x="218" y="287"/>
                      <a:pt x="219" y="283"/>
                    </a:cubicBezTo>
                    <a:cubicBezTo>
                      <a:pt x="219" y="282"/>
                      <a:pt x="219" y="282"/>
                      <a:pt x="219" y="281"/>
                    </a:cubicBezTo>
                    <a:cubicBezTo>
                      <a:pt x="220" y="278"/>
                      <a:pt x="220" y="274"/>
                      <a:pt x="220" y="270"/>
                    </a:cubicBezTo>
                    <a:cubicBezTo>
                      <a:pt x="220" y="267"/>
                      <a:pt x="220" y="264"/>
                      <a:pt x="220" y="261"/>
                    </a:cubicBezTo>
                    <a:cubicBezTo>
                      <a:pt x="219" y="260"/>
                      <a:pt x="219" y="259"/>
                      <a:pt x="219" y="258"/>
                    </a:cubicBezTo>
                    <a:cubicBezTo>
                      <a:pt x="219" y="255"/>
                      <a:pt x="218" y="252"/>
                      <a:pt x="217" y="250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216" y="246"/>
                      <a:pt x="215" y="244"/>
                      <a:pt x="214" y="241"/>
                    </a:cubicBezTo>
                    <a:cubicBezTo>
                      <a:pt x="214" y="240"/>
                      <a:pt x="213" y="240"/>
                      <a:pt x="213" y="239"/>
                    </a:cubicBezTo>
                    <a:cubicBezTo>
                      <a:pt x="212" y="236"/>
                      <a:pt x="210" y="234"/>
                      <a:pt x="209" y="231"/>
                    </a:cubicBezTo>
                    <a:lnTo>
                      <a:pt x="208" y="231"/>
                    </a:lnTo>
                    <a:cubicBezTo>
                      <a:pt x="207" y="229"/>
                      <a:pt x="205" y="226"/>
                      <a:pt x="203" y="224"/>
                    </a:cubicBezTo>
                    <a:cubicBezTo>
                      <a:pt x="203" y="224"/>
                      <a:pt x="202" y="223"/>
                      <a:pt x="202" y="223"/>
                    </a:cubicBezTo>
                    <a:cubicBezTo>
                      <a:pt x="200" y="221"/>
                      <a:pt x="198" y="219"/>
                      <a:pt x="195" y="217"/>
                    </a:cubicBezTo>
                    <a:cubicBezTo>
                      <a:pt x="195" y="217"/>
                      <a:pt x="195" y="217"/>
                      <a:pt x="195" y="216"/>
                    </a:cubicBezTo>
                    <a:cubicBezTo>
                      <a:pt x="193" y="215"/>
                      <a:pt x="190" y="213"/>
                      <a:pt x="188" y="211"/>
                    </a:cubicBezTo>
                    <a:cubicBezTo>
                      <a:pt x="187" y="211"/>
                      <a:pt x="187" y="210"/>
                      <a:pt x="186" y="210"/>
                    </a:cubicBezTo>
                    <a:cubicBezTo>
                      <a:pt x="184" y="209"/>
                      <a:pt x="181" y="207"/>
                      <a:pt x="179" y="206"/>
                    </a:cubicBezTo>
                    <a:cubicBezTo>
                      <a:pt x="179" y="206"/>
                      <a:pt x="178" y="206"/>
                      <a:pt x="178" y="206"/>
                    </a:cubicBezTo>
                    <a:cubicBezTo>
                      <a:pt x="170" y="202"/>
                      <a:pt x="160" y="200"/>
                      <a:pt x="151" y="200"/>
                    </a:cubicBezTo>
                    <a:cubicBezTo>
                      <a:pt x="112" y="200"/>
                      <a:pt x="81" y="231"/>
                      <a:pt x="81" y="270"/>
                    </a:cubicBezTo>
                    <a:cubicBezTo>
                      <a:pt x="81" y="309"/>
                      <a:pt x="112" y="340"/>
                      <a:pt x="151" y="3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0B5CBFFA-DC1B-4817-B516-F555BFE6A381}"/>
                  </a:ext>
                </a:extLst>
              </p:cNvPr>
              <p:cNvSpPr txBox="1"/>
              <p:nvPr/>
            </p:nvSpPr>
            <p:spPr>
              <a:xfrm>
                <a:off x="6909597" y="2183330"/>
                <a:ext cx="4179854" cy="584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此处添加详细文本描述，建议与标题相关并符合整体语言风格</a:t>
                </a: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…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39CFBCA-2B89-479E-BB61-793AEDF0E20E}"/>
                </a:ext>
              </a:extLst>
            </p:cNvPr>
            <p:cNvGrpSpPr/>
            <p:nvPr/>
          </p:nvGrpSpPr>
          <p:grpSpPr>
            <a:xfrm>
              <a:off x="6065079" y="3221094"/>
              <a:ext cx="5024375" cy="704851"/>
              <a:chOff x="6065079" y="3221094"/>
              <a:chExt cx="5024375" cy="704851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0EFAD85-C042-4CA6-8287-594FD6161453}"/>
                  </a:ext>
                </a:extLst>
              </p:cNvPr>
              <p:cNvSpPr/>
              <p:nvPr/>
            </p:nvSpPr>
            <p:spPr>
              <a:xfrm>
                <a:off x="6065079" y="3221094"/>
                <a:ext cx="5024375" cy="704851"/>
              </a:xfrm>
              <a:prstGeom prst="rect">
                <a:avLst/>
              </a:prstGeom>
              <a:solidFill>
                <a:srgbClr val="9F32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B31B12D-41AF-4F75-9094-9DAEE2EFC2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833" y="3391533"/>
                <a:ext cx="377431" cy="396542"/>
              </a:xfrm>
              <a:custGeom>
                <a:avLst/>
                <a:gdLst>
                  <a:gd name="T0" fmla="*/ 139 w 577"/>
                  <a:gd name="T1" fmla="*/ 87 h 609"/>
                  <a:gd name="T2" fmla="*/ 27 w 577"/>
                  <a:gd name="T3" fmla="*/ 87 h 609"/>
                  <a:gd name="T4" fmla="*/ 27 w 577"/>
                  <a:gd name="T5" fmla="*/ 48 h 609"/>
                  <a:gd name="T6" fmla="*/ 139 w 577"/>
                  <a:gd name="T7" fmla="*/ 48 h 609"/>
                  <a:gd name="T8" fmla="*/ 139 w 577"/>
                  <a:gd name="T9" fmla="*/ 87 h 609"/>
                  <a:gd name="T10" fmla="*/ 139 w 577"/>
                  <a:gd name="T11" fmla="*/ 179 h 609"/>
                  <a:gd name="T12" fmla="*/ 27 w 577"/>
                  <a:gd name="T13" fmla="*/ 179 h 609"/>
                  <a:gd name="T14" fmla="*/ 27 w 577"/>
                  <a:gd name="T15" fmla="*/ 140 h 609"/>
                  <a:gd name="T16" fmla="*/ 139 w 577"/>
                  <a:gd name="T17" fmla="*/ 140 h 609"/>
                  <a:gd name="T18" fmla="*/ 139 w 577"/>
                  <a:gd name="T19" fmla="*/ 179 h 609"/>
                  <a:gd name="T20" fmla="*/ 139 w 577"/>
                  <a:gd name="T21" fmla="*/ 271 h 609"/>
                  <a:gd name="T22" fmla="*/ 27 w 577"/>
                  <a:gd name="T23" fmla="*/ 271 h 609"/>
                  <a:gd name="T24" fmla="*/ 27 w 577"/>
                  <a:gd name="T25" fmla="*/ 232 h 609"/>
                  <a:gd name="T26" fmla="*/ 139 w 577"/>
                  <a:gd name="T27" fmla="*/ 232 h 609"/>
                  <a:gd name="T28" fmla="*/ 139 w 577"/>
                  <a:gd name="T29" fmla="*/ 271 h 609"/>
                  <a:gd name="T30" fmla="*/ 0 w 577"/>
                  <a:gd name="T31" fmla="*/ 609 h 609"/>
                  <a:gd name="T32" fmla="*/ 166 w 577"/>
                  <a:gd name="T33" fmla="*/ 609 h 609"/>
                  <a:gd name="T34" fmla="*/ 166 w 577"/>
                  <a:gd name="T35" fmla="*/ 0 h 609"/>
                  <a:gd name="T36" fmla="*/ 0 w 577"/>
                  <a:gd name="T37" fmla="*/ 0 h 609"/>
                  <a:gd name="T38" fmla="*/ 0 w 577"/>
                  <a:gd name="T39" fmla="*/ 609 h 609"/>
                  <a:gd name="T40" fmla="*/ 344 w 577"/>
                  <a:gd name="T41" fmla="*/ 87 h 609"/>
                  <a:gd name="T42" fmla="*/ 232 w 577"/>
                  <a:gd name="T43" fmla="*/ 87 h 609"/>
                  <a:gd name="T44" fmla="*/ 232 w 577"/>
                  <a:gd name="T45" fmla="*/ 48 h 609"/>
                  <a:gd name="T46" fmla="*/ 344 w 577"/>
                  <a:gd name="T47" fmla="*/ 48 h 609"/>
                  <a:gd name="T48" fmla="*/ 344 w 577"/>
                  <a:gd name="T49" fmla="*/ 87 h 609"/>
                  <a:gd name="T50" fmla="*/ 344 w 577"/>
                  <a:gd name="T51" fmla="*/ 179 h 609"/>
                  <a:gd name="T52" fmla="*/ 232 w 577"/>
                  <a:gd name="T53" fmla="*/ 179 h 609"/>
                  <a:gd name="T54" fmla="*/ 232 w 577"/>
                  <a:gd name="T55" fmla="*/ 140 h 609"/>
                  <a:gd name="T56" fmla="*/ 344 w 577"/>
                  <a:gd name="T57" fmla="*/ 140 h 609"/>
                  <a:gd name="T58" fmla="*/ 344 w 577"/>
                  <a:gd name="T59" fmla="*/ 179 h 609"/>
                  <a:gd name="T60" fmla="*/ 344 w 577"/>
                  <a:gd name="T61" fmla="*/ 271 h 609"/>
                  <a:gd name="T62" fmla="*/ 232 w 577"/>
                  <a:gd name="T63" fmla="*/ 271 h 609"/>
                  <a:gd name="T64" fmla="*/ 232 w 577"/>
                  <a:gd name="T65" fmla="*/ 232 h 609"/>
                  <a:gd name="T66" fmla="*/ 344 w 577"/>
                  <a:gd name="T67" fmla="*/ 232 h 609"/>
                  <a:gd name="T68" fmla="*/ 344 w 577"/>
                  <a:gd name="T69" fmla="*/ 271 h 609"/>
                  <a:gd name="T70" fmla="*/ 205 w 577"/>
                  <a:gd name="T71" fmla="*/ 609 h 609"/>
                  <a:gd name="T72" fmla="*/ 371 w 577"/>
                  <a:gd name="T73" fmla="*/ 609 h 609"/>
                  <a:gd name="T74" fmla="*/ 371 w 577"/>
                  <a:gd name="T75" fmla="*/ 0 h 609"/>
                  <a:gd name="T76" fmla="*/ 205 w 577"/>
                  <a:gd name="T77" fmla="*/ 0 h 609"/>
                  <a:gd name="T78" fmla="*/ 205 w 577"/>
                  <a:gd name="T79" fmla="*/ 609 h 609"/>
                  <a:gd name="T80" fmla="*/ 549 w 577"/>
                  <a:gd name="T81" fmla="*/ 87 h 609"/>
                  <a:gd name="T82" fmla="*/ 437 w 577"/>
                  <a:gd name="T83" fmla="*/ 87 h 609"/>
                  <a:gd name="T84" fmla="*/ 437 w 577"/>
                  <a:gd name="T85" fmla="*/ 48 h 609"/>
                  <a:gd name="T86" fmla="*/ 549 w 577"/>
                  <a:gd name="T87" fmla="*/ 48 h 609"/>
                  <a:gd name="T88" fmla="*/ 549 w 577"/>
                  <a:gd name="T89" fmla="*/ 87 h 609"/>
                  <a:gd name="T90" fmla="*/ 549 w 577"/>
                  <a:gd name="T91" fmla="*/ 179 h 609"/>
                  <a:gd name="T92" fmla="*/ 437 w 577"/>
                  <a:gd name="T93" fmla="*/ 179 h 609"/>
                  <a:gd name="T94" fmla="*/ 437 w 577"/>
                  <a:gd name="T95" fmla="*/ 140 h 609"/>
                  <a:gd name="T96" fmla="*/ 549 w 577"/>
                  <a:gd name="T97" fmla="*/ 140 h 609"/>
                  <a:gd name="T98" fmla="*/ 549 w 577"/>
                  <a:gd name="T99" fmla="*/ 179 h 609"/>
                  <a:gd name="T100" fmla="*/ 549 w 577"/>
                  <a:gd name="T101" fmla="*/ 271 h 609"/>
                  <a:gd name="T102" fmla="*/ 437 w 577"/>
                  <a:gd name="T103" fmla="*/ 271 h 609"/>
                  <a:gd name="T104" fmla="*/ 437 w 577"/>
                  <a:gd name="T105" fmla="*/ 232 h 609"/>
                  <a:gd name="T106" fmla="*/ 549 w 577"/>
                  <a:gd name="T107" fmla="*/ 232 h 609"/>
                  <a:gd name="T108" fmla="*/ 549 w 577"/>
                  <a:gd name="T109" fmla="*/ 271 h 609"/>
                  <a:gd name="T110" fmla="*/ 410 w 577"/>
                  <a:gd name="T111" fmla="*/ 609 h 609"/>
                  <a:gd name="T112" fmla="*/ 577 w 577"/>
                  <a:gd name="T113" fmla="*/ 609 h 609"/>
                  <a:gd name="T114" fmla="*/ 577 w 577"/>
                  <a:gd name="T115" fmla="*/ 0 h 609"/>
                  <a:gd name="T116" fmla="*/ 410 w 577"/>
                  <a:gd name="T117" fmla="*/ 0 h 609"/>
                  <a:gd name="T118" fmla="*/ 410 w 577"/>
                  <a:gd name="T119" fmla="*/ 60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7" h="609">
                    <a:moveTo>
                      <a:pt x="139" y="87"/>
                    </a:moveTo>
                    <a:lnTo>
                      <a:pt x="27" y="87"/>
                    </a:lnTo>
                    <a:lnTo>
                      <a:pt x="27" y="48"/>
                    </a:lnTo>
                    <a:lnTo>
                      <a:pt x="139" y="48"/>
                    </a:lnTo>
                    <a:lnTo>
                      <a:pt x="139" y="87"/>
                    </a:lnTo>
                    <a:close/>
                    <a:moveTo>
                      <a:pt x="139" y="179"/>
                    </a:moveTo>
                    <a:lnTo>
                      <a:pt x="27" y="179"/>
                    </a:lnTo>
                    <a:lnTo>
                      <a:pt x="27" y="140"/>
                    </a:lnTo>
                    <a:lnTo>
                      <a:pt x="139" y="140"/>
                    </a:lnTo>
                    <a:lnTo>
                      <a:pt x="139" y="179"/>
                    </a:lnTo>
                    <a:close/>
                    <a:moveTo>
                      <a:pt x="139" y="271"/>
                    </a:moveTo>
                    <a:lnTo>
                      <a:pt x="27" y="271"/>
                    </a:lnTo>
                    <a:lnTo>
                      <a:pt x="27" y="232"/>
                    </a:lnTo>
                    <a:lnTo>
                      <a:pt x="139" y="232"/>
                    </a:lnTo>
                    <a:lnTo>
                      <a:pt x="139" y="271"/>
                    </a:lnTo>
                    <a:close/>
                    <a:moveTo>
                      <a:pt x="0" y="609"/>
                    </a:moveTo>
                    <a:lnTo>
                      <a:pt x="166" y="609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609"/>
                    </a:lnTo>
                    <a:close/>
                    <a:moveTo>
                      <a:pt x="344" y="87"/>
                    </a:moveTo>
                    <a:lnTo>
                      <a:pt x="232" y="87"/>
                    </a:lnTo>
                    <a:lnTo>
                      <a:pt x="232" y="48"/>
                    </a:lnTo>
                    <a:lnTo>
                      <a:pt x="344" y="48"/>
                    </a:lnTo>
                    <a:lnTo>
                      <a:pt x="344" y="87"/>
                    </a:lnTo>
                    <a:close/>
                    <a:moveTo>
                      <a:pt x="344" y="179"/>
                    </a:moveTo>
                    <a:lnTo>
                      <a:pt x="232" y="179"/>
                    </a:lnTo>
                    <a:lnTo>
                      <a:pt x="232" y="140"/>
                    </a:lnTo>
                    <a:lnTo>
                      <a:pt x="344" y="140"/>
                    </a:lnTo>
                    <a:lnTo>
                      <a:pt x="344" y="179"/>
                    </a:lnTo>
                    <a:close/>
                    <a:moveTo>
                      <a:pt x="344" y="271"/>
                    </a:moveTo>
                    <a:lnTo>
                      <a:pt x="232" y="271"/>
                    </a:lnTo>
                    <a:lnTo>
                      <a:pt x="232" y="232"/>
                    </a:lnTo>
                    <a:lnTo>
                      <a:pt x="344" y="232"/>
                    </a:lnTo>
                    <a:lnTo>
                      <a:pt x="344" y="271"/>
                    </a:lnTo>
                    <a:close/>
                    <a:moveTo>
                      <a:pt x="205" y="609"/>
                    </a:moveTo>
                    <a:lnTo>
                      <a:pt x="371" y="609"/>
                    </a:lnTo>
                    <a:lnTo>
                      <a:pt x="371" y="0"/>
                    </a:lnTo>
                    <a:lnTo>
                      <a:pt x="205" y="0"/>
                    </a:lnTo>
                    <a:lnTo>
                      <a:pt x="205" y="609"/>
                    </a:lnTo>
                    <a:close/>
                    <a:moveTo>
                      <a:pt x="549" y="87"/>
                    </a:moveTo>
                    <a:lnTo>
                      <a:pt x="437" y="87"/>
                    </a:lnTo>
                    <a:lnTo>
                      <a:pt x="437" y="48"/>
                    </a:lnTo>
                    <a:lnTo>
                      <a:pt x="549" y="48"/>
                    </a:lnTo>
                    <a:lnTo>
                      <a:pt x="549" y="87"/>
                    </a:lnTo>
                    <a:close/>
                    <a:moveTo>
                      <a:pt x="549" y="179"/>
                    </a:moveTo>
                    <a:lnTo>
                      <a:pt x="437" y="179"/>
                    </a:lnTo>
                    <a:lnTo>
                      <a:pt x="437" y="140"/>
                    </a:lnTo>
                    <a:lnTo>
                      <a:pt x="549" y="140"/>
                    </a:lnTo>
                    <a:lnTo>
                      <a:pt x="549" y="179"/>
                    </a:lnTo>
                    <a:close/>
                    <a:moveTo>
                      <a:pt x="549" y="271"/>
                    </a:moveTo>
                    <a:lnTo>
                      <a:pt x="437" y="271"/>
                    </a:lnTo>
                    <a:lnTo>
                      <a:pt x="437" y="232"/>
                    </a:lnTo>
                    <a:lnTo>
                      <a:pt x="549" y="232"/>
                    </a:lnTo>
                    <a:lnTo>
                      <a:pt x="549" y="271"/>
                    </a:lnTo>
                    <a:close/>
                    <a:moveTo>
                      <a:pt x="410" y="609"/>
                    </a:moveTo>
                    <a:lnTo>
                      <a:pt x="577" y="609"/>
                    </a:lnTo>
                    <a:lnTo>
                      <a:pt x="577" y="0"/>
                    </a:lnTo>
                    <a:lnTo>
                      <a:pt x="410" y="0"/>
                    </a:lnTo>
                    <a:lnTo>
                      <a:pt x="410" y="6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EAFACC2-05C4-41E4-8098-9A43348E5642}"/>
                </a:ext>
              </a:extLst>
            </p:cNvPr>
            <p:cNvGrpSpPr/>
            <p:nvPr/>
          </p:nvGrpSpPr>
          <p:grpSpPr>
            <a:xfrm>
              <a:off x="6065079" y="4300032"/>
              <a:ext cx="5024375" cy="704851"/>
              <a:chOff x="6065079" y="4300032"/>
              <a:chExt cx="5024375" cy="704851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7560FA6-34B9-489D-98D3-9B787ED986BF}"/>
                  </a:ext>
                </a:extLst>
              </p:cNvPr>
              <p:cNvSpPr/>
              <p:nvPr/>
            </p:nvSpPr>
            <p:spPr>
              <a:xfrm>
                <a:off x="6065079" y="4300032"/>
                <a:ext cx="5024375" cy="704851"/>
              </a:xfrm>
              <a:prstGeom prst="rect">
                <a:avLst/>
              </a:prstGeom>
              <a:solidFill>
                <a:srgbClr val="104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E1D4E1C1-0301-4397-8C71-FF0AB8B7F5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6495" y="4468176"/>
                <a:ext cx="346769" cy="436089"/>
              </a:xfrm>
              <a:custGeom>
                <a:avLst/>
                <a:gdLst>
                  <a:gd name="T0" fmla="*/ 82 w 484"/>
                  <a:gd name="T1" fmla="*/ 166 h 606"/>
                  <a:gd name="T2" fmla="*/ 82 w 484"/>
                  <a:gd name="T3" fmla="*/ 186 h 606"/>
                  <a:gd name="T4" fmla="*/ 331 w 484"/>
                  <a:gd name="T5" fmla="*/ 193 h 606"/>
                  <a:gd name="T6" fmla="*/ 331 w 484"/>
                  <a:gd name="T7" fmla="*/ 173 h 606"/>
                  <a:gd name="T8" fmla="*/ 387 w 484"/>
                  <a:gd name="T9" fmla="*/ 556 h 606"/>
                  <a:gd name="T10" fmla="*/ 388 w 484"/>
                  <a:gd name="T11" fmla="*/ 564 h 606"/>
                  <a:gd name="T12" fmla="*/ 418 w 484"/>
                  <a:gd name="T13" fmla="*/ 594 h 606"/>
                  <a:gd name="T14" fmla="*/ 474 w 484"/>
                  <a:gd name="T15" fmla="*/ 581 h 606"/>
                  <a:gd name="T16" fmla="*/ 474 w 484"/>
                  <a:gd name="T17" fmla="*/ 531 h 606"/>
                  <a:gd name="T18" fmla="*/ 444 w 484"/>
                  <a:gd name="T19" fmla="*/ 501 h 606"/>
                  <a:gd name="T20" fmla="*/ 418 w 484"/>
                  <a:gd name="T21" fmla="*/ 519 h 606"/>
                  <a:gd name="T22" fmla="*/ 384 w 484"/>
                  <a:gd name="T23" fmla="*/ 553 h 606"/>
                  <a:gd name="T24" fmla="*/ 218 w 484"/>
                  <a:gd name="T25" fmla="*/ 354 h 606"/>
                  <a:gd name="T26" fmla="*/ 229 w 484"/>
                  <a:gd name="T27" fmla="*/ 336 h 606"/>
                  <a:gd name="T28" fmla="*/ 207 w 484"/>
                  <a:gd name="T29" fmla="*/ 320 h 606"/>
                  <a:gd name="T30" fmla="*/ 207 w 484"/>
                  <a:gd name="T31" fmla="*/ 327 h 606"/>
                  <a:gd name="T32" fmla="*/ 246 w 484"/>
                  <a:gd name="T33" fmla="*/ 422 h 606"/>
                  <a:gd name="T34" fmla="*/ 297 w 484"/>
                  <a:gd name="T35" fmla="*/ 364 h 606"/>
                  <a:gd name="T36" fmla="*/ 296 w 484"/>
                  <a:gd name="T37" fmla="*/ 357 h 606"/>
                  <a:gd name="T38" fmla="*/ 224 w 484"/>
                  <a:gd name="T39" fmla="*/ 362 h 606"/>
                  <a:gd name="T40" fmla="*/ 224 w 484"/>
                  <a:gd name="T41" fmla="*/ 368 h 606"/>
                  <a:gd name="T42" fmla="*/ 246 w 484"/>
                  <a:gd name="T43" fmla="*/ 422 h 606"/>
                  <a:gd name="T44" fmla="*/ 429 w 484"/>
                  <a:gd name="T45" fmla="*/ 493 h 606"/>
                  <a:gd name="T46" fmla="*/ 429 w 484"/>
                  <a:gd name="T47" fmla="*/ 487 h 606"/>
                  <a:gd name="T48" fmla="*/ 394 w 484"/>
                  <a:gd name="T49" fmla="*/ 451 h 606"/>
                  <a:gd name="T50" fmla="*/ 256 w 484"/>
                  <a:gd name="T51" fmla="*/ 425 h 606"/>
                  <a:gd name="T52" fmla="*/ 256 w 484"/>
                  <a:gd name="T53" fmla="*/ 432 h 606"/>
                  <a:gd name="T54" fmla="*/ 354 w 484"/>
                  <a:gd name="T55" fmla="*/ 530 h 606"/>
                  <a:gd name="T56" fmla="*/ 395 w 484"/>
                  <a:gd name="T57" fmla="*/ 528 h 606"/>
                  <a:gd name="T58" fmla="*/ 20 w 484"/>
                  <a:gd name="T59" fmla="*/ 150 h 606"/>
                  <a:gd name="T60" fmla="*/ 89 w 484"/>
                  <a:gd name="T61" fmla="*/ 152 h 606"/>
                  <a:gd name="T62" fmla="*/ 141 w 484"/>
                  <a:gd name="T63" fmla="*/ 100 h 606"/>
                  <a:gd name="T64" fmla="*/ 141 w 484"/>
                  <a:gd name="T65" fmla="*/ 93 h 606"/>
                  <a:gd name="T66" fmla="*/ 383 w 484"/>
                  <a:gd name="T67" fmla="*/ 27 h 606"/>
                  <a:gd name="T68" fmla="*/ 394 w 484"/>
                  <a:gd name="T69" fmla="*/ 422 h 606"/>
                  <a:gd name="T70" fmla="*/ 414 w 484"/>
                  <a:gd name="T71" fmla="*/ 449 h 606"/>
                  <a:gd name="T72" fmla="*/ 414 w 484"/>
                  <a:gd name="T73" fmla="*/ 39 h 606"/>
                  <a:gd name="T74" fmla="*/ 383 w 484"/>
                  <a:gd name="T75" fmla="*/ 0 h 606"/>
                  <a:gd name="T76" fmla="*/ 121 w 484"/>
                  <a:gd name="T77" fmla="*/ 2 h 606"/>
                  <a:gd name="T78" fmla="*/ 0 w 484"/>
                  <a:gd name="T79" fmla="*/ 123 h 606"/>
                  <a:gd name="T80" fmla="*/ 0 w 484"/>
                  <a:gd name="T81" fmla="*/ 492 h 606"/>
                  <a:gd name="T82" fmla="*/ 32 w 484"/>
                  <a:gd name="T83" fmla="*/ 530 h 606"/>
                  <a:gd name="T84" fmla="*/ 319 w 484"/>
                  <a:gd name="T85" fmla="*/ 524 h 606"/>
                  <a:gd name="T86" fmla="*/ 305 w 484"/>
                  <a:gd name="T87" fmla="*/ 503 h 606"/>
                  <a:gd name="T88" fmla="*/ 20 w 484"/>
                  <a:gd name="T89" fmla="*/ 492 h 606"/>
                  <a:gd name="T90" fmla="*/ 20 w 484"/>
                  <a:gd name="T91" fmla="*/ 150 h 606"/>
                  <a:gd name="T92" fmla="*/ 156 w 484"/>
                  <a:gd name="T93" fmla="*/ 321 h 606"/>
                  <a:gd name="T94" fmla="*/ 156 w 484"/>
                  <a:gd name="T95" fmla="*/ 301 h 606"/>
                  <a:gd name="T96" fmla="*/ 82 w 484"/>
                  <a:gd name="T97" fmla="*/ 294 h 606"/>
                  <a:gd name="T98" fmla="*/ 82 w 484"/>
                  <a:gd name="T99" fmla="*/ 315 h 606"/>
                  <a:gd name="T100" fmla="*/ 82 w 484"/>
                  <a:gd name="T101" fmla="*/ 272 h 606"/>
                  <a:gd name="T102" fmla="*/ 331 w 484"/>
                  <a:gd name="T103" fmla="*/ 279 h 606"/>
                  <a:gd name="T104" fmla="*/ 331 w 484"/>
                  <a:gd name="T105" fmla="*/ 258 h 606"/>
                  <a:gd name="T106" fmla="*/ 82 w 484"/>
                  <a:gd name="T107" fmla="*/ 252 h 606"/>
                  <a:gd name="T108" fmla="*/ 82 w 484"/>
                  <a:gd name="T109" fmla="*/ 272 h 606"/>
                  <a:gd name="T110" fmla="*/ 82 w 484"/>
                  <a:gd name="T111" fmla="*/ 236 h 606"/>
                  <a:gd name="T112" fmla="*/ 331 w 484"/>
                  <a:gd name="T113" fmla="*/ 229 h 606"/>
                  <a:gd name="T114" fmla="*/ 331 w 484"/>
                  <a:gd name="T115" fmla="*/ 209 h 606"/>
                  <a:gd name="T116" fmla="*/ 82 w 484"/>
                  <a:gd name="T117" fmla="*/ 21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606">
                    <a:moveTo>
                      <a:pt x="331" y="166"/>
                    </a:moveTo>
                    <a:lnTo>
                      <a:pt x="82" y="166"/>
                    </a:lnTo>
                    <a:lnTo>
                      <a:pt x="82" y="173"/>
                    </a:lnTo>
                    <a:lnTo>
                      <a:pt x="82" y="186"/>
                    </a:lnTo>
                    <a:lnTo>
                      <a:pt x="82" y="193"/>
                    </a:lnTo>
                    <a:lnTo>
                      <a:pt x="331" y="193"/>
                    </a:lnTo>
                    <a:lnTo>
                      <a:pt x="331" y="186"/>
                    </a:lnTo>
                    <a:lnTo>
                      <a:pt x="331" y="173"/>
                    </a:lnTo>
                    <a:lnTo>
                      <a:pt x="331" y="166"/>
                    </a:lnTo>
                    <a:close/>
                    <a:moveTo>
                      <a:pt x="387" y="556"/>
                    </a:moveTo>
                    <a:lnTo>
                      <a:pt x="384" y="560"/>
                    </a:lnTo>
                    <a:lnTo>
                      <a:pt x="388" y="564"/>
                    </a:lnTo>
                    <a:lnTo>
                      <a:pt x="408" y="583"/>
                    </a:lnTo>
                    <a:lnTo>
                      <a:pt x="418" y="594"/>
                    </a:lnTo>
                    <a:cubicBezTo>
                      <a:pt x="430" y="606"/>
                      <a:pt x="450" y="606"/>
                      <a:pt x="462" y="594"/>
                    </a:cubicBezTo>
                    <a:lnTo>
                      <a:pt x="474" y="581"/>
                    </a:lnTo>
                    <a:cubicBezTo>
                      <a:pt x="481" y="575"/>
                      <a:pt x="484" y="565"/>
                      <a:pt x="483" y="556"/>
                    </a:cubicBezTo>
                    <a:cubicBezTo>
                      <a:pt x="484" y="547"/>
                      <a:pt x="481" y="538"/>
                      <a:pt x="474" y="531"/>
                    </a:cubicBezTo>
                    <a:lnTo>
                      <a:pt x="462" y="519"/>
                    </a:lnTo>
                    <a:lnTo>
                      <a:pt x="444" y="501"/>
                    </a:lnTo>
                    <a:lnTo>
                      <a:pt x="440" y="497"/>
                    </a:lnTo>
                    <a:lnTo>
                      <a:pt x="418" y="519"/>
                    </a:lnTo>
                    <a:lnTo>
                      <a:pt x="412" y="525"/>
                    </a:lnTo>
                    <a:lnTo>
                      <a:pt x="384" y="553"/>
                    </a:lnTo>
                    <a:lnTo>
                      <a:pt x="387" y="556"/>
                    </a:lnTo>
                    <a:close/>
                    <a:moveTo>
                      <a:pt x="218" y="354"/>
                    </a:moveTo>
                    <a:lnTo>
                      <a:pt x="234" y="338"/>
                    </a:lnTo>
                    <a:lnTo>
                      <a:pt x="229" y="336"/>
                    </a:lnTo>
                    <a:lnTo>
                      <a:pt x="234" y="331"/>
                    </a:lnTo>
                    <a:lnTo>
                      <a:pt x="207" y="320"/>
                    </a:lnTo>
                    <a:lnTo>
                      <a:pt x="211" y="328"/>
                    </a:lnTo>
                    <a:lnTo>
                      <a:pt x="207" y="327"/>
                    </a:lnTo>
                    <a:lnTo>
                      <a:pt x="218" y="354"/>
                    </a:lnTo>
                    <a:close/>
                    <a:moveTo>
                      <a:pt x="246" y="422"/>
                    </a:moveTo>
                    <a:lnTo>
                      <a:pt x="302" y="366"/>
                    </a:lnTo>
                    <a:lnTo>
                      <a:pt x="297" y="364"/>
                    </a:lnTo>
                    <a:lnTo>
                      <a:pt x="302" y="359"/>
                    </a:lnTo>
                    <a:lnTo>
                      <a:pt x="296" y="357"/>
                    </a:lnTo>
                    <a:lnTo>
                      <a:pt x="249" y="337"/>
                    </a:lnTo>
                    <a:lnTo>
                      <a:pt x="224" y="362"/>
                    </a:lnTo>
                    <a:lnTo>
                      <a:pt x="226" y="366"/>
                    </a:lnTo>
                    <a:lnTo>
                      <a:pt x="224" y="368"/>
                    </a:lnTo>
                    <a:lnTo>
                      <a:pt x="243" y="416"/>
                    </a:lnTo>
                    <a:lnTo>
                      <a:pt x="246" y="422"/>
                    </a:lnTo>
                    <a:close/>
                    <a:moveTo>
                      <a:pt x="412" y="511"/>
                    </a:moveTo>
                    <a:lnTo>
                      <a:pt x="429" y="493"/>
                    </a:lnTo>
                    <a:lnTo>
                      <a:pt x="426" y="490"/>
                    </a:lnTo>
                    <a:lnTo>
                      <a:pt x="429" y="487"/>
                    </a:lnTo>
                    <a:lnTo>
                      <a:pt x="414" y="472"/>
                    </a:lnTo>
                    <a:lnTo>
                      <a:pt x="394" y="451"/>
                    </a:lnTo>
                    <a:lnTo>
                      <a:pt x="312" y="369"/>
                    </a:lnTo>
                    <a:lnTo>
                      <a:pt x="256" y="425"/>
                    </a:lnTo>
                    <a:lnTo>
                      <a:pt x="260" y="429"/>
                    </a:lnTo>
                    <a:lnTo>
                      <a:pt x="256" y="432"/>
                    </a:lnTo>
                    <a:lnTo>
                      <a:pt x="334" y="510"/>
                    </a:lnTo>
                    <a:lnTo>
                      <a:pt x="354" y="530"/>
                    </a:lnTo>
                    <a:lnTo>
                      <a:pt x="374" y="549"/>
                    </a:lnTo>
                    <a:lnTo>
                      <a:pt x="395" y="528"/>
                    </a:lnTo>
                    <a:lnTo>
                      <a:pt x="412" y="511"/>
                    </a:lnTo>
                    <a:close/>
                    <a:moveTo>
                      <a:pt x="20" y="150"/>
                    </a:move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52"/>
                    </a:lnTo>
                    <a:cubicBezTo>
                      <a:pt x="118" y="152"/>
                      <a:pt x="141" y="129"/>
                      <a:pt x="141" y="100"/>
                    </a:cubicBez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27"/>
                    </a:lnTo>
                    <a:lnTo>
                      <a:pt x="383" y="27"/>
                    </a:lnTo>
                    <a:cubicBezTo>
                      <a:pt x="389" y="27"/>
                      <a:pt x="394" y="32"/>
                      <a:pt x="394" y="38"/>
                    </a:cubicBezTo>
                    <a:lnTo>
                      <a:pt x="394" y="422"/>
                    </a:lnTo>
                    <a:lnTo>
                      <a:pt x="394" y="429"/>
                    </a:lnTo>
                    <a:lnTo>
                      <a:pt x="414" y="449"/>
                    </a:lnTo>
                    <a:lnTo>
                      <a:pt x="414" y="443"/>
                    </a:lnTo>
                    <a:lnTo>
                      <a:pt x="414" y="39"/>
                    </a:lnTo>
                    <a:lnTo>
                      <a:pt x="414" y="32"/>
                    </a:lnTo>
                    <a:cubicBezTo>
                      <a:pt x="414" y="14"/>
                      <a:pt x="400" y="0"/>
                      <a:pt x="383" y="0"/>
                    </a:cubicBezTo>
                    <a:lnTo>
                      <a:pt x="123" y="0"/>
                    </a:lnTo>
                    <a:lnTo>
                      <a:pt x="121" y="2"/>
                    </a:lnTo>
                    <a:lnTo>
                      <a:pt x="1" y="122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0" y="492"/>
                    </a:lnTo>
                    <a:lnTo>
                      <a:pt x="0" y="499"/>
                    </a:lnTo>
                    <a:cubicBezTo>
                      <a:pt x="0" y="516"/>
                      <a:pt x="14" y="530"/>
                      <a:pt x="32" y="530"/>
                    </a:cubicBezTo>
                    <a:lnTo>
                      <a:pt x="326" y="530"/>
                    </a:lnTo>
                    <a:lnTo>
                      <a:pt x="319" y="524"/>
                    </a:lnTo>
                    <a:lnTo>
                      <a:pt x="326" y="524"/>
                    </a:lnTo>
                    <a:lnTo>
                      <a:pt x="305" y="503"/>
                    </a:lnTo>
                    <a:lnTo>
                      <a:pt x="32" y="503"/>
                    </a:lnTo>
                    <a:cubicBezTo>
                      <a:pt x="25" y="503"/>
                      <a:pt x="21" y="498"/>
                      <a:pt x="20" y="492"/>
                    </a:cubicBezTo>
                    <a:lnTo>
                      <a:pt x="20" y="492"/>
                    </a:lnTo>
                    <a:lnTo>
                      <a:pt x="20" y="150"/>
                    </a:lnTo>
                    <a:close/>
                    <a:moveTo>
                      <a:pt x="82" y="321"/>
                    </a:moveTo>
                    <a:lnTo>
                      <a:pt x="156" y="321"/>
                    </a:lnTo>
                    <a:lnTo>
                      <a:pt x="156" y="315"/>
                    </a:lnTo>
                    <a:lnTo>
                      <a:pt x="156" y="301"/>
                    </a:lnTo>
                    <a:lnTo>
                      <a:pt x="156" y="294"/>
                    </a:lnTo>
                    <a:lnTo>
                      <a:pt x="82" y="294"/>
                    </a:lnTo>
                    <a:lnTo>
                      <a:pt x="82" y="301"/>
                    </a:lnTo>
                    <a:lnTo>
                      <a:pt x="82" y="315"/>
                    </a:lnTo>
                    <a:lnTo>
                      <a:pt x="82" y="321"/>
                    </a:lnTo>
                    <a:close/>
                    <a:moveTo>
                      <a:pt x="82" y="272"/>
                    </a:moveTo>
                    <a:lnTo>
                      <a:pt x="82" y="279"/>
                    </a:lnTo>
                    <a:lnTo>
                      <a:pt x="331" y="279"/>
                    </a:lnTo>
                    <a:lnTo>
                      <a:pt x="331" y="272"/>
                    </a:lnTo>
                    <a:lnTo>
                      <a:pt x="331" y="258"/>
                    </a:lnTo>
                    <a:lnTo>
                      <a:pt x="331" y="252"/>
                    </a:lnTo>
                    <a:lnTo>
                      <a:pt x="82" y="252"/>
                    </a:lnTo>
                    <a:lnTo>
                      <a:pt x="82" y="258"/>
                    </a:lnTo>
                    <a:lnTo>
                      <a:pt x="82" y="272"/>
                    </a:lnTo>
                    <a:close/>
                    <a:moveTo>
                      <a:pt x="82" y="229"/>
                    </a:moveTo>
                    <a:lnTo>
                      <a:pt x="82" y="236"/>
                    </a:lnTo>
                    <a:lnTo>
                      <a:pt x="331" y="236"/>
                    </a:lnTo>
                    <a:lnTo>
                      <a:pt x="331" y="229"/>
                    </a:lnTo>
                    <a:lnTo>
                      <a:pt x="331" y="216"/>
                    </a:lnTo>
                    <a:lnTo>
                      <a:pt x="331" y="209"/>
                    </a:lnTo>
                    <a:lnTo>
                      <a:pt x="82" y="209"/>
                    </a:lnTo>
                    <a:lnTo>
                      <a:pt x="82" y="216"/>
                    </a:lnTo>
                    <a:lnTo>
                      <a:pt x="82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3494B03-F858-4446-98FA-EAADEF58361E}"/>
                </a:ext>
              </a:extLst>
            </p:cNvPr>
            <p:cNvGrpSpPr/>
            <p:nvPr/>
          </p:nvGrpSpPr>
          <p:grpSpPr>
            <a:xfrm>
              <a:off x="6065079" y="5378963"/>
              <a:ext cx="5024375" cy="704850"/>
              <a:chOff x="6065079" y="5378963"/>
              <a:chExt cx="5024375" cy="70485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2FB1A0C-448E-4BE3-896E-274FDF895D72}"/>
                  </a:ext>
                </a:extLst>
              </p:cNvPr>
              <p:cNvSpPr/>
              <p:nvPr/>
            </p:nvSpPr>
            <p:spPr>
              <a:xfrm>
                <a:off x="6065079" y="5378963"/>
                <a:ext cx="5024375" cy="704850"/>
              </a:xfrm>
              <a:prstGeom prst="rect">
                <a:avLst/>
              </a:prstGeom>
              <a:solidFill>
                <a:srgbClr val="9F32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33E509B-D47A-4620-9F89-235E35C553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4790" y="5595811"/>
                <a:ext cx="510180" cy="406852"/>
              </a:xfrm>
              <a:custGeom>
                <a:avLst/>
                <a:gdLst>
                  <a:gd name="T0" fmla="*/ 1238 w 1238"/>
                  <a:gd name="T1" fmla="*/ 579 h 986"/>
                  <a:gd name="T2" fmla="*/ 424 w 1238"/>
                  <a:gd name="T3" fmla="*/ 579 h 986"/>
                  <a:gd name="T4" fmla="*/ 443 w 1238"/>
                  <a:gd name="T5" fmla="*/ 209 h 986"/>
                  <a:gd name="T6" fmla="*/ 357 w 1238"/>
                  <a:gd name="T7" fmla="*/ 223 h 986"/>
                  <a:gd name="T8" fmla="*/ 329 w 1238"/>
                  <a:gd name="T9" fmla="*/ 254 h 986"/>
                  <a:gd name="T10" fmla="*/ 441 w 1238"/>
                  <a:gd name="T11" fmla="*/ 316 h 986"/>
                  <a:gd name="T12" fmla="*/ 311 w 1238"/>
                  <a:gd name="T13" fmla="*/ 0 h 986"/>
                  <a:gd name="T14" fmla="*/ 311 w 1238"/>
                  <a:gd name="T15" fmla="*/ 620 h 986"/>
                  <a:gd name="T16" fmla="*/ 367 w 1238"/>
                  <a:gd name="T17" fmla="*/ 550 h 986"/>
                  <a:gd name="T18" fmla="*/ 329 w 1238"/>
                  <a:gd name="T19" fmla="*/ 473 h 986"/>
                  <a:gd name="T20" fmla="*/ 295 w 1238"/>
                  <a:gd name="T21" fmla="*/ 516 h 986"/>
                  <a:gd name="T22" fmla="*/ 168 w 1238"/>
                  <a:gd name="T23" fmla="*/ 370 h 986"/>
                  <a:gd name="T24" fmla="*/ 295 w 1238"/>
                  <a:gd name="T25" fmla="*/ 410 h 986"/>
                  <a:gd name="T26" fmla="*/ 229 w 1238"/>
                  <a:gd name="T27" fmla="*/ 307 h 986"/>
                  <a:gd name="T28" fmla="*/ 295 w 1238"/>
                  <a:gd name="T29" fmla="*/ 127 h 986"/>
                  <a:gd name="T30" fmla="*/ 329 w 1238"/>
                  <a:gd name="T31" fmla="*/ 104 h 986"/>
                  <a:gd name="T32" fmla="*/ 443 w 1238"/>
                  <a:gd name="T33" fmla="*/ 209 h 986"/>
                  <a:gd name="T34" fmla="*/ 295 w 1238"/>
                  <a:gd name="T35" fmla="*/ 186 h 986"/>
                  <a:gd name="T36" fmla="*/ 295 w 1238"/>
                  <a:gd name="T37" fmla="*/ 245 h 986"/>
                  <a:gd name="T38" fmla="*/ 329 w 1238"/>
                  <a:gd name="T39" fmla="*/ 413 h 986"/>
                  <a:gd name="T40" fmla="*/ 357 w 1238"/>
                  <a:gd name="T41" fmla="*/ 398 h 986"/>
                  <a:gd name="T42" fmla="*/ 359 w 1238"/>
                  <a:gd name="T43" fmla="*/ 356 h 986"/>
                  <a:gd name="T44" fmla="*/ 329 w 1238"/>
                  <a:gd name="T45" fmla="*/ 413 h 986"/>
                  <a:gd name="T46" fmla="*/ 854 w 1238"/>
                  <a:gd name="T47" fmla="*/ 713 h 986"/>
                  <a:gd name="T48" fmla="*/ 904 w 1238"/>
                  <a:gd name="T49" fmla="*/ 665 h 986"/>
                  <a:gd name="T50" fmla="*/ 854 w 1238"/>
                  <a:gd name="T51" fmla="*/ 617 h 986"/>
                  <a:gd name="T52" fmla="*/ 810 w 1238"/>
                  <a:gd name="T53" fmla="*/ 416 h 986"/>
                  <a:gd name="T54" fmla="*/ 784 w 1238"/>
                  <a:gd name="T55" fmla="*/ 477 h 986"/>
                  <a:gd name="T56" fmla="*/ 810 w 1238"/>
                  <a:gd name="T57" fmla="*/ 416 h 986"/>
                  <a:gd name="T58" fmla="*/ 1004 w 1238"/>
                  <a:gd name="T59" fmla="*/ 447 h 986"/>
                  <a:gd name="T60" fmla="*/ 854 w 1238"/>
                  <a:gd name="T61" fmla="*/ 418 h 986"/>
                  <a:gd name="T62" fmla="*/ 977 w 1238"/>
                  <a:gd name="T63" fmla="*/ 557 h 986"/>
                  <a:gd name="T64" fmla="*/ 854 w 1238"/>
                  <a:gd name="T65" fmla="*/ 792 h 986"/>
                  <a:gd name="T66" fmla="*/ 810 w 1238"/>
                  <a:gd name="T67" fmla="*/ 849 h 986"/>
                  <a:gd name="T68" fmla="*/ 643 w 1238"/>
                  <a:gd name="T69" fmla="*/ 658 h 986"/>
                  <a:gd name="T70" fmla="*/ 810 w 1238"/>
                  <a:gd name="T71" fmla="*/ 710 h 986"/>
                  <a:gd name="T72" fmla="*/ 724 w 1238"/>
                  <a:gd name="T73" fmla="*/ 575 h 986"/>
                  <a:gd name="T74" fmla="*/ 810 w 1238"/>
                  <a:gd name="T75" fmla="*/ 339 h 986"/>
                  <a:gd name="T76" fmla="*/ 854 w 1238"/>
                  <a:gd name="T77" fmla="*/ 309 h 986"/>
                  <a:gd name="T78" fmla="*/ 1004 w 1238"/>
                  <a:gd name="T79" fmla="*/ 44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8" h="986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F05D9886-B589-4313-83E7-D4E5769223C6}"/>
                </a:ext>
              </a:extLst>
            </p:cNvPr>
            <p:cNvSpPr txBox="1"/>
            <p:nvPr/>
          </p:nvSpPr>
          <p:spPr>
            <a:xfrm>
              <a:off x="2000597" y="3900833"/>
              <a:ext cx="1642611" cy="439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说点什么吧</a:t>
              </a:r>
            </a:p>
          </p:txBody>
        </p:sp>
      </p:grpSp>
      <p:sp>
        <p:nvSpPr>
          <p:cNvPr id="41" name="TextBox 12">
            <a:extLst>
              <a:ext uri="{FF2B5EF4-FFF2-40B4-BE49-F238E27FC236}">
                <a16:creationId xmlns:a16="http://schemas.microsoft.com/office/drawing/2014/main" id="{C5FD4194-C4AA-44EB-AA0A-A5CCEF0C98B7}"/>
              </a:ext>
            </a:extLst>
          </p:cNvPr>
          <p:cNvSpPr txBox="1"/>
          <p:nvPr/>
        </p:nvSpPr>
        <p:spPr>
          <a:xfrm>
            <a:off x="7133085" y="2912557"/>
            <a:ext cx="4385812" cy="61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…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9B858399-D87B-46FC-BFE0-F066B9D865BF}"/>
              </a:ext>
            </a:extLst>
          </p:cNvPr>
          <p:cNvSpPr txBox="1"/>
          <p:nvPr/>
        </p:nvSpPr>
        <p:spPr>
          <a:xfrm>
            <a:off x="7133085" y="4044675"/>
            <a:ext cx="4385812" cy="61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…</a:t>
            </a:r>
          </a:p>
        </p:txBody>
      </p:sp>
      <p:sp>
        <p:nvSpPr>
          <p:cNvPr id="75" name="TextBox 12">
            <a:extLst>
              <a:ext uri="{FF2B5EF4-FFF2-40B4-BE49-F238E27FC236}">
                <a16:creationId xmlns:a16="http://schemas.microsoft.com/office/drawing/2014/main" id="{D1E24886-BD6A-4C43-B6A9-42C524512C8F}"/>
              </a:ext>
            </a:extLst>
          </p:cNvPr>
          <p:cNvSpPr txBox="1"/>
          <p:nvPr/>
        </p:nvSpPr>
        <p:spPr>
          <a:xfrm>
            <a:off x="7133085" y="5176751"/>
            <a:ext cx="4385812" cy="61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4184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9C62D86-4BAD-425F-8049-126C717D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r="69638"/>
          <a:stretch>
            <a:fillRect/>
          </a:stretch>
        </p:blipFill>
        <p:spPr>
          <a:xfrm>
            <a:off x="1433513" y="0"/>
            <a:ext cx="2286000" cy="4138554"/>
          </a:xfrm>
          <a:custGeom>
            <a:avLst/>
            <a:gdLst>
              <a:gd name="connsiteX0" fmla="*/ 0 w 2286000"/>
              <a:gd name="connsiteY0" fmla="*/ 0 h 4138554"/>
              <a:gd name="connsiteX1" fmla="*/ 2286000 w 2286000"/>
              <a:gd name="connsiteY1" fmla="*/ 0 h 4138554"/>
              <a:gd name="connsiteX2" fmla="*/ 2286000 w 2286000"/>
              <a:gd name="connsiteY2" fmla="*/ 4138554 h 4138554"/>
              <a:gd name="connsiteX3" fmla="*/ 0 w 2286000"/>
              <a:gd name="connsiteY3" fmla="*/ 4138554 h 41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4138554">
                <a:moveTo>
                  <a:pt x="0" y="0"/>
                </a:moveTo>
                <a:lnTo>
                  <a:pt x="2286000" y="0"/>
                </a:lnTo>
                <a:lnTo>
                  <a:pt x="2286000" y="4138554"/>
                </a:lnTo>
                <a:lnTo>
                  <a:pt x="0" y="4138554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953000" y="2022952"/>
            <a:ext cx="2286000" cy="4860000"/>
          </a:xfrm>
          <a:prstGeom prst="rect">
            <a:avLst/>
          </a:prstGeom>
          <a:noFill/>
          <a:ln>
            <a:solidFill>
              <a:srgbClr val="10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3513" y="0"/>
            <a:ext cx="2286000" cy="4140200"/>
          </a:xfrm>
          <a:prstGeom prst="rect">
            <a:avLst/>
          </a:prstGeom>
          <a:solidFill>
            <a:srgbClr val="7598B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1" y="4296426"/>
            <a:ext cx="2286000" cy="538620"/>
          </a:xfrm>
          <a:prstGeom prst="rect">
            <a:avLst/>
          </a:prstGeom>
          <a:solidFill>
            <a:srgbClr val="9F3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zh-CN" altLang="en-US" sz="2400" b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8172" y="2726396"/>
            <a:ext cx="1476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9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 useBgFill="1">
        <p:nvSpPr>
          <p:cNvPr id="6" name="文本框 5"/>
          <p:cNvSpPr txBox="1"/>
          <p:nvPr/>
        </p:nvSpPr>
        <p:spPr>
          <a:xfrm>
            <a:off x="4503256" y="4246146"/>
            <a:ext cx="3185487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成功项目展示</a:t>
            </a:r>
          </a:p>
        </p:txBody>
      </p:sp>
    </p:spTree>
    <p:extLst>
      <p:ext uri="{BB962C8B-B14F-4D97-AF65-F5344CB8AC3E}">
        <p14:creationId xmlns:p14="http://schemas.microsoft.com/office/powerpoint/2010/main" val="3432836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615_3*l_h_i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615_3*l_h_i*1_1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615_3*l_h_i*1_1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1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615_3*l_h_x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615_3*l_h_i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615_3*l_h_i*1_2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4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615_3*l_h_i*1_2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5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615_3*l_h_x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615_3*l_h_i*1_4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615_3*l_h_i*1_4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87615_3*l_h_x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4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615_3*l_h_i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615_3*l_h_i*1_3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6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615_3*l_h_i*1_3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7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615_3*l_h_x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8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615_3*l_h_i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1hw2sxm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1666</Words>
  <Application>Microsoft Office PowerPoint</Application>
  <PresentationFormat>宽屏</PresentationFormat>
  <Paragraphs>229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revision>43</cp:revision>
  <dcterms:created xsi:type="dcterms:W3CDTF">2021-05-13T13:42:13Z</dcterms:created>
  <dcterms:modified xsi:type="dcterms:W3CDTF">2021-05-16T14:27:10Z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v1.0_mb_fG7UxhkDYTm74Zl/Kiv1hQ==</vt:lpwstr>
  </property>
</Properties>
</file>