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340" r:id="rId2"/>
    <p:sldId id="259" r:id="rId3"/>
    <p:sldId id="258" r:id="rId4"/>
    <p:sldId id="260" r:id="rId5"/>
    <p:sldId id="288" r:id="rId6"/>
    <p:sldId id="291" r:id="rId7"/>
    <p:sldId id="290" r:id="rId8"/>
    <p:sldId id="289" r:id="rId9"/>
    <p:sldId id="297" r:id="rId10"/>
    <p:sldId id="261" r:id="rId11"/>
    <p:sldId id="310" r:id="rId12"/>
    <p:sldId id="294" r:id="rId13"/>
    <p:sldId id="312" r:id="rId14"/>
    <p:sldId id="309" r:id="rId15"/>
    <p:sldId id="295" r:id="rId16"/>
    <p:sldId id="296" r:id="rId17"/>
    <p:sldId id="262" r:id="rId18"/>
    <p:sldId id="313" r:id="rId19"/>
    <p:sldId id="300" r:id="rId20"/>
    <p:sldId id="301" r:id="rId21"/>
    <p:sldId id="311" r:id="rId22"/>
    <p:sldId id="302" r:id="rId23"/>
    <p:sldId id="335" r:id="rId24"/>
    <p:sldId id="263" r:id="rId25"/>
    <p:sldId id="336" r:id="rId26"/>
    <p:sldId id="339" r:id="rId27"/>
    <p:sldId id="304" r:id="rId28"/>
    <p:sldId id="337" r:id="rId29"/>
    <p:sldId id="305" r:id="rId30"/>
    <p:sldId id="338" r:id="rId31"/>
    <p:sldId id="341" r:id="rId32"/>
    <p:sldId id="342" r:id="rId33"/>
  </p:sldIdLst>
  <p:sldSz cx="12192000" cy="6858000"/>
  <p:notesSz cx="6858000" cy="9144000"/>
  <p:embeddedFontLst>
    <p:embeddedFont>
      <p:font typeface="等线" panose="02010600030101010101" pitchFamily="2" charset="-122"/>
      <p:regular r:id="rId35"/>
      <p:bold r:id="rId36"/>
    </p:embeddedFont>
    <p:embeddedFont>
      <p:font typeface="汉仪文黑-55简" panose="00020600040101010101" pitchFamily="18" charset="-122"/>
      <p:regular r:id="rId37"/>
    </p:embeddedFont>
    <p:embeddedFont>
      <p:font typeface="Calibri" panose="020F0502020204030204" pitchFamily="34"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1FA"/>
    <a:srgbClr val="F3F8FB"/>
    <a:srgbClr val="8DAFAE"/>
    <a:srgbClr val="266363"/>
    <a:srgbClr val="3F9D80"/>
    <a:srgbClr val="39907F"/>
    <a:srgbClr val="3E9C80"/>
    <a:srgbClr val="317F7F"/>
    <a:srgbClr val="0D2916"/>
    <a:srgbClr val="194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40" d="100"/>
          <a:sy n="140" d="100"/>
        </p:scale>
        <p:origin x="1026"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1E7B6-9EEA-4BBE-A235-C082F13EC54A}" type="datetimeFigureOut">
              <a:rPr lang="zh-CN" altLang="en-US" smtClean="0"/>
              <a:t>2022/7/11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767ED-436E-4692-9B37-8F10B5D25E48}" type="slidenum">
              <a:rPr lang="zh-CN" altLang="en-US" smtClean="0"/>
              <a:t>‹#›</a:t>
            </a:fld>
            <a:endParaRPr lang="zh-CN" altLang="en-US"/>
          </a:p>
        </p:txBody>
      </p:sp>
    </p:spTree>
    <p:extLst>
      <p:ext uri="{BB962C8B-B14F-4D97-AF65-F5344CB8AC3E}">
        <p14:creationId xmlns:p14="http://schemas.microsoft.com/office/powerpoint/2010/main" val="312232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a:t>
            </a:fld>
            <a:endParaRPr lang="zh-CN" altLang="en-US"/>
          </a:p>
        </p:txBody>
      </p:sp>
    </p:spTree>
    <p:extLst>
      <p:ext uri="{BB962C8B-B14F-4D97-AF65-F5344CB8AC3E}">
        <p14:creationId xmlns:p14="http://schemas.microsoft.com/office/powerpoint/2010/main" val="358185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10</a:t>
            </a:fld>
            <a:endParaRPr lang="zh-CN" altLang="en-US"/>
          </a:p>
        </p:txBody>
      </p:sp>
    </p:spTree>
    <p:extLst>
      <p:ext uri="{BB962C8B-B14F-4D97-AF65-F5344CB8AC3E}">
        <p14:creationId xmlns:p14="http://schemas.microsoft.com/office/powerpoint/2010/main" val="11943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11</a:t>
            </a:fld>
            <a:endParaRPr lang="zh-CN" altLang="en-US"/>
          </a:p>
        </p:txBody>
      </p:sp>
    </p:spTree>
    <p:extLst>
      <p:ext uri="{BB962C8B-B14F-4D97-AF65-F5344CB8AC3E}">
        <p14:creationId xmlns:p14="http://schemas.microsoft.com/office/powerpoint/2010/main" val="363462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12</a:t>
            </a:fld>
            <a:endParaRPr lang="zh-CN" altLang="en-US"/>
          </a:p>
        </p:txBody>
      </p:sp>
    </p:spTree>
    <p:extLst>
      <p:ext uri="{BB962C8B-B14F-4D97-AF65-F5344CB8AC3E}">
        <p14:creationId xmlns:p14="http://schemas.microsoft.com/office/powerpoint/2010/main" val="232952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13</a:t>
            </a:fld>
            <a:endParaRPr lang="zh-CN" altLang="en-US"/>
          </a:p>
        </p:txBody>
      </p:sp>
    </p:spTree>
    <p:extLst>
      <p:ext uri="{BB962C8B-B14F-4D97-AF65-F5344CB8AC3E}">
        <p14:creationId xmlns:p14="http://schemas.microsoft.com/office/powerpoint/2010/main" val="252090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14</a:t>
            </a:fld>
            <a:endParaRPr lang="zh-CN" altLang="en-US"/>
          </a:p>
        </p:txBody>
      </p:sp>
    </p:spTree>
    <p:extLst>
      <p:ext uri="{BB962C8B-B14F-4D97-AF65-F5344CB8AC3E}">
        <p14:creationId xmlns:p14="http://schemas.microsoft.com/office/powerpoint/2010/main" val="49075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15</a:t>
            </a:fld>
            <a:endParaRPr lang="zh-CN" altLang="en-US"/>
          </a:p>
        </p:txBody>
      </p:sp>
    </p:spTree>
    <p:extLst>
      <p:ext uri="{BB962C8B-B14F-4D97-AF65-F5344CB8AC3E}">
        <p14:creationId xmlns:p14="http://schemas.microsoft.com/office/powerpoint/2010/main" val="299809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16</a:t>
            </a:fld>
            <a:endParaRPr lang="zh-CN" altLang="en-US"/>
          </a:p>
        </p:txBody>
      </p:sp>
    </p:spTree>
    <p:extLst>
      <p:ext uri="{BB962C8B-B14F-4D97-AF65-F5344CB8AC3E}">
        <p14:creationId xmlns:p14="http://schemas.microsoft.com/office/powerpoint/2010/main" val="265047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17</a:t>
            </a:fld>
            <a:endParaRPr lang="zh-CN" altLang="en-US"/>
          </a:p>
        </p:txBody>
      </p:sp>
    </p:spTree>
    <p:extLst>
      <p:ext uri="{BB962C8B-B14F-4D97-AF65-F5344CB8AC3E}">
        <p14:creationId xmlns:p14="http://schemas.microsoft.com/office/powerpoint/2010/main" val="293860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18</a:t>
            </a:fld>
            <a:endParaRPr lang="zh-CN" altLang="en-US"/>
          </a:p>
        </p:txBody>
      </p:sp>
    </p:spTree>
    <p:extLst>
      <p:ext uri="{BB962C8B-B14F-4D97-AF65-F5344CB8AC3E}">
        <p14:creationId xmlns:p14="http://schemas.microsoft.com/office/powerpoint/2010/main" val="296493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19</a:t>
            </a:fld>
            <a:endParaRPr lang="zh-CN" altLang="en-US"/>
          </a:p>
        </p:txBody>
      </p:sp>
    </p:spTree>
    <p:extLst>
      <p:ext uri="{BB962C8B-B14F-4D97-AF65-F5344CB8AC3E}">
        <p14:creationId xmlns:p14="http://schemas.microsoft.com/office/powerpoint/2010/main" val="207173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a:t>
            </a:fld>
            <a:endParaRPr lang="zh-CN" altLang="en-US"/>
          </a:p>
        </p:txBody>
      </p:sp>
    </p:spTree>
    <p:extLst>
      <p:ext uri="{BB962C8B-B14F-4D97-AF65-F5344CB8AC3E}">
        <p14:creationId xmlns:p14="http://schemas.microsoft.com/office/powerpoint/2010/main" val="352738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20</a:t>
            </a:fld>
            <a:endParaRPr lang="zh-CN" altLang="en-US"/>
          </a:p>
        </p:txBody>
      </p:sp>
    </p:spTree>
    <p:extLst>
      <p:ext uri="{BB962C8B-B14F-4D97-AF65-F5344CB8AC3E}">
        <p14:creationId xmlns:p14="http://schemas.microsoft.com/office/powerpoint/2010/main" val="298822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21</a:t>
            </a:fld>
            <a:endParaRPr lang="zh-CN" altLang="en-US"/>
          </a:p>
        </p:txBody>
      </p:sp>
    </p:spTree>
    <p:extLst>
      <p:ext uri="{BB962C8B-B14F-4D97-AF65-F5344CB8AC3E}">
        <p14:creationId xmlns:p14="http://schemas.microsoft.com/office/powerpoint/2010/main" val="368578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22</a:t>
            </a:fld>
            <a:endParaRPr lang="zh-CN" altLang="en-US"/>
          </a:p>
        </p:txBody>
      </p:sp>
    </p:spTree>
    <p:extLst>
      <p:ext uri="{BB962C8B-B14F-4D97-AF65-F5344CB8AC3E}">
        <p14:creationId xmlns:p14="http://schemas.microsoft.com/office/powerpoint/2010/main" val="2570614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23</a:t>
            </a:fld>
            <a:endParaRPr lang="zh-CN" altLang="en-US"/>
          </a:p>
        </p:txBody>
      </p:sp>
    </p:spTree>
    <p:extLst>
      <p:ext uri="{BB962C8B-B14F-4D97-AF65-F5344CB8AC3E}">
        <p14:creationId xmlns:p14="http://schemas.microsoft.com/office/powerpoint/2010/main" val="3989490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24</a:t>
            </a:fld>
            <a:endParaRPr lang="zh-CN" altLang="en-US"/>
          </a:p>
        </p:txBody>
      </p:sp>
    </p:spTree>
    <p:extLst>
      <p:ext uri="{BB962C8B-B14F-4D97-AF65-F5344CB8AC3E}">
        <p14:creationId xmlns:p14="http://schemas.microsoft.com/office/powerpoint/2010/main" val="2636777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25</a:t>
            </a:fld>
            <a:endParaRPr lang="zh-CN" altLang="en-US"/>
          </a:p>
        </p:txBody>
      </p:sp>
    </p:spTree>
    <p:extLst>
      <p:ext uri="{BB962C8B-B14F-4D97-AF65-F5344CB8AC3E}">
        <p14:creationId xmlns:p14="http://schemas.microsoft.com/office/powerpoint/2010/main" val="3768271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26</a:t>
            </a:fld>
            <a:endParaRPr lang="zh-CN" altLang="en-US"/>
          </a:p>
        </p:txBody>
      </p:sp>
    </p:spTree>
    <p:extLst>
      <p:ext uri="{BB962C8B-B14F-4D97-AF65-F5344CB8AC3E}">
        <p14:creationId xmlns:p14="http://schemas.microsoft.com/office/powerpoint/2010/main" val="1585101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27</a:t>
            </a:fld>
            <a:endParaRPr lang="zh-CN" altLang="en-US"/>
          </a:p>
        </p:txBody>
      </p:sp>
    </p:spTree>
    <p:extLst>
      <p:ext uri="{BB962C8B-B14F-4D97-AF65-F5344CB8AC3E}">
        <p14:creationId xmlns:p14="http://schemas.microsoft.com/office/powerpoint/2010/main" val="12571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28</a:t>
            </a:fld>
            <a:endParaRPr lang="zh-CN" altLang="en-US"/>
          </a:p>
        </p:txBody>
      </p:sp>
    </p:spTree>
    <p:extLst>
      <p:ext uri="{BB962C8B-B14F-4D97-AF65-F5344CB8AC3E}">
        <p14:creationId xmlns:p14="http://schemas.microsoft.com/office/powerpoint/2010/main" val="2970734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29</a:t>
            </a:fld>
            <a:endParaRPr lang="zh-CN" altLang="en-US"/>
          </a:p>
        </p:txBody>
      </p:sp>
    </p:spTree>
    <p:extLst>
      <p:ext uri="{BB962C8B-B14F-4D97-AF65-F5344CB8AC3E}">
        <p14:creationId xmlns:p14="http://schemas.microsoft.com/office/powerpoint/2010/main" val="82092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3</a:t>
            </a:fld>
            <a:endParaRPr lang="zh-CN" altLang="en-US"/>
          </a:p>
        </p:txBody>
      </p:sp>
    </p:spTree>
    <p:extLst>
      <p:ext uri="{BB962C8B-B14F-4D97-AF65-F5344CB8AC3E}">
        <p14:creationId xmlns:p14="http://schemas.microsoft.com/office/powerpoint/2010/main" val="282716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30</a:t>
            </a:fld>
            <a:endParaRPr lang="zh-CN" altLang="en-US"/>
          </a:p>
        </p:txBody>
      </p:sp>
    </p:spTree>
    <p:extLst>
      <p:ext uri="{BB962C8B-B14F-4D97-AF65-F5344CB8AC3E}">
        <p14:creationId xmlns:p14="http://schemas.microsoft.com/office/powerpoint/2010/main" val="1142242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31</a:t>
            </a:fld>
            <a:endParaRPr lang="zh-CN" altLang="en-US"/>
          </a:p>
        </p:txBody>
      </p:sp>
    </p:spTree>
    <p:extLst>
      <p:ext uri="{BB962C8B-B14F-4D97-AF65-F5344CB8AC3E}">
        <p14:creationId xmlns:p14="http://schemas.microsoft.com/office/powerpoint/2010/main" val="3318430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32</a:t>
            </a:fld>
            <a:endParaRPr lang="zh-CN" altLang="en-US"/>
          </a:p>
        </p:txBody>
      </p:sp>
    </p:spTree>
    <p:extLst>
      <p:ext uri="{BB962C8B-B14F-4D97-AF65-F5344CB8AC3E}">
        <p14:creationId xmlns:p14="http://schemas.microsoft.com/office/powerpoint/2010/main" val="67840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4</a:t>
            </a:fld>
            <a:endParaRPr lang="zh-CN" altLang="en-US"/>
          </a:p>
        </p:txBody>
      </p:sp>
    </p:spTree>
    <p:extLst>
      <p:ext uri="{BB962C8B-B14F-4D97-AF65-F5344CB8AC3E}">
        <p14:creationId xmlns:p14="http://schemas.microsoft.com/office/powerpoint/2010/main" val="375150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5</a:t>
            </a:fld>
            <a:endParaRPr lang="zh-CN" altLang="en-US"/>
          </a:p>
        </p:txBody>
      </p:sp>
    </p:spTree>
    <p:extLst>
      <p:ext uri="{BB962C8B-B14F-4D97-AF65-F5344CB8AC3E}">
        <p14:creationId xmlns:p14="http://schemas.microsoft.com/office/powerpoint/2010/main" val="313830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6</a:t>
            </a:fld>
            <a:endParaRPr lang="zh-CN" altLang="en-US"/>
          </a:p>
        </p:txBody>
      </p:sp>
    </p:spTree>
    <p:extLst>
      <p:ext uri="{BB962C8B-B14F-4D97-AF65-F5344CB8AC3E}">
        <p14:creationId xmlns:p14="http://schemas.microsoft.com/office/powerpoint/2010/main" val="207429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7</a:t>
            </a:fld>
            <a:endParaRPr lang="zh-CN" altLang="en-US"/>
          </a:p>
        </p:txBody>
      </p:sp>
    </p:spTree>
    <p:extLst>
      <p:ext uri="{BB962C8B-B14F-4D97-AF65-F5344CB8AC3E}">
        <p14:creationId xmlns:p14="http://schemas.microsoft.com/office/powerpoint/2010/main" val="233304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8</a:t>
            </a:fld>
            <a:endParaRPr lang="zh-CN" altLang="en-US"/>
          </a:p>
        </p:txBody>
      </p:sp>
    </p:spTree>
    <p:extLst>
      <p:ext uri="{BB962C8B-B14F-4D97-AF65-F5344CB8AC3E}">
        <p14:creationId xmlns:p14="http://schemas.microsoft.com/office/powerpoint/2010/main" val="196180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C767ED-436E-4692-9B37-8F10B5D25E48}" type="slidenum">
              <a:rPr lang="zh-CN" altLang="en-US" smtClean="0"/>
              <a:t>9</a:t>
            </a:fld>
            <a:endParaRPr lang="zh-CN" altLang="en-US"/>
          </a:p>
        </p:txBody>
      </p:sp>
    </p:spTree>
    <p:extLst>
      <p:ext uri="{BB962C8B-B14F-4D97-AF65-F5344CB8AC3E}">
        <p14:creationId xmlns:p14="http://schemas.microsoft.com/office/powerpoint/2010/main" val="415587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2022/7/11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F1FA"/>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54C9098-6CD5-50E3-26F7-F53161558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组合 14">
            <a:extLst>
              <a:ext uri="{FF2B5EF4-FFF2-40B4-BE49-F238E27FC236}">
                <a16:creationId xmlns:a16="http://schemas.microsoft.com/office/drawing/2014/main" id="{4A7A0617-5501-ABB2-2A64-960164003921}"/>
              </a:ext>
            </a:extLst>
          </p:cNvPr>
          <p:cNvGrpSpPr/>
          <p:nvPr/>
        </p:nvGrpSpPr>
        <p:grpSpPr>
          <a:xfrm>
            <a:off x="906320" y="1440621"/>
            <a:ext cx="10379360" cy="1387475"/>
            <a:chOff x="2255" y="2822"/>
            <a:chExt cx="14699" cy="2185"/>
          </a:xfrm>
        </p:grpSpPr>
        <p:sp>
          <p:nvSpPr>
            <p:cNvPr id="16" name="文本框 15">
              <a:extLst>
                <a:ext uri="{FF2B5EF4-FFF2-40B4-BE49-F238E27FC236}">
                  <a16:creationId xmlns:a16="http://schemas.microsoft.com/office/drawing/2014/main" id="{7708CCC7-FA65-CE06-E0BC-AC6F3E00DB6B}"/>
                </a:ext>
              </a:extLst>
            </p:cNvPr>
            <p:cNvSpPr txBox="1"/>
            <p:nvPr/>
          </p:nvSpPr>
          <p:spPr>
            <a:xfrm>
              <a:off x="2690" y="2837"/>
              <a:ext cx="13829" cy="217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10000"/>
                </a:lnSpc>
              </a:pPr>
              <a:r>
                <a:rPr lang="zh-CN" altLang="en-US" sz="8000" dirty="0">
                  <a:ln w="190500">
                    <a:solidFill>
                      <a:schemeClr val="bg1"/>
                    </a:solidFill>
                  </a:ln>
                  <a:solidFill>
                    <a:schemeClr val="bg1"/>
                  </a:soli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中国风教学通用</a:t>
              </a:r>
              <a:r>
                <a:rPr lang="en-US" altLang="zh-CN" sz="8000" dirty="0">
                  <a:ln w="190500">
                    <a:solidFill>
                      <a:schemeClr val="bg1"/>
                    </a:solidFill>
                  </a:ln>
                  <a:solidFill>
                    <a:schemeClr val="bg1"/>
                  </a:soli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PPT</a:t>
              </a:r>
            </a:p>
          </p:txBody>
        </p:sp>
        <p:sp>
          <p:nvSpPr>
            <p:cNvPr id="17" name="文本框 16">
              <a:extLst>
                <a:ext uri="{FF2B5EF4-FFF2-40B4-BE49-F238E27FC236}">
                  <a16:creationId xmlns:a16="http://schemas.microsoft.com/office/drawing/2014/main" id="{EA45CC49-A6E3-DC68-9B33-2686D06A042E}"/>
                </a:ext>
              </a:extLst>
            </p:cNvPr>
            <p:cNvSpPr txBox="1"/>
            <p:nvPr/>
          </p:nvSpPr>
          <p:spPr>
            <a:xfrm>
              <a:off x="2255" y="2822"/>
              <a:ext cx="14699" cy="2170"/>
            </a:xfrm>
            <a:prstGeom prst="rect">
              <a:avLst/>
            </a:prstGeom>
            <a:noFill/>
          </p:spPr>
          <p:txBody>
            <a:bodyPr wrap="square" rtlCol="0">
              <a:spAutoFit/>
            </a:bodyPr>
            <a:lstStyle/>
            <a:p>
              <a:pPr algn="ctr">
                <a:lnSpc>
                  <a:spcPct val="110000"/>
                </a:lnSpc>
              </a:pPr>
              <a:r>
                <a:rPr lang="zh-CN" altLang="en-US"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中国风教学通用</a:t>
              </a:r>
              <a:r>
                <a:rPr lang="en-US" altLang="zh-CN"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PPT</a:t>
              </a:r>
              <a:endParaRPr lang="zh-CN" altLang="en-US"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endParaRPr>
            </a:p>
          </p:txBody>
        </p:sp>
      </p:grpSp>
      <p:sp>
        <p:nvSpPr>
          <p:cNvPr id="19" name="文本框 18">
            <a:extLst>
              <a:ext uri="{FF2B5EF4-FFF2-40B4-BE49-F238E27FC236}">
                <a16:creationId xmlns:a16="http://schemas.microsoft.com/office/drawing/2014/main" id="{139F84A5-C7DA-F8A4-9962-BEDA7559586F}"/>
              </a:ext>
            </a:extLst>
          </p:cNvPr>
          <p:cNvSpPr txBox="1"/>
          <p:nvPr/>
        </p:nvSpPr>
        <p:spPr>
          <a:xfrm>
            <a:off x="3163839" y="3249198"/>
            <a:ext cx="5864322" cy="422910"/>
          </a:xfrm>
          <a:prstGeom prst="roundRect">
            <a:avLst>
              <a:gd name="adj" fmla="val 22442"/>
            </a:avLst>
          </a:prstGeom>
          <a:solidFill>
            <a:srgbClr val="3E9C80"/>
          </a:solidFill>
        </p:spPr>
        <p:txBody>
          <a:bodyPr wrap="square" rtlCol="0">
            <a:spAutoFit/>
          </a:bodyPr>
          <a:lstStyle/>
          <a:p>
            <a:pPr algn="dist"/>
            <a:r>
              <a:rPr lang="zh-CN" altLang="en-US"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不曾清贫难成人、未经挫折总天真</a:t>
            </a:r>
            <a:endParaRPr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nvGrpSpPr>
          <p:cNvPr id="20" name="组合 19">
            <a:extLst>
              <a:ext uri="{FF2B5EF4-FFF2-40B4-BE49-F238E27FC236}">
                <a16:creationId xmlns:a16="http://schemas.microsoft.com/office/drawing/2014/main" id="{FD507363-B2B3-ECE8-AC6C-51CFA11B9D40}"/>
              </a:ext>
            </a:extLst>
          </p:cNvPr>
          <p:cNvGrpSpPr/>
          <p:nvPr/>
        </p:nvGrpSpPr>
        <p:grpSpPr>
          <a:xfrm>
            <a:off x="3622675" y="4149897"/>
            <a:ext cx="4946650" cy="523240"/>
            <a:chOff x="5548" y="7172"/>
            <a:chExt cx="7790" cy="824"/>
          </a:xfrm>
        </p:grpSpPr>
        <p:sp>
          <p:nvSpPr>
            <p:cNvPr id="21" name="文本框 20">
              <a:extLst>
                <a:ext uri="{FF2B5EF4-FFF2-40B4-BE49-F238E27FC236}">
                  <a16:creationId xmlns:a16="http://schemas.microsoft.com/office/drawing/2014/main" id="{F968B169-FF32-B85E-3EC0-74F9AD105598}"/>
                </a:ext>
              </a:extLst>
            </p:cNvPr>
            <p:cNvSpPr txBox="1"/>
            <p:nvPr/>
          </p:nvSpPr>
          <p:spPr>
            <a:xfrm>
              <a:off x="5548" y="7172"/>
              <a:ext cx="3406" cy="818"/>
            </a:xfrm>
            <a:prstGeom prst="roundRect">
              <a:avLst>
                <a:gd name="adj" fmla="val 50000"/>
              </a:avLst>
            </a:prstGeom>
            <a:noFill/>
            <a:ln>
              <a:noFill/>
            </a:ln>
            <a:extLst>
              <a:ext uri="{909E8E84-426E-40DD-AFC4-6F175D3DCCD1}">
                <a14:hiddenFill xmlns:a14="http://schemas.microsoft.com/office/drawing/2010/main">
                  <a:solidFill>
                    <a:srgbClr val="3E9C80"/>
                  </a:solidFill>
                </a14:hiddenFill>
              </a:ext>
            </a:extLst>
          </p:spPr>
          <p:txBody>
            <a:bodyPr wrap="square" rtlCol="0">
              <a:spAutoFit/>
            </a:bodyPr>
            <a:lstStyle/>
            <a:p>
              <a:pPr algn="dist"/>
              <a:r>
                <a:rPr 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汇报人：</a:t>
              </a:r>
              <a:r>
                <a:rPr lang="zh-CN" altLang="en-US"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稻小壳</a:t>
              </a:r>
              <a:endParaRPr lang="en-US" alt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2" name="文本框 21">
              <a:extLst>
                <a:ext uri="{FF2B5EF4-FFF2-40B4-BE49-F238E27FC236}">
                  <a16:creationId xmlns:a16="http://schemas.microsoft.com/office/drawing/2014/main" id="{F9EB82D1-F195-739E-A587-EC329396FA2C}"/>
                </a:ext>
              </a:extLst>
            </p:cNvPr>
            <p:cNvSpPr txBox="1"/>
            <p:nvPr/>
          </p:nvSpPr>
          <p:spPr>
            <a:xfrm>
              <a:off x="9576" y="7178"/>
              <a:ext cx="3762" cy="818"/>
            </a:xfrm>
            <a:prstGeom prst="roundRect">
              <a:avLst>
                <a:gd name="adj" fmla="val 50000"/>
              </a:avLst>
            </a:prstGeom>
            <a:noFill/>
            <a:ln>
              <a:noFill/>
            </a:ln>
            <a:extLst>
              <a:ext uri="{909E8E84-426E-40DD-AFC4-6F175D3DCCD1}">
                <a14:hiddenFill xmlns:a14="http://schemas.microsoft.com/office/drawing/2010/main">
                  <a:solidFill>
                    <a:srgbClr val="3E9C80"/>
                  </a:solidFill>
                </a14:hiddenFill>
              </a:ext>
            </a:extLst>
          </p:spPr>
          <p:txBody>
            <a:bodyPr wrap="square" rtlCol="0">
              <a:spAutoFit/>
            </a:bodyPr>
            <a:lstStyle/>
            <a:p>
              <a:pPr algn="dist"/>
              <a:r>
                <a:rPr 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汇报时间：</a:t>
              </a:r>
              <a:r>
                <a:rPr lang="en-US" alt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20XX.XX</a:t>
              </a:r>
            </a:p>
          </p:txBody>
        </p:sp>
      </p:grpSp>
    </p:spTree>
    <p:extLst>
      <p:ext uri="{BB962C8B-B14F-4D97-AF65-F5344CB8AC3E}">
        <p14:creationId xmlns:p14="http://schemas.microsoft.com/office/powerpoint/2010/main" val="194450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par>
                                <p:cTn id="8" presetID="24"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to="" calcmode="lin" valueType="num">
                                      <p:cBhvr>
                                        <p:cTn id="10" dur="1" fill="hold"/>
                                        <p:tgtEl>
                                          <p:spTgt spid="19"/>
                                        </p:tgtEl>
                                      </p:cBhvr>
                                    </p:anim>
                                  </p:childTnLst>
                                </p:cTn>
                              </p:par>
                              <p:par>
                                <p:cTn id="11" presetID="24"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to="" calcmode="lin" valueType="num">
                                      <p:cBhvr>
                                        <p:cTn id="13"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135B7E3-DAFE-A9FC-D96B-D44C41DF5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213555" y="2393950"/>
            <a:ext cx="9765030" cy="1506503"/>
          </a:xfrm>
          <a:prstGeom prst="rect">
            <a:avLst/>
          </a:prstGeom>
          <a:noFill/>
        </p:spPr>
        <p:txBody>
          <a:bodyPr wrap="square" rtlCol="0">
            <a:spAutoFit/>
          </a:bodyPr>
          <a:lstStyle/>
          <a:p>
            <a:pPr algn="ctr">
              <a:lnSpc>
                <a:spcPct val="110000"/>
              </a:lnSpc>
            </a:pPr>
            <a:r>
              <a:rPr lang="zh-CN" altLang="en-US" sz="8800"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教 学 分 析</a:t>
            </a:r>
          </a:p>
        </p:txBody>
      </p:sp>
      <p:sp>
        <p:nvSpPr>
          <p:cNvPr id="2" name="文本框 1"/>
          <p:cNvSpPr txBox="1"/>
          <p:nvPr/>
        </p:nvSpPr>
        <p:spPr>
          <a:xfrm>
            <a:off x="4010095" y="1536700"/>
            <a:ext cx="4171950" cy="960135"/>
          </a:xfrm>
          <a:prstGeom prst="rect">
            <a:avLst/>
          </a:prstGeom>
          <a:noFill/>
        </p:spPr>
        <p:txBody>
          <a:bodyPr wrap="square" rtlCol="0">
            <a:spAutoFit/>
          </a:bodyPr>
          <a:lstStyle/>
          <a:p>
            <a:pPr algn="ctr">
              <a:lnSpc>
                <a:spcPct val="110000"/>
              </a:lnSpc>
            </a:pPr>
            <a:r>
              <a:rPr lang="en-US" altLang="zh-CN" sz="54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Part.02</a:t>
            </a: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601744" y="3928531"/>
            <a:ext cx="4988652" cy="661463"/>
          </a:xfrm>
          <a:prstGeom prst="rect">
            <a:avLst/>
          </a:prstGeom>
          <a:noFill/>
        </p:spPr>
        <p:txBody>
          <a:bodyPr vert="horz" wrap="square" rtlCol="0">
            <a:spAutoFit/>
          </a:bodyPr>
          <a:lstStyle/>
          <a:p>
            <a:pPr algn="ctr">
              <a:lnSpc>
                <a:spcPct val="200000"/>
              </a:lnSpc>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30" name="图片 29" descr="C:\Users\16106\Desktop\26 年中总结6.24中国水墨风\51miz-E1158097-D57F8A9C.png51miz-E1158097-D57F8A9C"/>
          <p:cNvPicPr>
            <a:picLocks noChangeAspect="1"/>
          </p:cNvPicPr>
          <p:nvPr/>
        </p:nvPicPr>
        <p:blipFill>
          <a:blip r:embed="rId5"/>
          <a:srcRect/>
          <a:stretch>
            <a:fillRect/>
          </a:stretch>
        </p:blipFill>
        <p:spPr>
          <a:xfrm>
            <a:off x="3971290" y="1765935"/>
            <a:ext cx="4257040" cy="4257040"/>
          </a:xfrm>
          <a:prstGeom prst="rect">
            <a:avLst/>
          </a:prstGeom>
        </p:spPr>
      </p:pic>
      <p:grpSp>
        <p:nvGrpSpPr>
          <p:cNvPr id="35" name="组合 34"/>
          <p:cNvGrpSpPr/>
          <p:nvPr/>
        </p:nvGrpSpPr>
        <p:grpSpPr>
          <a:xfrm>
            <a:off x="1197610" y="2080260"/>
            <a:ext cx="2764790" cy="3644900"/>
            <a:chOff x="1474" y="2852"/>
            <a:chExt cx="4354" cy="5740"/>
          </a:xfrm>
        </p:grpSpPr>
        <p:sp>
          <p:nvSpPr>
            <p:cNvPr id="8" name="文本框 7"/>
            <p:cNvSpPr txBox="1"/>
            <p:nvPr/>
          </p:nvSpPr>
          <p:spPr>
            <a:xfrm>
              <a:off x="2046" y="2852"/>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9" name="矩形 8"/>
            <p:cNvSpPr/>
            <p:nvPr/>
          </p:nvSpPr>
          <p:spPr>
            <a:xfrm>
              <a:off x="1474" y="3770"/>
              <a:ext cx="4354" cy="1452"/>
            </a:xfrm>
            <a:prstGeom prst="rect">
              <a:avLst/>
            </a:prstGeom>
          </p:spPr>
          <p:txBody>
            <a:bodyPr wrap="square">
              <a:sp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nvGrpSpPr>
            <p:cNvPr id="10" name="ewr"/>
            <p:cNvGrpSpPr/>
            <p:nvPr/>
          </p:nvGrpSpPr>
          <p:grpSpPr bwMode="auto">
            <a:xfrm>
              <a:off x="1677" y="3378"/>
              <a:ext cx="3948" cy="333"/>
              <a:chOff x="0" y="0"/>
              <a:chExt cx="2444" cy="206"/>
            </a:xfrm>
            <a:solidFill>
              <a:srgbClr val="266363"/>
            </a:solidFill>
          </p:grpSpPr>
          <p:sp>
            <p:nvSpPr>
              <p:cNvPr id="11"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2"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3"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14" name="文本框 13"/>
            <p:cNvSpPr txBox="1"/>
            <p:nvPr/>
          </p:nvSpPr>
          <p:spPr>
            <a:xfrm>
              <a:off x="2046" y="6222"/>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15" name="矩形 14"/>
            <p:cNvSpPr/>
            <p:nvPr/>
          </p:nvSpPr>
          <p:spPr>
            <a:xfrm>
              <a:off x="1474" y="7140"/>
              <a:ext cx="4354" cy="1452"/>
            </a:xfrm>
            <a:prstGeom prst="rect">
              <a:avLst/>
            </a:prstGeom>
          </p:spPr>
          <p:txBody>
            <a:bodyPr wrap="square">
              <a:sp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nvGrpSpPr>
            <p:cNvPr id="16" name="ewr"/>
            <p:cNvGrpSpPr/>
            <p:nvPr/>
          </p:nvGrpSpPr>
          <p:grpSpPr bwMode="auto">
            <a:xfrm>
              <a:off x="1677" y="6748"/>
              <a:ext cx="3948" cy="333"/>
              <a:chOff x="0" y="0"/>
              <a:chExt cx="2444" cy="206"/>
            </a:xfrm>
            <a:solidFill>
              <a:srgbClr val="266363"/>
            </a:solidFill>
          </p:grpSpPr>
          <p:sp>
            <p:nvSpPr>
              <p:cNvPr id="17"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8"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9"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grpSp>
        <p:nvGrpSpPr>
          <p:cNvPr id="34" name="组合 33"/>
          <p:cNvGrpSpPr/>
          <p:nvPr/>
        </p:nvGrpSpPr>
        <p:grpSpPr>
          <a:xfrm>
            <a:off x="8237855" y="2080260"/>
            <a:ext cx="2764790" cy="3644900"/>
            <a:chOff x="12885" y="3051"/>
            <a:chExt cx="4354" cy="5740"/>
          </a:xfrm>
        </p:grpSpPr>
        <p:sp>
          <p:nvSpPr>
            <p:cNvPr id="20" name="文本框 8"/>
            <p:cNvSpPr txBox="1"/>
            <p:nvPr/>
          </p:nvSpPr>
          <p:spPr>
            <a:xfrm>
              <a:off x="13457" y="3051"/>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21" name="矩形 20"/>
            <p:cNvSpPr/>
            <p:nvPr/>
          </p:nvSpPr>
          <p:spPr>
            <a:xfrm>
              <a:off x="12885" y="3969"/>
              <a:ext cx="4354" cy="1452"/>
            </a:xfrm>
            <a:prstGeom prst="rect">
              <a:avLst/>
            </a:prstGeom>
          </p:spPr>
          <p:txBody>
            <a:bodyPr wrap="square">
              <a:sp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nvGrpSpPr>
            <p:cNvPr id="22" name="ewr"/>
            <p:cNvGrpSpPr/>
            <p:nvPr/>
          </p:nvGrpSpPr>
          <p:grpSpPr bwMode="auto">
            <a:xfrm>
              <a:off x="13088" y="3577"/>
              <a:ext cx="3948" cy="333"/>
              <a:chOff x="0" y="0"/>
              <a:chExt cx="2444" cy="206"/>
            </a:xfrm>
            <a:solidFill>
              <a:srgbClr val="266363"/>
            </a:solidFill>
          </p:grpSpPr>
          <p:sp>
            <p:nvSpPr>
              <p:cNvPr id="23"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4"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5"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26" name="文本框 8"/>
            <p:cNvSpPr txBox="1"/>
            <p:nvPr/>
          </p:nvSpPr>
          <p:spPr>
            <a:xfrm>
              <a:off x="13457" y="6421"/>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27" name="矩形 26"/>
            <p:cNvSpPr/>
            <p:nvPr/>
          </p:nvSpPr>
          <p:spPr>
            <a:xfrm>
              <a:off x="12885" y="7339"/>
              <a:ext cx="4354" cy="1452"/>
            </a:xfrm>
            <a:prstGeom prst="rect">
              <a:avLst/>
            </a:prstGeom>
          </p:spPr>
          <p:txBody>
            <a:bodyPr wrap="square">
              <a:sp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nvGrpSpPr>
            <p:cNvPr id="28" name="ewr"/>
            <p:cNvGrpSpPr/>
            <p:nvPr/>
          </p:nvGrpSpPr>
          <p:grpSpPr bwMode="auto">
            <a:xfrm>
              <a:off x="13088" y="6947"/>
              <a:ext cx="3948" cy="333"/>
              <a:chOff x="0" y="0"/>
              <a:chExt cx="2444" cy="206"/>
            </a:xfrm>
            <a:solidFill>
              <a:srgbClr val="266363"/>
            </a:solidFill>
          </p:grpSpPr>
          <p:sp>
            <p:nvSpPr>
              <p:cNvPr id="29"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1"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2"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to="" calcmode="lin" valueType="num">
                                      <p:cBhvr>
                                        <p:cTn id="12" dur="1" fill="hold"/>
                                        <p:tgtEl>
                                          <p:spTgt spid="34"/>
                                        </p:tgtEl>
                                      </p:cBhvr>
                                    </p:anim>
                                  </p:childTnLst>
                                </p:cTn>
                              </p:par>
                              <p:par>
                                <p:cTn id="13" presetID="24"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to="" calcmode="lin" valueType="num">
                                      <p:cBhvr>
                                        <p:cTn id="15" dur="1" fill="hold"/>
                                        <p:tgtEl>
                                          <p:spTgt spid="3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6985"/>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17" name="椭圆 16"/>
          <p:cNvSpPr/>
          <p:nvPr/>
        </p:nvSpPr>
        <p:spPr>
          <a:xfrm>
            <a:off x="1883209" y="2323995"/>
            <a:ext cx="3223508" cy="3223508"/>
          </a:xfrm>
          <a:prstGeom prst="ellipse">
            <a:avLst/>
          </a:prstGeom>
          <a:solidFill>
            <a:srgbClr val="3D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 name="Oval 6"/>
          <p:cNvSpPr>
            <a:spLocks noChangeArrowheads="1"/>
          </p:cNvSpPr>
          <p:nvPr/>
        </p:nvSpPr>
        <p:spPr bwMode="auto">
          <a:xfrm>
            <a:off x="5022050" y="1905550"/>
            <a:ext cx="623725" cy="623888"/>
          </a:xfrm>
          <a:prstGeom prst="ellipse">
            <a:avLst/>
          </a:prstGeom>
          <a:solidFill>
            <a:srgbClr val="266363"/>
          </a:solidFill>
          <a:ln>
            <a:noFill/>
          </a:ln>
        </p:spPr>
        <p:txBody>
          <a:bodyPr vert="horz" wrap="square" lIns="0" tIns="45720" rIns="0" bIns="45720" numCol="1" anchor="ctr" anchorCtr="0" compatLnSpc="1"/>
          <a:lstStyle/>
          <a:p>
            <a:pPr algn="ctr"/>
            <a:r>
              <a:rPr lang="en-US" altLang="zh-CN"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01</a:t>
            </a:r>
            <a:endParaRPr lang="zh-CN" altLang="en-US"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9" name="Oval 7"/>
          <p:cNvSpPr>
            <a:spLocks noChangeArrowheads="1"/>
          </p:cNvSpPr>
          <p:nvPr/>
        </p:nvSpPr>
        <p:spPr bwMode="auto">
          <a:xfrm>
            <a:off x="5477375" y="3031476"/>
            <a:ext cx="623725" cy="622697"/>
          </a:xfrm>
          <a:prstGeom prst="ellipse">
            <a:avLst/>
          </a:prstGeom>
          <a:solidFill>
            <a:srgbClr val="266363">
              <a:alpha val="70000"/>
            </a:srgbClr>
          </a:solidFill>
          <a:ln>
            <a:noFill/>
          </a:ln>
        </p:spPr>
        <p:txBody>
          <a:bodyPr vert="horz" wrap="square" lIns="0" tIns="45720" rIns="0" bIns="45720" numCol="1" anchor="ctr" anchorCtr="0" compatLnSpc="1"/>
          <a:lstStyle/>
          <a:p>
            <a:pPr algn="ctr"/>
            <a:r>
              <a:rPr lang="en-US" altLang="zh-CN"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02</a:t>
            </a:r>
            <a:endParaRPr lang="zh-CN" altLang="en-US"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0" name="Oval 9"/>
          <p:cNvSpPr>
            <a:spLocks noChangeArrowheads="1"/>
          </p:cNvSpPr>
          <p:nvPr/>
        </p:nvSpPr>
        <p:spPr bwMode="auto">
          <a:xfrm>
            <a:off x="5467850" y="4151313"/>
            <a:ext cx="623725" cy="623888"/>
          </a:xfrm>
          <a:prstGeom prst="ellipse">
            <a:avLst/>
          </a:prstGeom>
          <a:solidFill>
            <a:srgbClr val="266363"/>
          </a:solidFill>
          <a:ln>
            <a:noFill/>
          </a:ln>
        </p:spPr>
        <p:txBody>
          <a:bodyPr vert="horz" wrap="square" lIns="0" tIns="45720" rIns="0" bIns="45720" numCol="1" anchor="ctr" anchorCtr="0" compatLnSpc="1"/>
          <a:lstStyle/>
          <a:p>
            <a:pPr algn="ctr"/>
            <a:r>
              <a:rPr lang="en-US" altLang="zh-CN"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03</a:t>
            </a:r>
            <a:endParaRPr lang="zh-CN" altLang="en-US"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1" name="Oval 8"/>
          <p:cNvSpPr>
            <a:spLocks noChangeArrowheads="1"/>
          </p:cNvSpPr>
          <p:nvPr/>
        </p:nvSpPr>
        <p:spPr bwMode="auto">
          <a:xfrm>
            <a:off x="5052423" y="5296287"/>
            <a:ext cx="623725" cy="622697"/>
          </a:xfrm>
          <a:prstGeom prst="ellipse">
            <a:avLst/>
          </a:prstGeom>
          <a:solidFill>
            <a:srgbClr val="266363">
              <a:alpha val="70000"/>
            </a:srgbClr>
          </a:solidFill>
          <a:ln>
            <a:noFill/>
          </a:ln>
        </p:spPr>
        <p:txBody>
          <a:bodyPr vert="horz" wrap="square" lIns="0" tIns="45720" rIns="0" bIns="45720" numCol="1" anchor="ctr" anchorCtr="0" compatLnSpc="1"/>
          <a:lstStyle/>
          <a:p>
            <a:pPr algn="ctr"/>
            <a:r>
              <a:rPr lang="en-US" altLang="zh-CN"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04</a:t>
            </a:r>
            <a:endParaRPr lang="zh-CN" altLang="en-US" b="1"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2" name="TextBox 26"/>
          <p:cNvSpPr txBox="1"/>
          <p:nvPr/>
        </p:nvSpPr>
        <p:spPr>
          <a:xfrm>
            <a:off x="5764332" y="1715087"/>
            <a:ext cx="2833463" cy="374650"/>
          </a:xfrm>
          <a:prstGeom prst="rect">
            <a:avLst/>
          </a:prstGeom>
          <a:noFill/>
        </p:spPr>
        <p:txBody>
          <a:bodyPr wrap="square" lIns="68562" tIns="34281" rIns="68562" bIns="34281" rtlCol="0">
            <a:spAutoFit/>
          </a:bodyPr>
          <a:lstStyle/>
          <a:p>
            <a:pPr algn="just"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3" name="TextBox 27"/>
          <p:cNvSpPr txBox="1"/>
          <p:nvPr/>
        </p:nvSpPr>
        <p:spPr>
          <a:xfrm>
            <a:off x="5776622" y="2103773"/>
            <a:ext cx="3842368" cy="590593"/>
          </a:xfrm>
          <a:prstGeom prst="rect">
            <a:avLst/>
          </a:prstGeom>
          <a:noFill/>
        </p:spPr>
        <p:txBody>
          <a:bodyPr wrap="square" lIns="68562" tIns="34281" rIns="68562" bIns="34281" rtlCol="0">
            <a:spAutoFit/>
          </a:bodyPr>
          <a:lstStyle/>
          <a:p>
            <a:pPr algn="just"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4" name="TextBox 28"/>
          <p:cNvSpPr txBox="1"/>
          <p:nvPr/>
        </p:nvSpPr>
        <p:spPr>
          <a:xfrm>
            <a:off x="5792707" y="5246543"/>
            <a:ext cx="2833463" cy="374650"/>
          </a:xfrm>
          <a:prstGeom prst="rect">
            <a:avLst/>
          </a:prstGeom>
          <a:noFill/>
        </p:spPr>
        <p:txBody>
          <a:bodyPr wrap="square" lIns="68562" tIns="34281" rIns="68562" bIns="34281" rtlCol="0">
            <a:spAutoFit/>
          </a:bodyPr>
          <a:lstStyle/>
          <a:p>
            <a:pPr algn="just"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5" name="TextBox 29"/>
          <p:cNvSpPr txBox="1"/>
          <p:nvPr/>
        </p:nvSpPr>
        <p:spPr>
          <a:xfrm>
            <a:off x="5804997" y="5600551"/>
            <a:ext cx="3842368" cy="590593"/>
          </a:xfrm>
          <a:prstGeom prst="rect">
            <a:avLst/>
          </a:prstGeom>
          <a:noFill/>
        </p:spPr>
        <p:txBody>
          <a:bodyPr wrap="square" lIns="68562" tIns="34281" rIns="68562" bIns="34281" rtlCol="0">
            <a:spAutoFit/>
          </a:bodyPr>
          <a:lstStyle/>
          <a:p>
            <a:pPr algn="just"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6" name="TextBox 30"/>
          <p:cNvSpPr txBox="1"/>
          <p:nvPr/>
        </p:nvSpPr>
        <p:spPr>
          <a:xfrm>
            <a:off x="6199910" y="4097192"/>
            <a:ext cx="2656050" cy="374650"/>
          </a:xfrm>
          <a:prstGeom prst="rect">
            <a:avLst/>
          </a:prstGeom>
          <a:noFill/>
        </p:spPr>
        <p:txBody>
          <a:bodyPr wrap="square" lIns="68562" tIns="34281" rIns="68562" bIns="34281" rtlCol="0">
            <a:spAutoFit/>
          </a:bodyPr>
          <a:lstStyle/>
          <a:p>
            <a:pPr algn="just"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8" name="TextBox 31"/>
          <p:cNvSpPr txBox="1"/>
          <p:nvPr/>
        </p:nvSpPr>
        <p:spPr>
          <a:xfrm>
            <a:off x="6212198" y="4451199"/>
            <a:ext cx="3842368" cy="590593"/>
          </a:xfrm>
          <a:prstGeom prst="rect">
            <a:avLst/>
          </a:prstGeom>
          <a:noFill/>
        </p:spPr>
        <p:txBody>
          <a:bodyPr wrap="square" lIns="68562" tIns="34281" rIns="68562" bIns="34281" rtlCol="0">
            <a:spAutoFit/>
          </a:bodyPr>
          <a:lstStyle/>
          <a:p>
            <a:pPr algn="just"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9" name="TextBox 32"/>
          <p:cNvSpPr txBox="1"/>
          <p:nvPr/>
        </p:nvSpPr>
        <p:spPr>
          <a:xfrm>
            <a:off x="6209434" y="2917656"/>
            <a:ext cx="2557593" cy="374650"/>
          </a:xfrm>
          <a:prstGeom prst="rect">
            <a:avLst/>
          </a:prstGeom>
          <a:noFill/>
        </p:spPr>
        <p:txBody>
          <a:bodyPr wrap="square" lIns="68562" tIns="34281" rIns="68562" bIns="34281" rtlCol="0">
            <a:spAutoFit/>
          </a:bodyPr>
          <a:lstStyle/>
          <a:p>
            <a:pPr algn="just"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0" name="TextBox 33"/>
          <p:cNvSpPr txBox="1"/>
          <p:nvPr/>
        </p:nvSpPr>
        <p:spPr>
          <a:xfrm>
            <a:off x="6221723" y="3271663"/>
            <a:ext cx="3842368" cy="590593"/>
          </a:xfrm>
          <a:prstGeom prst="rect">
            <a:avLst/>
          </a:prstGeom>
          <a:noFill/>
        </p:spPr>
        <p:txBody>
          <a:bodyPr wrap="square" lIns="68562" tIns="34281" rIns="68562" bIns="34281" rtlCol="0">
            <a:spAutoFit/>
          </a:bodyPr>
          <a:lstStyle/>
          <a:p>
            <a:pPr algn="just"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pic>
        <p:nvPicPr>
          <p:cNvPr id="21" name="图片 20" descr="图标&#10;&#10;中度可信度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249" y="2158917"/>
            <a:ext cx="3553664" cy="355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56" presetClass="path" presetSubtype="0" accel="50000" decel="50000" fill="hold" grpId="1" nodeType="withEffect">
                                  <p:stCondLst>
                                    <p:cond delay="0"/>
                                  </p:stCondLst>
                                  <p:childTnLst>
                                    <p:animMotion origin="layout" path="M -2.08333E-7 4.44444E-6 L -0.14635 0.11134 " pathEditMode="relative" rAng="0" ptsTypes="AA">
                                      <p:cBhvr>
                                        <p:cTn id="19" dur="500" spd="-100000" fill="hold"/>
                                        <p:tgtEl>
                                          <p:spTgt spid="9"/>
                                        </p:tgtEl>
                                        <p:attrNameLst>
                                          <p:attrName>ppt_x</p:attrName>
                                          <p:attrName>ppt_y</p:attrName>
                                        </p:attrNameLst>
                                      </p:cBhvr>
                                      <p:rCtr x="-7318" y="5556"/>
                                    </p:animMotion>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56" presetClass="path" presetSubtype="0" accel="50000" decel="50000" fill="hold" grpId="1" nodeType="withEffect">
                                  <p:stCondLst>
                                    <p:cond delay="0"/>
                                  </p:stCondLst>
                                  <p:childTnLst>
                                    <p:animMotion origin="layout" path="M -2.08333E-7 -3.33333E-6 L -0.14635 -0.08703 " pathEditMode="relative" rAng="0" ptsTypes="AA">
                                      <p:cBhvr>
                                        <p:cTn id="23" dur="500" spd="-100000" fill="hold"/>
                                        <p:tgtEl>
                                          <p:spTgt spid="10"/>
                                        </p:tgtEl>
                                        <p:attrNameLst>
                                          <p:attrName>ppt_x</p:attrName>
                                          <p:attrName>ppt_y</p:attrName>
                                        </p:attrNameLst>
                                      </p:cBhvr>
                                      <p:rCtr x="-7318" y="-4352"/>
                                    </p:animMotion>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56" presetClass="path" presetSubtype="0" accel="50000" decel="50000" fill="hold" grpId="1" nodeType="withEffect">
                                  <p:stCondLst>
                                    <p:cond delay="0"/>
                                  </p:stCondLst>
                                  <p:childTnLst>
                                    <p:animMotion origin="layout" path="M 6.25E-7 -1.48148E-6 L -0.10404 -0.24722 " pathEditMode="relative" rAng="0" ptsTypes="AA">
                                      <p:cBhvr>
                                        <p:cTn id="27" dur="500" spd="-100000" fill="hold"/>
                                        <p:tgtEl>
                                          <p:spTgt spid="11"/>
                                        </p:tgtEl>
                                        <p:attrNameLst>
                                          <p:attrName>ppt_x</p:attrName>
                                          <p:attrName>ppt_y</p:attrName>
                                        </p:attrNameLst>
                                      </p:cBhvr>
                                      <p:rCtr x="-5208" y="-12361"/>
                                    </p:animMotion>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56" presetClass="path" presetSubtype="0" accel="50000" decel="50000" fill="hold" grpId="1" nodeType="withEffect">
                                  <p:stCondLst>
                                    <p:cond delay="0"/>
                                  </p:stCondLst>
                                  <p:childTnLst>
                                    <p:animMotion origin="layout" path="M -1.66667E-6 4.07407E-6 L -0.10403 0.2993 " pathEditMode="relative" rAng="0" ptsTypes="AA">
                                      <p:cBhvr>
                                        <p:cTn id="31" dur="500" spd="-100000" fill="hold"/>
                                        <p:tgtEl>
                                          <p:spTgt spid="8"/>
                                        </p:tgtEl>
                                        <p:attrNameLst>
                                          <p:attrName>ppt_x</p:attrName>
                                          <p:attrName>ppt_y</p:attrName>
                                        </p:attrNameLst>
                                      </p:cBhvr>
                                      <p:rCtr x="-5208" y="14954"/>
                                    </p:animMotion>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up)">
                                      <p:cBhvr>
                                        <p:cTn id="50" dur="500"/>
                                        <p:tgtEl>
                                          <p:spTgt spid="20"/>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anim calcmode="lin" valueType="num">
                                      <p:cBhvr>
                                        <p:cTn id="54" dur="500" fill="hold"/>
                                        <p:tgtEl>
                                          <p:spTgt spid="16"/>
                                        </p:tgtEl>
                                        <p:attrNameLst>
                                          <p:attrName>ppt_x</p:attrName>
                                        </p:attrNameLst>
                                      </p:cBhvr>
                                      <p:tavLst>
                                        <p:tav tm="0">
                                          <p:val>
                                            <p:strVal val="#ppt_x"/>
                                          </p:val>
                                        </p:tav>
                                        <p:tav tm="100000">
                                          <p:val>
                                            <p:strVal val="#ppt_x"/>
                                          </p:val>
                                        </p:tav>
                                      </p:tavLst>
                                    </p:anim>
                                    <p:anim calcmode="lin" valueType="num">
                                      <p:cBhvr>
                                        <p:cTn id="55" dur="500" fill="hold"/>
                                        <p:tgtEl>
                                          <p:spTgt spid="16"/>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22" presetClass="entr" presetSubtype="1"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p:bldP spid="13" grpId="0"/>
      <p:bldP spid="14" grpId="0"/>
      <p:bldP spid="15" grpId="0"/>
      <p:bldP spid="1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268880-8D2A8476.png51miz-E1268880-8D2A8476"/>
          <p:cNvPicPr>
            <a:picLocks noChangeAspect="1"/>
          </p:cNvPicPr>
          <p:nvPr/>
        </p:nvPicPr>
        <p:blipFill>
          <a:blip r:embed="rId5"/>
          <a:srcRect/>
          <a:stretch>
            <a:fillRect/>
          </a:stretch>
        </p:blipFill>
        <p:spPr>
          <a:xfrm>
            <a:off x="2586355" y="1089660"/>
            <a:ext cx="7019290" cy="5263515"/>
          </a:xfrm>
          <a:prstGeom prst="rect">
            <a:avLst/>
          </a:prstGeom>
        </p:spPr>
      </p:pic>
      <p:grpSp>
        <p:nvGrpSpPr>
          <p:cNvPr id="17" name="组合 16"/>
          <p:cNvGrpSpPr/>
          <p:nvPr/>
        </p:nvGrpSpPr>
        <p:grpSpPr>
          <a:xfrm>
            <a:off x="1606550" y="2336800"/>
            <a:ext cx="1218565" cy="3496310"/>
            <a:chOff x="2562" y="3586"/>
            <a:chExt cx="1919" cy="5506"/>
          </a:xfrm>
        </p:grpSpPr>
        <p:grpSp>
          <p:nvGrpSpPr>
            <p:cNvPr id="9" name="组合 8"/>
            <p:cNvGrpSpPr/>
            <p:nvPr/>
          </p:nvGrpSpPr>
          <p:grpSpPr>
            <a:xfrm>
              <a:off x="2818" y="3586"/>
              <a:ext cx="1413" cy="1486"/>
              <a:chOff x="1141716" y="2358573"/>
              <a:chExt cx="897018" cy="943840"/>
            </a:xfrm>
          </p:grpSpPr>
          <p:sp>
            <p:nvSpPr>
              <p:cNvPr id="10" name="图形 9"/>
              <p:cNvSpPr/>
              <p:nvPr/>
            </p:nvSpPr>
            <p:spPr>
              <a:xfrm>
                <a:off x="1141716" y="2358573"/>
                <a:ext cx="897018" cy="943840"/>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solidFill>
                <a:srgbClr val="266363"/>
              </a:solidFill>
              <a:ln w="4472" cap="flat">
                <a:noFill/>
                <a:prstDash val="solid"/>
                <a:miter/>
              </a:ln>
            </p:spPr>
            <p:txBody>
              <a:bodyPr rtlCol="0" anchor="ctr"/>
              <a:lstStyle/>
              <a:p>
                <a:endParaRPr lang="zh-CN" altLang="en-US" sz="3200" dirty="0">
                  <a:solidFill>
                    <a:srgbClr val="26636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endParaRPr>
              </a:p>
            </p:txBody>
          </p:sp>
          <p:sp>
            <p:nvSpPr>
              <p:cNvPr id="11" name="文本框 10"/>
              <p:cNvSpPr txBox="1"/>
              <p:nvPr/>
            </p:nvSpPr>
            <p:spPr>
              <a:xfrm>
                <a:off x="1295586" y="2538106"/>
                <a:ext cx="589280" cy="583565"/>
              </a:xfrm>
              <a:prstGeom prst="rect">
                <a:avLst/>
              </a:prstGeom>
              <a:noFill/>
            </p:spPr>
            <p:txBody>
              <a:bodyPr vert="horz" wrap="none" rtlCol="0">
                <a:spAutoFit/>
              </a:bodyPr>
              <a:lstStyle/>
              <a:p>
                <a:pPr algn="just"/>
                <a:r>
                  <a:rPr lang="zh-CN" altLang="en-US" sz="3200" dirty="0">
                    <a:solidFill>
                      <a:srgbClr val="26636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rPr>
                  <a:t>壹</a:t>
                </a:r>
              </a:p>
            </p:txBody>
          </p:sp>
        </p:grpSp>
        <p:sp>
          <p:nvSpPr>
            <p:cNvPr id="12" name="矩形 11"/>
            <p:cNvSpPr/>
            <p:nvPr/>
          </p:nvSpPr>
          <p:spPr>
            <a:xfrm>
              <a:off x="2562" y="5528"/>
              <a:ext cx="1919" cy="3564"/>
            </a:xfrm>
            <a:prstGeom prst="rect">
              <a:avLst/>
            </a:prstGeom>
          </p:spPr>
          <p:txBody>
            <a:bodyPr vert="eaVert" wrap="square">
              <a:spAutoFit/>
            </a:bodyPr>
            <a:lstStyle/>
            <a:p>
              <a:pPr algn="just">
                <a:lnSpc>
                  <a:spcPct val="12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p>
          </p:txBody>
        </p:sp>
      </p:grpSp>
      <p:grpSp>
        <p:nvGrpSpPr>
          <p:cNvPr id="18" name="组合 17"/>
          <p:cNvGrpSpPr/>
          <p:nvPr/>
        </p:nvGrpSpPr>
        <p:grpSpPr>
          <a:xfrm>
            <a:off x="9201150" y="2336800"/>
            <a:ext cx="1218565" cy="3496310"/>
            <a:chOff x="14937" y="3586"/>
            <a:chExt cx="1919" cy="5506"/>
          </a:xfrm>
        </p:grpSpPr>
        <p:grpSp>
          <p:nvGrpSpPr>
            <p:cNvPr id="13" name="组合 12"/>
            <p:cNvGrpSpPr/>
            <p:nvPr/>
          </p:nvGrpSpPr>
          <p:grpSpPr>
            <a:xfrm>
              <a:off x="15193" y="3586"/>
              <a:ext cx="1413" cy="1486"/>
              <a:chOff x="1141716" y="2358573"/>
              <a:chExt cx="897018" cy="943840"/>
            </a:xfrm>
          </p:grpSpPr>
          <p:sp>
            <p:nvSpPr>
              <p:cNvPr id="14" name="图形 9"/>
              <p:cNvSpPr/>
              <p:nvPr/>
            </p:nvSpPr>
            <p:spPr>
              <a:xfrm>
                <a:off x="1141716" y="2358573"/>
                <a:ext cx="897018" cy="943840"/>
              </a:xfrm>
              <a:custGeom>
                <a:avLst/>
                <a:gdLst>
                  <a:gd name="connsiteX0" fmla="*/ 2180703 w 6517785"/>
                  <a:gd name="connsiteY0" fmla="*/ 6458805 h 6858000"/>
                  <a:gd name="connsiteX1" fmla="*/ 2150711 w 6517785"/>
                  <a:gd name="connsiteY1" fmla="*/ 6472234 h 6858000"/>
                  <a:gd name="connsiteX2" fmla="*/ 2086697 w 6517785"/>
                  <a:gd name="connsiteY2" fmla="*/ 6441346 h 6858000"/>
                  <a:gd name="connsiteX3" fmla="*/ 2120270 w 6517785"/>
                  <a:gd name="connsiteY3" fmla="*/ 6425231 h 6858000"/>
                  <a:gd name="connsiteX4" fmla="*/ 2088935 w 6517785"/>
                  <a:gd name="connsiteY4" fmla="*/ 6392552 h 6858000"/>
                  <a:gd name="connsiteX5" fmla="*/ 2015968 w 6517785"/>
                  <a:gd name="connsiteY5" fmla="*/ 6391210 h 6858000"/>
                  <a:gd name="connsiteX6" fmla="*/ 1963145 w 6517785"/>
                  <a:gd name="connsiteY6" fmla="*/ 6398820 h 6858000"/>
                  <a:gd name="connsiteX7" fmla="*/ 2014625 w 6517785"/>
                  <a:gd name="connsiteY7" fmla="*/ 6373304 h 6858000"/>
                  <a:gd name="connsiteX8" fmla="*/ 1977918 w 6517785"/>
                  <a:gd name="connsiteY8" fmla="*/ 6340625 h 6858000"/>
                  <a:gd name="connsiteX9" fmla="*/ 1923752 w 6517785"/>
                  <a:gd name="connsiteY9" fmla="*/ 6409116 h 6858000"/>
                  <a:gd name="connsiteX10" fmla="*/ 1911218 w 6517785"/>
                  <a:gd name="connsiteY10" fmla="*/ 6406430 h 6858000"/>
                  <a:gd name="connsiteX11" fmla="*/ 1901369 w 6517785"/>
                  <a:gd name="connsiteY11" fmla="*/ 6342416 h 6858000"/>
                  <a:gd name="connsiteX12" fmla="*/ 1928676 w 6517785"/>
                  <a:gd name="connsiteY12" fmla="*/ 6351369 h 6858000"/>
                  <a:gd name="connsiteX13" fmla="*/ 1885254 w 6517785"/>
                  <a:gd name="connsiteY13" fmla="*/ 6302575 h 6858000"/>
                  <a:gd name="connsiteX14" fmla="*/ 1857500 w 6517785"/>
                  <a:gd name="connsiteY14" fmla="*/ 6327643 h 6858000"/>
                  <a:gd name="connsiteX15" fmla="*/ 1882568 w 6517785"/>
                  <a:gd name="connsiteY15" fmla="*/ 6334806 h 6858000"/>
                  <a:gd name="connsiteX16" fmla="*/ 1871825 w 6517785"/>
                  <a:gd name="connsiteY16" fmla="*/ 6350921 h 6858000"/>
                  <a:gd name="connsiteX17" fmla="*/ 1746483 w 6517785"/>
                  <a:gd name="connsiteY17" fmla="*/ 6297651 h 6858000"/>
                  <a:gd name="connsiteX18" fmla="*/ 1817211 w 6517785"/>
                  <a:gd name="connsiteY18" fmla="*/ 6277954 h 6858000"/>
                  <a:gd name="connsiteX19" fmla="*/ 1820345 w 6517785"/>
                  <a:gd name="connsiteY19" fmla="*/ 6265420 h 6858000"/>
                  <a:gd name="connsiteX20" fmla="*/ 1774237 w 6517785"/>
                  <a:gd name="connsiteY20" fmla="*/ 6247962 h 6858000"/>
                  <a:gd name="connsiteX21" fmla="*/ 1730815 w 6517785"/>
                  <a:gd name="connsiteY21" fmla="*/ 6242142 h 6858000"/>
                  <a:gd name="connsiteX22" fmla="*/ 1696793 w 6517785"/>
                  <a:gd name="connsiteY22" fmla="*/ 6266763 h 6858000"/>
                  <a:gd name="connsiteX23" fmla="*/ 1635465 w 6517785"/>
                  <a:gd name="connsiteY23" fmla="*/ 6209464 h 6858000"/>
                  <a:gd name="connsiteX24" fmla="*/ 1626065 w 6517785"/>
                  <a:gd name="connsiteY24" fmla="*/ 6172756 h 6858000"/>
                  <a:gd name="connsiteX25" fmla="*/ 1581747 w 6517785"/>
                  <a:gd name="connsiteY25" fmla="*/ 6171414 h 6858000"/>
                  <a:gd name="connsiteX26" fmla="*/ 1600549 w 6517785"/>
                  <a:gd name="connsiteY26" fmla="*/ 6206778 h 6858000"/>
                  <a:gd name="connsiteX27" fmla="*/ 1596967 w 6517785"/>
                  <a:gd name="connsiteY27" fmla="*/ 6211702 h 6858000"/>
                  <a:gd name="connsiteX28" fmla="*/ 1538325 w 6517785"/>
                  <a:gd name="connsiteY28" fmla="*/ 6172756 h 6858000"/>
                  <a:gd name="connsiteX29" fmla="*/ 1584881 w 6517785"/>
                  <a:gd name="connsiteY29" fmla="*/ 6146793 h 6858000"/>
                  <a:gd name="connsiteX30" fmla="*/ 1536535 w 6517785"/>
                  <a:gd name="connsiteY30" fmla="*/ 6135602 h 6858000"/>
                  <a:gd name="connsiteX31" fmla="*/ 1498037 w 6517785"/>
                  <a:gd name="connsiteY31" fmla="*/ 6152164 h 6858000"/>
                  <a:gd name="connsiteX32" fmla="*/ 1489979 w 6517785"/>
                  <a:gd name="connsiteY32" fmla="*/ 6143659 h 6858000"/>
                  <a:gd name="connsiteX33" fmla="*/ 1535192 w 6517785"/>
                  <a:gd name="connsiteY33" fmla="*/ 6080093 h 6858000"/>
                  <a:gd name="connsiteX34" fmla="*/ 1451481 w 6517785"/>
                  <a:gd name="connsiteY34" fmla="*/ 6106952 h 6858000"/>
                  <a:gd name="connsiteX35" fmla="*/ 1423279 w 6517785"/>
                  <a:gd name="connsiteY35" fmla="*/ 6076959 h 6858000"/>
                  <a:gd name="connsiteX36" fmla="*/ 1455958 w 6517785"/>
                  <a:gd name="connsiteY36" fmla="*/ 6041595 h 6858000"/>
                  <a:gd name="connsiteX37" fmla="*/ 1453272 w 6517785"/>
                  <a:gd name="connsiteY37" fmla="*/ 6032194 h 6858000"/>
                  <a:gd name="connsiteX38" fmla="*/ 1399106 w 6517785"/>
                  <a:gd name="connsiteY38" fmla="*/ 6045176 h 6858000"/>
                  <a:gd name="connsiteX39" fmla="*/ 1316738 w 6517785"/>
                  <a:gd name="connsiteY39" fmla="*/ 5995487 h 6858000"/>
                  <a:gd name="connsiteX40" fmla="*/ 1376724 w 6517785"/>
                  <a:gd name="connsiteY40" fmla="*/ 5964599 h 6858000"/>
                  <a:gd name="connsiteX41" fmla="*/ 1269287 w 6517785"/>
                  <a:gd name="connsiteY41" fmla="*/ 5963256 h 6858000"/>
                  <a:gd name="connsiteX42" fmla="*/ 1279136 w 6517785"/>
                  <a:gd name="connsiteY42" fmla="*/ 5907300 h 6858000"/>
                  <a:gd name="connsiteX43" fmla="*/ 1201245 w 6517785"/>
                  <a:gd name="connsiteY43" fmla="*/ 5907300 h 6858000"/>
                  <a:gd name="connsiteX44" fmla="*/ 1101866 w 6517785"/>
                  <a:gd name="connsiteY44" fmla="*/ 5803892 h 6858000"/>
                  <a:gd name="connsiteX45" fmla="*/ 1122906 w 6517785"/>
                  <a:gd name="connsiteY45" fmla="*/ 5762261 h 6858000"/>
                  <a:gd name="connsiteX46" fmla="*/ 979210 w 6517785"/>
                  <a:gd name="connsiteY46" fmla="*/ 5668255 h 6858000"/>
                  <a:gd name="connsiteX47" fmla="*/ 867745 w 6517785"/>
                  <a:gd name="connsiteY47" fmla="*/ 5544703 h 6858000"/>
                  <a:gd name="connsiteX48" fmla="*/ 840886 w 6517785"/>
                  <a:gd name="connsiteY48" fmla="*/ 5510234 h 6858000"/>
                  <a:gd name="connsiteX49" fmla="*/ 774186 w 6517785"/>
                  <a:gd name="connsiteY49" fmla="*/ 5458754 h 6858000"/>
                  <a:gd name="connsiteX50" fmla="*/ 784930 w 6517785"/>
                  <a:gd name="connsiteY50" fmla="*/ 5442639 h 6858000"/>
                  <a:gd name="connsiteX51" fmla="*/ 774634 w 6517785"/>
                  <a:gd name="connsiteY51" fmla="*/ 5444877 h 6858000"/>
                  <a:gd name="connsiteX52" fmla="*/ 753147 w 6517785"/>
                  <a:gd name="connsiteY52" fmla="*/ 5389369 h 6858000"/>
                  <a:gd name="connsiteX53" fmla="*/ 685552 w 6517785"/>
                  <a:gd name="connsiteY53" fmla="*/ 5325355 h 6858000"/>
                  <a:gd name="connsiteX54" fmla="*/ 630491 w 6517785"/>
                  <a:gd name="connsiteY54" fmla="*/ 5229558 h 6858000"/>
                  <a:gd name="connsiteX55" fmla="*/ 642577 w 6517785"/>
                  <a:gd name="connsiteY55" fmla="*/ 5203594 h 6858000"/>
                  <a:gd name="connsiteX56" fmla="*/ 649740 w 6517785"/>
                  <a:gd name="connsiteY56" fmla="*/ 5185240 h 6858000"/>
                  <a:gd name="connsiteX57" fmla="*/ 635863 w 6517785"/>
                  <a:gd name="connsiteY57" fmla="*/ 5191060 h 6858000"/>
                  <a:gd name="connsiteX58" fmla="*/ 605422 w 6517785"/>
                  <a:gd name="connsiteY58" fmla="*/ 5183449 h 6858000"/>
                  <a:gd name="connsiteX59" fmla="*/ 598708 w 6517785"/>
                  <a:gd name="connsiteY59" fmla="*/ 5150323 h 6858000"/>
                  <a:gd name="connsiteX60" fmla="*/ 570953 w 6517785"/>
                  <a:gd name="connsiteY60" fmla="*/ 5100634 h 6858000"/>
                  <a:gd name="connsiteX61" fmla="*/ 502910 w 6517785"/>
                  <a:gd name="connsiteY61" fmla="*/ 4995884 h 6858000"/>
                  <a:gd name="connsiteX62" fmla="*/ 530217 w 6517785"/>
                  <a:gd name="connsiteY62" fmla="*/ 4974397 h 6858000"/>
                  <a:gd name="connsiteX63" fmla="*/ 496196 w 6517785"/>
                  <a:gd name="connsiteY63" fmla="*/ 4967682 h 6858000"/>
                  <a:gd name="connsiteX64" fmla="*/ 455012 w 6517785"/>
                  <a:gd name="connsiteY64" fmla="*/ 4935004 h 6858000"/>
                  <a:gd name="connsiteX65" fmla="*/ 389655 w 6517785"/>
                  <a:gd name="connsiteY65" fmla="*/ 4776535 h 6858000"/>
                  <a:gd name="connsiteX66" fmla="*/ 376673 w 6517785"/>
                  <a:gd name="connsiteY66" fmla="*/ 4726399 h 6858000"/>
                  <a:gd name="connsiteX67" fmla="*/ 304601 w 6517785"/>
                  <a:gd name="connsiteY67" fmla="*/ 4610457 h 6858000"/>
                  <a:gd name="connsiteX68" fmla="*/ 305944 w 6517785"/>
                  <a:gd name="connsiteY68" fmla="*/ 4584494 h 6858000"/>
                  <a:gd name="connsiteX69" fmla="*/ 265208 w 6517785"/>
                  <a:gd name="connsiteY69" fmla="*/ 4564349 h 6858000"/>
                  <a:gd name="connsiteX70" fmla="*/ 178812 w 6517785"/>
                  <a:gd name="connsiteY70" fmla="*/ 4423340 h 6858000"/>
                  <a:gd name="connsiteX71" fmla="*/ 155982 w 6517785"/>
                  <a:gd name="connsiteY71" fmla="*/ 4351268 h 6858000"/>
                  <a:gd name="connsiteX72" fmla="*/ 114798 w 6517785"/>
                  <a:gd name="connsiteY72" fmla="*/ 4261738 h 6858000"/>
                  <a:gd name="connsiteX73" fmla="*/ 66004 w 6517785"/>
                  <a:gd name="connsiteY73" fmla="*/ 4169970 h 6858000"/>
                  <a:gd name="connsiteX74" fmla="*/ 83910 w 6517785"/>
                  <a:gd name="connsiteY74" fmla="*/ 4155645 h 6858000"/>
                  <a:gd name="connsiteX75" fmla="*/ 42726 w 6517785"/>
                  <a:gd name="connsiteY75" fmla="*/ 4121623 h 6858000"/>
                  <a:gd name="connsiteX76" fmla="*/ 64213 w 6517785"/>
                  <a:gd name="connsiteY76" fmla="*/ 4067905 h 6858000"/>
                  <a:gd name="connsiteX77" fmla="*/ 38697 w 6517785"/>
                  <a:gd name="connsiteY77" fmla="*/ 4076858 h 6858000"/>
                  <a:gd name="connsiteX78" fmla="*/ 38697 w 6517785"/>
                  <a:gd name="connsiteY78" fmla="*/ 3996281 h 6858000"/>
                  <a:gd name="connsiteX79" fmla="*/ 12286 w 6517785"/>
                  <a:gd name="connsiteY79" fmla="*/ 3996281 h 6858000"/>
                  <a:gd name="connsiteX80" fmla="*/ 26611 w 6517785"/>
                  <a:gd name="connsiteY80" fmla="*/ 3906751 h 6858000"/>
                  <a:gd name="connsiteX81" fmla="*/ 12734 w 6517785"/>
                  <a:gd name="connsiteY81" fmla="*/ 3748731 h 6858000"/>
                  <a:gd name="connsiteX82" fmla="*/ 75852 w 6517785"/>
                  <a:gd name="connsiteY82" fmla="*/ 3791257 h 6858000"/>
                  <a:gd name="connsiteX83" fmla="*/ 118827 w 6517785"/>
                  <a:gd name="connsiteY83" fmla="*/ 3774247 h 6858000"/>
                  <a:gd name="connsiteX84" fmla="*/ 132704 w 6517785"/>
                  <a:gd name="connsiteY84" fmla="*/ 3746045 h 6858000"/>
                  <a:gd name="connsiteX85" fmla="*/ 146581 w 6517785"/>
                  <a:gd name="connsiteY85" fmla="*/ 3664125 h 6858000"/>
                  <a:gd name="connsiteX86" fmla="*/ 222681 w 6517785"/>
                  <a:gd name="connsiteY86" fmla="*/ 3590710 h 6858000"/>
                  <a:gd name="connsiteX87" fmla="*/ 142552 w 6517785"/>
                  <a:gd name="connsiteY87" fmla="*/ 3585338 h 6858000"/>
                  <a:gd name="connsiteX88" fmla="*/ 175678 w 6517785"/>
                  <a:gd name="connsiteY88" fmla="*/ 3515058 h 6858000"/>
                  <a:gd name="connsiteX89" fmla="*/ 229844 w 6517785"/>
                  <a:gd name="connsiteY89" fmla="*/ 3519982 h 6858000"/>
                  <a:gd name="connsiteX90" fmla="*/ 207014 w 6517785"/>
                  <a:gd name="connsiteY90" fmla="*/ 3454177 h 6858000"/>
                  <a:gd name="connsiteX91" fmla="*/ 149267 w 6517785"/>
                  <a:gd name="connsiteY91" fmla="*/ 3497152 h 6858000"/>
                  <a:gd name="connsiteX92" fmla="*/ 156429 w 6517785"/>
                  <a:gd name="connsiteY92" fmla="*/ 3385239 h 6858000"/>
                  <a:gd name="connsiteX93" fmla="*/ 204775 w 6517785"/>
                  <a:gd name="connsiteY93" fmla="*/ 3378076 h 6858000"/>
                  <a:gd name="connsiteX94" fmla="*/ 273714 w 6517785"/>
                  <a:gd name="connsiteY94" fmla="*/ 3421051 h 6858000"/>
                  <a:gd name="connsiteX95" fmla="*/ 326536 w 6517785"/>
                  <a:gd name="connsiteY95" fmla="*/ 3342264 h 6858000"/>
                  <a:gd name="connsiteX96" fmla="*/ 377121 w 6517785"/>
                  <a:gd name="connsiteY96" fmla="*/ 3265716 h 6858000"/>
                  <a:gd name="connsiteX97" fmla="*/ 406666 w 6517785"/>
                  <a:gd name="connsiteY97" fmla="*/ 3241991 h 6858000"/>
                  <a:gd name="connsiteX98" fmla="*/ 471127 w 6517785"/>
                  <a:gd name="connsiteY98" fmla="*/ 3183796 h 6858000"/>
                  <a:gd name="connsiteX99" fmla="*/ 529769 w 6517785"/>
                  <a:gd name="connsiteY99" fmla="*/ 3071436 h 6858000"/>
                  <a:gd name="connsiteX100" fmla="*/ 539170 w 6517785"/>
                  <a:gd name="connsiteY100" fmla="*/ 3043682 h 6858000"/>
                  <a:gd name="connsiteX101" fmla="*/ 520369 w 6517785"/>
                  <a:gd name="connsiteY101" fmla="*/ 2951466 h 6858000"/>
                  <a:gd name="connsiteX102" fmla="*/ 483662 w 6517785"/>
                  <a:gd name="connsiteY102" fmla="*/ 2923264 h 6858000"/>
                  <a:gd name="connsiteX103" fmla="*/ 427705 w 6517785"/>
                  <a:gd name="connsiteY103" fmla="*/ 2927293 h 6858000"/>
                  <a:gd name="connsiteX104" fmla="*/ 419200 w 6517785"/>
                  <a:gd name="connsiteY104" fmla="*/ 2848954 h 6858000"/>
                  <a:gd name="connsiteX105" fmla="*/ 501568 w 6517785"/>
                  <a:gd name="connsiteY105" fmla="*/ 2865070 h 6858000"/>
                  <a:gd name="connsiteX106" fmla="*/ 530217 w 6517785"/>
                  <a:gd name="connsiteY106" fmla="*/ 2803294 h 6858000"/>
                  <a:gd name="connsiteX107" fmla="*/ 549914 w 6517785"/>
                  <a:gd name="connsiteY107" fmla="*/ 2769272 h 6858000"/>
                  <a:gd name="connsiteX108" fmla="*/ 569163 w 6517785"/>
                  <a:gd name="connsiteY108" fmla="*/ 2717345 h 6858000"/>
                  <a:gd name="connsiteX109" fmla="*/ 613032 w 6517785"/>
                  <a:gd name="connsiteY109" fmla="*/ 2643930 h 6858000"/>
                  <a:gd name="connsiteX110" fmla="*/ 660931 w 6517785"/>
                  <a:gd name="connsiteY110" fmla="*/ 2668551 h 6858000"/>
                  <a:gd name="connsiteX111" fmla="*/ 672122 w 6517785"/>
                  <a:gd name="connsiteY111" fmla="*/ 2697201 h 6858000"/>
                  <a:gd name="connsiteX112" fmla="*/ 672570 w 6517785"/>
                  <a:gd name="connsiteY112" fmla="*/ 2788521 h 6858000"/>
                  <a:gd name="connsiteX113" fmla="*/ 675256 w 6517785"/>
                  <a:gd name="connsiteY113" fmla="*/ 2795236 h 6858000"/>
                  <a:gd name="connsiteX114" fmla="*/ 656454 w 6517785"/>
                  <a:gd name="connsiteY114" fmla="*/ 2887900 h 6858000"/>
                  <a:gd name="connsiteX115" fmla="*/ 600946 w 6517785"/>
                  <a:gd name="connsiteY115" fmla="*/ 2953704 h 6858000"/>
                  <a:gd name="connsiteX116" fmla="*/ 592441 w 6517785"/>
                  <a:gd name="connsiteY116" fmla="*/ 2989964 h 6858000"/>
                  <a:gd name="connsiteX117" fmla="*/ 594231 w 6517785"/>
                  <a:gd name="connsiteY117" fmla="*/ 3042339 h 6858000"/>
                  <a:gd name="connsiteX118" fmla="*/ 601841 w 6517785"/>
                  <a:gd name="connsiteY118" fmla="*/ 3104562 h 6858000"/>
                  <a:gd name="connsiteX119" fmla="*/ 607213 w 6517785"/>
                  <a:gd name="connsiteY119" fmla="*/ 3117544 h 6858000"/>
                  <a:gd name="connsiteX120" fmla="*/ 598260 w 6517785"/>
                  <a:gd name="connsiteY120" fmla="*/ 3210208 h 6858000"/>
                  <a:gd name="connsiteX121" fmla="*/ 608108 w 6517785"/>
                  <a:gd name="connsiteY121" fmla="*/ 3236619 h 6858000"/>
                  <a:gd name="connsiteX122" fmla="*/ 669884 w 6517785"/>
                  <a:gd name="connsiteY122" fmla="*/ 3321225 h 6858000"/>
                  <a:gd name="connsiteX123" fmla="*/ 730764 w 6517785"/>
                  <a:gd name="connsiteY123" fmla="*/ 3463578 h 6858000"/>
                  <a:gd name="connsiteX124" fmla="*/ 771053 w 6517785"/>
                  <a:gd name="connsiteY124" fmla="*/ 3576833 h 6858000"/>
                  <a:gd name="connsiteX125" fmla="*/ 792540 w 6517785"/>
                  <a:gd name="connsiteY125" fmla="*/ 3638609 h 6858000"/>
                  <a:gd name="connsiteX126" fmla="*/ 765681 w 6517785"/>
                  <a:gd name="connsiteY126" fmla="*/ 3714262 h 6858000"/>
                  <a:gd name="connsiteX127" fmla="*/ 754490 w 6517785"/>
                  <a:gd name="connsiteY127" fmla="*/ 3728586 h 6858000"/>
                  <a:gd name="connsiteX128" fmla="*/ 764786 w 6517785"/>
                  <a:gd name="connsiteY128" fmla="*/ 3731720 h 6858000"/>
                  <a:gd name="connsiteX129" fmla="*/ 753595 w 6517785"/>
                  <a:gd name="connsiteY129" fmla="*/ 3794839 h 6858000"/>
                  <a:gd name="connsiteX130" fmla="*/ 741956 w 6517785"/>
                  <a:gd name="connsiteY130" fmla="*/ 3849004 h 6858000"/>
                  <a:gd name="connsiteX131" fmla="*/ 771948 w 6517785"/>
                  <a:gd name="connsiteY131" fmla="*/ 3993148 h 6858000"/>
                  <a:gd name="connsiteX132" fmla="*/ 762995 w 6517785"/>
                  <a:gd name="connsiteY132" fmla="*/ 4129681 h 6858000"/>
                  <a:gd name="connsiteX133" fmla="*/ 786721 w 6517785"/>
                  <a:gd name="connsiteY133" fmla="*/ 4131472 h 6858000"/>
                  <a:gd name="connsiteX134" fmla="*/ 831933 w 6517785"/>
                  <a:gd name="connsiteY134" fmla="*/ 4313218 h 6858000"/>
                  <a:gd name="connsiteX135" fmla="*/ 849392 w 6517785"/>
                  <a:gd name="connsiteY135" fmla="*/ 4302474 h 6858000"/>
                  <a:gd name="connsiteX136" fmla="*/ 873565 w 6517785"/>
                  <a:gd name="connsiteY136" fmla="*/ 4334705 h 6858000"/>
                  <a:gd name="connsiteX137" fmla="*/ 945189 w 6517785"/>
                  <a:gd name="connsiteY137" fmla="*/ 4480191 h 6858000"/>
                  <a:gd name="connsiteX138" fmla="*/ 926835 w 6517785"/>
                  <a:gd name="connsiteY138" fmla="*/ 4531671 h 6858000"/>
                  <a:gd name="connsiteX139" fmla="*/ 925045 w 6517785"/>
                  <a:gd name="connsiteY139" fmla="*/ 4597028 h 6858000"/>
                  <a:gd name="connsiteX140" fmla="*/ 931759 w 6517785"/>
                  <a:gd name="connsiteY140" fmla="*/ 4654775 h 6858000"/>
                  <a:gd name="connsiteX141" fmla="*/ 946979 w 6517785"/>
                  <a:gd name="connsiteY141" fmla="*/ 4682977 h 6858000"/>
                  <a:gd name="connsiteX142" fmla="*/ 985030 w 6517785"/>
                  <a:gd name="connsiteY142" fmla="*/ 4682977 h 6858000"/>
                  <a:gd name="connsiteX143" fmla="*/ 987268 w 6517785"/>
                  <a:gd name="connsiteY143" fmla="*/ 4690587 h 6858000"/>
                  <a:gd name="connsiteX144" fmla="*/ 945189 w 6517785"/>
                  <a:gd name="connsiteY144" fmla="*/ 4706255 h 6858000"/>
                  <a:gd name="connsiteX145" fmla="*/ 990849 w 6517785"/>
                  <a:gd name="connsiteY145" fmla="*/ 4807871 h 6858000"/>
                  <a:gd name="connsiteX146" fmla="*/ 987268 w 6517785"/>
                  <a:gd name="connsiteY146" fmla="*/ 4807423 h 6858000"/>
                  <a:gd name="connsiteX147" fmla="*/ 995326 w 6517785"/>
                  <a:gd name="connsiteY147" fmla="*/ 4857112 h 6858000"/>
                  <a:gd name="connsiteX148" fmla="*/ 1058444 w 6517785"/>
                  <a:gd name="connsiteY148" fmla="*/ 4941718 h 6858000"/>
                  <a:gd name="connsiteX149" fmla="*/ 1074112 w 6517785"/>
                  <a:gd name="connsiteY149" fmla="*/ 4963653 h 6858000"/>
                  <a:gd name="connsiteX150" fmla="*/ 1119325 w 6517785"/>
                  <a:gd name="connsiteY150" fmla="*/ 5053183 h 6858000"/>
                  <a:gd name="connsiteX151" fmla="*/ 1122906 w 6517785"/>
                  <a:gd name="connsiteY151" fmla="*/ 5097948 h 6858000"/>
                  <a:gd name="connsiteX152" fmla="*/ 1152451 w 6517785"/>
                  <a:gd name="connsiteY152" fmla="*/ 5132865 h 6858000"/>
                  <a:gd name="connsiteX153" fmla="*/ 1250934 w 6517785"/>
                  <a:gd name="connsiteY153" fmla="*/ 5197775 h 6858000"/>
                  <a:gd name="connsiteX154" fmla="*/ 1384781 w 6517785"/>
                  <a:gd name="connsiteY154" fmla="*/ 5383101 h 6858000"/>
                  <a:gd name="connsiteX155" fmla="*/ 1435813 w 6517785"/>
                  <a:gd name="connsiteY155" fmla="*/ 5413989 h 6858000"/>
                  <a:gd name="connsiteX156" fmla="*/ 1473864 w 6517785"/>
                  <a:gd name="connsiteY156" fmla="*/ 5457859 h 6858000"/>
                  <a:gd name="connsiteX157" fmla="*/ 1559365 w 6517785"/>
                  <a:gd name="connsiteY157" fmla="*/ 5510234 h 6858000"/>
                  <a:gd name="connsiteX158" fmla="*/ 1616216 w 6517785"/>
                  <a:gd name="connsiteY158" fmla="*/ 5553208 h 6858000"/>
                  <a:gd name="connsiteX159" fmla="*/ 1659638 w 6517785"/>
                  <a:gd name="connsiteY159" fmla="*/ 5553208 h 6858000"/>
                  <a:gd name="connsiteX160" fmla="*/ 1660086 w 6517785"/>
                  <a:gd name="connsiteY160" fmla="*/ 5565743 h 6858000"/>
                  <a:gd name="connsiteX161" fmla="*/ 1639494 w 6517785"/>
                  <a:gd name="connsiteY161" fmla="*/ 5568876 h 6858000"/>
                  <a:gd name="connsiteX162" fmla="*/ 1707089 w 6517785"/>
                  <a:gd name="connsiteY162" fmla="*/ 5647663 h 6858000"/>
                  <a:gd name="connsiteX163" fmla="*/ 1769313 w 6517785"/>
                  <a:gd name="connsiteY163" fmla="*/ 5696905 h 6858000"/>
                  <a:gd name="connsiteX164" fmla="*/ 1817211 w 6517785"/>
                  <a:gd name="connsiteY164" fmla="*/ 5726449 h 6858000"/>
                  <a:gd name="connsiteX165" fmla="*/ 1859290 w 6517785"/>
                  <a:gd name="connsiteY165" fmla="*/ 5767633 h 6858000"/>
                  <a:gd name="connsiteX166" fmla="*/ 1870034 w 6517785"/>
                  <a:gd name="connsiteY166" fmla="*/ 5775691 h 6858000"/>
                  <a:gd name="connsiteX167" fmla="*/ 2032979 w 6517785"/>
                  <a:gd name="connsiteY167" fmla="*/ 5882679 h 6858000"/>
                  <a:gd name="connsiteX168" fmla="*/ 2201295 w 6517785"/>
                  <a:gd name="connsiteY168" fmla="*/ 5961466 h 6858000"/>
                  <a:gd name="connsiteX169" fmla="*/ 2283215 w 6517785"/>
                  <a:gd name="connsiteY169" fmla="*/ 5975790 h 6858000"/>
                  <a:gd name="connsiteX170" fmla="*/ 2302912 w 6517785"/>
                  <a:gd name="connsiteY170" fmla="*/ 5979819 h 6858000"/>
                  <a:gd name="connsiteX171" fmla="*/ 2306493 w 6517785"/>
                  <a:gd name="connsiteY171" fmla="*/ 5980267 h 6858000"/>
                  <a:gd name="connsiteX172" fmla="*/ 2393337 w 6517785"/>
                  <a:gd name="connsiteY172" fmla="*/ 6038014 h 6858000"/>
                  <a:gd name="connsiteX173" fmla="*/ 2446160 w 6517785"/>
                  <a:gd name="connsiteY173" fmla="*/ 6075169 h 6858000"/>
                  <a:gd name="connsiteX174" fmla="*/ 2498535 w 6517785"/>
                  <a:gd name="connsiteY174" fmla="*/ 6083674 h 6858000"/>
                  <a:gd name="connsiteX175" fmla="*/ 2549119 w 6517785"/>
                  <a:gd name="connsiteY175" fmla="*/ 6093970 h 6858000"/>
                  <a:gd name="connsiteX176" fmla="*/ 2613133 w 6517785"/>
                  <a:gd name="connsiteY176" fmla="*/ 6106504 h 6858000"/>
                  <a:gd name="connsiteX177" fmla="*/ 2742952 w 6517785"/>
                  <a:gd name="connsiteY177" fmla="*/ 6141868 h 6858000"/>
                  <a:gd name="connsiteX178" fmla="*/ 2842778 w 6517785"/>
                  <a:gd name="connsiteY178" fmla="*/ 6179471 h 6858000"/>
                  <a:gd name="connsiteX179" fmla="*/ 2900972 w 6517785"/>
                  <a:gd name="connsiteY179" fmla="*/ 6182157 h 6858000"/>
                  <a:gd name="connsiteX180" fmla="*/ 2953795 w 6517785"/>
                  <a:gd name="connsiteY180" fmla="*/ 6178128 h 6858000"/>
                  <a:gd name="connsiteX181" fmla="*/ 3012437 w 6517785"/>
                  <a:gd name="connsiteY181" fmla="*/ 6202301 h 6858000"/>
                  <a:gd name="connsiteX182" fmla="*/ 3076451 w 6517785"/>
                  <a:gd name="connsiteY182" fmla="*/ 6222445 h 6858000"/>
                  <a:gd name="connsiteX183" fmla="*/ 3174486 w 6517785"/>
                  <a:gd name="connsiteY183" fmla="*/ 6217074 h 6858000"/>
                  <a:gd name="connsiteX184" fmla="*/ 3242082 w 6517785"/>
                  <a:gd name="connsiteY184" fmla="*/ 6253333 h 6858000"/>
                  <a:gd name="connsiteX185" fmla="*/ 3265359 w 6517785"/>
                  <a:gd name="connsiteY185" fmla="*/ 6254676 h 6858000"/>
                  <a:gd name="connsiteX186" fmla="*/ 3332955 w 6517785"/>
                  <a:gd name="connsiteY186" fmla="*/ 6216626 h 6858000"/>
                  <a:gd name="connsiteX187" fmla="*/ 3382196 w 6517785"/>
                  <a:gd name="connsiteY187" fmla="*/ 6214388 h 6858000"/>
                  <a:gd name="connsiteX188" fmla="*/ 3487394 w 6517785"/>
                  <a:gd name="connsiteY188" fmla="*/ 6213492 h 6858000"/>
                  <a:gd name="connsiteX189" fmla="*/ 3508881 w 6517785"/>
                  <a:gd name="connsiteY189" fmla="*/ 6213492 h 6858000"/>
                  <a:gd name="connsiteX190" fmla="*/ 3674511 w 6517785"/>
                  <a:gd name="connsiteY190" fmla="*/ 6204987 h 6858000"/>
                  <a:gd name="connsiteX191" fmla="*/ 3827608 w 6517785"/>
                  <a:gd name="connsiteY191" fmla="*/ 6194691 h 6858000"/>
                  <a:gd name="connsiteX192" fmla="*/ 3939520 w 6517785"/>
                  <a:gd name="connsiteY192" fmla="*/ 6180814 h 6858000"/>
                  <a:gd name="connsiteX193" fmla="*/ 3992343 w 6517785"/>
                  <a:gd name="connsiteY193" fmla="*/ 6181709 h 6858000"/>
                  <a:gd name="connsiteX194" fmla="*/ 4031289 w 6517785"/>
                  <a:gd name="connsiteY194" fmla="*/ 6196034 h 6858000"/>
                  <a:gd name="connsiteX195" fmla="*/ 4057252 w 6517785"/>
                  <a:gd name="connsiteY195" fmla="*/ 6152612 h 6858000"/>
                  <a:gd name="connsiteX196" fmla="*/ 4084559 w 6517785"/>
                  <a:gd name="connsiteY196" fmla="*/ 6183948 h 6858000"/>
                  <a:gd name="connsiteX197" fmla="*/ 4168270 w 6517785"/>
                  <a:gd name="connsiteY197" fmla="*/ 6108743 h 6858000"/>
                  <a:gd name="connsiteX198" fmla="*/ 4219302 w 6517785"/>
                  <a:gd name="connsiteY198" fmla="*/ 6078302 h 6858000"/>
                  <a:gd name="connsiteX199" fmla="*/ 4328081 w 6517785"/>
                  <a:gd name="connsiteY199" fmla="*/ 6057263 h 6858000"/>
                  <a:gd name="connsiteX200" fmla="*/ 4341510 w 6517785"/>
                  <a:gd name="connsiteY200" fmla="*/ 6053234 h 6858000"/>
                  <a:gd name="connsiteX201" fmla="*/ 4407762 w 6517785"/>
                  <a:gd name="connsiteY201" fmla="*/ 6028166 h 6858000"/>
                  <a:gd name="connsiteX202" fmla="*/ 4490130 w 6517785"/>
                  <a:gd name="connsiteY202" fmla="*/ 6003097 h 6858000"/>
                  <a:gd name="connsiteX203" fmla="*/ 4523704 w 6517785"/>
                  <a:gd name="connsiteY203" fmla="*/ 5993249 h 6858000"/>
                  <a:gd name="connsiteX204" fmla="*/ 4692468 w 6517785"/>
                  <a:gd name="connsiteY204" fmla="*/ 5922072 h 6858000"/>
                  <a:gd name="connsiteX205" fmla="*/ 4779312 w 6517785"/>
                  <a:gd name="connsiteY205" fmla="*/ 5897004 h 6858000"/>
                  <a:gd name="connsiteX206" fmla="*/ 4830792 w 6517785"/>
                  <a:gd name="connsiteY206" fmla="*/ 5868802 h 6858000"/>
                  <a:gd name="connsiteX207" fmla="*/ 4928380 w 6517785"/>
                  <a:gd name="connsiteY207" fmla="*/ 5799864 h 6858000"/>
                  <a:gd name="connsiteX208" fmla="*/ 5062227 w 6517785"/>
                  <a:gd name="connsiteY208" fmla="*/ 5717496 h 6858000"/>
                  <a:gd name="connsiteX209" fmla="*/ 5200103 w 6517785"/>
                  <a:gd name="connsiteY209" fmla="*/ 5607822 h 6858000"/>
                  <a:gd name="connsiteX210" fmla="*/ 5372448 w 6517785"/>
                  <a:gd name="connsiteY210" fmla="*/ 5467707 h 6858000"/>
                  <a:gd name="connsiteX211" fmla="*/ 5474065 w 6517785"/>
                  <a:gd name="connsiteY211" fmla="*/ 5343261 h 6858000"/>
                  <a:gd name="connsiteX212" fmla="*/ 5570758 w 6517785"/>
                  <a:gd name="connsiteY212" fmla="*/ 5208966 h 6858000"/>
                  <a:gd name="connsiteX213" fmla="*/ 5619552 w 6517785"/>
                  <a:gd name="connsiteY213" fmla="*/ 5177630 h 6858000"/>
                  <a:gd name="connsiteX214" fmla="*/ 5667897 w 6517785"/>
                  <a:gd name="connsiteY214" fmla="*/ 5134208 h 6858000"/>
                  <a:gd name="connsiteX215" fmla="*/ 5715796 w 6517785"/>
                  <a:gd name="connsiteY215" fmla="*/ 5068404 h 6858000"/>
                  <a:gd name="connsiteX216" fmla="*/ 5741312 w 6517785"/>
                  <a:gd name="connsiteY216" fmla="*/ 5034830 h 6858000"/>
                  <a:gd name="connsiteX217" fmla="*/ 5788315 w 6517785"/>
                  <a:gd name="connsiteY217" fmla="*/ 4972159 h 6858000"/>
                  <a:gd name="connsiteX218" fmla="*/ 5798612 w 6517785"/>
                  <a:gd name="connsiteY218" fmla="*/ 4961863 h 6858000"/>
                  <a:gd name="connsiteX219" fmla="*/ 5879636 w 6517785"/>
                  <a:gd name="connsiteY219" fmla="*/ 4800709 h 6858000"/>
                  <a:gd name="connsiteX220" fmla="*/ 5927535 w 6517785"/>
                  <a:gd name="connsiteY220" fmla="*/ 4706255 h 6858000"/>
                  <a:gd name="connsiteX221" fmla="*/ 5982596 w 6517785"/>
                  <a:gd name="connsiteY221" fmla="*/ 4629707 h 6858000"/>
                  <a:gd name="connsiteX222" fmla="*/ 6023779 w 6517785"/>
                  <a:gd name="connsiteY222" fmla="*/ 4553606 h 6858000"/>
                  <a:gd name="connsiteX223" fmla="*/ 6061382 w 6517785"/>
                  <a:gd name="connsiteY223" fmla="*/ 4458704 h 6858000"/>
                  <a:gd name="connsiteX224" fmla="*/ 6107490 w 6517785"/>
                  <a:gd name="connsiteY224" fmla="*/ 4278301 h 6858000"/>
                  <a:gd name="connsiteX225" fmla="*/ 6107490 w 6517785"/>
                  <a:gd name="connsiteY225" fmla="*/ 4267557 h 6858000"/>
                  <a:gd name="connsiteX226" fmla="*/ 6167027 w 6517785"/>
                  <a:gd name="connsiteY226" fmla="*/ 4112670 h 6858000"/>
                  <a:gd name="connsiteX227" fmla="*/ 6173295 w 6517785"/>
                  <a:gd name="connsiteY227" fmla="*/ 4092526 h 6858000"/>
                  <a:gd name="connsiteX228" fmla="*/ 6191201 w 6517785"/>
                  <a:gd name="connsiteY228" fmla="*/ 4031198 h 6858000"/>
                  <a:gd name="connsiteX229" fmla="*/ 6198810 w 6517785"/>
                  <a:gd name="connsiteY229" fmla="*/ 4020007 h 6858000"/>
                  <a:gd name="connsiteX230" fmla="*/ 6212240 w 6517785"/>
                  <a:gd name="connsiteY230" fmla="*/ 3831098 h 6858000"/>
                  <a:gd name="connsiteX231" fmla="*/ 6244919 w 6517785"/>
                  <a:gd name="connsiteY231" fmla="*/ 3775142 h 6858000"/>
                  <a:gd name="connsiteX232" fmla="*/ 6232384 w 6517785"/>
                  <a:gd name="connsiteY232" fmla="*/ 3713814 h 6858000"/>
                  <a:gd name="connsiteX233" fmla="*/ 6249395 w 6517785"/>
                  <a:gd name="connsiteY233" fmla="*/ 3640400 h 6858000"/>
                  <a:gd name="connsiteX234" fmla="*/ 6239547 w 6517785"/>
                  <a:gd name="connsiteY234" fmla="*/ 3566090 h 6858000"/>
                  <a:gd name="connsiteX235" fmla="*/ 6237309 w 6517785"/>
                  <a:gd name="connsiteY235" fmla="*/ 3544155 h 6858000"/>
                  <a:gd name="connsiteX236" fmla="*/ 6238651 w 6517785"/>
                  <a:gd name="connsiteY236" fmla="*/ 3377629 h 6858000"/>
                  <a:gd name="connsiteX237" fmla="*/ 6241785 w 6517785"/>
                  <a:gd name="connsiteY237" fmla="*/ 3367781 h 6858000"/>
                  <a:gd name="connsiteX238" fmla="*/ 6253424 w 6517785"/>
                  <a:gd name="connsiteY238" fmla="*/ 3314510 h 6858000"/>
                  <a:gd name="connsiteX239" fmla="*/ 6231042 w 6517785"/>
                  <a:gd name="connsiteY239" fmla="*/ 3194988 h 6858000"/>
                  <a:gd name="connsiteX240" fmla="*/ 6239099 w 6517785"/>
                  <a:gd name="connsiteY240" fmla="*/ 3176186 h 6858000"/>
                  <a:gd name="connsiteX241" fmla="*/ 6235518 w 6517785"/>
                  <a:gd name="connsiteY241" fmla="*/ 3113515 h 6858000"/>
                  <a:gd name="connsiteX242" fmla="*/ 6234175 w 6517785"/>
                  <a:gd name="connsiteY242" fmla="*/ 3070541 h 6858000"/>
                  <a:gd name="connsiteX243" fmla="*/ 6213136 w 6517785"/>
                  <a:gd name="connsiteY243" fmla="*/ 2964000 h 6858000"/>
                  <a:gd name="connsiteX244" fmla="*/ 6196125 w 6517785"/>
                  <a:gd name="connsiteY244" fmla="*/ 2891033 h 6858000"/>
                  <a:gd name="connsiteX245" fmla="*/ 6179114 w 6517785"/>
                  <a:gd name="connsiteY245" fmla="*/ 2821647 h 6858000"/>
                  <a:gd name="connsiteX246" fmla="*/ 6160760 w 6517785"/>
                  <a:gd name="connsiteY246" fmla="*/ 2757633 h 6858000"/>
                  <a:gd name="connsiteX247" fmla="*/ 6163894 w 6517785"/>
                  <a:gd name="connsiteY247" fmla="*/ 2737489 h 6858000"/>
                  <a:gd name="connsiteX248" fmla="*/ 6145092 w 6517785"/>
                  <a:gd name="connsiteY248" fmla="*/ 2676161 h 6858000"/>
                  <a:gd name="connsiteX249" fmla="*/ 6154941 w 6517785"/>
                  <a:gd name="connsiteY249" fmla="*/ 2672132 h 6858000"/>
                  <a:gd name="connsiteX250" fmla="*/ 6131215 w 6517785"/>
                  <a:gd name="connsiteY250" fmla="*/ 2608566 h 6858000"/>
                  <a:gd name="connsiteX251" fmla="*/ 6127634 w 6517785"/>
                  <a:gd name="connsiteY251" fmla="*/ 2587974 h 6858000"/>
                  <a:gd name="connsiteX252" fmla="*/ 6102566 w 6517785"/>
                  <a:gd name="connsiteY252" fmla="*/ 2480538 h 6858000"/>
                  <a:gd name="connsiteX253" fmla="*/ 6088689 w 6517785"/>
                  <a:gd name="connsiteY253" fmla="*/ 2435773 h 6858000"/>
                  <a:gd name="connsiteX254" fmla="*/ 6058249 w 6517785"/>
                  <a:gd name="connsiteY254" fmla="*/ 2378921 h 6858000"/>
                  <a:gd name="connsiteX255" fmla="*/ 6053772 w 6517785"/>
                  <a:gd name="connsiteY255" fmla="*/ 2373550 h 6858000"/>
                  <a:gd name="connsiteX256" fmla="*/ 6041238 w 6517785"/>
                  <a:gd name="connsiteY256" fmla="*/ 2284020 h 6858000"/>
                  <a:gd name="connsiteX257" fmla="*/ 5974090 w 6517785"/>
                  <a:gd name="connsiteY257" fmla="*/ 2185089 h 6858000"/>
                  <a:gd name="connsiteX258" fmla="*/ 5912762 w 6517785"/>
                  <a:gd name="connsiteY258" fmla="*/ 2090635 h 6858000"/>
                  <a:gd name="connsiteX259" fmla="*/ 5853225 w 6517785"/>
                  <a:gd name="connsiteY259" fmla="*/ 1963054 h 6858000"/>
                  <a:gd name="connsiteX260" fmla="*/ 5837557 w 6517785"/>
                  <a:gd name="connsiteY260" fmla="*/ 1940224 h 6858000"/>
                  <a:gd name="connsiteX261" fmla="*/ 5787868 w 6517785"/>
                  <a:gd name="connsiteY261" fmla="*/ 1849351 h 6858000"/>
                  <a:gd name="connsiteX262" fmla="*/ 5787868 w 6517785"/>
                  <a:gd name="connsiteY262" fmla="*/ 1845770 h 6858000"/>
                  <a:gd name="connsiteX263" fmla="*/ 5713558 w 6517785"/>
                  <a:gd name="connsiteY263" fmla="*/ 1742363 h 6858000"/>
                  <a:gd name="connsiteX264" fmla="*/ 5665659 w 6517785"/>
                  <a:gd name="connsiteY264" fmla="*/ 1691331 h 6858000"/>
                  <a:gd name="connsiteX265" fmla="*/ 5598512 w 6517785"/>
                  <a:gd name="connsiteY265" fmla="*/ 1610754 h 6858000"/>
                  <a:gd name="connsiteX266" fmla="*/ 5539422 w 6517785"/>
                  <a:gd name="connsiteY266" fmla="*/ 1548978 h 6858000"/>
                  <a:gd name="connsiteX267" fmla="*/ 5459293 w 6517785"/>
                  <a:gd name="connsiteY267" fmla="*/ 1400358 h 6858000"/>
                  <a:gd name="connsiteX268" fmla="*/ 5359019 w 6517785"/>
                  <a:gd name="connsiteY268" fmla="*/ 1323810 h 6858000"/>
                  <a:gd name="connsiteX269" fmla="*/ 5293662 w 6517785"/>
                  <a:gd name="connsiteY269" fmla="*/ 1277702 h 6858000"/>
                  <a:gd name="connsiteX270" fmla="*/ 5244421 w 6517785"/>
                  <a:gd name="connsiteY270" fmla="*/ 1243233 h 6858000"/>
                  <a:gd name="connsiteX271" fmla="*/ 5049245 w 6517785"/>
                  <a:gd name="connsiteY271" fmla="*/ 1093718 h 6858000"/>
                  <a:gd name="connsiteX272" fmla="*/ 5039397 w 6517785"/>
                  <a:gd name="connsiteY272" fmla="*/ 1051191 h 6858000"/>
                  <a:gd name="connsiteX273" fmla="*/ 4802142 w 6517785"/>
                  <a:gd name="connsiteY273" fmla="*/ 933459 h 6858000"/>
                  <a:gd name="connsiteX274" fmla="*/ 4635169 w 6517785"/>
                  <a:gd name="connsiteY274" fmla="*/ 847510 h 6858000"/>
                  <a:gd name="connsiteX275" fmla="*/ 4515198 w 6517785"/>
                  <a:gd name="connsiteY275" fmla="*/ 783049 h 6858000"/>
                  <a:gd name="connsiteX276" fmla="*/ 4420744 w 6517785"/>
                  <a:gd name="connsiteY276" fmla="*/ 746789 h 6858000"/>
                  <a:gd name="connsiteX277" fmla="*/ 4275706 w 6517785"/>
                  <a:gd name="connsiteY277" fmla="*/ 703367 h 6858000"/>
                  <a:gd name="connsiteX278" fmla="*/ 4250637 w 6517785"/>
                  <a:gd name="connsiteY278" fmla="*/ 702024 h 6858000"/>
                  <a:gd name="connsiteX279" fmla="*/ 4226017 w 6517785"/>
                  <a:gd name="connsiteY279" fmla="*/ 702024 h 6858000"/>
                  <a:gd name="connsiteX280" fmla="*/ 4121714 w 6517785"/>
                  <a:gd name="connsiteY280" fmla="*/ 667107 h 6858000"/>
                  <a:gd name="connsiteX281" fmla="*/ 4053224 w 6517785"/>
                  <a:gd name="connsiteY281" fmla="*/ 660392 h 6858000"/>
                  <a:gd name="connsiteX282" fmla="*/ 4020993 w 6517785"/>
                  <a:gd name="connsiteY282" fmla="*/ 658602 h 6858000"/>
                  <a:gd name="connsiteX283" fmla="*/ 3757775 w 6517785"/>
                  <a:gd name="connsiteY283" fmla="*/ 639353 h 6858000"/>
                  <a:gd name="connsiteX284" fmla="*/ 3604678 w 6517785"/>
                  <a:gd name="connsiteY284" fmla="*/ 640248 h 6858000"/>
                  <a:gd name="connsiteX285" fmla="*/ 3494556 w 6517785"/>
                  <a:gd name="connsiteY285" fmla="*/ 671136 h 6858000"/>
                  <a:gd name="connsiteX286" fmla="*/ 3384434 w 6517785"/>
                  <a:gd name="connsiteY286" fmla="*/ 710977 h 6858000"/>
                  <a:gd name="connsiteX287" fmla="*/ 3290428 w 6517785"/>
                  <a:gd name="connsiteY287" fmla="*/ 748132 h 6858000"/>
                  <a:gd name="connsiteX288" fmla="*/ 3270284 w 6517785"/>
                  <a:gd name="connsiteY288" fmla="*/ 753056 h 6858000"/>
                  <a:gd name="connsiteX289" fmla="*/ 3154342 w 6517785"/>
                  <a:gd name="connsiteY289" fmla="*/ 748580 h 6858000"/>
                  <a:gd name="connsiteX290" fmla="*/ 3029000 w 6517785"/>
                  <a:gd name="connsiteY290" fmla="*/ 769619 h 6858000"/>
                  <a:gd name="connsiteX291" fmla="*/ 2999455 w 6517785"/>
                  <a:gd name="connsiteY291" fmla="*/ 860492 h 6858000"/>
                  <a:gd name="connsiteX292" fmla="*/ 2995874 w 6517785"/>
                  <a:gd name="connsiteY292" fmla="*/ 919134 h 6858000"/>
                  <a:gd name="connsiteX293" fmla="*/ 2979311 w 6517785"/>
                  <a:gd name="connsiteY293" fmla="*/ 944203 h 6858000"/>
                  <a:gd name="connsiteX294" fmla="*/ 2918878 w 6517785"/>
                  <a:gd name="connsiteY294" fmla="*/ 982253 h 6858000"/>
                  <a:gd name="connsiteX295" fmla="*/ 2840092 w 6517785"/>
                  <a:gd name="connsiteY295" fmla="*/ 1016722 h 6858000"/>
                  <a:gd name="connsiteX296" fmla="*/ 2790850 w 6517785"/>
                  <a:gd name="connsiteY296" fmla="*/ 1021646 h 6858000"/>
                  <a:gd name="connsiteX297" fmla="*/ 2577321 w 6517785"/>
                  <a:gd name="connsiteY297" fmla="*/ 1005531 h 6858000"/>
                  <a:gd name="connsiteX298" fmla="*/ 2435864 w 6517785"/>
                  <a:gd name="connsiteY298" fmla="*/ 963899 h 6858000"/>
                  <a:gd name="connsiteX299" fmla="*/ 2424225 w 6517785"/>
                  <a:gd name="connsiteY299" fmla="*/ 1049400 h 6858000"/>
                  <a:gd name="connsiteX300" fmla="*/ 2411243 w 6517785"/>
                  <a:gd name="connsiteY300" fmla="*/ 1073574 h 6858000"/>
                  <a:gd name="connsiteX301" fmla="*/ 2156530 w 6517785"/>
                  <a:gd name="connsiteY301" fmla="*/ 1073126 h 6858000"/>
                  <a:gd name="connsiteX302" fmla="*/ 2144443 w 6517785"/>
                  <a:gd name="connsiteY302" fmla="*/ 1069097 h 6858000"/>
                  <a:gd name="connsiteX303" fmla="*/ 2068343 w 6517785"/>
                  <a:gd name="connsiteY303" fmla="*/ 1043133 h 6858000"/>
                  <a:gd name="connsiteX304" fmla="*/ 1991795 w 6517785"/>
                  <a:gd name="connsiteY304" fmla="*/ 987177 h 6858000"/>
                  <a:gd name="connsiteX305" fmla="*/ 1902712 w 6517785"/>
                  <a:gd name="connsiteY305" fmla="*/ 1036866 h 6858000"/>
                  <a:gd name="connsiteX306" fmla="*/ 1877644 w 6517785"/>
                  <a:gd name="connsiteY306" fmla="*/ 1093270 h 6858000"/>
                  <a:gd name="connsiteX307" fmla="*/ 1831088 w 6517785"/>
                  <a:gd name="connsiteY307" fmla="*/ 1164446 h 6858000"/>
                  <a:gd name="connsiteX308" fmla="*/ 1708880 w 6517785"/>
                  <a:gd name="connsiteY308" fmla="*/ 1228461 h 6858000"/>
                  <a:gd name="connsiteX309" fmla="*/ 1673963 w 6517785"/>
                  <a:gd name="connsiteY309" fmla="*/ 1253529 h 6858000"/>
                  <a:gd name="connsiteX310" fmla="*/ 1556679 w 6517785"/>
                  <a:gd name="connsiteY310" fmla="*/ 1233385 h 6858000"/>
                  <a:gd name="connsiteX311" fmla="*/ 1533401 w 6517785"/>
                  <a:gd name="connsiteY311" fmla="*/ 1240995 h 6858000"/>
                  <a:gd name="connsiteX312" fmla="*/ 1462672 w 6517785"/>
                  <a:gd name="connsiteY312" fmla="*/ 1304561 h 6858000"/>
                  <a:gd name="connsiteX313" fmla="*/ 1323901 w 6517785"/>
                  <a:gd name="connsiteY313" fmla="*/ 1292027 h 6858000"/>
                  <a:gd name="connsiteX314" fmla="*/ 1295251 w 6517785"/>
                  <a:gd name="connsiteY314" fmla="*/ 1238756 h 6858000"/>
                  <a:gd name="connsiteX315" fmla="*/ 1331063 w 6517785"/>
                  <a:gd name="connsiteY315" fmla="*/ 1185934 h 6858000"/>
                  <a:gd name="connsiteX316" fmla="*/ 1428203 w 6517785"/>
                  <a:gd name="connsiteY316" fmla="*/ 1121472 h 6858000"/>
                  <a:gd name="connsiteX317" fmla="*/ 1455958 w 6517785"/>
                  <a:gd name="connsiteY317" fmla="*/ 1090584 h 6858000"/>
                  <a:gd name="connsiteX318" fmla="*/ 1378514 w 6517785"/>
                  <a:gd name="connsiteY318" fmla="*/ 1101776 h 6858000"/>
                  <a:gd name="connsiteX319" fmla="*/ 1382991 w 6517785"/>
                  <a:gd name="connsiteY319" fmla="*/ 1067306 h 6858000"/>
                  <a:gd name="connsiteX320" fmla="*/ 1351207 w 6517785"/>
                  <a:gd name="connsiteY320" fmla="*/ 1072231 h 6858000"/>
                  <a:gd name="connsiteX321" fmla="*/ 1283612 w 6517785"/>
                  <a:gd name="connsiteY321" fmla="*/ 1045372 h 6858000"/>
                  <a:gd name="connsiteX322" fmla="*/ 1196321 w 6517785"/>
                  <a:gd name="connsiteY322" fmla="*/ 952260 h 6858000"/>
                  <a:gd name="connsiteX323" fmla="*/ 1216912 w 6517785"/>
                  <a:gd name="connsiteY323" fmla="*/ 927192 h 6858000"/>
                  <a:gd name="connsiteX324" fmla="*/ 1225865 w 6517785"/>
                  <a:gd name="connsiteY324" fmla="*/ 902124 h 6858000"/>
                  <a:gd name="connsiteX325" fmla="*/ 1237504 w 6517785"/>
                  <a:gd name="connsiteY325" fmla="*/ 828709 h 6858000"/>
                  <a:gd name="connsiteX326" fmla="*/ 1313605 w 6517785"/>
                  <a:gd name="connsiteY326" fmla="*/ 774991 h 6858000"/>
                  <a:gd name="connsiteX327" fmla="*/ 1363742 w 6517785"/>
                  <a:gd name="connsiteY327" fmla="*/ 758875 h 6858000"/>
                  <a:gd name="connsiteX328" fmla="*/ 1345836 w 6517785"/>
                  <a:gd name="connsiteY328" fmla="*/ 732464 h 6858000"/>
                  <a:gd name="connsiteX329" fmla="*/ 1352550 w 6517785"/>
                  <a:gd name="connsiteY329" fmla="*/ 730226 h 6858000"/>
                  <a:gd name="connsiteX330" fmla="*/ 1457301 w 6517785"/>
                  <a:gd name="connsiteY330" fmla="*/ 665317 h 6858000"/>
                  <a:gd name="connsiteX331" fmla="*/ 1519524 w 6517785"/>
                  <a:gd name="connsiteY331" fmla="*/ 638010 h 6858000"/>
                  <a:gd name="connsiteX332" fmla="*/ 1638599 w 6517785"/>
                  <a:gd name="connsiteY332" fmla="*/ 599512 h 6858000"/>
                  <a:gd name="connsiteX333" fmla="*/ 1648895 w 6517785"/>
                  <a:gd name="connsiteY333" fmla="*/ 595931 h 6858000"/>
                  <a:gd name="connsiteX334" fmla="*/ 1775132 w 6517785"/>
                  <a:gd name="connsiteY334" fmla="*/ 507744 h 6858000"/>
                  <a:gd name="connsiteX335" fmla="*/ 1842727 w 6517785"/>
                  <a:gd name="connsiteY335" fmla="*/ 454026 h 6858000"/>
                  <a:gd name="connsiteX336" fmla="*/ 1939420 w 6517785"/>
                  <a:gd name="connsiteY336" fmla="*/ 375687 h 6858000"/>
                  <a:gd name="connsiteX337" fmla="*/ 1995824 w 6517785"/>
                  <a:gd name="connsiteY337" fmla="*/ 343456 h 6858000"/>
                  <a:gd name="connsiteX338" fmla="*/ 2144443 w 6517785"/>
                  <a:gd name="connsiteY338" fmla="*/ 297348 h 6858000"/>
                  <a:gd name="connsiteX339" fmla="*/ 2240241 w 6517785"/>
                  <a:gd name="connsiteY339" fmla="*/ 241840 h 6858000"/>
                  <a:gd name="connsiteX340" fmla="*/ 2301121 w 6517785"/>
                  <a:gd name="connsiteY340" fmla="*/ 223038 h 6858000"/>
                  <a:gd name="connsiteX341" fmla="*/ 2398261 w 6517785"/>
                  <a:gd name="connsiteY341" fmla="*/ 180512 h 6858000"/>
                  <a:gd name="connsiteX342" fmla="*/ 2524051 w 6517785"/>
                  <a:gd name="connsiteY342" fmla="*/ 167082 h 6858000"/>
                  <a:gd name="connsiteX343" fmla="*/ 2517336 w 6517785"/>
                  <a:gd name="connsiteY343" fmla="*/ 136642 h 6858000"/>
                  <a:gd name="connsiteX344" fmla="*/ 2527632 w 6517785"/>
                  <a:gd name="connsiteY344" fmla="*/ 133956 h 6858000"/>
                  <a:gd name="connsiteX345" fmla="*/ 2588960 w 6517785"/>
                  <a:gd name="connsiteY345" fmla="*/ 139328 h 6858000"/>
                  <a:gd name="connsiteX346" fmla="*/ 2683414 w 6517785"/>
                  <a:gd name="connsiteY346" fmla="*/ 120974 h 6858000"/>
                  <a:gd name="connsiteX347" fmla="*/ 2716093 w 6517785"/>
                  <a:gd name="connsiteY347" fmla="*/ 136642 h 6858000"/>
                  <a:gd name="connsiteX348" fmla="*/ 2719674 w 6517785"/>
                  <a:gd name="connsiteY348" fmla="*/ 116945 h 6858000"/>
                  <a:gd name="connsiteX349" fmla="*/ 2739371 w 6517785"/>
                  <a:gd name="connsiteY349" fmla="*/ 96353 h 6858000"/>
                  <a:gd name="connsiteX350" fmla="*/ 2777868 w 6517785"/>
                  <a:gd name="connsiteY350" fmla="*/ 85162 h 6858000"/>
                  <a:gd name="connsiteX351" fmla="*/ 2844121 w 6517785"/>
                  <a:gd name="connsiteY351" fmla="*/ 42635 h 6858000"/>
                  <a:gd name="connsiteX352" fmla="*/ 2836958 w 6517785"/>
                  <a:gd name="connsiteY352" fmla="*/ 22043 h 6858000"/>
                  <a:gd name="connsiteX353" fmla="*/ 2930069 w 6517785"/>
                  <a:gd name="connsiteY353" fmla="*/ 32787 h 6858000"/>
                  <a:gd name="connsiteX354" fmla="*/ 2962300 w 6517785"/>
                  <a:gd name="connsiteY354" fmla="*/ 23834 h 6858000"/>
                  <a:gd name="connsiteX355" fmla="*/ 3037505 w 6517785"/>
                  <a:gd name="connsiteY355" fmla="*/ 15776 h 6858000"/>
                  <a:gd name="connsiteX356" fmla="*/ 3060783 w 6517785"/>
                  <a:gd name="connsiteY356" fmla="*/ 18462 h 6858000"/>
                  <a:gd name="connsiteX357" fmla="*/ 3093462 w 6517785"/>
                  <a:gd name="connsiteY357" fmla="*/ 25625 h 6858000"/>
                  <a:gd name="connsiteX358" fmla="*/ 3122559 w 6517785"/>
                  <a:gd name="connsiteY358" fmla="*/ 26968 h 6858000"/>
                  <a:gd name="connsiteX359" fmla="*/ 3290875 w 6517785"/>
                  <a:gd name="connsiteY359" fmla="*/ 37263 h 6858000"/>
                  <a:gd name="connsiteX360" fmla="*/ 3331164 w 6517785"/>
                  <a:gd name="connsiteY360" fmla="*/ 62332 h 6858000"/>
                  <a:gd name="connsiteX361" fmla="*/ 3437257 w 6517785"/>
                  <a:gd name="connsiteY361" fmla="*/ 50245 h 6858000"/>
                  <a:gd name="connsiteX362" fmla="*/ 3469488 w 6517785"/>
                  <a:gd name="connsiteY362" fmla="*/ 103068 h 6858000"/>
                  <a:gd name="connsiteX363" fmla="*/ 3501719 w 6517785"/>
                  <a:gd name="connsiteY363" fmla="*/ 91877 h 6858000"/>
                  <a:gd name="connsiteX364" fmla="*/ 3526339 w 6517785"/>
                  <a:gd name="connsiteY364" fmla="*/ 88743 h 6858000"/>
                  <a:gd name="connsiteX365" fmla="*/ 3688389 w 6517785"/>
                  <a:gd name="connsiteY365" fmla="*/ 125898 h 6858000"/>
                  <a:gd name="connsiteX366" fmla="*/ 3789110 w 6517785"/>
                  <a:gd name="connsiteY366" fmla="*/ 119183 h 6858000"/>
                  <a:gd name="connsiteX367" fmla="*/ 3816864 w 6517785"/>
                  <a:gd name="connsiteY367" fmla="*/ 117393 h 6858000"/>
                  <a:gd name="connsiteX368" fmla="*/ 3962798 w 6517785"/>
                  <a:gd name="connsiteY368" fmla="*/ 136642 h 6858000"/>
                  <a:gd name="connsiteX369" fmla="*/ 3969513 w 6517785"/>
                  <a:gd name="connsiteY369" fmla="*/ 134851 h 6858000"/>
                  <a:gd name="connsiteX370" fmla="*/ 4059938 w 6517785"/>
                  <a:gd name="connsiteY370" fmla="*/ 142461 h 6858000"/>
                  <a:gd name="connsiteX371" fmla="*/ 4044271 w 6517785"/>
                  <a:gd name="connsiteY371" fmla="*/ 172006 h 6858000"/>
                  <a:gd name="connsiteX372" fmla="*/ 4070234 w 6517785"/>
                  <a:gd name="connsiteY372" fmla="*/ 214533 h 6858000"/>
                  <a:gd name="connsiteX373" fmla="*/ 4116790 w 6517785"/>
                  <a:gd name="connsiteY373" fmla="*/ 221695 h 6858000"/>
                  <a:gd name="connsiteX374" fmla="*/ 4119028 w 6517785"/>
                  <a:gd name="connsiteY374" fmla="*/ 280785 h 6858000"/>
                  <a:gd name="connsiteX375" fmla="*/ 4083216 w 6517785"/>
                  <a:gd name="connsiteY375" fmla="*/ 315254 h 6858000"/>
                  <a:gd name="connsiteX376" fmla="*/ 4088588 w 6517785"/>
                  <a:gd name="connsiteY376" fmla="*/ 338532 h 6858000"/>
                  <a:gd name="connsiteX377" fmla="*/ 4114551 w 6517785"/>
                  <a:gd name="connsiteY377" fmla="*/ 367629 h 6858000"/>
                  <a:gd name="connsiteX378" fmla="*/ 4179013 w 6517785"/>
                  <a:gd name="connsiteY378" fmla="*/ 383745 h 6858000"/>
                  <a:gd name="connsiteX379" fmla="*/ 4260038 w 6517785"/>
                  <a:gd name="connsiteY379" fmla="*/ 391355 h 6858000"/>
                  <a:gd name="connsiteX380" fmla="*/ 4322261 w 6517785"/>
                  <a:gd name="connsiteY380" fmla="*/ 421347 h 6858000"/>
                  <a:gd name="connsiteX381" fmla="*/ 4404181 w 6517785"/>
                  <a:gd name="connsiteY381" fmla="*/ 462531 h 6858000"/>
                  <a:gd name="connsiteX382" fmla="*/ 4563097 w 6517785"/>
                  <a:gd name="connsiteY382" fmla="*/ 514906 h 6858000"/>
                  <a:gd name="connsiteX383" fmla="*/ 4658446 w 6517785"/>
                  <a:gd name="connsiteY383" fmla="*/ 535498 h 6858000"/>
                  <a:gd name="connsiteX384" fmla="*/ 4646808 w 6517785"/>
                  <a:gd name="connsiteY384" fmla="*/ 566834 h 6858000"/>
                  <a:gd name="connsiteX385" fmla="*/ 4602490 w 6517785"/>
                  <a:gd name="connsiteY385" fmla="*/ 575339 h 6858000"/>
                  <a:gd name="connsiteX386" fmla="*/ 4405077 w 6517785"/>
                  <a:gd name="connsiteY386" fmla="*/ 498343 h 6858000"/>
                  <a:gd name="connsiteX387" fmla="*/ 4298984 w 6517785"/>
                  <a:gd name="connsiteY387" fmla="*/ 452683 h 6858000"/>
                  <a:gd name="connsiteX388" fmla="*/ 4197367 w 6517785"/>
                  <a:gd name="connsiteY388" fmla="*/ 436567 h 6858000"/>
                  <a:gd name="connsiteX389" fmla="*/ 4051880 w 6517785"/>
                  <a:gd name="connsiteY389" fmla="*/ 418661 h 6858000"/>
                  <a:gd name="connsiteX390" fmla="*/ 4026812 w 6517785"/>
                  <a:gd name="connsiteY390" fmla="*/ 427167 h 6858000"/>
                  <a:gd name="connsiteX391" fmla="*/ 4074711 w 6517785"/>
                  <a:gd name="connsiteY391" fmla="*/ 458950 h 6858000"/>
                  <a:gd name="connsiteX392" fmla="*/ 4168717 w 6517785"/>
                  <a:gd name="connsiteY392" fmla="*/ 479989 h 6858000"/>
                  <a:gd name="connsiteX393" fmla="*/ 4308384 w 6517785"/>
                  <a:gd name="connsiteY393" fmla="*/ 515801 h 6858000"/>
                  <a:gd name="connsiteX394" fmla="*/ 4391200 w 6517785"/>
                  <a:gd name="connsiteY394" fmla="*/ 551166 h 6858000"/>
                  <a:gd name="connsiteX395" fmla="*/ 4440441 w 6517785"/>
                  <a:gd name="connsiteY395" fmla="*/ 562357 h 6858000"/>
                  <a:gd name="connsiteX396" fmla="*/ 4573393 w 6517785"/>
                  <a:gd name="connsiteY396" fmla="*/ 629505 h 6858000"/>
                  <a:gd name="connsiteX397" fmla="*/ 4651732 w 6517785"/>
                  <a:gd name="connsiteY397" fmla="*/ 659049 h 6858000"/>
                  <a:gd name="connsiteX398" fmla="*/ 4743948 w 6517785"/>
                  <a:gd name="connsiteY398" fmla="*/ 695757 h 6858000"/>
                  <a:gd name="connsiteX399" fmla="*/ 4920322 w 6517785"/>
                  <a:gd name="connsiteY399" fmla="*/ 789316 h 6858000"/>
                  <a:gd name="connsiteX400" fmla="*/ 5052826 w 6517785"/>
                  <a:gd name="connsiteY400" fmla="*/ 794240 h 6858000"/>
                  <a:gd name="connsiteX401" fmla="*/ 5119974 w 6517785"/>
                  <a:gd name="connsiteY401" fmla="*/ 796478 h 6858000"/>
                  <a:gd name="connsiteX402" fmla="*/ 5143252 w 6517785"/>
                  <a:gd name="connsiteY402" fmla="*/ 826023 h 6858000"/>
                  <a:gd name="connsiteX403" fmla="*/ 5126241 w 6517785"/>
                  <a:gd name="connsiteY403" fmla="*/ 851091 h 6858000"/>
                  <a:gd name="connsiteX404" fmla="*/ 5098487 w 6517785"/>
                  <a:gd name="connsiteY404" fmla="*/ 869893 h 6858000"/>
                  <a:gd name="connsiteX405" fmla="*/ 5197865 w 6517785"/>
                  <a:gd name="connsiteY405" fmla="*/ 845720 h 6858000"/>
                  <a:gd name="connsiteX406" fmla="*/ 5284262 w 6517785"/>
                  <a:gd name="connsiteY406" fmla="*/ 904362 h 6858000"/>
                  <a:gd name="connsiteX407" fmla="*/ 5298586 w 6517785"/>
                  <a:gd name="connsiteY407" fmla="*/ 1007321 h 6858000"/>
                  <a:gd name="connsiteX408" fmla="*/ 5360362 w 6517785"/>
                  <a:gd name="connsiteY408" fmla="*/ 1003740 h 6858000"/>
                  <a:gd name="connsiteX409" fmla="*/ 5488390 w 6517785"/>
                  <a:gd name="connsiteY409" fmla="*/ 1083870 h 6858000"/>
                  <a:gd name="connsiteX410" fmla="*/ 5509877 w 6517785"/>
                  <a:gd name="connsiteY410" fmla="*/ 1098194 h 6858000"/>
                  <a:gd name="connsiteX411" fmla="*/ 5528678 w 6517785"/>
                  <a:gd name="connsiteY411" fmla="*/ 1143855 h 6858000"/>
                  <a:gd name="connsiteX412" fmla="*/ 5548375 w 6517785"/>
                  <a:gd name="connsiteY412" fmla="*/ 1168028 h 6858000"/>
                  <a:gd name="connsiteX413" fmla="*/ 5611494 w 6517785"/>
                  <a:gd name="connsiteY413" fmla="*/ 1169371 h 6858000"/>
                  <a:gd name="connsiteX414" fmla="*/ 5608360 w 6517785"/>
                  <a:gd name="connsiteY414" fmla="*/ 1241442 h 6858000"/>
                  <a:gd name="connsiteX415" fmla="*/ 5629400 w 6517785"/>
                  <a:gd name="connsiteY415" fmla="*/ 1243233 h 6858000"/>
                  <a:gd name="connsiteX416" fmla="*/ 5623132 w 6517785"/>
                  <a:gd name="connsiteY416" fmla="*/ 1287103 h 6858000"/>
                  <a:gd name="connsiteX417" fmla="*/ 5632085 w 6517785"/>
                  <a:gd name="connsiteY417" fmla="*/ 1289341 h 6858000"/>
                  <a:gd name="connsiteX418" fmla="*/ 5683118 w 6517785"/>
                  <a:gd name="connsiteY418" fmla="*/ 1270092 h 6858000"/>
                  <a:gd name="connsiteX419" fmla="*/ 5748027 w 6517785"/>
                  <a:gd name="connsiteY419" fmla="*/ 1331868 h 6858000"/>
                  <a:gd name="connsiteX420" fmla="*/ 5730121 w 6517785"/>
                  <a:gd name="connsiteY420" fmla="*/ 1372604 h 6858000"/>
                  <a:gd name="connsiteX421" fmla="*/ 5783391 w 6517785"/>
                  <a:gd name="connsiteY421" fmla="*/ 1378423 h 6858000"/>
                  <a:gd name="connsiteX422" fmla="*/ 5783839 w 6517785"/>
                  <a:gd name="connsiteY422" fmla="*/ 1387824 h 6858000"/>
                  <a:gd name="connsiteX423" fmla="*/ 5752503 w 6517785"/>
                  <a:gd name="connsiteY423" fmla="*/ 1399015 h 6858000"/>
                  <a:gd name="connsiteX424" fmla="*/ 5774438 w 6517785"/>
                  <a:gd name="connsiteY424" fmla="*/ 1413340 h 6858000"/>
                  <a:gd name="connsiteX425" fmla="*/ 5861283 w 6517785"/>
                  <a:gd name="connsiteY425" fmla="*/ 1463477 h 6858000"/>
                  <a:gd name="connsiteX426" fmla="*/ 5884113 w 6517785"/>
                  <a:gd name="connsiteY426" fmla="*/ 1507794 h 6858000"/>
                  <a:gd name="connsiteX427" fmla="*/ 5939621 w 6517785"/>
                  <a:gd name="connsiteY427" fmla="*/ 1601353 h 6858000"/>
                  <a:gd name="connsiteX428" fmla="*/ 5954841 w 6517785"/>
                  <a:gd name="connsiteY428" fmla="*/ 1615678 h 6858000"/>
                  <a:gd name="connsiteX429" fmla="*/ 6010797 w 6517785"/>
                  <a:gd name="connsiteY429" fmla="*/ 1690883 h 6858000"/>
                  <a:gd name="connsiteX430" fmla="*/ 6041685 w 6517785"/>
                  <a:gd name="connsiteY430" fmla="*/ 1730724 h 6858000"/>
                  <a:gd name="connsiteX431" fmla="*/ 6052429 w 6517785"/>
                  <a:gd name="connsiteY431" fmla="*/ 1741020 h 6858000"/>
                  <a:gd name="connsiteX432" fmla="*/ 6101223 w 6517785"/>
                  <a:gd name="connsiteY432" fmla="*/ 1834131 h 6858000"/>
                  <a:gd name="connsiteX433" fmla="*/ 6089136 w 6517785"/>
                  <a:gd name="connsiteY433" fmla="*/ 1884268 h 6858000"/>
                  <a:gd name="connsiteX434" fmla="*/ 6192544 w 6517785"/>
                  <a:gd name="connsiteY434" fmla="*/ 2020354 h 6858000"/>
                  <a:gd name="connsiteX435" fmla="*/ 6158522 w 6517785"/>
                  <a:gd name="connsiteY435" fmla="*/ 2082577 h 6858000"/>
                  <a:gd name="connsiteX436" fmla="*/ 6130768 w 6517785"/>
                  <a:gd name="connsiteY436" fmla="*/ 2105855 h 6858000"/>
                  <a:gd name="connsiteX437" fmla="*/ 6193886 w 6517785"/>
                  <a:gd name="connsiteY437" fmla="*/ 2156887 h 6858000"/>
                  <a:gd name="connsiteX438" fmla="*/ 6180904 w 6517785"/>
                  <a:gd name="connsiteY438" fmla="*/ 2224034 h 6858000"/>
                  <a:gd name="connsiteX439" fmla="*/ 6210002 w 6517785"/>
                  <a:gd name="connsiteY439" fmla="*/ 2294763 h 6858000"/>
                  <a:gd name="connsiteX440" fmla="*/ 6214478 w 6517785"/>
                  <a:gd name="connsiteY440" fmla="*/ 2322517 h 6858000"/>
                  <a:gd name="connsiteX441" fmla="*/ 6272225 w 6517785"/>
                  <a:gd name="connsiteY441" fmla="*/ 2375340 h 6858000"/>
                  <a:gd name="connsiteX442" fmla="*/ 6246262 w 6517785"/>
                  <a:gd name="connsiteY442" fmla="*/ 2456365 h 6858000"/>
                  <a:gd name="connsiteX443" fmla="*/ 6299532 w 6517785"/>
                  <a:gd name="connsiteY443" fmla="*/ 2514112 h 6858000"/>
                  <a:gd name="connsiteX444" fmla="*/ 6330420 w 6517785"/>
                  <a:gd name="connsiteY444" fmla="*/ 2610804 h 6858000"/>
                  <a:gd name="connsiteX445" fmla="*/ 6366232 w 6517785"/>
                  <a:gd name="connsiteY445" fmla="*/ 2664970 h 6858000"/>
                  <a:gd name="connsiteX446" fmla="*/ 6372051 w 6517785"/>
                  <a:gd name="connsiteY446" fmla="*/ 2719135 h 6858000"/>
                  <a:gd name="connsiteX447" fmla="*/ 6375185 w 6517785"/>
                  <a:gd name="connsiteY447" fmla="*/ 2795684 h 6858000"/>
                  <a:gd name="connsiteX448" fmla="*/ 6394881 w 6517785"/>
                  <a:gd name="connsiteY448" fmla="*/ 2870441 h 6858000"/>
                  <a:gd name="connsiteX449" fmla="*/ 6446361 w 6517785"/>
                  <a:gd name="connsiteY449" fmla="*/ 2916549 h 6858000"/>
                  <a:gd name="connsiteX450" fmla="*/ 6414578 w 6517785"/>
                  <a:gd name="connsiteY450" fmla="*/ 2940722 h 6858000"/>
                  <a:gd name="connsiteX451" fmla="*/ 6432484 w 6517785"/>
                  <a:gd name="connsiteY451" fmla="*/ 2965791 h 6858000"/>
                  <a:gd name="connsiteX452" fmla="*/ 6423979 w 6517785"/>
                  <a:gd name="connsiteY452" fmla="*/ 2964895 h 6858000"/>
                  <a:gd name="connsiteX453" fmla="*/ 6416369 w 6517785"/>
                  <a:gd name="connsiteY453" fmla="*/ 3029357 h 6858000"/>
                  <a:gd name="connsiteX454" fmla="*/ 6458000 w 6517785"/>
                  <a:gd name="connsiteY454" fmla="*/ 3065169 h 6858000"/>
                  <a:gd name="connsiteX455" fmla="*/ 6428008 w 6517785"/>
                  <a:gd name="connsiteY455" fmla="*/ 3088895 h 6858000"/>
                  <a:gd name="connsiteX456" fmla="*/ 6423979 w 6517785"/>
                  <a:gd name="connsiteY456" fmla="*/ 3135002 h 6858000"/>
                  <a:gd name="connsiteX457" fmla="*/ 6473668 w 6517785"/>
                  <a:gd name="connsiteY457" fmla="*/ 3201255 h 6858000"/>
                  <a:gd name="connsiteX458" fmla="*/ 6504556 w 6517785"/>
                  <a:gd name="connsiteY458" fmla="*/ 3179320 h 6858000"/>
                  <a:gd name="connsiteX459" fmla="*/ 6522014 w 6517785"/>
                  <a:gd name="connsiteY459" fmla="*/ 3217818 h 6858000"/>
                  <a:gd name="connsiteX460" fmla="*/ 6436065 w 6517785"/>
                  <a:gd name="connsiteY460" fmla="*/ 3229009 h 6858000"/>
                  <a:gd name="connsiteX461" fmla="*/ 6450838 w 6517785"/>
                  <a:gd name="connsiteY461" fmla="*/ 3288994 h 6858000"/>
                  <a:gd name="connsiteX462" fmla="*/ 6517538 w 6517785"/>
                  <a:gd name="connsiteY462" fmla="*/ 3278251 h 6858000"/>
                  <a:gd name="connsiteX463" fmla="*/ 6506794 w 6517785"/>
                  <a:gd name="connsiteY463" fmla="*/ 3401354 h 6858000"/>
                  <a:gd name="connsiteX464" fmla="*/ 6513956 w 6517785"/>
                  <a:gd name="connsiteY464" fmla="*/ 3438957 h 6858000"/>
                  <a:gd name="connsiteX465" fmla="*/ 6476802 w 6517785"/>
                  <a:gd name="connsiteY465" fmla="*/ 3513714 h 6858000"/>
                  <a:gd name="connsiteX466" fmla="*/ 6437408 w 6517785"/>
                  <a:gd name="connsiteY466" fmla="*/ 3581310 h 6858000"/>
                  <a:gd name="connsiteX467" fmla="*/ 6471877 w 6517785"/>
                  <a:gd name="connsiteY467" fmla="*/ 3595635 h 6858000"/>
                  <a:gd name="connsiteX468" fmla="*/ 6504556 w 6517785"/>
                  <a:gd name="connsiteY468" fmla="*/ 3594739 h 6858000"/>
                  <a:gd name="connsiteX469" fmla="*/ 6510375 w 6517785"/>
                  <a:gd name="connsiteY469" fmla="*/ 3619808 h 6858000"/>
                  <a:gd name="connsiteX470" fmla="*/ 6476353 w 6517785"/>
                  <a:gd name="connsiteY470" fmla="*/ 3635923 h 6858000"/>
                  <a:gd name="connsiteX471" fmla="*/ 6444123 w 6517785"/>
                  <a:gd name="connsiteY471" fmla="*/ 3634580 h 6858000"/>
                  <a:gd name="connsiteX472" fmla="*/ 6448152 w 6517785"/>
                  <a:gd name="connsiteY472" fmla="*/ 3740673 h 6858000"/>
                  <a:gd name="connsiteX473" fmla="*/ 6455762 w 6517785"/>
                  <a:gd name="connsiteY473" fmla="*/ 3719633 h 6858000"/>
                  <a:gd name="connsiteX474" fmla="*/ 6475011 w 6517785"/>
                  <a:gd name="connsiteY474" fmla="*/ 3715605 h 6858000"/>
                  <a:gd name="connsiteX475" fmla="*/ 6492469 w 6517785"/>
                  <a:gd name="connsiteY475" fmla="*/ 3733063 h 6858000"/>
                  <a:gd name="connsiteX476" fmla="*/ 6482173 w 6517785"/>
                  <a:gd name="connsiteY476" fmla="*/ 3749626 h 6858000"/>
                  <a:gd name="connsiteX477" fmla="*/ 6441437 w 6517785"/>
                  <a:gd name="connsiteY477" fmla="*/ 3763951 h 6858000"/>
                  <a:gd name="connsiteX478" fmla="*/ 6408311 w 6517785"/>
                  <a:gd name="connsiteY478" fmla="*/ 3854376 h 6858000"/>
                  <a:gd name="connsiteX479" fmla="*/ 6444123 w 6517785"/>
                  <a:gd name="connsiteY479" fmla="*/ 3885712 h 6858000"/>
                  <a:gd name="connsiteX480" fmla="*/ 6478144 w 6517785"/>
                  <a:gd name="connsiteY480" fmla="*/ 3917495 h 6858000"/>
                  <a:gd name="connsiteX481" fmla="*/ 6425322 w 6517785"/>
                  <a:gd name="connsiteY481" fmla="*/ 3950621 h 6858000"/>
                  <a:gd name="connsiteX482" fmla="*/ 6410102 w 6517785"/>
                  <a:gd name="connsiteY482" fmla="*/ 3938982 h 6858000"/>
                  <a:gd name="connsiteX483" fmla="*/ 6379214 w 6517785"/>
                  <a:gd name="connsiteY483" fmla="*/ 4059848 h 6858000"/>
                  <a:gd name="connsiteX484" fmla="*/ 6399805 w 6517785"/>
                  <a:gd name="connsiteY484" fmla="*/ 4082230 h 6858000"/>
                  <a:gd name="connsiteX485" fmla="*/ 6415921 w 6517785"/>
                  <a:gd name="connsiteY485" fmla="*/ 4119385 h 6858000"/>
                  <a:gd name="connsiteX486" fmla="*/ 6402491 w 6517785"/>
                  <a:gd name="connsiteY486" fmla="*/ 4164150 h 6858000"/>
                  <a:gd name="connsiteX487" fmla="*/ 6387272 w 6517785"/>
                  <a:gd name="connsiteY487" fmla="*/ 4188323 h 6858000"/>
                  <a:gd name="connsiteX488" fmla="*/ 6387272 w 6517785"/>
                  <a:gd name="connsiteY488" fmla="*/ 4120280 h 6858000"/>
                  <a:gd name="connsiteX489" fmla="*/ 6363098 w 6517785"/>
                  <a:gd name="connsiteY489" fmla="*/ 4255023 h 6858000"/>
                  <a:gd name="connsiteX490" fmla="*/ 6327734 w 6517785"/>
                  <a:gd name="connsiteY490" fmla="*/ 4282778 h 6858000"/>
                  <a:gd name="connsiteX491" fmla="*/ 6368022 w 6517785"/>
                  <a:gd name="connsiteY491" fmla="*/ 4306055 h 6858000"/>
                  <a:gd name="connsiteX492" fmla="*/ 6341611 w 6517785"/>
                  <a:gd name="connsiteY492" fmla="*/ 4322171 h 6858000"/>
                  <a:gd name="connsiteX493" fmla="*/ 6368917 w 6517785"/>
                  <a:gd name="connsiteY493" fmla="*/ 4367383 h 6858000"/>
                  <a:gd name="connsiteX494" fmla="*/ 6337582 w 6517785"/>
                  <a:gd name="connsiteY494" fmla="*/ 4409463 h 6858000"/>
                  <a:gd name="connsiteX495" fmla="*/ 6278940 w 6517785"/>
                  <a:gd name="connsiteY495" fmla="*/ 4418416 h 6858000"/>
                  <a:gd name="connsiteX496" fmla="*/ 6336687 w 6517785"/>
                  <a:gd name="connsiteY496" fmla="*/ 4454228 h 6858000"/>
                  <a:gd name="connsiteX497" fmla="*/ 6286550 w 6517785"/>
                  <a:gd name="connsiteY497" fmla="*/ 4496754 h 6858000"/>
                  <a:gd name="connsiteX498" fmla="*/ 6275359 w 6517785"/>
                  <a:gd name="connsiteY498" fmla="*/ 4545548 h 6858000"/>
                  <a:gd name="connsiteX499" fmla="*/ 6292369 w 6517785"/>
                  <a:gd name="connsiteY499" fmla="*/ 4562559 h 6858000"/>
                  <a:gd name="connsiteX500" fmla="*/ 6253424 w 6517785"/>
                  <a:gd name="connsiteY500" fmla="*/ 4610010 h 6858000"/>
                  <a:gd name="connsiteX501" fmla="*/ 6207763 w 6517785"/>
                  <a:gd name="connsiteY501" fmla="*/ 4606876 h 6858000"/>
                  <a:gd name="connsiteX502" fmla="*/ 6203287 w 6517785"/>
                  <a:gd name="connsiteY502" fmla="*/ 4624782 h 6858000"/>
                  <a:gd name="connsiteX503" fmla="*/ 6239547 w 6517785"/>
                  <a:gd name="connsiteY503" fmla="*/ 4635974 h 6858000"/>
                  <a:gd name="connsiteX504" fmla="*/ 6243575 w 6517785"/>
                  <a:gd name="connsiteY504" fmla="*/ 4661937 h 6858000"/>
                  <a:gd name="connsiteX505" fmla="*/ 6227908 w 6517785"/>
                  <a:gd name="connsiteY505" fmla="*/ 4738485 h 6858000"/>
                  <a:gd name="connsiteX506" fmla="*/ 6197468 w 6517785"/>
                  <a:gd name="connsiteY506" fmla="*/ 4790413 h 6858000"/>
                  <a:gd name="connsiteX507" fmla="*/ 6154493 w 6517785"/>
                  <a:gd name="connsiteY507" fmla="*/ 4879495 h 6858000"/>
                  <a:gd name="connsiteX508" fmla="*/ 6119577 w 6517785"/>
                  <a:gd name="connsiteY508" fmla="*/ 4927841 h 6858000"/>
                  <a:gd name="connsiteX509" fmla="*/ 6045267 w 6517785"/>
                  <a:gd name="connsiteY509" fmla="*/ 5035277 h 6858000"/>
                  <a:gd name="connsiteX510" fmla="*/ 6023332 w 6517785"/>
                  <a:gd name="connsiteY510" fmla="*/ 5047364 h 6858000"/>
                  <a:gd name="connsiteX511" fmla="*/ 6001397 w 6517785"/>
                  <a:gd name="connsiteY511" fmla="*/ 5086310 h 6858000"/>
                  <a:gd name="connsiteX512" fmla="*/ 5992444 w 6517785"/>
                  <a:gd name="connsiteY512" fmla="*/ 5114959 h 6858000"/>
                  <a:gd name="connsiteX513" fmla="*/ 5964242 w 6517785"/>
                  <a:gd name="connsiteY513" fmla="*/ 5113616 h 6858000"/>
                  <a:gd name="connsiteX514" fmla="*/ 5917686 w 6517785"/>
                  <a:gd name="connsiteY514" fmla="*/ 5115854 h 6858000"/>
                  <a:gd name="connsiteX515" fmla="*/ 5923954 w 6517785"/>
                  <a:gd name="connsiteY515" fmla="*/ 5193746 h 6858000"/>
                  <a:gd name="connsiteX516" fmla="*/ 5910972 w 6517785"/>
                  <a:gd name="connsiteY516" fmla="*/ 5214785 h 6858000"/>
                  <a:gd name="connsiteX517" fmla="*/ 5840690 w 6517785"/>
                  <a:gd name="connsiteY517" fmla="*/ 5319535 h 6858000"/>
                  <a:gd name="connsiteX518" fmla="*/ 5805774 w 6517785"/>
                  <a:gd name="connsiteY518" fmla="*/ 5333412 h 6858000"/>
                  <a:gd name="connsiteX519" fmla="*/ 5789659 w 6517785"/>
                  <a:gd name="connsiteY519" fmla="*/ 5388473 h 6858000"/>
                  <a:gd name="connsiteX520" fmla="*/ 5771305 w 6517785"/>
                  <a:gd name="connsiteY520" fmla="*/ 5386683 h 6858000"/>
                  <a:gd name="connsiteX521" fmla="*/ 5767276 w 6517785"/>
                  <a:gd name="connsiteY521" fmla="*/ 5338784 h 6858000"/>
                  <a:gd name="connsiteX522" fmla="*/ 5752951 w 6517785"/>
                  <a:gd name="connsiteY522" fmla="*/ 5387578 h 6858000"/>
                  <a:gd name="connsiteX523" fmla="*/ 5741760 w 6517785"/>
                  <a:gd name="connsiteY523" fmla="*/ 5433686 h 6858000"/>
                  <a:gd name="connsiteX524" fmla="*/ 5685356 w 6517785"/>
                  <a:gd name="connsiteY524" fmla="*/ 5418018 h 6858000"/>
                  <a:gd name="connsiteX525" fmla="*/ 5672374 w 6517785"/>
                  <a:gd name="connsiteY525" fmla="*/ 5480689 h 6858000"/>
                  <a:gd name="connsiteX526" fmla="*/ 5642829 w 6517785"/>
                  <a:gd name="connsiteY526" fmla="*/ 5550970 h 6858000"/>
                  <a:gd name="connsiteX527" fmla="*/ 5592693 w 6517785"/>
                  <a:gd name="connsiteY527" fmla="*/ 5518740 h 6858000"/>
                  <a:gd name="connsiteX528" fmla="*/ 5547928 w 6517785"/>
                  <a:gd name="connsiteY528" fmla="*/ 5591707 h 6858000"/>
                  <a:gd name="connsiteX529" fmla="*/ 5542108 w 6517785"/>
                  <a:gd name="connsiteY529" fmla="*/ 5626176 h 6858000"/>
                  <a:gd name="connsiteX530" fmla="*/ 5500029 w 6517785"/>
                  <a:gd name="connsiteY530" fmla="*/ 5659749 h 6858000"/>
                  <a:gd name="connsiteX531" fmla="*/ 5458845 w 6517785"/>
                  <a:gd name="connsiteY531" fmla="*/ 5652140 h 6858000"/>
                  <a:gd name="connsiteX532" fmla="*/ 5404680 w 6517785"/>
                  <a:gd name="connsiteY532" fmla="*/ 5700038 h 6858000"/>
                  <a:gd name="connsiteX533" fmla="*/ 5416318 w 6517785"/>
                  <a:gd name="connsiteY533" fmla="*/ 5718391 h 6858000"/>
                  <a:gd name="connsiteX534" fmla="*/ 5441387 w 6517785"/>
                  <a:gd name="connsiteY534" fmla="*/ 5720630 h 6858000"/>
                  <a:gd name="connsiteX535" fmla="*/ 5458845 w 6517785"/>
                  <a:gd name="connsiteY535" fmla="*/ 5744355 h 6858000"/>
                  <a:gd name="connsiteX536" fmla="*/ 5397069 w 6517785"/>
                  <a:gd name="connsiteY536" fmla="*/ 5781510 h 6858000"/>
                  <a:gd name="connsiteX537" fmla="*/ 5354542 w 6517785"/>
                  <a:gd name="connsiteY537" fmla="*/ 5767185 h 6858000"/>
                  <a:gd name="connsiteX538" fmla="*/ 5330369 w 6517785"/>
                  <a:gd name="connsiteY538" fmla="*/ 5795835 h 6858000"/>
                  <a:gd name="connsiteX539" fmla="*/ 5275756 w 6517785"/>
                  <a:gd name="connsiteY539" fmla="*/ 5880889 h 6858000"/>
                  <a:gd name="connsiteX540" fmla="*/ 5250688 w 6517785"/>
                  <a:gd name="connsiteY540" fmla="*/ 5858059 h 6858000"/>
                  <a:gd name="connsiteX541" fmla="*/ 5164739 w 6517785"/>
                  <a:gd name="connsiteY541" fmla="*/ 5910433 h 6858000"/>
                  <a:gd name="connsiteX542" fmla="*/ 5204580 w 6517785"/>
                  <a:gd name="connsiteY542" fmla="*/ 5922968 h 6858000"/>
                  <a:gd name="connsiteX543" fmla="*/ 5162500 w 6517785"/>
                  <a:gd name="connsiteY543" fmla="*/ 5939531 h 6858000"/>
                  <a:gd name="connsiteX544" fmla="*/ 5106097 w 6517785"/>
                  <a:gd name="connsiteY544" fmla="*/ 5976238 h 6858000"/>
                  <a:gd name="connsiteX545" fmla="*/ 5072523 w 6517785"/>
                  <a:gd name="connsiteY545" fmla="*/ 6012945 h 6858000"/>
                  <a:gd name="connsiteX546" fmla="*/ 5036263 w 6517785"/>
                  <a:gd name="connsiteY546" fmla="*/ 6043833 h 6858000"/>
                  <a:gd name="connsiteX547" fmla="*/ 4979412 w 6517785"/>
                  <a:gd name="connsiteY547" fmla="*/ 6101580 h 6858000"/>
                  <a:gd name="connsiteX548" fmla="*/ 4931961 w 6517785"/>
                  <a:gd name="connsiteY548" fmla="*/ 6134706 h 6858000"/>
                  <a:gd name="connsiteX549" fmla="*/ 4906445 w 6517785"/>
                  <a:gd name="connsiteY549" fmla="*/ 6141868 h 6858000"/>
                  <a:gd name="connsiteX550" fmla="*/ 4865261 w 6517785"/>
                  <a:gd name="connsiteY550" fmla="*/ 6162908 h 6858000"/>
                  <a:gd name="connsiteX551" fmla="*/ 4729175 w 6517785"/>
                  <a:gd name="connsiteY551" fmla="*/ 6265420 h 6858000"/>
                  <a:gd name="connsiteX552" fmla="*/ 4622634 w 6517785"/>
                  <a:gd name="connsiteY552" fmla="*/ 6297203 h 6858000"/>
                  <a:gd name="connsiteX553" fmla="*/ 4612786 w 6517785"/>
                  <a:gd name="connsiteY553" fmla="*/ 6301232 h 6858000"/>
                  <a:gd name="connsiteX554" fmla="*/ 4530866 w 6517785"/>
                  <a:gd name="connsiteY554" fmla="*/ 6332568 h 6858000"/>
                  <a:gd name="connsiteX555" fmla="*/ 4478044 w 6517785"/>
                  <a:gd name="connsiteY555" fmla="*/ 6356740 h 6858000"/>
                  <a:gd name="connsiteX556" fmla="*/ 4331662 w 6517785"/>
                  <a:gd name="connsiteY556" fmla="*/ 6414040 h 6858000"/>
                  <a:gd name="connsiteX557" fmla="*/ 4312413 w 6517785"/>
                  <a:gd name="connsiteY557" fmla="*/ 6424336 h 6858000"/>
                  <a:gd name="connsiteX558" fmla="*/ 4144992 w 6517785"/>
                  <a:gd name="connsiteY558" fmla="*/ 6476711 h 6858000"/>
                  <a:gd name="connsiteX559" fmla="*/ 4130219 w 6517785"/>
                  <a:gd name="connsiteY559" fmla="*/ 6478502 h 6858000"/>
                  <a:gd name="connsiteX560" fmla="*/ 4018307 w 6517785"/>
                  <a:gd name="connsiteY560" fmla="*/ 6534905 h 6858000"/>
                  <a:gd name="connsiteX561" fmla="*/ 4135591 w 6517785"/>
                  <a:gd name="connsiteY561" fmla="*/ 6542963 h 6858000"/>
                  <a:gd name="connsiteX562" fmla="*/ 4164241 w 6517785"/>
                  <a:gd name="connsiteY562" fmla="*/ 6542515 h 6858000"/>
                  <a:gd name="connsiteX563" fmla="*/ 4296298 w 6517785"/>
                  <a:gd name="connsiteY563" fmla="*/ 6517447 h 6858000"/>
                  <a:gd name="connsiteX564" fmla="*/ 4411791 w 6517785"/>
                  <a:gd name="connsiteY564" fmla="*/ 6493274 h 6858000"/>
                  <a:gd name="connsiteX565" fmla="*/ 4417163 w 6517785"/>
                  <a:gd name="connsiteY565" fmla="*/ 6505808 h 6858000"/>
                  <a:gd name="connsiteX566" fmla="*/ 4461928 w 6517785"/>
                  <a:gd name="connsiteY566" fmla="*/ 6452090 h 6858000"/>
                  <a:gd name="connsiteX567" fmla="*/ 4512065 w 6517785"/>
                  <a:gd name="connsiteY567" fmla="*/ 6434632 h 6858000"/>
                  <a:gd name="connsiteX568" fmla="*/ 4602043 w 6517785"/>
                  <a:gd name="connsiteY568" fmla="*/ 6418964 h 6858000"/>
                  <a:gd name="connsiteX569" fmla="*/ 4653970 w 6517785"/>
                  <a:gd name="connsiteY569" fmla="*/ 6406430 h 6858000"/>
                  <a:gd name="connsiteX570" fmla="*/ 4653075 w 6517785"/>
                  <a:gd name="connsiteY570" fmla="*/ 6391657 h 6858000"/>
                  <a:gd name="connsiteX571" fmla="*/ 4708584 w 6517785"/>
                  <a:gd name="connsiteY571" fmla="*/ 6356740 h 6858000"/>
                  <a:gd name="connsiteX572" fmla="*/ 4726937 w 6517785"/>
                  <a:gd name="connsiteY572" fmla="*/ 6347340 h 6858000"/>
                  <a:gd name="connsiteX573" fmla="*/ 4802590 w 6517785"/>
                  <a:gd name="connsiteY573" fmla="*/ 6325853 h 6858000"/>
                  <a:gd name="connsiteX574" fmla="*/ 4881376 w 6517785"/>
                  <a:gd name="connsiteY574" fmla="*/ 6300784 h 6858000"/>
                  <a:gd name="connsiteX575" fmla="*/ 4932856 w 6517785"/>
                  <a:gd name="connsiteY575" fmla="*/ 6273030 h 6858000"/>
                  <a:gd name="connsiteX576" fmla="*/ 5005375 w 6517785"/>
                  <a:gd name="connsiteY576" fmla="*/ 6240799 h 6858000"/>
                  <a:gd name="connsiteX577" fmla="*/ 5053274 w 6517785"/>
                  <a:gd name="connsiteY577" fmla="*/ 6218417 h 6858000"/>
                  <a:gd name="connsiteX578" fmla="*/ 5131613 w 6517785"/>
                  <a:gd name="connsiteY578" fmla="*/ 6162908 h 6858000"/>
                  <a:gd name="connsiteX579" fmla="*/ 5248450 w 6517785"/>
                  <a:gd name="connsiteY579" fmla="*/ 6086808 h 6858000"/>
                  <a:gd name="connsiteX580" fmla="*/ 5331712 w 6517785"/>
                  <a:gd name="connsiteY580" fmla="*/ 6027270 h 6858000"/>
                  <a:gd name="connsiteX581" fmla="*/ 5441387 w 6517785"/>
                  <a:gd name="connsiteY581" fmla="*/ 5902375 h 6858000"/>
                  <a:gd name="connsiteX582" fmla="*/ 5486152 w 6517785"/>
                  <a:gd name="connsiteY582" fmla="*/ 5888946 h 6858000"/>
                  <a:gd name="connsiteX583" fmla="*/ 5534946 w 6517785"/>
                  <a:gd name="connsiteY583" fmla="*/ 5855820 h 6858000"/>
                  <a:gd name="connsiteX584" fmla="*/ 5546584 w 6517785"/>
                  <a:gd name="connsiteY584" fmla="*/ 5838809 h 6858000"/>
                  <a:gd name="connsiteX585" fmla="*/ 5628952 w 6517785"/>
                  <a:gd name="connsiteY585" fmla="*/ 5752413 h 6858000"/>
                  <a:gd name="connsiteX586" fmla="*/ 5723854 w 6517785"/>
                  <a:gd name="connsiteY586" fmla="*/ 5788225 h 6858000"/>
                  <a:gd name="connsiteX587" fmla="*/ 5721168 w 6517785"/>
                  <a:gd name="connsiteY587" fmla="*/ 5801654 h 6858000"/>
                  <a:gd name="connsiteX588" fmla="*/ 5598959 w 6517785"/>
                  <a:gd name="connsiteY588" fmla="*/ 5836124 h 6858000"/>
                  <a:gd name="connsiteX589" fmla="*/ 5599855 w 6517785"/>
                  <a:gd name="connsiteY589" fmla="*/ 5844629 h 6858000"/>
                  <a:gd name="connsiteX590" fmla="*/ 5660735 w 6517785"/>
                  <a:gd name="connsiteY590" fmla="*/ 5871488 h 6858000"/>
                  <a:gd name="connsiteX591" fmla="*/ 5530917 w 6517785"/>
                  <a:gd name="connsiteY591" fmla="*/ 5962808 h 6858000"/>
                  <a:gd name="connsiteX592" fmla="*/ 5443625 w 6517785"/>
                  <a:gd name="connsiteY592" fmla="*/ 5973104 h 6858000"/>
                  <a:gd name="connsiteX593" fmla="*/ 5476304 w 6517785"/>
                  <a:gd name="connsiteY593" fmla="*/ 6012945 h 6858000"/>
                  <a:gd name="connsiteX594" fmla="*/ 5443177 w 6517785"/>
                  <a:gd name="connsiteY594" fmla="*/ 6036671 h 6858000"/>
                  <a:gd name="connsiteX595" fmla="*/ 5376925 w 6517785"/>
                  <a:gd name="connsiteY595" fmla="*/ 6048757 h 6858000"/>
                  <a:gd name="connsiteX596" fmla="*/ 5331265 w 6517785"/>
                  <a:gd name="connsiteY596" fmla="*/ 6089046 h 6858000"/>
                  <a:gd name="connsiteX597" fmla="*/ 5305301 w 6517785"/>
                  <a:gd name="connsiteY597" fmla="*/ 6126201 h 6858000"/>
                  <a:gd name="connsiteX598" fmla="*/ 5296348 w 6517785"/>
                  <a:gd name="connsiteY598" fmla="*/ 6130230 h 6858000"/>
                  <a:gd name="connsiteX599" fmla="*/ 5221591 w 6517785"/>
                  <a:gd name="connsiteY599" fmla="*/ 6173204 h 6858000"/>
                  <a:gd name="connsiteX600" fmla="*/ 5197417 w 6517785"/>
                  <a:gd name="connsiteY600" fmla="*/ 6238561 h 6858000"/>
                  <a:gd name="connsiteX601" fmla="*/ 5136985 w 6517785"/>
                  <a:gd name="connsiteY601" fmla="*/ 6243038 h 6858000"/>
                  <a:gd name="connsiteX602" fmla="*/ 5146833 w 6517785"/>
                  <a:gd name="connsiteY602" fmla="*/ 6213492 h 6858000"/>
                  <a:gd name="connsiteX603" fmla="*/ 5124450 w 6517785"/>
                  <a:gd name="connsiteY603" fmla="*/ 6220207 h 6858000"/>
                  <a:gd name="connsiteX604" fmla="*/ 5061332 w 6517785"/>
                  <a:gd name="connsiteY604" fmla="*/ 6299441 h 6858000"/>
                  <a:gd name="connsiteX605" fmla="*/ 4965087 w 6517785"/>
                  <a:gd name="connsiteY605" fmla="*/ 6367484 h 6858000"/>
                  <a:gd name="connsiteX606" fmla="*/ 4945390 w 6517785"/>
                  <a:gd name="connsiteY606" fmla="*/ 6380466 h 6858000"/>
                  <a:gd name="connsiteX607" fmla="*/ 4947628 w 6517785"/>
                  <a:gd name="connsiteY607" fmla="*/ 6389419 h 6858000"/>
                  <a:gd name="connsiteX608" fmla="*/ 5003585 w 6517785"/>
                  <a:gd name="connsiteY608" fmla="*/ 6381809 h 6858000"/>
                  <a:gd name="connsiteX609" fmla="*/ 4928380 w 6517785"/>
                  <a:gd name="connsiteY609" fmla="*/ 6401953 h 6858000"/>
                  <a:gd name="connsiteX610" fmla="*/ 4886748 w 6517785"/>
                  <a:gd name="connsiteY610" fmla="*/ 6402401 h 6858000"/>
                  <a:gd name="connsiteX611" fmla="*/ 4902416 w 6517785"/>
                  <a:gd name="connsiteY611" fmla="*/ 6417173 h 6858000"/>
                  <a:gd name="connsiteX612" fmla="*/ 4900178 w 6517785"/>
                  <a:gd name="connsiteY612" fmla="*/ 6453433 h 6858000"/>
                  <a:gd name="connsiteX613" fmla="*/ 4828554 w 6517785"/>
                  <a:gd name="connsiteY613" fmla="*/ 6493722 h 6858000"/>
                  <a:gd name="connsiteX614" fmla="*/ 4725594 w 6517785"/>
                  <a:gd name="connsiteY614" fmla="*/ 6560421 h 6858000"/>
                  <a:gd name="connsiteX615" fmla="*/ 4662028 w 6517785"/>
                  <a:gd name="connsiteY615" fmla="*/ 6572956 h 6858000"/>
                  <a:gd name="connsiteX616" fmla="*/ 4596671 w 6517785"/>
                  <a:gd name="connsiteY616" fmla="*/ 6589071 h 6858000"/>
                  <a:gd name="connsiteX617" fmla="*/ 4528628 w 6517785"/>
                  <a:gd name="connsiteY617" fmla="*/ 6621750 h 6858000"/>
                  <a:gd name="connsiteX618" fmla="*/ 4520123 w 6517785"/>
                  <a:gd name="connsiteY618" fmla="*/ 6628464 h 6858000"/>
                  <a:gd name="connsiteX619" fmla="*/ 4393438 w 6517785"/>
                  <a:gd name="connsiteY619" fmla="*/ 6656666 h 6858000"/>
                  <a:gd name="connsiteX620" fmla="*/ 4327633 w 6517785"/>
                  <a:gd name="connsiteY620" fmla="*/ 6688897 h 6858000"/>
                  <a:gd name="connsiteX621" fmla="*/ 4264067 w 6517785"/>
                  <a:gd name="connsiteY621" fmla="*/ 6713070 h 6858000"/>
                  <a:gd name="connsiteX622" fmla="*/ 4166031 w 6517785"/>
                  <a:gd name="connsiteY622" fmla="*/ 6739929 h 6858000"/>
                  <a:gd name="connsiteX623" fmla="*/ 4159764 w 6517785"/>
                  <a:gd name="connsiteY623" fmla="*/ 6742168 h 6858000"/>
                  <a:gd name="connsiteX624" fmla="*/ 4141858 w 6517785"/>
                  <a:gd name="connsiteY624" fmla="*/ 6796781 h 6858000"/>
                  <a:gd name="connsiteX625" fmla="*/ 4101570 w 6517785"/>
                  <a:gd name="connsiteY625" fmla="*/ 6767236 h 6858000"/>
                  <a:gd name="connsiteX626" fmla="*/ 4105598 w 6517785"/>
                  <a:gd name="connsiteY626" fmla="*/ 6775741 h 6858000"/>
                  <a:gd name="connsiteX627" fmla="*/ 4036213 w 6517785"/>
                  <a:gd name="connsiteY627" fmla="*/ 6797676 h 6858000"/>
                  <a:gd name="connsiteX628" fmla="*/ 3867449 w 6517785"/>
                  <a:gd name="connsiteY628" fmla="*/ 6847813 h 6858000"/>
                  <a:gd name="connsiteX629" fmla="*/ 3758670 w 6517785"/>
                  <a:gd name="connsiteY629" fmla="*/ 6830802 h 6858000"/>
                  <a:gd name="connsiteX630" fmla="*/ 3702266 w 6517785"/>
                  <a:gd name="connsiteY630" fmla="*/ 6801705 h 6858000"/>
                  <a:gd name="connsiteX631" fmla="*/ 3544245 w 6517785"/>
                  <a:gd name="connsiteY631" fmla="*/ 6748882 h 6858000"/>
                  <a:gd name="connsiteX632" fmla="*/ 3578715 w 6517785"/>
                  <a:gd name="connsiteY632" fmla="*/ 6703669 h 6858000"/>
                  <a:gd name="connsiteX633" fmla="*/ 3521415 w 6517785"/>
                  <a:gd name="connsiteY633" fmla="*/ 6675020 h 6858000"/>
                  <a:gd name="connsiteX634" fmla="*/ 3456506 w 6517785"/>
                  <a:gd name="connsiteY634" fmla="*/ 6709041 h 6858000"/>
                  <a:gd name="connsiteX635" fmla="*/ 3482470 w 6517785"/>
                  <a:gd name="connsiteY635" fmla="*/ 6733215 h 6858000"/>
                  <a:gd name="connsiteX636" fmla="*/ 3532606 w 6517785"/>
                  <a:gd name="connsiteY636" fmla="*/ 6746196 h 6858000"/>
                  <a:gd name="connsiteX637" fmla="*/ 3324002 w 6517785"/>
                  <a:gd name="connsiteY637" fmla="*/ 6715309 h 6858000"/>
                  <a:gd name="connsiteX638" fmla="*/ 3312810 w 6517785"/>
                  <a:gd name="connsiteY638" fmla="*/ 6774398 h 6858000"/>
                  <a:gd name="connsiteX639" fmla="*/ 3315049 w 6517785"/>
                  <a:gd name="connsiteY639" fmla="*/ 6717994 h 6858000"/>
                  <a:gd name="connsiteX640" fmla="*/ 3259092 w 6517785"/>
                  <a:gd name="connsiteY640" fmla="*/ 6705460 h 6858000"/>
                  <a:gd name="connsiteX641" fmla="*/ 3221490 w 6517785"/>
                  <a:gd name="connsiteY641" fmla="*/ 6709489 h 6858000"/>
                  <a:gd name="connsiteX642" fmla="*/ 3235814 w 6517785"/>
                  <a:gd name="connsiteY642" fmla="*/ 6754701 h 6858000"/>
                  <a:gd name="connsiteX643" fmla="*/ 3171353 w 6517785"/>
                  <a:gd name="connsiteY643" fmla="*/ 6754701 h 6858000"/>
                  <a:gd name="connsiteX644" fmla="*/ 3022733 w 6517785"/>
                  <a:gd name="connsiteY644" fmla="*/ 6744406 h 6858000"/>
                  <a:gd name="connsiteX645" fmla="*/ 2848597 w 6517785"/>
                  <a:gd name="connsiteY645" fmla="*/ 6730976 h 6858000"/>
                  <a:gd name="connsiteX646" fmla="*/ 2724598 w 6517785"/>
                  <a:gd name="connsiteY646" fmla="*/ 6692478 h 6858000"/>
                  <a:gd name="connsiteX647" fmla="*/ 2725941 w 6517785"/>
                  <a:gd name="connsiteY647" fmla="*/ 6677706 h 6858000"/>
                  <a:gd name="connsiteX648" fmla="*/ 2685653 w 6517785"/>
                  <a:gd name="connsiteY648" fmla="*/ 6643236 h 6858000"/>
                  <a:gd name="connsiteX649" fmla="*/ 2562101 w 6517785"/>
                  <a:gd name="connsiteY649" fmla="*/ 6657562 h 6858000"/>
                  <a:gd name="connsiteX650" fmla="*/ 2320818 w 6517785"/>
                  <a:gd name="connsiteY650" fmla="*/ 6578775 h 6858000"/>
                  <a:gd name="connsiteX651" fmla="*/ 2315893 w 6517785"/>
                  <a:gd name="connsiteY651" fmla="*/ 6567136 h 6858000"/>
                  <a:gd name="connsiteX652" fmla="*/ 2351258 w 6517785"/>
                  <a:gd name="connsiteY652" fmla="*/ 6552811 h 6858000"/>
                  <a:gd name="connsiteX653" fmla="*/ 2365135 w 6517785"/>
                  <a:gd name="connsiteY653" fmla="*/ 6497303 h 6858000"/>
                  <a:gd name="connsiteX654" fmla="*/ 2296197 w 6517785"/>
                  <a:gd name="connsiteY654" fmla="*/ 6512970 h 6858000"/>
                  <a:gd name="connsiteX655" fmla="*/ 2219201 w 6517785"/>
                  <a:gd name="connsiteY655" fmla="*/ 6503570 h 6858000"/>
                  <a:gd name="connsiteX656" fmla="*/ 2179808 w 6517785"/>
                  <a:gd name="connsiteY656" fmla="*/ 6460596 h 6858000"/>
                  <a:gd name="connsiteX657" fmla="*/ 2219649 w 6517785"/>
                  <a:gd name="connsiteY657" fmla="*/ 6478949 h 6858000"/>
                  <a:gd name="connsiteX658" fmla="*/ 2283663 w 6517785"/>
                  <a:gd name="connsiteY658" fmla="*/ 6479397 h 6858000"/>
                  <a:gd name="connsiteX659" fmla="*/ 2220096 w 6517785"/>
                  <a:gd name="connsiteY659" fmla="*/ 6457462 h 6858000"/>
                  <a:gd name="connsiteX660" fmla="*/ 2180703 w 6517785"/>
                  <a:gd name="connsiteY660" fmla="*/ 6458805 h 6858000"/>
                  <a:gd name="connsiteX661" fmla="*/ 663169 w 6517785"/>
                  <a:gd name="connsiteY661" fmla="*/ 4888000 h 6858000"/>
                  <a:gd name="connsiteX662" fmla="*/ 638548 w 6517785"/>
                  <a:gd name="connsiteY662" fmla="*/ 4838759 h 6858000"/>
                  <a:gd name="connsiteX663" fmla="*/ 597812 w 6517785"/>
                  <a:gd name="connsiteY663" fmla="*/ 4738485 h 6858000"/>
                  <a:gd name="connsiteX664" fmla="*/ 598708 w 6517785"/>
                  <a:gd name="connsiteY664" fmla="*/ 4722370 h 6858000"/>
                  <a:gd name="connsiteX665" fmla="*/ 573192 w 6517785"/>
                  <a:gd name="connsiteY665" fmla="*/ 4692825 h 6858000"/>
                  <a:gd name="connsiteX666" fmla="*/ 556629 w 6517785"/>
                  <a:gd name="connsiteY666" fmla="*/ 4700435 h 6858000"/>
                  <a:gd name="connsiteX667" fmla="*/ 560657 w 6517785"/>
                  <a:gd name="connsiteY667" fmla="*/ 4736695 h 6858000"/>
                  <a:gd name="connsiteX668" fmla="*/ 583488 w 6517785"/>
                  <a:gd name="connsiteY668" fmla="*/ 4798918 h 6858000"/>
                  <a:gd name="connsiteX669" fmla="*/ 608108 w 6517785"/>
                  <a:gd name="connsiteY669" fmla="*/ 4848608 h 6858000"/>
                  <a:gd name="connsiteX670" fmla="*/ 631834 w 6517785"/>
                  <a:gd name="connsiteY670" fmla="*/ 4867409 h 6858000"/>
                  <a:gd name="connsiteX671" fmla="*/ 664512 w 6517785"/>
                  <a:gd name="connsiteY671" fmla="*/ 4886210 h 6858000"/>
                  <a:gd name="connsiteX672" fmla="*/ 651083 w 6517785"/>
                  <a:gd name="connsiteY672" fmla="*/ 4952910 h 6858000"/>
                  <a:gd name="connsiteX673" fmla="*/ 661826 w 6517785"/>
                  <a:gd name="connsiteY673" fmla="*/ 4950224 h 6858000"/>
                  <a:gd name="connsiteX674" fmla="*/ 688238 w 6517785"/>
                  <a:gd name="connsiteY674" fmla="*/ 4991407 h 6858000"/>
                  <a:gd name="connsiteX675" fmla="*/ 716440 w 6517785"/>
                  <a:gd name="connsiteY675" fmla="*/ 5087652 h 6858000"/>
                  <a:gd name="connsiteX676" fmla="*/ 724945 w 6517785"/>
                  <a:gd name="connsiteY676" fmla="*/ 5091681 h 6858000"/>
                  <a:gd name="connsiteX677" fmla="*/ 783139 w 6517785"/>
                  <a:gd name="connsiteY677" fmla="*/ 5155248 h 6858000"/>
                  <a:gd name="connsiteX678" fmla="*/ 829247 w 6517785"/>
                  <a:gd name="connsiteY678" fmla="*/ 5226424 h 6858000"/>
                  <a:gd name="connsiteX679" fmla="*/ 905348 w 6517785"/>
                  <a:gd name="connsiteY679" fmla="*/ 5327593 h 6858000"/>
                  <a:gd name="connsiteX680" fmla="*/ 970257 w 6517785"/>
                  <a:gd name="connsiteY680" fmla="*/ 5424733 h 6858000"/>
                  <a:gd name="connsiteX681" fmla="*/ 987268 w 6517785"/>
                  <a:gd name="connsiteY681" fmla="*/ 5443534 h 6858000"/>
                  <a:gd name="connsiteX682" fmla="*/ 1062025 w 6517785"/>
                  <a:gd name="connsiteY682" fmla="*/ 5542465 h 6858000"/>
                  <a:gd name="connsiteX683" fmla="*/ 1087094 w 6517785"/>
                  <a:gd name="connsiteY683" fmla="*/ 5561714 h 6858000"/>
                  <a:gd name="connsiteX684" fmla="*/ 1113058 w 6517785"/>
                  <a:gd name="connsiteY684" fmla="*/ 5625728 h 6858000"/>
                  <a:gd name="connsiteX685" fmla="*/ 1064711 w 6517785"/>
                  <a:gd name="connsiteY685" fmla="*/ 5653930 h 6858000"/>
                  <a:gd name="connsiteX686" fmla="*/ 1052177 w 6517785"/>
                  <a:gd name="connsiteY686" fmla="*/ 5657064 h 6858000"/>
                  <a:gd name="connsiteX687" fmla="*/ 1107686 w 6517785"/>
                  <a:gd name="connsiteY687" fmla="*/ 5662435 h 6858000"/>
                  <a:gd name="connsiteX688" fmla="*/ 1137678 w 6517785"/>
                  <a:gd name="connsiteY688" fmla="*/ 5648111 h 6858000"/>
                  <a:gd name="connsiteX689" fmla="*/ 1167671 w 6517785"/>
                  <a:gd name="connsiteY689" fmla="*/ 5687503 h 6858000"/>
                  <a:gd name="connsiteX690" fmla="*/ 1209302 w 6517785"/>
                  <a:gd name="connsiteY690" fmla="*/ 5695114 h 6858000"/>
                  <a:gd name="connsiteX691" fmla="*/ 1302861 w 6517785"/>
                  <a:gd name="connsiteY691" fmla="*/ 5773453 h 6858000"/>
                  <a:gd name="connsiteX692" fmla="*/ 1386572 w 6517785"/>
                  <a:gd name="connsiteY692" fmla="*/ 5867907 h 6858000"/>
                  <a:gd name="connsiteX693" fmla="*/ 1396868 w 6517785"/>
                  <a:gd name="connsiteY693" fmla="*/ 5878203 h 6858000"/>
                  <a:gd name="connsiteX694" fmla="*/ 1524448 w 6517785"/>
                  <a:gd name="connsiteY694" fmla="*/ 5984743 h 6858000"/>
                  <a:gd name="connsiteX695" fmla="*/ 1531610 w 6517785"/>
                  <a:gd name="connsiteY695" fmla="*/ 6029061 h 6858000"/>
                  <a:gd name="connsiteX696" fmla="*/ 1583985 w 6517785"/>
                  <a:gd name="connsiteY696" fmla="*/ 6070244 h 6858000"/>
                  <a:gd name="connsiteX697" fmla="*/ 1682468 w 6517785"/>
                  <a:gd name="connsiteY697" fmla="*/ 6093970 h 6858000"/>
                  <a:gd name="connsiteX698" fmla="*/ 1695898 w 6517785"/>
                  <a:gd name="connsiteY698" fmla="*/ 6106056 h 6858000"/>
                  <a:gd name="connsiteX699" fmla="*/ 1807811 w 6517785"/>
                  <a:gd name="connsiteY699" fmla="*/ 6197825 h 6858000"/>
                  <a:gd name="connsiteX700" fmla="*/ 1859290 w 6517785"/>
                  <a:gd name="connsiteY700" fmla="*/ 6211702 h 6858000"/>
                  <a:gd name="connsiteX701" fmla="*/ 1887045 w 6517785"/>
                  <a:gd name="connsiteY701" fmla="*/ 6241247 h 6858000"/>
                  <a:gd name="connsiteX702" fmla="*/ 1914351 w 6517785"/>
                  <a:gd name="connsiteY702" fmla="*/ 6291384 h 6858000"/>
                  <a:gd name="connsiteX703" fmla="*/ 1990452 w 6517785"/>
                  <a:gd name="connsiteY703" fmla="*/ 6265420 h 6858000"/>
                  <a:gd name="connsiteX704" fmla="*/ 2028502 w 6517785"/>
                  <a:gd name="connsiteY704" fmla="*/ 6309737 h 6858000"/>
                  <a:gd name="connsiteX705" fmla="*/ 2141310 w 6517785"/>
                  <a:gd name="connsiteY705" fmla="*/ 6354950 h 6858000"/>
                  <a:gd name="connsiteX706" fmla="*/ 2237555 w 6517785"/>
                  <a:gd name="connsiteY706" fmla="*/ 6405982 h 6858000"/>
                  <a:gd name="connsiteX707" fmla="*/ 2257699 w 6517785"/>
                  <a:gd name="connsiteY707" fmla="*/ 6388972 h 6858000"/>
                  <a:gd name="connsiteX708" fmla="*/ 2357525 w 6517785"/>
                  <a:gd name="connsiteY708" fmla="*/ 6410906 h 6858000"/>
                  <a:gd name="connsiteX709" fmla="*/ 2537928 w 6517785"/>
                  <a:gd name="connsiteY709" fmla="*/ 6478502 h 6858000"/>
                  <a:gd name="connsiteX710" fmla="*/ 2489582 w 6517785"/>
                  <a:gd name="connsiteY710" fmla="*/ 6508046 h 6858000"/>
                  <a:gd name="connsiteX711" fmla="*/ 2560311 w 6517785"/>
                  <a:gd name="connsiteY711" fmla="*/ 6520133 h 6858000"/>
                  <a:gd name="connsiteX712" fmla="*/ 2597913 w 6517785"/>
                  <a:gd name="connsiteY712" fmla="*/ 6504465 h 6858000"/>
                  <a:gd name="connsiteX713" fmla="*/ 2575530 w 6517785"/>
                  <a:gd name="connsiteY713" fmla="*/ 6487455 h 6858000"/>
                  <a:gd name="connsiteX714" fmla="*/ 2649393 w 6517785"/>
                  <a:gd name="connsiteY714" fmla="*/ 6495960 h 6858000"/>
                  <a:gd name="connsiteX715" fmla="*/ 2700873 w 6517785"/>
                  <a:gd name="connsiteY715" fmla="*/ 6495512 h 6858000"/>
                  <a:gd name="connsiteX716" fmla="*/ 2755933 w 6517785"/>
                  <a:gd name="connsiteY716" fmla="*/ 6504465 h 6858000"/>
                  <a:gd name="connsiteX717" fmla="*/ 2708483 w 6517785"/>
                  <a:gd name="connsiteY717" fmla="*/ 6520581 h 6858000"/>
                  <a:gd name="connsiteX718" fmla="*/ 2726836 w 6517785"/>
                  <a:gd name="connsiteY718" fmla="*/ 6538487 h 6858000"/>
                  <a:gd name="connsiteX719" fmla="*/ 2704454 w 6517785"/>
                  <a:gd name="connsiteY719" fmla="*/ 6562659 h 6858000"/>
                  <a:gd name="connsiteX720" fmla="*/ 2832482 w 6517785"/>
                  <a:gd name="connsiteY720" fmla="*/ 6580118 h 6858000"/>
                  <a:gd name="connsiteX721" fmla="*/ 2821738 w 6517785"/>
                  <a:gd name="connsiteY721" fmla="*/ 6557735 h 6858000"/>
                  <a:gd name="connsiteX722" fmla="*/ 2835615 w 6517785"/>
                  <a:gd name="connsiteY722" fmla="*/ 6508046 h 6858000"/>
                  <a:gd name="connsiteX723" fmla="*/ 2898734 w 6517785"/>
                  <a:gd name="connsiteY723" fmla="*/ 6524609 h 6858000"/>
                  <a:gd name="connsiteX724" fmla="*/ 2951109 w 6517785"/>
                  <a:gd name="connsiteY724" fmla="*/ 6510285 h 6858000"/>
                  <a:gd name="connsiteX725" fmla="*/ 2924250 w 6517785"/>
                  <a:gd name="connsiteY725" fmla="*/ 6478054 h 6858000"/>
                  <a:gd name="connsiteX726" fmla="*/ 2883514 w 6517785"/>
                  <a:gd name="connsiteY726" fmla="*/ 6472682 h 6858000"/>
                  <a:gd name="connsiteX727" fmla="*/ 2849492 w 6517785"/>
                  <a:gd name="connsiteY727" fmla="*/ 6437765 h 6858000"/>
                  <a:gd name="connsiteX728" fmla="*/ 2768468 w 6517785"/>
                  <a:gd name="connsiteY728" fmla="*/ 6450747 h 6858000"/>
                  <a:gd name="connsiteX729" fmla="*/ 2779211 w 6517785"/>
                  <a:gd name="connsiteY729" fmla="*/ 6481635 h 6858000"/>
                  <a:gd name="connsiteX730" fmla="*/ 2692815 w 6517785"/>
                  <a:gd name="connsiteY730" fmla="*/ 6457910 h 6858000"/>
                  <a:gd name="connsiteX731" fmla="*/ 2619848 w 6517785"/>
                  <a:gd name="connsiteY731" fmla="*/ 6408220 h 6858000"/>
                  <a:gd name="connsiteX732" fmla="*/ 2549119 w 6517785"/>
                  <a:gd name="connsiteY732" fmla="*/ 6393896 h 6858000"/>
                  <a:gd name="connsiteX733" fmla="*/ 2493611 w 6517785"/>
                  <a:gd name="connsiteY733" fmla="*/ 6388076 h 6858000"/>
                  <a:gd name="connsiteX734" fmla="*/ 2412586 w 6517785"/>
                  <a:gd name="connsiteY734" fmla="*/ 6365693 h 6858000"/>
                  <a:gd name="connsiteX735" fmla="*/ 2370507 w 6517785"/>
                  <a:gd name="connsiteY735" fmla="*/ 6328986 h 6858000"/>
                  <a:gd name="connsiteX736" fmla="*/ 2288139 w 6517785"/>
                  <a:gd name="connsiteY736" fmla="*/ 6302127 h 6858000"/>
                  <a:gd name="connsiteX737" fmla="*/ 2255461 w 6517785"/>
                  <a:gd name="connsiteY737" fmla="*/ 6292727 h 6858000"/>
                  <a:gd name="connsiteX738" fmla="*/ 2207115 w 6517785"/>
                  <a:gd name="connsiteY738" fmla="*/ 6276611 h 6858000"/>
                  <a:gd name="connsiteX739" fmla="*/ 2155635 w 6517785"/>
                  <a:gd name="connsiteY739" fmla="*/ 6251095 h 6858000"/>
                  <a:gd name="connsiteX740" fmla="*/ 2135043 w 6517785"/>
                  <a:gd name="connsiteY740" fmla="*/ 6246619 h 6858000"/>
                  <a:gd name="connsiteX741" fmla="*/ 1993138 w 6517785"/>
                  <a:gd name="connsiteY741" fmla="*/ 6178576 h 6858000"/>
                  <a:gd name="connsiteX742" fmla="*/ 1880778 w 6517785"/>
                  <a:gd name="connsiteY742" fmla="*/ 6124858 h 6858000"/>
                  <a:gd name="connsiteX743" fmla="*/ 1676201 w 6517785"/>
                  <a:gd name="connsiteY743" fmla="*/ 5982953 h 6858000"/>
                  <a:gd name="connsiteX744" fmla="*/ 1639494 w 6517785"/>
                  <a:gd name="connsiteY744" fmla="*/ 5951169 h 6858000"/>
                  <a:gd name="connsiteX745" fmla="*/ 1654714 w 6517785"/>
                  <a:gd name="connsiteY745" fmla="*/ 5907300 h 6858000"/>
                  <a:gd name="connsiteX746" fmla="*/ 1583090 w 6517785"/>
                  <a:gd name="connsiteY746" fmla="*/ 5888051 h 6858000"/>
                  <a:gd name="connsiteX747" fmla="*/ 1546383 w 6517785"/>
                  <a:gd name="connsiteY747" fmla="*/ 5884918 h 6858000"/>
                  <a:gd name="connsiteX748" fmla="*/ 1556231 w 6517785"/>
                  <a:gd name="connsiteY748" fmla="*/ 5844181 h 6858000"/>
                  <a:gd name="connsiteX749" fmla="*/ 1458643 w 6517785"/>
                  <a:gd name="connsiteY749" fmla="*/ 5826723 h 6858000"/>
                  <a:gd name="connsiteX750" fmla="*/ 1326587 w 6517785"/>
                  <a:gd name="connsiteY750" fmla="*/ 5714811 h 6858000"/>
                  <a:gd name="connsiteX751" fmla="*/ 1324348 w 6517785"/>
                  <a:gd name="connsiteY751" fmla="*/ 5712124 h 6858000"/>
                  <a:gd name="connsiteX752" fmla="*/ 1279136 w 6517785"/>
                  <a:gd name="connsiteY752" fmla="*/ 5673179 h 6858000"/>
                  <a:gd name="connsiteX753" fmla="*/ 1228104 w 6517785"/>
                  <a:gd name="connsiteY753" fmla="*/ 5632890 h 6858000"/>
                  <a:gd name="connsiteX754" fmla="*/ 1200349 w 6517785"/>
                  <a:gd name="connsiteY754" fmla="*/ 5593049 h 6858000"/>
                  <a:gd name="connsiteX755" fmla="*/ 1238847 w 6517785"/>
                  <a:gd name="connsiteY755" fmla="*/ 5567086 h 6858000"/>
                  <a:gd name="connsiteX756" fmla="*/ 1184234 w 6517785"/>
                  <a:gd name="connsiteY756" fmla="*/ 5546494 h 6858000"/>
                  <a:gd name="connsiteX757" fmla="*/ 1095152 w 6517785"/>
                  <a:gd name="connsiteY757" fmla="*/ 5482480 h 6858000"/>
                  <a:gd name="connsiteX758" fmla="*/ 1101866 w 6517785"/>
                  <a:gd name="connsiteY758" fmla="*/ 5429657 h 6858000"/>
                  <a:gd name="connsiteX759" fmla="*/ 1035614 w 6517785"/>
                  <a:gd name="connsiteY759" fmla="*/ 5392502 h 6858000"/>
                  <a:gd name="connsiteX760" fmla="*/ 986373 w 6517785"/>
                  <a:gd name="connsiteY760" fmla="*/ 5349976 h 6858000"/>
                  <a:gd name="connsiteX761" fmla="*/ 919225 w 6517785"/>
                  <a:gd name="connsiteY761" fmla="*/ 5249702 h 6858000"/>
                  <a:gd name="connsiteX762" fmla="*/ 925045 w 6517785"/>
                  <a:gd name="connsiteY762" fmla="*/ 5195536 h 6858000"/>
                  <a:gd name="connsiteX763" fmla="*/ 887442 w 6517785"/>
                  <a:gd name="connsiteY763" fmla="*/ 5119436 h 6858000"/>
                  <a:gd name="connsiteX764" fmla="*/ 852525 w 6517785"/>
                  <a:gd name="connsiteY764" fmla="*/ 5096605 h 6858000"/>
                  <a:gd name="connsiteX765" fmla="*/ 805074 w 6517785"/>
                  <a:gd name="connsiteY765" fmla="*/ 5051393 h 6858000"/>
                  <a:gd name="connsiteX766" fmla="*/ 777320 w 6517785"/>
                  <a:gd name="connsiteY766" fmla="*/ 4979769 h 6858000"/>
                  <a:gd name="connsiteX767" fmla="*/ 720021 w 6517785"/>
                  <a:gd name="connsiteY767" fmla="*/ 4975292 h 6858000"/>
                  <a:gd name="connsiteX768" fmla="*/ 690924 w 6517785"/>
                  <a:gd name="connsiteY768" fmla="*/ 4913517 h 6858000"/>
                  <a:gd name="connsiteX769" fmla="*/ 663169 w 6517785"/>
                  <a:gd name="connsiteY769" fmla="*/ 4888000 h 6858000"/>
                  <a:gd name="connsiteX770" fmla="*/ 1988214 w 6517785"/>
                  <a:gd name="connsiteY770" fmla="*/ 599960 h 6858000"/>
                  <a:gd name="connsiteX771" fmla="*/ 1951506 w 6517785"/>
                  <a:gd name="connsiteY771" fmla="*/ 613837 h 6858000"/>
                  <a:gd name="connsiteX772" fmla="*/ 1877196 w 6517785"/>
                  <a:gd name="connsiteY772" fmla="*/ 642486 h 6858000"/>
                  <a:gd name="connsiteX773" fmla="*/ 1820792 w 6517785"/>
                  <a:gd name="connsiteY773" fmla="*/ 668898 h 6858000"/>
                  <a:gd name="connsiteX774" fmla="*/ 1756331 w 6517785"/>
                  <a:gd name="connsiteY774" fmla="*/ 702024 h 6858000"/>
                  <a:gd name="connsiteX775" fmla="*/ 1703956 w 6517785"/>
                  <a:gd name="connsiteY775" fmla="*/ 757085 h 6858000"/>
                  <a:gd name="connsiteX776" fmla="*/ 1677992 w 6517785"/>
                  <a:gd name="connsiteY776" fmla="*/ 804088 h 6858000"/>
                  <a:gd name="connsiteX777" fmla="*/ 1663667 w 6517785"/>
                  <a:gd name="connsiteY777" fmla="*/ 830947 h 6858000"/>
                  <a:gd name="connsiteX778" fmla="*/ 1691869 w 6517785"/>
                  <a:gd name="connsiteY778" fmla="*/ 837214 h 6858000"/>
                  <a:gd name="connsiteX779" fmla="*/ 1713804 w 6517785"/>
                  <a:gd name="connsiteY779" fmla="*/ 839453 h 6858000"/>
                  <a:gd name="connsiteX780" fmla="*/ 1761255 w 6517785"/>
                  <a:gd name="connsiteY780" fmla="*/ 843929 h 6858000"/>
                  <a:gd name="connsiteX781" fmla="*/ 1747378 w 6517785"/>
                  <a:gd name="connsiteY781" fmla="*/ 901228 h 6858000"/>
                  <a:gd name="connsiteX782" fmla="*/ 1734844 w 6517785"/>
                  <a:gd name="connsiteY782" fmla="*/ 920477 h 6858000"/>
                  <a:gd name="connsiteX783" fmla="*/ 1836013 w 6517785"/>
                  <a:gd name="connsiteY783" fmla="*/ 857359 h 6858000"/>
                  <a:gd name="connsiteX784" fmla="*/ 1776475 w 6517785"/>
                  <a:gd name="connsiteY784" fmla="*/ 817070 h 6858000"/>
                  <a:gd name="connsiteX785" fmla="*/ 1858395 w 6517785"/>
                  <a:gd name="connsiteY785" fmla="*/ 773648 h 6858000"/>
                  <a:gd name="connsiteX786" fmla="*/ 1898684 w 6517785"/>
                  <a:gd name="connsiteY786" fmla="*/ 703815 h 6858000"/>
                  <a:gd name="connsiteX787" fmla="*/ 1988214 w 6517785"/>
                  <a:gd name="connsiteY787" fmla="*/ 599960 h 6858000"/>
                  <a:gd name="connsiteX788" fmla="*/ 3409950 w 6517785"/>
                  <a:gd name="connsiteY788" fmla="*/ 6642341 h 6858000"/>
                  <a:gd name="connsiteX789" fmla="*/ 3340565 w 6517785"/>
                  <a:gd name="connsiteY789" fmla="*/ 6614587 h 6858000"/>
                  <a:gd name="connsiteX790" fmla="*/ 3272074 w 6517785"/>
                  <a:gd name="connsiteY790" fmla="*/ 6598024 h 6858000"/>
                  <a:gd name="connsiteX791" fmla="*/ 3252825 w 6517785"/>
                  <a:gd name="connsiteY791" fmla="*/ 6589518 h 6858000"/>
                  <a:gd name="connsiteX792" fmla="*/ 3141808 w 6517785"/>
                  <a:gd name="connsiteY792" fmla="*/ 6570717 h 6858000"/>
                  <a:gd name="connsiteX793" fmla="*/ 3064364 w 6517785"/>
                  <a:gd name="connsiteY793" fmla="*/ 6600710 h 6858000"/>
                  <a:gd name="connsiteX794" fmla="*/ 3002589 w 6517785"/>
                  <a:gd name="connsiteY794" fmla="*/ 6620854 h 6858000"/>
                  <a:gd name="connsiteX795" fmla="*/ 3053173 w 6517785"/>
                  <a:gd name="connsiteY795" fmla="*/ 6637865 h 6858000"/>
                  <a:gd name="connsiteX796" fmla="*/ 3108682 w 6517785"/>
                  <a:gd name="connsiteY796" fmla="*/ 6628017 h 6858000"/>
                  <a:gd name="connsiteX797" fmla="*/ 3115844 w 6517785"/>
                  <a:gd name="connsiteY797" fmla="*/ 6628912 h 6858000"/>
                  <a:gd name="connsiteX798" fmla="*/ 3218804 w 6517785"/>
                  <a:gd name="connsiteY798" fmla="*/ 6628017 h 6858000"/>
                  <a:gd name="connsiteX799" fmla="*/ 3258645 w 6517785"/>
                  <a:gd name="connsiteY799" fmla="*/ 6636970 h 6858000"/>
                  <a:gd name="connsiteX800" fmla="*/ 3310572 w 6517785"/>
                  <a:gd name="connsiteY800" fmla="*/ 6661142 h 6858000"/>
                  <a:gd name="connsiteX801" fmla="*/ 3359366 w 6517785"/>
                  <a:gd name="connsiteY801" fmla="*/ 6670095 h 6858000"/>
                  <a:gd name="connsiteX802" fmla="*/ 3358023 w 6517785"/>
                  <a:gd name="connsiteY802" fmla="*/ 6678153 h 6858000"/>
                  <a:gd name="connsiteX803" fmla="*/ 3409950 w 6517785"/>
                  <a:gd name="connsiteY803" fmla="*/ 6642341 h 6858000"/>
                  <a:gd name="connsiteX804" fmla="*/ 559762 w 6517785"/>
                  <a:gd name="connsiteY804" fmla="*/ 4650298 h 6858000"/>
                  <a:gd name="connsiteX805" fmla="*/ 502463 w 6517785"/>
                  <a:gd name="connsiteY805" fmla="*/ 4562111 h 6858000"/>
                  <a:gd name="connsiteX806" fmla="*/ 457698 w 6517785"/>
                  <a:gd name="connsiteY806" fmla="*/ 4650298 h 6858000"/>
                  <a:gd name="connsiteX807" fmla="*/ 559762 w 6517785"/>
                  <a:gd name="connsiteY807" fmla="*/ 4650298 h 6858000"/>
                  <a:gd name="connsiteX808" fmla="*/ 3968170 w 6517785"/>
                  <a:gd name="connsiteY808" fmla="*/ 305406 h 6858000"/>
                  <a:gd name="connsiteX809" fmla="*/ 4072473 w 6517785"/>
                  <a:gd name="connsiteY809" fmla="*/ 296453 h 6858000"/>
                  <a:gd name="connsiteX810" fmla="*/ 4003982 w 6517785"/>
                  <a:gd name="connsiteY810" fmla="*/ 267356 h 6858000"/>
                  <a:gd name="connsiteX811" fmla="*/ 3968170 w 6517785"/>
                  <a:gd name="connsiteY811" fmla="*/ 305406 h 6858000"/>
                  <a:gd name="connsiteX812" fmla="*/ 3890279 w 6517785"/>
                  <a:gd name="connsiteY812" fmla="*/ 237811 h 6858000"/>
                  <a:gd name="connsiteX813" fmla="*/ 3888936 w 6517785"/>
                  <a:gd name="connsiteY813" fmla="*/ 229753 h 6858000"/>
                  <a:gd name="connsiteX814" fmla="*/ 3818655 w 6517785"/>
                  <a:gd name="connsiteY814" fmla="*/ 236020 h 6858000"/>
                  <a:gd name="connsiteX815" fmla="*/ 3819998 w 6517785"/>
                  <a:gd name="connsiteY815" fmla="*/ 248554 h 6858000"/>
                  <a:gd name="connsiteX816" fmla="*/ 3848647 w 6517785"/>
                  <a:gd name="connsiteY816" fmla="*/ 241392 h 6858000"/>
                  <a:gd name="connsiteX817" fmla="*/ 3870135 w 6517785"/>
                  <a:gd name="connsiteY817" fmla="*/ 275413 h 6858000"/>
                  <a:gd name="connsiteX818" fmla="*/ 3924300 w 6517785"/>
                  <a:gd name="connsiteY818" fmla="*/ 271384 h 6858000"/>
                  <a:gd name="connsiteX819" fmla="*/ 3925643 w 6517785"/>
                  <a:gd name="connsiteY819" fmla="*/ 261984 h 6858000"/>
                  <a:gd name="connsiteX820" fmla="*/ 3870582 w 6517785"/>
                  <a:gd name="connsiteY820" fmla="*/ 249897 h 6858000"/>
                  <a:gd name="connsiteX821" fmla="*/ 3890279 w 6517785"/>
                  <a:gd name="connsiteY821" fmla="*/ 237811 h 6858000"/>
                  <a:gd name="connsiteX822" fmla="*/ 3888936 w 6517785"/>
                  <a:gd name="connsiteY822" fmla="*/ 159024 h 6858000"/>
                  <a:gd name="connsiteX823" fmla="*/ 3936835 w 6517785"/>
                  <a:gd name="connsiteY823" fmla="*/ 191255 h 6858000"/>
                  <a:gd name="connsiteX824" fmla="*/ 3968170 w 6517785"/>
                  <a:gd name="connsiteY824" fmla="*/ 161710 h 6858000"/>
                  <a:gd name="connsiteX825" fmla="*/ 3961455 w 6517785"/>
                  <a:gd name="connsiteY825" fmla="*/ 150519 h 6858000"/>
                  <a:gd name="connsiteX826" fmla="*/ 3888936 w 6517785"/>
                  <a:gd name="connsiteY826" fmla="*/ 159024 h 6858000"/>
                  <a:gd name="connsiteX827" fmla="*/ 6440541 w 6517785"/>
                  <a:gd name="connsiteY827" fmla="*/ 3442090 h 6858000"/>
                  <a:gd name="connsiteX828" fmla="*/ 6475011 w 6517785"/>
                  <a:gd name="connsiteY828" fmla="*/ 3365095 h 6858000"/>
                  <a:gd name="connsiteX829" fmla="*/ 6440541 w 6517785"/>
                  <a:gd name="connsiteY829" fmla="*/ 3442090 h 6858000"/>
                  <a:gd name="connsiteX830" fmla="*/ 2942604 w 6517785"/>
                  <a:gd name="connsiteY830" fmla="*/ 6614139 h 6858000"/>
                  <a:gd name="connsiteX831" fmla="*/ 2945737 w 6517785"/>
                  <a:gd name="connsiteY831" fmla="*/ 6598024 h 6858000"/>
                  <a:gd name="connsiteX832" fmla="*/ 2883962 w 6517785"/>
                  <a:gd name="connsiteY832" fmla="*/ 6594443 h 6858000"/>
                  <a:gd name="connsiteX833" fmla="*/ 2882619 w 6517785"/>
                  <a:gd name="connsiteY833" fmla="*/ 6607424 h 6858000"/>
                  <a:gd name="connsiteX834" fmla="*/ 2942604 w 6517785"/>
                  <a:gd name="connsiteY834" fmla="*/ 6614139 h 6858000"/>
                  <a:gd name="connsiteX835" fmla="*/ 3935044 w 6517785"/>
                  <a:gd name="connsiteY835" fmla="*/ 261984 h 6858000"/>
                  <a:gd name="connsiteX836" fmla="*/ 3940863 w 6517785"/>
                  <a:gd name="connsiteY836" fmla="*/ 268251 h 6858000"/>
                  <a:gd name="connsiteX837" fmla="*/ 3986524 w 6517785"/>
                  <a:gd name="connsiteY837" fmla="*/ 258403 h 6858000"/>
                  <a:gd name="connsiteX838" fmla="*/ 3989209 w 6517785"/>
                  <a:gd name="connsiteY838" fmla="*/ 217666 h 6858000"/>
                  <a:gd name="connsiteX839" fmla="*/ 3935044 w 6517785"/>
                  <a:gd name="connsiteY839" fmla="*/ 261984 h 6858000"/>
                  <a:gd name="connsiteX840" fmla="*/ 4024126 w 6517785"/>
                  <a:gd name="connsiteY840" fmla="*/ 420900 h 6858000"/>
                  <a:gd name="connsiteX841" fmla="*/ 3979809 w 6517785"/>
                  <a:gd name="connsiteY841" fmla="*/ 401651 h 6858000"/>
                  <a:gd name="connsiteX842" fmla="*/ 3969065 w 6517785"/>
                  <a:gd name="connsiteY842" fmla="*/ 433881 h 6858000"/>
                  <a:gd name="connsiteX843" fmla="*/ 4024126 w 6517785"/>
                  <a:gd name="connsiteY843" fmla="*/ 4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Lst>
                <a:rect l="l" t="t" r="r" b="b"/>
                <a:pathLst>
                  <a:path w="6517785" h="6858000">
                    <a:moveTo>
                      <a:pt x="2180703" y="6458805"/>
                    </a:moveTo>
                    <a:cubicBezTo>
                      <a:pt x="2167274" y="6464624"/>
                      <a:pt x="2154292" y="6470891"/>
                      <a:pt x="2150711" y="6472234"/>
                    </a:cubicBezTo>
                    <a:cubicBezTo>
                      <a:pt x="2125642" y="6460148"/>
                      <a:pt x="2106393" y="6450747"/>
                      <a:pt x="2086697" y="6441346"/>
                    </a:cubicBezTo>
                    <a:cubicBezTo>
                      <a:pt x="2098336" y="6435975"/>
                      <a:pt x="2109079" y="6430603"/>
                      <a:pt x="2120270" y="6425231"/>
                    </a:cubicBezTo>
                    <a:cubicBezTo>
                      <a:pt x="2109974" y="6414040"/>
                      <a:pt x="2101021" y="6394791"/>
                      <a:pt x="2088935" y="6392552"/>
                    </a:cubicBezTo>
                    <a:cubicBezTo>
                      <a:pt x="2065657" y="6388972"/>
                      <a:pt x="2042827" y="6369722"/>
                      <a:pt x="2015968" y="6391210"/>
                    </a:cubicBezTo>
                    <a:cubicBezTo>
                      <a:pt x="2003881" y="6400610"/>
                      <a:pt x="1981051" y="6396581"/>
                      <a:pt x="1963145" y="6398820"/>
                    </a:cubicBezTo>
                    <a:cubicBezTo>
                      <a:pt x="1967622" y="6360769"/>
                      <a:pt x="1972098" y="6358979"/>
                      <a:pt x="2014625" y="6373304"/>
                    </a:cubicBezTo>
                    <a:cubicBezTo>
                      <a:pt x="2003434" y="6363455"/>
                      <a:pt x="1992242" y="6353607"/>
                      <a:pt x="1977918" y="6340625"/>
                    </a:cubicBezTo>
                    <a:cubicBezTo>
                      <a:pt x="1965831" y="6370618"/>
                      <a:pt x="1910322" y="6355398"/>
                      <a:pt x="1923752" y="6409116"/>
                    </a:cubicBezTo>
                    <a:cubicBezTo>
                      <a:pt x="1919723" y="6408220"/>
                      <a:pt x="1915247" y="6407325"/>
                      <a:pt x="1911218" y="6406430"/>
                    </a:cubicBezTo>
                    <a:cubicBezTo>
                      <a:pt x="1908084" y="6386286"/>
                      <a:pt x="1904951" y="6365693"/>
                      <a:pt x="1901369" y="6342416"/>
                    </a:cubicBezTo>
                    <a:cubicBezTo>
                      <a:pt x="1911665" y="6345549"/>
                      <a:pt x="1917037" y="6347340"/>
                      <a:pt x="1928676" y="6351369"/>
                    </a:cubicBezTo>
                    <a:cubicBezTo>
                      <a:pt x="1912561" y="6333463"/>
                      <a:pt x="1900922" y="6320033"/>
                      <a:pt x="1885254" y="6302575"/>
                    </a:cubicBezTo>
                    <a:cubicBezTo>
                      <a:pt x="1878539" y="6308842"/>
                      <a:pt x="1868243" y="6317795"/>
                      <a:pt x="1857500" y="6327643"/>
                    </a:cubicBezTo>
                    <a:cubicBezTo>
                      <a:pt x="1866900" y="6330329"/>
                      <a:pt x="1874958" y="6332568"/>
                      <a:pt x="1882568" y="6334806"/>
                    </a:cubicBezTo>
                    <a:cubicBezTo>
                      <a:pt x="1878987" y="6340178"/>
                      <a:pt x="1876749" y="6348235"/>
                      <a:pt x="1871825" y="6350921"/>
                    </a:cubicBezTo>
                    <a:cubicBezTo>
                      <a:pt x="1847204" y="6363455"/>
                      <a:pt x="1761703" y="6328986"/>
                      <a:pt x="1746483" y="6297651"/>
                    </a:cubicBezTo>
                    <a:cubicBezTo>
                      <a:pt x="1770656" y="6290936"/>
                      <a:pt x="1793933" y="6284669"/>
                      <a:pt x="1817211" y="6277954"/>
                    </a:cubicBezTo>
                    <a:cubicBezTo>
                      <a:pt x="1818107" y="6273925"/>
                      <a:pt x="1819449" y="6269897"/>
                      <a:pt x="1820345" y="6265420"/>
                    </a:cubicBezTo>
                    <a:cubicBezTo>
                      <a:pt x="1805125" y="6259601"/>
                      <a:pt x="1789904" y="6251991"/>
                      <a:pt x="1774237" y="6247962"/>
                    </a:cubicBezTo>
                    <a:cubicBezTo>
                      <a:pt x="1759912" y="6244380"/>
                      <a:pt x="1744692" y="6243933"/>
                      <a:pt x="1730815" y="6242142"/>
                    </a:cubicBezTo>
                    <a:cubicBezTo>
                      <a:pt x="1719624" y="6250648"/>
                      <a:pt x="1709327" y="6262734"/>
                      <a:pt x="1696793" y="6266763"/>
                    </a:cubicBezTo>
                    <a:cubicBezTo>
                      <a:pt x="1655609" y="6278850"/>
                      <a:pt x="1629646" y="6252886"/>
                      <a:pt x="1635465" y="6209464"/>
                    </a:cubicBezTo>
                    <a:cubicBezTo>
                      <a:pt x="1636808" y="6197377"/>
                      <a:pt x="1634122" y="6179471"/>
                      <a:pt x="1626065" y="6172756"/>
                    </a:cubicBezTo>
                    <a:cubicBezTo>
                      <a:pt x="1618455" y="6166489"/>
                      <a:pt x="1601444" y="6171414"/>
                      <a:pt x="1581747" y="6171414"/>
                    </a:cubicBezTo>
                    <a:cubicBezTo>
                      <a:pt x="1590700" y="6188872"/>
                      <a:pt x="1595624" y="6197825"/>
                      <a:pt x="1600549" y="6206778"/>
                    </a:cubicBezTo>
                    <a:cubicBezTo>
                      <a:pt x="1599206" y="6208568"/>
                      <a:pt x="1597863" y="6209911"/>
                      <a:pt x="1596967" y="6211702"/>
                    </a:cubicBezTo>
                    <a:cubicBezTo>
                      <a:pt x="1579509" y="6200063"/>
                      <a:pt x="1562051" y="6188424"/>
                      <a:pt x="1538325" y="6172756"/>
                    </a:cubicBezTo>
                    <a:cubicBezTo>
                      <a:pt x="1556231" y="6162908"/>
                      <a:pt x="1569213" y="6155298"/>
                      <a:pt x="1584881" y="6146793"/>
                    </a:cubicBezTo>
                    <a:cubicBezTo>
                      <a:pt x="1571004" y="6130677"/>
                      <a:pt x="1561155" y="6111428"/>
                      <a:pt x="1536535" y="6135602"/>
                    </a:cubicBezTo>
                    <a:cubicBezTo>
                      <a:pt x="1527134" y="6144555"/>
                      <a:pt x="1511019" y="6146793"/>
                      <a:pt x="1498037" y="6152164"/>
                    </a:cubicBezTo>
                    <a:cubicBezTo>
                      <a:pt x="1495351" y="6149479"/>
                      <a:pt x="1492665" y="6146345"/>
                      <a:pt x="1489979" y="6143659"/>
                    </a:cubicBezTo>
                    <a:cubicBezTo>
                      <a:pt x="1504751" y="6123067"/>
                      <a:pt x="1519076" y="6102475"/>
                      <a:pt x="1535192" y="6080093"/>
                    </a:cubicBezTo>
                    <a:cubicBezTo>
                      <a:pt x="1500275" y="6065320"/>
                      <a:pt x="1473864" y="6077407"/>
                      <a:pt x="1451481" y="6106952"/>
                    </a:cubicBezTo>
                    <a:cubicBezTo>
                      <a:pt x="1440290" y="6094865"/>
                      <a:pt x="1432232" y="6086360"/>
                      <a:pt x="1423279" y="6076959"/>
                    </a:cubicBezTo>
                    <a:cubicBezTo>
                      <a:pt x="1434918" y="6064425"/>
                      <a:pt x="1445214" y="6053234"/>
                      <a:pt x="1455958" y="6041595"/>
                    </a:cubicBezTo>
                    <a:cubicBezTo>
                      <a:pt x="1455062" y="6038461"/>
                      <a:pt x="1454167" y="6035328"/>
                      <a:pt x="1453272" y="6032194"/>
                    </a:cubicBezTo>
                    <a:cubicBezTo>
                      <a:pt x="1434918" y="6036223"/>
                      <a:pt x="1415669" y="6038014"/>
                      <a:pt x="1399106" y="6045176"/>
                    </a:cubicBezTo>
                    <a:cubicBezTo>
                      <a:pt x="1370904" y="6057263"/>
                      <a:pt x="1339121" y="6039357"/>
                      <a:pt x="1316738" y="5995487"/>
                    </a:cubicBezTo>
                    <a:cubicBezTo>
                      <a:pt x="1336435" y="5985639"/>
                      <a:pt x="1356132" y="5975343"/>
                      <a:pt x="1376724" y="5964599"/>
                    </a:cubicBezTo>
                    <a:cubicBezTo>
                      <a:pt x="1345836" y="5931473"/>
                      <a:pt x="1335540" y="5931025"/>
                      <a:pt x="1269287" y="5963256"/>
                    </a:cubicBezTo>
                    <a:cubicBezTo>
                      <a:pt x="1272869" y="5943560"/>
                      <a:pt x="1275107" y="5928339"/>
                      <a:pt x="1279136" y="5907300"/>
                    </a:cubicBezTo>
                    <a:cubicBezTo>
                      <a:pt x="1252724" y="5907300"/>
                      <a:pt x="1225865" y="5907300"/>
                      <a:pt x="1201245" y="5907300"/>
                    </a:cubicBezTo>
                    <a:cubicBezTo>
                      <a:pt x="1170357" y="5875069"/>
                      <a:pt x="1136783" y="5840153"/>
                      <a:pt x="1101866" y="5803892"/>
                    </a:cubicBezTo>
                    <a:cubicBezTo>
                      <a:pt x="1107238" y="5793149"/>
                      <a:pt x="1113953" y="5780167"/>
                      <a:pt x="1122906" y="5762261"/>
                    </a:cubicBezTo>
                    <a:cubicBezTo>
                      <a:pt x="1050834" y="5764500"/>
                      <a:pt x="1013679" y="5720630"/>
                      <a:pt x="979210" y="5668255"/>
                    </a:cubicBezTo>
                    <a:cubicBezTo>
                      <a:pt x="948770" y="5622147"/>
                      <a:pt x="906243" y="5584544"/>
                      <a:pt x="867745" y="5544703"/>
                    </a:cubicBezTo>
                    <a:cubicBezTo>
                      <a:pt x="857897" y="5534407"/>
                      <a:pt x="851630" y="5519635"/>
                      <a:pt x="840886" y="5510234"/>
                    </a:cubicBezTo>
                    <a:cubicBezTo>
                      <a:pt x="820742" y="5492776"/>
                      <a:pt x="798807" y="5477556"/>
                      <a:pt x="774186" y="5458754"/>
                    </a:cubicBezTo>
                    <a:cubicBezTo>
                      <a:pt x="775082" y="5457412"/>
                      <a:pt x="780006" y="5449801"/>
                      <a:pt x="784930" y="5442639"/>
                    </a:cubicBezTo>
                    <a:cubicBezTo>
                      <a:pt x="781349" y="5443534"/>
                      <a:pt x="777768" y="5443982"/>
                      <a:pt x="774634" y="5444877"/>
                    </a:cubicBezTo>
                    <a:cubicBezTo>
                      <a:pt x="767919" y="5426076"/>
                      <a:pt x="764786" y="5404141"/>
                      <a:pt x="753147" y="5389369"/>
                    </a:cubicBezTo>
                    <a:cubicBezTo>
                      <a:pt x="733898" y="5365195"/>
                      <a:pt x="711515" y="5340575"/>
                      <a:pt x="685552" y="5325355"/>
                    </a:cubicBezTo>
                    <a:cubicBezTo>
                      <a:pt x="647054" y="5302972"/>
                      <a:pt x="658693" y="5255521"/>
                      <a:pt x="630491" y="5229558"/>
                    </a:cubicBezTo>
                    <a:cubicBezTo>
                      <a:pt x="628253" y="5227319"/>
                      <a:pt x="638548" y="5212547"/>
                      <a:pt x="642577" y="5203594"/>
                    </a:cubicBezTo>
                    <a:cubicBezTo>
                      <a:pt x="645263" y="5197327"/>
                      <a:pt x="647501" y="5191060"/>
                      <a:pt x="649740" y="5185240"/>
                    </a:cubicBezTo>
                    <a:cubicBezTo>
                      <a:pt x="645263" y="5187478"/>
                      <a:pt x="640339" y="5191507"/>
                      <a:pt x="635863" y="5191060"/>
                    </a:cubicBezTo>
                    <a:cubicBezTo>
                      <a:pt x="625119" y="5189717"/>
                      <a:pt x="608556" y="5189717"/>
                      <a:pt x="605422" y="5183449"/>
                    </a:cubicBezTo>
                    <a:cubicBezTo>
                      <a:pt x="600051" y="5173601"/>
                      <a:pt x="604079" y="5159276"/>
                      <a:pt x="598708" y="5150323"/>
                    </a:cubicBezTo>
                    <a:cubicBezTo>
                      <a:pt x="588859" y="5133760"/>
                      <a:pt x="572744" y="5118093"/>
                      <a:pt x="570953" y="5100634"/>
                    </a:cubicBezTo>
                    <a:cubicBezTo>
                      <a:pt x="566029" y="5053183"/>
                      <a:pt x="530217" y="5029906"/>
                      <a:pt x="502910" y="4995884"/>
                    </a:cubicBezTo>
                    <a:cubicBezTo>
                      <a:pt x="509178" y="4990960"/>
                      <a:pt x="516340" y="4985141"/>
                      <a:pt x="530217" y="4974397"/>
                    </a:cubicBezTo>
                    <a:cubicBezTo>
                      <a:pt x="513654" y="4971263"/>
                      <a:pt x="503358" y="4972159"/>
                      <a:pt x="496196" y="4967682"/>
                    </a:cubicBezTo>
                    <a:cubicBezTo>
                      <a:pt x="480976" y="4958282"/>
                      <a:pt x="461727" y="4949329"/>
                      <a:pt x="455012" y="4935004"/>
                    </a:cubicBezTo>
                    <a:cubicBezTo>
                      <a:pt x="430839" y="4883524"/>
                      <a:pt x="410247" y="4829806"/>
                      <a:pt x="389655" y="4776535"/>
                    </a:cubicBezTo>
                    <a:cubicBezTo>
                      <a:pt x="383388" y="4760420"/>
                      <a:pt x="382493" y="4742514"/>
                      <a:pt x="376673" y="4726399"/>
                    </a:cubicBezTo>
                    <a:cubicBezTo>
                      <a:pt x="361453" y="4682529"/>
                      <a:pt x="336385" y="4644479"/>
                      <a:pt x="304601" y="4610457"/>
                    </a:cubicBezTo>
                    <a:cubicBezTo>
                      <a:pt x="300573" y="4605981"/>
                      <a:pt x="305497" y="4592999"/>
                      <a:pt x="305944" y="4584494"/>
                    </a:cubicBezTo>
                    <a:cubicBezTo>
                      <a:pt x="291172" y="4577331"/>
                      <a:pt x="278190" y="4570617"/>
                      <a:pt x="265208" y="4564349"/>
                    </a:cubicBezTo>
                    <a:cubicBezTo>
                      <a:pt x="280876" y="4533462"/>
                      <a:pt x="224920" y="4443484"/>
                      <a:pt x="178812" y="4423340"/>
                    </a:cubicBezTo>
                    <a:cubicBezTo>
                      <a:pt x="188212" y="4407672"/>
                      <a:pt x="173888" y="4362907"/>
                      <a:pt x="155982" y="4351268"/>
                    </a:cubicBezTo>
                    <a:cubicBezTo>
                      <a:pt x="117484" y="4326199"/>
                      <a:pt x="105845" y="4295759"/>
                      <a:pt x="114798" y="4261738"/>
                    </a:cubicBezTo>
                    <a:cubicBezTo>
                      <a:pt x="96444" y="4226821"/>
                      <a:pt x="81672" y="4199515"/>
                      <a:pt x="66004" y="4169970"/>
                    </a:cubicBezTo>
                    <a:cubicBezTo>
                      <a:pt x="68690" y="4167731"/>
                      <a:pt x="75405" y="4162807"/>
                      <a:pt x="83910" y="4155645"/>
                    </a:cubicBezTo>
                    <a:cubicBezTo>
                      <a:pt x="70480" y="4144901"/>
                      <a:pt x="59737" y="4135501"/>
                      <a:pt x="42726" y="4121623"/>
                    </a:cubicBezTo>
                    <a:cubicBezTo>
                      <a:pt x="87939" y="4115356"/>
                      <a:pt x="82567" y="4094317"/>
                      <a:pt x="64213" y="4067905"/>
                    </a:cubicBezTo>
                    <a:cubicBezTo>
                      <a:pt x="56156" y="4070591"/>
                      <a:pt x="47650" y="4073725"/>
                      <a:pt x="38697" y="4076858"/>
                    </a:cubicBezTo>
                    <a:cubicBezTo>
                      <a:pt x="38697" y="4049552"/>
                      <a:pt x="38697" y="4024483"/>
                      <a:pt x="38697" y="3996281"/>
                    </a:cubicBezTo>
                    <a:cubicBezTo>
                      <a:pt x="32430" y="3996281"/>
                      <a:pt x="22582" y="3996281"/>
                      <a:pt x="12286" y="3996281"/>
                    </a:cubicBezTo>
                    <a:cubicBezTo>
                      <a:pt x="16762" y="3967632"/>
                      <a:pt x="21239" y="3940325"/>
                      <a:pt x="26611" y="3906751"/>
                    </a:cubicBezTo>
                    <a:cubicBezTo>
                      <a:pt x="-32031" y="3865120"/>
                      <a:pt x="26611" y="3802897"/>
                      <a:pt x="12734" y="3748731"/>
                    </a:cubicBezTo>
                    <a:cubicBezTo>
                      <a:pt x="56603" y="3726796"/>
                      <a:pt x="58394" y="3728586"/>
                      <a:pt x="75852" y="3791257"/>
                    </a:cubicBezTo>
                    <a:cubicBezTo>
                      <a:pt x="90177" y="3785886"/>
                      <a:pt x="106740" y="3782752"/>
                      <a:pt x="118827" y="3774247"/>
                    </a:cubicBezTo>
                    <a:cubicBezTo>
                      <a:pt x="126884" y="3768875"/>
                      <a:pt x="135390" y="3751417"/>
                      <a:pt x="132704" y="3746045"/>
                    </a:cubicBezTo>
                    <a:cubicBezTo>
                      <a:pt x="113455" y="3712919"/>
                      <a:pt x="144790" y="3690536"/>
                      <a:pt x="146581" y="3664125"/>
                    </a:cubicBezTo>
                    <a:cubicBezTo>
                      <a:pt x="150162" y="3617122"/>
                      <a:pt x="188660" y="3612197"/>
                      <a:pt x="222681" y="3590710"/>
                    </a:cubicBezTo>
                    <a:cubicBezTo>
                      <a:pt x="190898" y="3586682"/>
                      <a:pt x="163592" y="3622046"/>
                      <a:pt x="142552" y="3585338"/>
                    </a:cubicBezTo>
                    <a:cubicBezTo>
                      <a:pt x="118827" y="3544155"/>
                      <a:pt x="179707" y="3545498"/>
                      <a:pt x="175678" y="3515058"/>
                    </a:cubicBezTo>
                    <a:cubicBezTo>
                      <a:pt x="194927" y="3516848"/>
                      <a:pt x="211938" y="3518639"/>
                      <a:pt x="229844" y="3519982"/>
                    </a:cubicBezTo>
                    <a:cubicBezTo>
                      <a:pt x="240587" y="3489541"/>
                      <a:pt x="243273" y="3465368"/>
                      <a:pt x="207014" y="3454177"/>
                    </a:cubicBezTo>
                    <a:cubicBezTo>
                      <a:pt x="207909" y="3483274"/>
                      <a:pt x="186869" y="3497599"/>
                      <a:pt x="149267" y="3497152"/>
                    </a:cubicBezTo>
                    <a:cubicBezTo>
                      <a:pt x="151505" y="3459549"/>
                      <a:pt x="154191" y="3421946"/>
                      <a:pt x="156429" y="3385239"/>
                    </a:cubicBezTo>
                    <a:cubicBezTo>
                      <a:pt x="169859" y="3383448"/>
                      <a:pt x="185974" y="3380763"/>
                      <a:pt x="204775" y="3378076"/>
                    </a:cubicBezTo>
                    <a:cubicBezTo>
                      <a:pt x="209252" y="3428213"/>
                      <a:pt x="245064" y="3424184"/>
                      <a:pt x="273714" y="3421051"/>
                    </a:cubicBezTo>
                    <a:cubicBezTo>
                      <a:pt x="293410" y="3391954"/>
                      <a:pt x="309973" y="3367333"/>
                      <a:pt x="326536" y="3342264"/>
                    </a:cubicBezTo>
                    <a:cubicBezTo>
                      <a:pt x="343547" y="3316748"/>
                      <a:pt x="359215" y="3290337"/>
                      <a:pt x="377121" y="3265716"/>
                    </a:cubicBezTo>
                    <a:cubicBezTo>
                      <a:pt x="384283" y="3255868"/>
                      <a:pt x="395474" y="3244229"/>
                      <a:pt x="406666" y="3241991"/>
                    </a:cubicBezTo>
                    <a:cubicBezTo>
                      <a:pt x="440687" y="3235276"/>
                      <a:pt x="469784" y="3240648"/>
                      <a:pt x="471127" y="3183796"/>
                    </a:cubicBezTo>
                    <a:cubicBezTo>
                      <a:pt x="471575" y="3148880"/>
                      <a:pt x="496196" y="3102324"/>
                      <a:pt x="529769" y="3071436"/>
                    </a:cubicBezTo>
                    <a:cubicBezTo>
                      <a:pt x="536037" y="3065617"/>
                      <a:pt x="540513" y="3052635"/>
                      <a:pt x="539170" y="3043682"/>
                    </a:cubicBezTo>
                    <a:cubicBezTo>
                      <a:pt x="534246" y="3012794"/>
                      <a:pt x="522159" y="2982354"/>
                      <a:pt x="520369" y="2951466"/>
                    </a:cubicBezTo>
                    <a:cubicBezTo>
                      <a:pt x="519026" y="2922816"/>
                      <a:pt x="502463" y="2922816"/>
                      <a:pt x="483662" y="2923264"/>
                    </a:cubicBezTo>
                    <a:cubicBezTo>
                      <a:pt x="464413" y="2923264"/>
                      <a:pt x="445164" y="2925950"/>
                      <a:pt x="427705" y="2927293"/>
                    </a:cubicBezTo>
                    <a:cubicBezTo>
                      <a:pt x="424124" y="2896853"/>
                      <a:pt x="421886" y="2872680"/>
                      <a:pt x="419200" y="2848954"/>
                    </a:cubicBezTo>
                    <a:cubicBezTo>
                      <a:pt x="457250" y="2825229"/>
                      <a:pt x="488138" y="2830153"/>
                      <a:pt x="501568" y="2865070"/>
                    </a:cubicBezTo>
                    <a:cubicBezTo>
                      <a:pt x="510968" y="2844477"/>
                      <a:pt x="520369" y="2823886"/>
                      <a:pt x="530217" y="2803294"/>
                    </a:cubicBezTo>
                    <a:cubicBezTo>
                      <a:pt x="536037" y="2791207"/>
                      <a:pt x="540065" y="2774644"/>
                      <a:pt x="549914" y="2769272"/>
                    </a:cubicBezTo>
                    <a:cubicBezTo>
                      <a:pt x="573639" y="2756738"/>
                      <a:pt x="571401" y="2726746"/>
                      <a:pt x="569163" y="2717345"/>
                    </a:cubicBezTo>
                    <a:cubicBezTo>
                      <a:pt x="557971" y="2671685"/>
                      <a:pt x="600051" y="2667656"/>
                      <a:pt x="613032" y="2643930"/>
                    </a:cubicBezTo>
                    <a:cubicBezTo>
                      <a:pt x="631386" y="2652883"/>
                      <a:pt x="647949" y="2658255"/>
                      <a:pt x="660931" y="2668551"/>
                    </a:cubicBezTo>
                    <a:cubicBezTo>
                      <a:pt x="668093" y="2674370"/>
                      <a:pt x="674808" y="2689143"/>
                      <a:pt x="672122" y="2697201"/>
                    </a:cubicBezTo>
                    <a:cubicBezTo>
                      <a:pt x="663169" y="2728088"/>
                      <a:pt x="648844" y="2758081"/>
                      <a:pt x="672570" y="2788521"/>
                    </a:cubicBezTo>
                    <a:cubicBezTo>
                      <a:pt x="673913" y="2790312"/>
                      <a:pt x="675703" y="2792998"/>
                      <a:pt x="675256" y="2795236"/>
                    </a:cubicBezTo>
                    <a:cubicBezTo>
                      <a:pt x="669884" y="2826571"/>
                      <a:pt x="668989" y="2859698"/>
                      <a:pt x="656454" y="2887900"/>
                    </a:cubicBezTo>
                    <a:cubicBezTo>
                      <a:pt x="645263" y="2912968"/>
                      <a:pt x="622881" y="2935351"/>
                      <a:pt x="600946" y="2953704"/>
                    </a:cubicBezTo>
                    <a:cubicBezTo>
                      <a:pt x="585726" y="2966238"/>
                      <a:pt x="580354" y="2970267"/>
                      <a:pt x="592441" y="2989964"/>
                    </a:cubicBezTo>
                    <a:cubicBezTo>
                      <a:pt x="600498" y="3002946"/>
                      <a:pt x="592888" y="3024881"/>
                      <a:pt x="594231" y="3042339"/>
                    </a:cubicBezTo>
                    <a:cubicBezTo>
                      <a:pt x="595574" y="3063378"/>
                      <a:pt x="599155" y="3083970"/>
                      <a:pt x="601841" y="3104562"/>
                    </a:cubicBezTo>
                    <a:cubicBezTo>
                      <a:pt x="602736" y="3109039"/>
                      <a:pt x="608556" y="3115754"/>
                      <a:pt x="607213" y="3117544"/>
                    </a:cubicBezTo>
                    <a:cubicBezTo>
                      <a:pt x="582145" y="3146194"/>
                      <a:pt x="599603" y="3179320"/>
                      <a:pt x="598260" y="3210208"/>
                    </a:cubicBezTo>
                    <a:cubicBezTo>
                      <a:pt x="597812" y="3219161"/>
                      <a:pt x="602289" y="3234828"/>
                      <a:pt x="608108" y="3236619"/>
                    </a:cubicBezTo>
                    <a:cubicBezTo>
                      <a:pt x="650635" y="3249601"/>
                      <a:pt x="653769" y="3291680"/>
                      <a:pt x="669884" y="3321225"/>
                    </a:cubicBezTo>
                    <a:cubicBezTo>
                      <a:pt x="694505" y="3366885"/>
                      <a:pt x="696743" y="3430004"/>
                      <a:pt x="730764" y="3463578"/>
                    </a:cubicBezTo>
                    <a:cubicBezTo>
                      <a:pt x="767472" y="3500285"/>
                      <a:pt x="771948" y="3532516"/>
                      <a:pt x="771053" y="3576833"/>
                    </a:cubicBezTo>
                    <a:cubicBezTo>
                      <a:pt x="770605" y="3596977"/>
                      <a:pt x="793883" y="3618465"/>
                      <a:pt x="792540" y="3638609"/>
                    </a:cubicBezTo>
                    <a:cubicBezTo>
                      <a:pt x="790750" y="3664125"/>
                      <a:pt x="775529" y="3689193"/>
                      <a:pt x="765681" y="3714262"/>
                    </a:cubicBezTo>
                    <a:cubicBezTo>
                      <a:pt x="763443" y="3719633"/>
                      <a:pt x="758071" y="3724110"/>
                      <a:pt x="754490" y="3728586"/>
                    </a:cubicBezTo>
                    <a:cubicBezTo>
                      <a:pt x="758071" y="3729482"/>
                      <a:pt x="761652" y="3730825"/>
                      <a:pt x="764786" y="3731720"/>
                    </a:cubicBezTo>
                    <a:cubicBezTo>
                      <a:pt x="760309" y="3753207"/>
                      <a:pt x="745537" y="3781409"/>
                      <a:pt x="753595" y="3794839"/>
                    </a:cubicBezTo>
                    <a:cubicBezTo>
                      <a:pt x="774634" y="3827965"/>
                      <a:pt x="751804" y="3839156"/>
                      <a:pt x="741956" y="3849004"/>
                    </a:cubicBezTo>
                    <a:cubicBezTo>
                      <a:pt x="753147" y="3900484"/>
                      <a:pt x="766576" y="3946592"/>
                      <a:pt x="771948" y="3993148"/>
                    </a:cubicBezTo>
                    <a:cubicBezTo>
                      <a:pt x="776872" y="4037017"/>
                      <a:pt x="802388" y="4084468"/>
                      <a:pt x="762995" y="4129681"/>
                    </a:cubicBezTo>
                    <a:cubicBezTo>
                      <a:pt x="769262" y="4130129"/>
                      <a:pt x="778663" y="4130576"/>
                      <a:pt x="786721" y="4131472"/>
                    </a:cubicBezTo>
                    <a:cubicBezTo>
                      <a:pt x="801493" y="4191009"/>
                      <a:pt x="816266" y="4250099"/>
                      <a:pt x="831933" y="4313218"/>
                    </a:cubicBezTo>
                    <a:cubicBezTo>
                      <a:pt x="843572" y="4306055"/>
                      <a:pt x="850287" y="4302027"/>
                      <a:pt x="849392" y="4302474"/>
                    </a:cubicBezTo>
                    <a:cubicBezTo>
                      <a:pt x="858792" y="4315456"/>
                      <a:pt x="864612" y="4326647"/>
                      <a:pt x="873565" y="4334705"/>
                    </a:cubicBezTo>
                    <a:cubicBezTo>
                      <a:pt x="916987" y="4373651"/>
                      <a:pt x="936236" y="4425130"/>
                      <a:pt x="945189" y="4480191"/>
                    </a:cubicBezTo>
                    <a:cubicBezTo>
                      <a:pt x="947427" y="4494516"/>
                      <a:pt x="934445" y="4511527"/>
                      <a:pt x="926835" y="4531671"/>
                    </a:cubicBezTo>
                    <a:cubicBezTo>
                      <a:pt x="951456" y="4548234"/>
                      <a:pt x="947875" y="4571512"/>
                      <a:pt x="925045" y="4597028"/>
                    </a:cubicBezTo>
                    <a:cubicBezTo>
                      <a:pt x="905796" y="4618068"/>
                      <a:pt x="908929" y="4637316"/>
                      <a:pt x="931759" y="4654775"/>
                    </a:cubicBezTo>
                    <a:cubicBezTo>
                      <a:pt x="938474" y="4660146"/>
                      <a:pt x="940712" y="4670890"/>
                      <a:pt x="946979" y="4682977"/>
                    </a:cubicBezTo>
                    <a:cubicBezTo>
                      <a:pt x="956380" y="4682977"/>
                      <a:pt x="970705" y="4682977"/>
                      <a:pt x="985030" y="4682977"/>
                    </a:cubicBezTo>
                    <a:cubicBezTo>
                      <a:pt x="985925" y="4685663"/>
                      <a:pt x="986373" y="4688349"/>
                      <a:pt x="987268" y="4690587"/>
                    </a:cubicBezTo>
                    <a:cubicBezTo>
                      <a:pt x="975629" y="4695063"/>
                      <a:pt x="963990" y="4699092"/>
                      <a:pt x="945189" y="4706255"/>
                    </a:cubicBezTo>
                    <a:cubicBezTo>
                      <a:pt x="959514" y="4738038"/>
                      <a:pt x="975181" y="4772955"/>
                      <a:pt x="990849" y="4807871"/>
                    </a:cubicBezTo>
                    <a:cubicBezTo>
                      <a:pt x="989506" y="4807871"/>
                      <a:pt x="988611" y="4807871"/>
                      <a:pt x="987268" y="4807423"/>
                    </a:cubicBezTo>
                    <a:cubicBezTo>
                      <a:pt x="989506" y="4824434"/>
                      <a:pt x="987716" y="4843235"/>
                      <a:pt x="995326" y="4857112"/>
                    </a:cubicBezTo>
                    <a:cubicBezTo>
                      <a:pt x="1012336" y="4887553"/>
                      <a:pt x="1016813" y="4928289"/>
                      <a:pt x="1058444" y="4941718"/>
                    </a:cubicBezTo>
                    <a:cubicBezTo>
                      <a:pt x="1065607" y="4943957"/>
                      <a:pt x="1075007" y="4956491"/>
                      <a:pt x="1074112" y="4963653"/>
                    </a:cubicBezTo>
                    <a:cubicBezTo>
                      <a:pt x="1069636" y="5004389"/>
                      <a:pt x="1105000" y="5023191"/>
                      <a:pt x="1119325" y="5053183"/>
                    </a:cubicBezTo>
                    <a:cubicBezTo>
                      <a:pt x="1125592" y="5065718"/>
                      <a:pt x="1150213" y="5081386"/>
                      <a:pt x="1122906" y="5097948"/>
                    </a:cubicBezTo>
                    <a:cubicBezTo>
                      <a:pt x="1132754" y="5109587"/>
                      <a:pt x="1140364" y="5124360"/>
                      <a:pt x="1152451" y="5132865"/>
                    </a:cubicBezTo>
                    <a:cubicBezTo>
                      <a:pt x="1184682" y="5155248"/>
                      <a:pt x="1227208" y="5168677"/>
                      <a:pt x="1250934" y="5197775"/>
                    </a:cubicBezTo>
                    <a:cubicBezTo>
                      <a:pt x="1299280" y="5256417"/>
                      <a:pt x="1370456" y="5299839"/>
                      <a:pt x="1384781" y="5383101"/>
                    </a:cubicBezTo>
                    <a:cubicBezTo>
                      <a:pt x="1391048" y="5418466"/>
                      <a:pt x="1413878" y="5422047"/>
                      <a:pt x="1435813" y="5413989"/>
                    </a:cubicBezTo>
                    <a:cubicBezTo>
                      <a:pt x="1450586" y="5431448"/>
                      <a:pt x="1459539" y="5451592"/>
                      <a:pt x="1473864" y="5457859"/>
                    </a:cubicBezTo>
                    <a:cubicBezTo>
                      <a:pt x="1504751" y="5471736"/>
                      <a:pt x="1519524" y="5506653"/>
                      <a:pt x="1559365" y="5510234"/>
                    </a:cubicBezTo>
                    <a:cubicBezTo>
                      <a:pt x="1579957" y="5512025"/>
                      <a:pt x="1598310" y="5538884"/>
                      <a:pt x="1616216" y="5553208"/>
                    </a:cubicBezTo>
                    <a:cubicBezTo>
                      <a:pt x="1630093" y="5553208"/>
                      <a:pt x="1644866" y="5553208"/>
                      <a:pt x="1659638" y="5553208"/>
                    </a:cubicBezTo>
                    <a:cubicBezTo>
                      <a:pt x="1659638" y="5557237"/>
                      <a:pt x="1660086" y="5561266"/>
                      <a:pt x="1660086" y="5565743"/>
                    </a:cubicBezTo>
                    <a:cubicBezTo>
                      <a:pt x="1653371" y="5566638"/>
                      <a:pt x="1646656" y="5567981"/>
                      <a:pt x="1639494" y="5568876"/>
                    </a:cubicBezTo>
                    <a:cubicBezTo>
                      <a:pt x="1635913" y="5617670"/>
                      <a:pt x="1685154" y="5621252"/>
                      <a:pt x="1707089" y="5647663"/>
                    </a:cubicBezTo>
                    <a:cubicBezTo>
                      <a:pt x="1723652" y="5667807"/>
                      <a:pt x="1747825" y="5681684"/>
                      <a:pt x="1769313" y="5696905"/>
                    </a:cubicBezTo>
                    <a:cubicBezTo>
                      <a:pt x="1784533" y="5707648"/>
                      <a:pt x="1803334" y="5714362"/>
                      <a:pt x="1817211" y="5726449"/>
                    </a:cubicBezTo>
                    <a:cubicBezTo>
                      <a:pt x="1831984" y="5738983"/>
                      <a:pt x="1865110" y="5733164"/>
                      <a:pt x="1859290" y="5767633"/>
                    </a:cubicBezTo>
                    <a:cubicBezTo>
                      <a:pt x="1858843" y="5769871"/>
                      <a:pt x="1866005" y="5774795"/>
                      <a:pt x="1870034" y="5775691"/>
                    </a:cubicBezTo>
                    <a:cubicBezTo>
                      <a:pt x="1937629" y="5790911"/>
                      <a:pt x="1984632" y="5841943"/>
                      <a:pt x="2032979" y="5882679"/>
                    </a:cubicBezTo>
                    <a:cubicBezTo>
                      <a:pt x="2084906" y="5926549"/>
                      <a:pt x="2142653" y="5940874"/>
                      <a:pt x="2201295" y="5961466"/>
                    </a:cubicBezTo>
                    <a:cubicBezTo>
                      <a:pt x="2227259" y="5970419"/>
                      <a:pt x="2250537" y="6000411"/>
                      <a:pt x="2283215" y="5975790"/>
                    </a:cubicBezTo>
                    <a:cubicBezTo>
                      <a:pt x="2286796" y="5973104"/>
                      <a:pt x="2296197" y="5978476"/>
                      <a:pt x="2302912" y="5979819"/>
                    </a:cubicBezTo>
                    <a:cubicBezTo>
                      <a:pt x="2304255" y="5980267"/>
                      <a:pt x="2306493" y="5980267"/>
                      <a:pt x="2306493" y="5980267"/>
                    </a:cubicBezTo>
                    <a:cubicBezTo>
                      <a:pt x="2311865" y="6033985"/>
                      <a:pt x="2369164" y="6010260"/>
                      <a:pt x="2393337" y="6038014"/>
                    </a:cubicBezTo>
                    <a:cubicBezTo>
                      <a:pt x="2407214" y="6053681"/>
                      <a:pt x="2428254" y="6063082"/>
                      <a:pt x="2446160" y="6075169"/>
                    </a:cubicBezTo>
                    <a:cubicBezTo>
                      <a:pt x="2462275" y="6085912"/>
                      <a:pt x="2474809" y="6098894"/>
                      <a:pt x="2498535" y="6083674"/>
                    </a:cubicBezTo>
                    <a:cubicBezTo>
                      <a:pt x="2508831" y="6076959"/>
                      <a:pt x="2531661" y="6089941"/>
                      <a:pt x="2549119" y="6093970"/>
                    </a:cubicBezTo>
                    <a:cubicBezTo>
                      <a:pt x="2570606" y="6098894"/>
                      <a:pt x="2594779" y="6111876"/>
                      <a:pt x="2613133" y="6106504"/>
                    </a:cubicBezTo>
                    <a:cubicBezTo>
                      <a:pt x="2665956" y="6089941"/>
                      <a:pt x="2712959" y="6110981"/>
                      <a:pt x="2742952" y="6141868"/>
                    </a:cubicBezTo>
                    <a:cubicBezTo>
                      <a:pt x="2774287" y="6174099"/>
                      <a:pt x="2803832" y="6181262"/>
                      <a:pt x="2842778" y="6179471"/>
                    </a:cubicBezTo>
                    <a:cubicBezTo>
                      <a:pt x="2862027" y="6178576"/>
                      <a:pt x="2881723" y="6182157"/>
                      <a:pt x="2900972" y="6182157"/>
                    </a:cubicBezTo>
                    <a:cubicBezTo>
                      <a:pt x="2918431" y="6182157"/>
                      <a:pt x="2936337" y="6180814"/>
                      <a:pt x="2953795" y="6178128"/>
                    </a:cubicBezTo>
                    <a:cubicBezTo>
                      <a:pt x="2978863" y="6174099"/>
                      <a:pt x="2999455" y="6176785"/>
                      <a:pt x="3012437" y="6202301"/>
                    </a:cubicBezTo>
                    <a:cubicBezTo>
                      <a:pt x="3026314" y="6230056"/>
                      <a:pt x="3041982" y="6238113"/>
                      <a:pt x="3076451" y="6222445"/>
                    </a:cubicBezTo>
                    <a:cubicBezTo>
                      <a:pt x="3104205" y="6209911"/>
                      <a:pt x="3142703" y="6223789"/>
                      <a:pt x="3174486" y="6217074"/>
                    </a:cubicBezTo>
                    <a:cubicBezTo>
                      <a:pt x="3210746" y="6209464"/>
                      <a:pt x="3221937" y="6236770"/>
                      <a:pt x="3242082" y="6253333"/>
                    </a:cubicBezTo>
                    <a:cubicBezTo>
                      <a:pt x="3247006" y="6257362"/>
                      <a:pt x="3259092" y="6257810"/>
                      <a:pt x="3265359" y="6254676"/>
                    </a:cubicBezTo>
                    <a:cubicBezTo>
                      <a:pt x="3288637" y="6242590"/>
                      <a:pt x="3309229" y="6226027"/>
                      <a:pt x="3332955" y="6216626"/>
                    </a:cubicBezTo>
                    <a:cubicBezTo>
                      <a:pt x="3347279" y="6210807"/>
                      <a:pt x="3368319" y="6208121"/>
                      <a:pt x="3382196" y="6214388"/>
                    </a:cubicBezTo>
                    <a:cubicBezTo>
                      <a:pt x="3418456" y="6230951"/>
                      <a:pt x="3452029" y="6226474"/>
                      <a:pt x="3487394" y="6213492"/>
                    </a:cubicBezTo>
                    <a:cubicBezTo>
                      <a:pt x="3493661" y="6211254"/>
                      <a:pt x="3502166" y="6211254"/>
                      <a:pt x="3508881" y="6213492"/>
                    </a:cubicBezTo>
                    <a:cubicBezTo>
                      <a:pt x="3565285" y="6229608"/>
                      <a:pt x="3619451" y="6208121"/>
                      <a:pt x="3674511" y="6204987"/>
                    </a:cubicBezTo>
                    <a:cubicBezTo>
                      <a:pt x="3725544" y="6202301"/>
                      <a:pt x="3777023" y="6199168"/>
                      <a:pt x="3827608" y="6194691"/>
                    </a:cubicBezTo>
                    <a:cubicBezTo>
                      <a:pt x="3865211" y="6191110"/>
                      <a:pt x="3902366" y="6184395"/>
                      <a:pt x="3939520" y="6180814"/>
                    </a:cubicBezTo>
                    <a:cubicBezTo>
                      <a:pt x="3956979" y="6179023"/>
                      <a:pt x="3975332" y="6178576"/>
                      <a:pt x="3992343" y="6181709"/>
                    </a:cubicBezTo>
                    <a:cubicBezTo>
                      <a:pt x="4008011" y="6184395"/>
                      <a:pt x="4022336" y="6192453"/>
                      <a:pt x="4031289" y="6196034"/>
                    </a:cubicBezTo>
                    <a:cubicBezTo>
                      <a:pt x="4043375" y="6176338"/>
                      <a:pt x="4050090" y="6164251"/>
                      <a:pt x="4057252" y="6152612"/>
                    </a:cubicBezTo>
                    <a:cubicBezTo>
                      <a:pt x="4064415" y="6160670"/>
                      <a:pt x="4071577" y="6169175"/>
                      <a:pt x="4084559" y="6183948"/>
                    </a:cubicBezTo>
                    <a:cubicBezTo>
                      <a:pt x="4110523" y="6160222"/>
                      <a:pt x="4138725" y="6133363"/>
                      <a:pt x="4168270" y="6108743"/>
                    </a:cubicBezTo>
                    <a:cubicBezTo>
                      <a:pt x="4183490" y="6096208"/>
                      <a:pt x="4200948" y="6083226"/>
                      <a:pt x="4219302" y="6078302"/>
                    </a:cubicBezTo>
                    <a:cubicBezTo>
                      <a:pt x="4254666" y="6068454"/>
                      <a:pt x="4287792" y="6044281"/>
                      <a:pt x="4328081" y="6057263"/>
                    </a:cubicBezTo>
                    <a:cubicBezTo>
                      <a:pt x="4332110" y="6058605"/>
                      <a:pt x="4340615" y="6055920"/>
                      <a:pt x="4341510" y="6053234"/>
                    </a:cubicBezTo>
                    <a:cubicBezTo>
                      <a:pt x="4353149" y="6016974"/>
                      <a:pt x="4391647" y="6022346"/>
                      <a:pt x="4407762" y="6028166"/>
                    </a:cubicBezTo>
                    <a:cubicBezTo>
                      <a:pt x="4446261" y="6042490"/>
                      <a:pt x="4469986" y="6040252"/>
                      <a:pt x="4490130" y="6003097"/>
                    </a:cubicBezTo>
                    <a:cubicBezTo>
                      <a:pt x="4494159" y="5995934"/>
                      <a:pt x="4512513" y="5997725"/>
                      <a:pt x="4523704" y="5993249"/>
                    </a:cubicBezTo>
                    <a:cubicBezTo>
                      <a:pt x="4580108" y="5969971"/>
                      <a:pt x="4636064" y="5944455"/>
                      <a:pt x="4692468" y="5922072"/>
                    </a:cubicBezTo>
                    <a:cubicBezTo>
                      <a:pt x="4720670" y="5910881"/>
                      <a:pt x="4750215" y="5897899"/>
                      <a:pt x="4779312" y="5897004"/>
                    </a:cubicBezTo>
                    <a:cubicBezTo>
                      <a:pt x="4805276" y="5896109"/>
                      <a:pt x="4814676" y="5881336"/>
                      <a:pt x="4830792" y="5868802"/>
                    </a:cubicBezTo>
                    <a:cubicBezTo>
                      <a:pt x="4862127" y="5844181"/>
                      <a:pt x="4900625" y="5828066"/>
                      <a:pt x="4928380" y="5799864"/>
                    </a:cubicBezTo>
                    <a:cubicBezTo>
                      <a:pt x="4967773" y="5760023"/>
                      <a:pt x="5030444" y="5755994"/>
                      <a:pt x="5062227" y="5717496"/>
                    </a:cubicBezTo>
                    <a:cubicBezTo>
                      <a:pt x="5101620" y="5669597"/>
                      <a:pt x="5157576" y="5649453"/>
                      <a:pt x="5200103" y="5607822"/>
                    </a:cubicBezTo>
                    <a:cubicBezTo>
                      <a:pt x="5252926" y="5556342"/>
                      <a:pt x="5318283" y="5517844"/>
                      <a:pt x="5372448" y="5467707"/>
                    </a:cubicBezTo>
                    <a:cubicBezTo>
                      <a:pt x="5411394" y="5431448"/>
                      <a:pt x="5438253" y="5383549"/>
                      <a:pt x="5474065" y="5343261"/>
                    </a:cubicBezTo>
                    <a:cubicBezTo>
                      <a:pt x="5510772" y="5301629"/>
                      <a:pt x="5547479" y="5261341"/>
                      <a:pt x="5570758" y="5208966"/>
                    </a:cubicBezTo>
                    <a:cubicBezTo>
                      <a:pt x="5577472" y="5194193"/>
                      <a:pt x="5601646" y="5183897"/>
                      <a:pt x="5619552" y="5177630"/>
                    </a:cubicBezTo>
                    <a:cubicBezTo>
                      <a:pt x="5642829" y="5169572"/>
                      <a:pt x="5658944" y="5161963"/>
                      <a:pt x="5667897" y="5134208"/>
                    </a:cubicBezTo>
                    <a:cubicBezTo>
                      <a:pt x="5675955" y="5109587"/>
                      <a:pt x="5684013" y="5080490"/>
                      <a:pt x="5715796" y="5068404"/>
                    </a:cubicBezTo>
                    <a:cubicBezTo>
                      <a:pt x="5726988" y="5064375"/>
                      <a:pt x="5732807" y="5046469"/>
                      <a:pt x="5741312" y="5034830"/>
                    </a:cubicBezTo>
                    <a:cubicBezTo>
                      <a:pt x="5756980" y="5013790"/>
                      <a:pt x="5772200" y="4992751"/>
                      <a:pt x="5788315" y="4972159"/>
                    </a:cubicBezTo>
                    <a:cubicBezTo>
                      <a:pt x="5791449" y="4968130"/>
                      <a:pt x="5796821" y="4965892"/>
                      <a:pt x="5798612" y="4961863"/>
                    </a:cubicBezTo>
                    <a:cubicBezTo>
                      <a:pt x="5825023" y="4907697"/>
                      <a:pt x="5846062" y="4849950"/>
                      <a:pt x="5879636" y="4800709"/>
                    </a:cubicBezTo>
                    <a:cubicBezTo>
                      <a:pt x="5900228" y="4770269"/>
                      <a:pt x="5923506" y="4748334"/>
                      <a:pt x="5927535" y="4706255"/>
                    </a:cubicBezTo>
                    <a:cubicBezTo>
                      <a:pt x="5930220" y="4679396"/>
                      <a:pt x="5972300" y="4658356"/>
                      <a:pt x="5982596" y="4629707"/>
                    </a:cubicBezTo>
                    <a:cubicBezTo>
                      <a:pt x="5993339" y="4600162"/>
                      <a:pt x="6015722" y="4577779"/>
                      <a:pt x="6023779" y="4553606"/>
                    </a:cubicBezTo>
                    <a:cubicBezTo>
                      <a:pt x="6034971" y="4520927"/>
                      <a:pt x="6051981" y="4490040"/>
                      <a:pt x="6061382" y="4458704"/>
                    </a:cubicBezTo>
                    <a:cubicBezTo>
                      <a:pt x="6079288" y="4399614"/>
                      <a:pt x="6120920" y="4345449"/>
                      <a:pt x="6107490" y="4278301"/>
                    </a:cubicBezTo>
                    <a:cubicBezTo>
                      <a:pt x="6106595" y="4274720"/>
                      <a:pt x="6105699" y="4268900"/>
                      <a:pt x="6107490" y="4267557"/>
                    </a:cubicBezTo>
                    <a:cubicBezTo>
                      <a:pt x="6157179" y="4227269"/>
                      <a:pt x="6135244" y="4159674"/>
                      <a:pt x="6167027" y="4112670"/>
                    </a:cubicBezTo>
                    <a:cubicBezTo>
                      <a:pt x="6171056" y="4106851"/>
                      <a:pt x="6175980" y="4095660"/>
                      <a:pt x="6173295" y="4092526"/>
                    </a:cubicBezTo>
                    <a:cubicBezTo>
                      <a:pt x="6148674" y="4062534"/>
                      <a:pt x="6168818" y="4046866"/>
                      <a:pt x="6191201" y="4031198"/>
                    </a:cubicBezTo>
                    <a:cubicBezTo>
                      <a:pt x="6194782" y="4028512"/>
                      <a:pt x="6199258" y="4023588"/>
                      <a:pt x="6198810" y="4020007"/>
                    </a:cubicBezTo>
                    <a:cubicBezTo>
                      <a:pt x="6194782" y="3956888"/>
                      <a:pt x="6230146" y="3896903"/>
                      <a:pt x="6212240" y="3831098"/>
                    </a:cubicBezTo>
                    <a:cubicBezTo>
                      <a:pt x="6208659" y="3817221"/>
                      <a:pt x="6231937" y="3796182"/>
                      <a:pt x="6244919" y="3775142"/>
                    </a:cubicBezTo>
                    <a:cubicBezTo>
                      <a:pt x="6230146" y="3762608"/>
                      <a:pt x="6227460" y="3744702"/>
                      <a:pt x="6232384" y="3713814"/>
                    </a:cubicBezTo>
                    <a:cubicBezTo>
                      <a:pt x="6235966" y="3687850"/>
                      <a:pt x="6241785" y="3665468"/>
                      <a:pt x="6249395" y="3640400"/>
                    </a:cubicBezTo>
                    <a:cubicBezTo>
                      <a:pt x="6256110" y="3618465"/>
                      <a:pt x="6243128" y="3591158"/>
                      <a:pt x="6239547" y="3566090"/>
                    </a:cubicBezTo>
                    <a:cubicBezTo>
                      <a:pt x="6238204" y="3558927"/>
                      <a:pt x="6235518" y="3550870"/>
                      <a:pt x="6237309" y="3544155"/>
                    </a:cubicBezTo>
                    <a:cubicBezTo>
                      <a:pt x="6254767" y="3488646"/>
                      <a:pt x="6248500" y="3433585"/>
                      <a:pt x="6238651" y="3377629"/>
                    </a:cubicBezTo>
                    <a:cubicBezTo>
                      <a:pt x="6238204" y="3374495"/>
                      <a:pt x="6239547" y="3368676"/>
                      <a:pt x="6241785" y="3367781"/>
                    </a:cubicBezTo>
                    <a:cubicBezTo>
                      <a:pt x="6269092" y="3354799"/>
                      <a:pt x="6257453" y="3333759"/>
                      <a:pt x="6253424" y="3314510"/>
                    </a:cubicBezTo>
                    <a:cubicBezTo>
                      <a:pt x="6245366" y="3274669"/>
                      <a:pt x="6237756" y="3234828"/>
                      <a:pt x="6231042" y="3194988"/>
                    </a:cubicBezTo>
                    <a:cubicBezTo>
                      <a:pt x="6230146" y="3189168"/>
                      <a:pt x="6236861" y="3182453"/>
                      <a:pt x="6239099" y="3176186"/>
                    </a:cubicBezTo>
                    <a:cubicBezTo>
                      <a:pt x="6247604" y="3155147"/>
                      <a:pt x="6259243" y="3135898"/>
                      <a:pt x="6235518" y="3113515"/>
                    </a:cubicBezTo>
                    <a:cubicBezTo>
                      <a:pt x="6227460" y="3105905"/>
                      <a:pt x="6234175" y="3082627"/>
                      <a:pt x="6234175" y="3070541"/>
                    </a:cubicBezTo>
                    <a:cubicBezTo>
                      <a:pt x="6226565" y="3033386"/>
                      <a:pt x="6217164" y="2999365"/>
                      <a:pt x="6213136" y="2964000"/>
                    </a:cubicBezTo>
                    <a:cubicBezTo>
                      <a:pt x="6210450" y="2938932"/>
                      <a:pt x="6219850" y="2915206"/>
                      <a:pt x="6196125" y="2891033"/>
                    </a:cubicBezTo>
                    <a:cubicBezTo>
                      <a:pt x="6181800" y="2876708"/>
                      <a:pt x="6183591" y="2845373"/>
                      <a:pt x="6179114" y="2821647"/>
                    </a:cubicBezTo>
                    <a:cubicBezTo>
                      <a:pt x="6175085" y="2799712"/>
                      <a:pt x="6184933" y="2774197"/>
                      <a:pt x="6160760" y="2757633"/>
                    </a:cubicBezTo>
                    <a:cubicBezTo>
                      <a:pt x="6158074" y="2755843"/>
                      <a:pt x="6161656" y="2744204"/>
                      <a:pt x="6163894" y="2737489"/>
                    </a:cubicBezTo>
                    <a:cubicBezTo>
                      <a:pt x="6175533" y="2700334"/>
                      <a:pt x="6175533" y="2700334"/>
                      <a:pt x="6145092" y="2676161"/>
                    </a:cubicBezTo>
                    <a:cubicBezTo>
                      <a:pt x="6148226" y="2674818"/>
                      <a:pt x="6151807" y="2673475"/>
                      <a:pt x="6154941" y="2672132"/>
                    </a:cubicBezTo>
                    <a:cubicBezTo>
                      <a:pt x="6146883" y="2651093"/>
                      <a:pt x="6138826" y="2630053"/>
                      <a:pt x="6131215" y="2608566"/>
                    </a:cubicBezTo>
                    <a:cubicBezTo>
                      <a:pt x="6128977" y="2601851"/>
                      <a:pt x="6125844" y="2594241"/>
                      <a:pt x="6127634" y="2587974"/>
                    </a:cubicBezTo>
                    <a:cubicBezTo>
                      <a:pt x="6139273" y="2547238"/>
                      <a:pt x="6120472" y="2514560"/>
                      <a:pt x="6102566" y="2480538"/>
                    </a:cubicBezTo>
                    <a:cubicBezTo>
                      <a:pt x="6095403" y="2466661"/>
                      <a:pt x="6087346" y="2450098"/>
                      <a:pt x="6088689" y="2435773"/>
                    </a:cubicBezTo>
                    <a:cubicBezTo>
                      <a:pt x="6090927" y="2408466"/>
                      <a:pt x="6094508" y="2384293"/>
                      <a:pt x="6058249" y="2378921"/>
                    </a:cubicBezTo>
                    <a:cubicBezTo>
                      <a:pt x="6056458" y="2378474"/>
                      <a:pt x="6053772" y="2375788"/>
                      <a:pt x="6053772" y="2373550"/>
                    </a:cubicBezTo>
                    <a:cubicBezTo>
                      <a:pt x="6048848" y="2340423"/>
                      <a:pt x="6044819" y="2307745"/>
                      <a:pt x="6041238" y="2284020"/>
                    </a:cubicBezTo>
                    <a:cubicBezTo>
                      <a:pt x="6016169" y="2246417"/>
                      <a:pt x="5998711" y="2212843"/>
                      <a:pt x="5974090" y="2185089"/>
                    </a:cubicBezTo>
                    <a:cubicBezTo>
                      <a:pt x="5948126" y="2156439"/>
                      <a:pt x="5954394" y="2107645"/>
                      <a:pt x="5912762" y="2090635"/>
                    </a:cubicBezTo>
                    <a:cubicBezTo>
                      <a:pt x="5918134" y="2036917"/>
                      <a:pt x="5855463" y="2014087"/>
                      <a:pt x="5853225" y="1963054"/>
                    </a:cubicBezTo>
                    <a:cubicBezTo>
                      <a:pt x="5852777" y="1955444"/>
                      <a:pt x="5842033" y="1948282"/>
                      <a:pt x="5837557" y="1940224"/>
                    </a:cubicBezTo>
                    <a:cubicBezTo>
                      <a:pt x="5820546" y="1910232"/>
                      <a:pt x="5803983" y="1879791"/>
                      <a:pt x="5787868" y="1849351"/>
                    </a:cubicBezTo>
                    <a:cubicBezTo>
                      <a:pt x="5787420" y="1848456"/>
                      <a:pt x="5788315" y="1846665"/>
                      <a:pt x="5787868" y="1845770"/>
                    </a:cubicBezTo>
                    <a:cubicBezTo>
                      <a:pt x="5763247" y="1811301"/>
                      <a:pt x="5739521" y="1775937"/>
                      <a:pt x="5713558" y="1742363"/>
                    </a:cubicBezTo>
                    <a:cubicBezTo>
                      <a:pt x="5699233" y="1724009"/>
                      <a:pt x="5681327" y="1708789"/>
                      <a:pt x="5665659" y="1691331"/>
                    </a:cubicBezTo>
                    <a:cubicBezTo>
                      <a:pt x="5642382" y="1664919"/>
                      <a:pt x="5617761" y="1639403"/>
                      <a:pt x="5598512" y="1610754"/>
                    </a:cubicBezTo>
                    <a:cubicBezTo>
                      <a:pt x="5581501" y="1586133"/>
                      <a:pt x="5556432" y="1569570"/>
                      <a:pt x="5539422" y="1548978"/>
                    </a:cubicBezTo>
                    <a:cubicBezTo>
                      <a:pt x="5505848" y="1507347"/>
                      <a:pt x="5486599" y="1453629"/>
                      <a:pt x="5459293" y="1400358"/>
                    </a:cubicBezTo>
                    <a:cubicBezTo>
                      <a:pt x="5410499" y="1405282"/>
                      <a:pt x="5382745" y="1369470"/>
                      <a:pt x="5359019" y="1323810"/>
                    </a:cubicBezTo>
                    <a:cubicBezTo>
                      <a:pt x="5346037" y="1298742"/>
                      <a:pt x="5328579" y="1279045"/>
                      <a:pt x="5293662" y="1277702"/>
                    </a:cubicBezTo>
                    <a:cubicBezTo>
                      <a:pt x="5276651" y="1276807"/>
                      <a:pt x="5260983" y="1255320"/>
                      <a:pt x="5244421" y="1243233"/>
                    </a:cubicBezTo>
                    <a:cubicBezTo>
                      <a:pt x="5179064" y="1193991"/>
                      <a:pt x="5113259" y="1144750"/>
                      <a:pt x="5049245" y="1093718"/>
                    </a:cubicBezTo>
                    <a:cubicBezTo>
                      <a:pt x="5041635" y="1087451"/>
                      <a:pt x="5043426" y="1069545"/>
                      <a:pt x="5039397" y="1051191"/>
                    </a:cubicBezTo>
                    <a:cubicBezTo>
                      <a:pt x="4955239" y="1035076"/>
                      <a:pt x="4881824" y="977776"/>
                      <a:pt x="4802142" y="933459"/>
                    </a:cubicBezTo>
                    <a:cubicBezTo>
                      <a:pt x="4747529" y="903019"/>
                      <a:pt x="4690678" y="876607"/>
                      <a:pt x="4635169" y="847510"/>
                    </a:cubicBezTo>
                    <a:cubicBezTo>
                      <a:pt x="4594880" y="826471"/>
                      <a:pt x="4555935" y="802745"/>
                      <a:pt x="4515198" y="783049"/>
                    </a:cubicBezTo>
                    <a:cubicBezTo>
                      <a:pt x="4484758" y="768276"/>
                      <a:pt x="4452975" y="757085"/>
                      <a:pt x="4420744" y="746789"/>
                    </a:cubicBezTo>
                    <a:cubicBezTo>
                      <a:pt x="4372846" y="731121"/>
                      <a:pt x="4324052" y="717244"/>
                      <a:pt x="4275706" y="703367"/>
                    </a:cubicBezTo>
                    <a:cubicBezTo>
                      <a:pt x="4268096" y="701129"/>
                      <a:pt x="4259143" y="702024"/>
                      <a:pt x="4250637" y="702024"/>
                    </a:cubicBezTo>
                    <a:cubicBezTo>
                      <a:pt x="4242132" y="702024"/>
                      <a:pt x="4230493" y="706053"/>
                      <a:pt x="4226017" y="702024"/>
                    </a:cubicBezTo>
                    <a:cubicBezTo>
                      <a:pt x="4196024" y="675165"/>
                      <a:pt x="4158421" y="672479"/>
                      <a:pt x="4121714" y="667107"/>
                    </a:cubicBezTo>
                    <a:cubicBezTo>
                      <a:pt x="4098884" y="663526"/>
                      <a:pt x="4076054" y="662183"/>
                      <a:pt x="4053224" y="660392"/>
                    </a:cubicBezTo>
                    <a:cubicBezTo>
                      <a:pt x="4042480" y="659497"/>
                      <a:pt x="4031289" y="661735"/>
                      <a:pt x="4020993" y="658602"/>
                    </a:cubicBezTo>
                    <a:cubicBezTo>
                      <a:pt x="3934149" y="634429"/>
                      <a:pt x="3845514" y="643829"/>
                      <a:pt x="3757775" y="639353"/>
                    </a:cubicBezTo>
                    <a:cubicBezTo>
                      <a:pt x="3706742" y="636667"/>
                      <a:pt x="3657501" y="651439"/>
                      <a:pt x="3604678" y="640248"/>
                    </a:cubicBezTo>
                    <a:cubicBezTo>
                      <a:pt x="3573790" y="633981"/>
                      <a:pt x="3529473" y="644725"/>
                      <a:pt x="3494556" y="671136"/>
                    </a:cubicBezTo>
                    <a:cubicBezTo>
                      <a:pt x="3464116" y="693966"/>
                      <a:pt x="3419799" y="715006"/>
                      <a:pt x="3384434" y="710977"/>
                    </a:cubicBezTo>
                    <a:cubicBezTo>
                      <a:pt x="3340117" y="706053"/>
                      <a:pt x="3314153" y="714558"/>
                      <a:pt x="3290428" y="748132"/>
                    </a:cubicBezTo>
                    <a:cubicBezTo>
                      <a:pt x="3287294" y="752608"/>
                      <a:pt x="3276998" y="753056"/>
                      <a:pt x="3270284" y="753056"/>
                    </a:cubicBezTo>
                    <a:cubicBezTo>
                      <a:pt x="3231786" y="751713"/>
                      <a:pt x="3192840" y="745446"/>
                      <a:pt x="3154342" y="748580"/>
                    </a:cubicBezTo>
                    <a:cubicBezTo>
                      <a:pt x="3110025" y="752161"/>
                      <a:pt x="3066155" y="762904"/>
                      <a:pt x="3029000" y="769619"/>
                    </a:cubicBezTo>
                    <a:cubicBezTo>
                      <a:pt x="3016914" y="805431"/>
                      <a:pt x="3006170" y="832738"/>
                      <a:pt x="2999455" y="860492"/>
                    </a:cubicBezTo>
                    <a:cubicBezTo>
                      <a:pt x="2994979" y="879293"/>
                      <a:pt x="2999008" y="899885"/>
                      <a:pt x="2995874" y="919134"/>
                    </a:cubicBezTo>
                    <a:cubicBezTo>
                      <a:pt x="2994531" y="928535"/>
                      <a:pt x="2985130" y="944203"/>
                      <a:pt x="2979311" y="944203"/>
                    </a:cubicBezTo>
                    <a:cubicBezTo>
                      <a:pt x="2950214" y="944203"/>
                      <a:pt x="2933203" y="956289"/>
                      <a:pt x="2918878" y="982253"/>
                    </a:cubicBezTo>
                    <a:cubicBezTo>
                      <a:pt x="2902763" y="1011798"/>
                      <a:pt x="2874561" y="1022094"/>
                      <a:pt x="2840092" y="1016722"/>
                    </a:cubicBezTo>
                    <a:cubicBezTo>
                      <a:pt x="2823976" y="1014484"/>
                      <a:pt x="2805175" y="1014931"/>
                      <a:pt x="2790850" y="1021646"/>
                    </a:cubicBezTo>
                    <a:cubicBezTo>
                      <a:pt x="2716093" y="1056563"/>
                      <a:pt x="2648497" y="1048057"/>
                      <a:pt x="2577321" y="1005531"/>
                    </a:cubicBezTo>
                    <a:cubicBezTo>
                      <a:pt x="2537928" y="982253"/>
                      <a:pt x="2487343" y="978224"/>
                      <a:pt x="2435864" y="963899"/>
                    </a:cubicBezTo>
                    <a:cubicBezTo>
                      <a:pt x="2431387" y="998368"/>
                      <a:pt x="2428701" y="1023884"/>
                      <a:pt x="2424225" y="1049400"/>
                    </a:cubicBezTo>
                    <a:cubicBezTo>
                      <a:pt x="2422434" y="1058353"/>
                      <a:pt x="2417958" y="1070888"/>
                      <a:pt x="2411243" y="1073574"/>
                    </a:cubicBezTo>
                    <a:cubicBezTo>
                      <a:pt x="2326637" y="1111624"/>
                      <a:pt x="2241136" y="1128187"/>
                      <a:pt x="2156530" y="1073126"/>
                    </a:cubicBezTo>
                    <a:cubicBezTo>
                      <a:pt x="2152949" y="1070888"/>
                      <a:pt x="2146234" y="1067754"/>
                      <a:pt x="2144443" y="1069097"/>
                    </a:cubicBezTo>
                    <a:cubicBezTo>
                      <a:pt x="2105498" y="1099090"/>
                      <a:pt x="2091173" y="1058353"/>
                      <a:pt x="2068343" y="1043133"/>
                    </a:cubicBezTo>
                    <a:cubicBezTo>
                      <a:pt x="2045065" y="1027466"/>
                      <a:pt x="2023130" y="1010007"/>
                      <a:pt x="1991795" y="987177"/>
                    </a:cubicBezTo>
                    <a:cubicBezTo>
                      <a:pt x="1964040" y="988520"/>
                      <a:pt x="1924647" y="996130"/>
                      <a:pt x="1902712" y="1036866"/>
                    </a:cubicBezTo>
                    <a:cubicBezTo>
                      <a:pt x="1892864" y="1054772"/>
                      <a:pt x="1887940" y="1075364"/>
                      <a:pt x="1877644" y="1093270"/>
                    </a:cubicBezTo>
                    <a:cubicBezTo>
                      <a:pt x="1863767" y="1117891"/>
                      <a:pt x="1846308" y="1140721"/>
                      <a:pt x="1831088" y="1164446"/>
                    </a:cubicBezTo>
                    <a:cubicBezTo>
                      <a:pt x="1793486" y="1223089"/>
                      <a:pt x="1779161" y="1231146"/>
                      <a:pt x="1708880" y="1228461"/>
                    </a:cubicBezTo>
                    <a:cubicBezTo>
                      <a:pt x="1712909" y="1258005"/>
                      <a:pt x="1698584" y="1259348"/>
                      <a:pt x="1673963" y="1253529"/>
                    </a:cubicBezTo>
                    <a:cubicBezTo>
                      <a:pt x="1635465" y="1244576"/>
                      <a:pt x="1595624" y="1238756"/>
                      <a:pt x="1556679" y="1233385"/>
                    </a:cubicBezTo>
                    <a:cubicBezTo>
                      <a:pt x="1549516" y="1232489"/>
                      <a:pt x="1539220" y="1236071"/>
                      <a:pt x="1533401" y="1240995"/>
                    </a:cubicBezTo>
                    <a:cubicBezTo>
                      <a:pt x="1509228" y="1261587"/>
                      <a:pt x="1486398" y="1283521"/>
                      <a:pt x="1462672" y="1304561"/>
                    </a:cubicBezTo>
                    <a:cubicBezTo>
                      <a:pt x="1434470" y="1329629"/>
                      <a:pt x="1350312" y="1323362"/>
                      <a:pt x="1323901" y="1292027"/>
                    </a:cubicBezTo>
                    <a:cubicBezTo>
                      <a:pt x="1311367" y="1276807"/>
                      <a:pt x="1274212" y="1272330"/>
                      <a:pt x="1295251" y="1238756"/>
                    </a:cubicBezTo>
                    <a:cubicBezTo>
                      <a:pt x="1306442" y="1220850"/>
                      <a:pt x="1315395" y="1198916"/>
                      <a:pt x="1331063" y="1185934"/>
                    </a:cubicBezTo>
                    <a:cubicBezTo>
                      <a:pt x="1361056" y="1161761"/>
                      <a:pt x="1395972" y="1143407"/>
                      <a:pt x="1428203" y="1121472"/>
                    </a:cubicBezTo>
                    <a:cubicBezTo>
                      <a:pt x="1437604" y="1115205"/>
                      <a:pt x="1443871" y="1104461"/>
                      <a:pt x="1455958" y="1090584"/>
                    </a:cubicBezTo>
                    <a:cubicBezTo>
                      <a:pt x="1424622" y="1095061"/>
                      <a:pt x="1403583" y="1098194"/>
                      <a:pt x="1378514" y="1101776"/>
                    </a:cubicBezTo>
                    <a:cubicBezTo>
                      <a:pt x="1380305" y="1089689"/>
                      <a:pt x="1381648" y="1080288"/>
                      <a:pt x="1382991" y="1067306"/>
                    </a:cubicBezTo>
                    <a:cubicBezTo>
                      <a:pt x="1370009" y="1069545"/>
                      <a:pt x="1360608" y="1072678"/>
                      <a:pt x="1351207" y="1072231"/>
                    </a:cubicBezTo>
                    <a:cubicBezTo>
                      <a:pt x="1326139" y="1071335"/>
                      <a:pt x="1302414" y="1074917"/>
                      <a:pt x="1283612" y="1045372"/>
                    </a:cubicBezTo>
                    <a:cubicBezTo>
                      <a:pt x="1261677" y="1011350"/>
                      <a:pt x="1227656" y="984939"/>
                      <a:pt x="1196321" y="952260"/>
                    </a:cubicBezTo>
                    <a:cubicBezTo>
                      <a:pt x="1202140" y="945098"/>
                      <a:pt x="1210645" y="936593"/>
                      <a:pt x="1216912" y="927192"/>
                    </a:cubicBezTo>
                    <a:cubicBezTo>
                      <a:pt x="1221837" y="919582"/>
                      <a:pt x="1228999" y="907048"/>
                      <a:pt x="1225865" y="902124"/>
                    </a:cubicBezTo>
                    <a:cubicBezTo>
                      <a:pt x="1210198" y="873474"/>
                      <a:pt x="1224522" y="853777"/>
                      <a:pt x="1237504" y="828709"/>
                    </a:cubicBezTo>
                    <a:cubicBezTo>
                      <a:pt x="1254963" y="794687"/>
                      <a:pt x="1276898" y="778124"/>
                      <a:pt x="1313605" y="774991"/>
                    </a:cubicBezTo>
                    <a:cubicBezTo>
                      <a:pt x="1328825" y="773648"/>
                      <a:pt x="1343597" y="765590"/>
                      <a:pt x="1363742" y="758875"/>
                    </a:cubicBezTo>
                    <a:cubicBezTo>
                      <a:pt x="1357027" y="749475"/>
                      <a:pt x="1351655" y="741417"/>
                      <a:pt x="1345836" y="732464"/>
                    </a:cubicBezTo>
                    <a:cubicBezTo>
                      <a:pt x="1346731" y="732016"/>
                      <a:pt x="1349865" y="731569"/>
                      <a:pt x="1352550" y="730226"/>
                    </a:cubicBezTo>
                    <a:cubicBezTo>
                      <a:pt x="1387467" y="708739"/>
                      <a:pt x="1421936" y="685908"/>
                      <a:pt x="1457301" y="665317"/>
                    </a:cubicBezTo>
                    <a:cubicBezTo>
                      <a:pt x="1476997" y="654125"/>
                      <a:pt x="1498037" y="639353"/>
                      <a:pt x="1519524" y="638010"/>
                    </a:cubicBezTo>
                    <a:cubicBezTo>
                      <a:pt x="1563394" y="635772"/>
                      <a:pt x="1603234" y="625923"/>
                      <a:pt x="1638599" y="599512"/>
                    </a:cubicBezTo>
                    <a:cubicBezTo>
                      <a:pt x="1641285" y="597274"/>
                      <a:pt x="1646656" y="598169"/>
                      <a:pt x="1648895" y="595931"/>
                    </a:cubicBezTo>
                    <a:cubicBezTo>
                      <a:pt x="1689631" y="548032"/>
                      <a:pt x="1716490" y="533260"/>
                      <a:pt x="1775132" y="507744"/>
                    </a:cubicBezTo>
                    <a:cubicBezTo>
                      <a:pt x="1800648" y="496552"/>
                      <a:pt x="1818107" y="468351"/>
                      <a:pt x="1842727" y="454026"/>
                    </a:cubicBezTo>
                    <a:cubicBezTo>
                      <a:pt x="1879435" y="432986"/>
                      <a:pt x="1912113" y="408813"/>
                      <a:pt x="1939420" y="375687"/>
                    </a:cubicBezTo>
                    <a:cubicBezTo>
                      <a:pt x="1952402" y="360019"/>
                      <a:pt x="1975232" y="350171"/>
                      <a:pt x="1995824" y="343456"/>
                    </a:cubicBezTo>
                    <a:cubicBezTo>
                      <a:pt x="2045065" y="326893"/>
                      <a:pt x="2096097" y="316597"/>
                      <a:pt x="2144443" y="297348"/>
                    </a:cubicBezTo>
                    <a:cubicBezTo>
                      <a:pt x="2178465" y="283919"/>
                      <a:pt x="2207562" y="258850"/>
                      <a:pt x="2240241" y="241840"/>
                    </a:cubicBezTo>
                    <a:cubicBezTo>
                      <a:pt x="2259042" y="231991"/>
                      <a:pt x="2281872" y="219905"/>
                      <a:pt x="2301121" y="223038"/>
                    </a:cubicBezTo>
                    <a:cubicBezTo>
                      <a:pt x="2344543" y="230201"/>
                      <a:pt x="2366926" y="195284"/>
                      <a:pt x="2398261" y="180512"/>
                    </a:cubicBezTo>
                    <a:cubicBezTo>
                      <a:pt x="2440788" y="160367"/>
                      <a:pt x="2482867" y="150071"/>
                      <a:pt x="2524051" y="167082"/>
                    </a:cubicBezTo>
                    <a:cubicBezTo>
                      <a:pt x="2521365" y="155443"/>
                      <a:pt x="2519574" y="146490"/>
                      <a:pt x="2517336" y="136642"/>
                    </a:cubicBezTo>
                    <a:cubicBezTo>
                      <a:pt x="2520917" y="135746"/>
                      <a:pt x="2524499" y="133956"/>
                      <a:pt x="2527632" y="133956"/>
                    </a:cubicBezTo>
                    <a:cubicBezTo>
                      <a:pt x="2548224" y="135746"/>
                      <a:pt x="2568816" y="141566"/>
                      <a:pt x="2588960" y="139328"/>
                    </a:cubicBezTo>
                    <a:cubicBezTo>
                      <a:pt x="2620743" y="135746"/>
                      <a:pt x="2651631" y="125451"/>
                      <a:pt x="2683414" y="120974"/>
                    </a:cubicBezTo>
                    <a:cubicBezTo>
                      <a:pt x="2692815" y="119631"/>
                      <a:pt x="2703559" y="130375"/>
                      <a:pt x="2716093" y="136642"/>
                    </a:cubicBezTo>
                    <a:cubicBezTo>
                      <a:pt x="2716093" y="135299"/>
                      <a:pt x="2715645" y="125003"/>
                      <a:pt x="2719674" y="116945"/>
                    </a:cubicBezTo>
                    <a:cubicBezTo>
                      <a:pt x="2723703" y="108887"/>
                      <a:pt x="2732656" y="103068"/>
                      <a:pt x="2739371" y="96353"/>
                    </a:cubicBezTo>
                    <a:cubicBezTo>
                      <a:pt x="2758619" y="115602"/>
                      <a:pt x="2766230" y="91429"/>
                      <a:pt x="2777868" y="85162"/>
                    </a:cubicBezTo>
                    <a:cubicBezTo>
                      <a:pt x="2798908" y="73075"/>
                      <a:pt x="2819052" y="58751"/>
                      <a:pt x="2844121" y="42635"/>
                    </a:cubicBezTo>
                    <a:cubicBezTo>
                      <a:pt x="2844121" y="42188"/>
                      <a:pt x="2840539" y="32339"/>
                      <a:pt x="2836958" y="22043"/>
                    </a:cubicBezTo>
                    <a:cubicBezTo>
                      <a:pt x="2870532" y="15329"/>
                      <a:pt x="2901868" y="2794"/>
                      <a:pt x="2930069" y="32787"/>
                    </a:cubicBezTo>
                    <a:cubicBezTo>
                      <a:pt x="2933651" y="36816"/>
                      <a:pt x="2952899" y="29653"/>
                      <a:pt x="2962300" y="23834"/>
                    </a:cubicBezTo>
                    <a:cubicBezTo>
                      <a:pt x="2986473" y="8166"/>
                      <a:pt x="3007961" y="-16455"/>
                      <a:pt x="3037505" y="15776"/>
                    </a:cubicBezTo>
                    <a:cubicBezTo>
                      <a:pt x="3041534" y="20253"/>
                      <a:pt x="3053173" y="17119"/>
                      <a:pt x="3060783" y="18462"/>
                    </a:cubicBezTo>
                    <a:cubicBezTo>
                      <a:pt x="3071527" y="20253"/>
                      <a:pt x="3082270" y="23834"/>
                      <a:pt x="3093462" y="25625"/>
                    </a:cubicBezTo>
                    <a:cubicBezTo>
                      <a:pt x="3103310" y="26968"/>
                      <a:pt x="3114054" y="29653"/>
                      <a:pt x="3122559" y="26968"/>
                    </a:cubicBezTo>
                    <a:cubicBezTo>
                      <a:pt x="3180306" y="8614"/>
                      <a:pt x="3236710" y="4137"/>
                      <a:pt x="3290875" y="37263"/>
                    </a:cubicBezTo>
                    <a:cubicBezTo>
                      <a:pt x="3304753" y="45769"/>
                      <a:pt x="3318630" y="54274"/>
                      <a:pt x="3331164" y="62332"/>
                    </a:cubicBezTo>
                    <a:cubicBezTo>
                      <a:pt x="3367871" y="58303"/>
                      <a:pt x="3405921" y="53827"/>
                      <a:pt x="3437257" y="50245"/>
                    </a:cubicBezTo>
                    <a:cubicBezTo>
                      <a:pt x="3448896" y="70390"/>
                      <a:pt x="3456954" y="88743"/>
                      <a:pt x="3469488" y="103068"/>
                    </a:cubicBezTo>
                    <a:cubicBezTo>
                      <a:pt x="3472174" y="106202"/>
                      <a:pt x="3490080" y="95010"/>
                      <a:pt x="3501719" y="91877"/>
                    </a:cubicBezTo>
                    <a:cubicBezTo>
                      <a:pt x="3509776" y="89639"/>
                      <a:pt x="3518729" y="86953"/>
                      <a:pt x="3526339" y="88743"/>
                    </a:cubicBezTo>
                    <a:cubicBezTo>
                      <a:pt x="3580505" y="100830"/>
                      <a:pt x="3633775" y="117840"/>
                      <a:pt x="3688389" y="125898"/>
                    </a:cubicBezTo>
                    <a:cubicBezTo>
                      <a:pt x="3721067" y="130822"/>
                      <a:pt x="3755536" y="121869"/>
                      <a:pt x="3789110" y="119183"/>
                    </a:cubicBezTo>
                    <a:cubicBezTo>
                      <a:pt x="3798511" y="118288"/>
                      <a:pt x="3811045" y="113364"/>
                      <a:pt x="3816864" y="117393"/>
                    </a:cubicBezTo>
                    <a:cubicBezTo>
                      <a:pt x="3862525" y="147833"/>
                      <a:pt x="3914004" y="133061"/>
                      <a:pt x="3962798" y="136642"/>
                    </a:cubicBezTo>
                    <a:cubicBezTo>
                      <a:pt x="3965037" y="136642"/>
                      <a:pt x="3969513" y="134404"/>
                      <a:pt x="3969513" y="134851"/>
                    </a:cubicBezTo>
                    <a:cubicBezTo>
                      <a:pt x="3993686" y="175587"/>
                      <a:pt x="4027260" y="138432"/>
                      <a:pt x="4059938" y="142461"/>
                    </a:cubicBezTo>
                    <a:cubicBezTo>
                      <a:pt x="4053224" y="154548"/>
                      <a:pt x="4048747" y="163053"/>
                      <a:pt x="4044271" y="172006"/>
                    </a:cubicBezTo>
                    <a:cubicBezTo>
                      <a:pt x="4080978" y="172901"/>
                      <a:pt x="4086350" y="181854"/>
                      <a:pt x="4070234" y="214533"/>
                    </a:cubicBezTo>
                    <a:cubicBezTo>
                      <a:pt x="4085902" y="216771"/>
                      <a:pt x="4103360" y="215428"/>
                      <a:pt x="4116790" y="221695"/>
                    </a:cubicBezTo>
                    <a:cubicBezTo>
                      <a:pt x="4140963" y="233334"/>
                      <a:pt x="4140515" y="264670"/>
                      <a:pt x="4119028" y="280785"/>
                    </a:cubicBezTo>
                    <a:cubicBezTo>
                      <a:pt x="4105598" y="290633"/>
                      <a:pt x="4093064" y="302272"/>
                      <a:pt x="4083216" y="315254"/>
                    </a:cubicBezTo>
                    <a:cubicBezTo>
                      <a:pt x="4080083" y="319283"/>
                      <a:pt x="4084559" y="331817"/>
                      <a:pt x="4088588" y="338532"/>
                    </a:cubicBezTo>
                    <a:cubicBezTo>
                      <a:pt x="4094407" y="347485"/>
                      <a:pt x="4102913" y="354647"/>
                      <a:pt x="4114551" y="367629"/>
                    </a:cubicBezTo>
                    <a:cubicBezTo>
                      <a:pt x="4131115" y="370315"/>
                      <a:pt x="4156183" y="351962"/>
                      <a:pt x="4179013" y="383745"/>
                    </a:cubicBezTo>
                    <a:cubicBezTo>
                      <a:pt x="4189309" y="398069"/>
                      <a:pt x="4231836" y="389116"/>
                      <a:pt x="4260038" y="391355"/>
                    </a:cubicBezTo>
                    <a:cubicBezTo>
                      <a:pt x="4284211" y="393593"/>
                      <a:pt x="4303012" y="402994"/>
                      <a:pt x="4322261" y="421347"/>
                    </a:cubicBezTo>
                    <a:cubicBezTo>
                      <a:pt x="4343749" y="441492"/>
                      <a:pt x="4375532" y="451787"/>
                      <a:pt x="4404181" y="462531"/>
                    </a:cubicBezTo>
                    <a:cubicBezTo>
                      <a:pt x="4456556" y="481780"/>
                      <a:pt x="4509827" y="498791"/>
                      <a:pt x="4563097" y="514906"/>
                    </a:cubicBezTo>
                    <a:cubicBezTo>
                      <a:pt x="4591747" y="523412"/>
                      <a:pt x="4621739" y="527888"/>
                      <a:pt x="4658446" y="535498"/>
                    </a:cubicBezTo>
                    <a:cubicBezTo>
                      <a:pt x="4655761" y="543556"/>
                      <a:pt x="4655313" y="561014"/>
                      <a:pt x="4646808" y="566834"/>
                    </a:cubicBezTo>
                    <a:cubicBezTo>
                      <a:pt x="4635169" y="574891"/>
                      <a:pt x="4615025" y="579815"/>
                      <a:pt x="4602490" y="575339"/>
                    </a:cubicBezTo>
                    <a:cubicBezTo>
                      <a:pt x="4535791" y="551613"/>
                      <a:pt x="4470433" y="524754"/>
                      <a:pt x="4405077" y="498343"/>
                    </a:cubicBezTo>
                    <a:cubicBezTo>
                      <a:pt x="4369265" y="483571"/>
                      <a:pt x="4335691" y="463426"/>
                      <a:pt x="4298984" y="452683"/>
                    </a:cubicBezTo>
                    <a:cubicBezTo>
                      <a:pt x="4266305" y="442834"/>
                      <a:pt x="4227807" y="449997"/>
                      <a:pt x="4197367" y="436567"/>
                    </a:cubicBezTo>
                    <a:cubicBezTo>
                      <a:pt x="4149021" y="415528"/>
                      <a:pt x="4101122" y="418214"/>
                      <a:pt x="4051880" y="418661"/>
                    </a:cubicBezTo>
                    <a:cubicBezTo>
                      <a:pt x="4046509" y="418661"/>
                      <a:pt x="4041137" y="422243"/>
                      <a:pt x="4026812" y="427167"/>
                    </a:cubicBezTo>
                    <a:cubicBezTo>
                      <a:pt x="4046509" y="440596"/>
                      <a:pt x="4059491" y="456264"/>
                      <a:pt x="4074711" y="458950"/>
                    </a:cubicBezTo>
                    <a:cubicBezTo>
                      <a:pt x="4106046" y="464769"/>
                      <a:pt x="4133353" y="479542"/>
                      <a:pt x="4168717" y="479989"/>
                    </a:cubicBezTo>
                    <a:cubicBezTo>
                      <a:pt x="4214378" y="479989"/>
                      <a:pt x="4269439" y="462531"/>
                      <a:pt x="4308384" y="515801"/>
                    </a:cubicBezTo>
                    <a:cubicBezTo>
                      <a:pt x="4323604" y="536393"/>
                      <a:pt x="4351806" y="562357"/>
                      <a:pt x="4391200" y="551166"/>
                    </a:cubicBezTo>
                    <a:cubicBezTo>
                      <a:pt x="4405524" y="547137"/>
                      <a:pt x="4425221" y="555195"/>
                      <a:pt x="4440441" y="562357"/>
                    </a:cubicBezTo>
                    <a:cubicBezTo>
                      <a:pt x="4485654" y="582501"/>
                      <a:pt x="4533552" y="595931"/>
                      <a:pt x="4573393" y="629505"/>
                    </a:cubicBezTo>
                    <a:cubicBezTo>
                      <a:pt x="4593537" y="646515"/>
                      <a:pt x="4625768" y="648754"/>
                      <a:pt x="4651732" y="659049"/>
                    </a:cubicBezTo>
                    <a:cubicBezTo>
                      <a:pt x="4682620" y="671136"/>
                      <a:pt x="4712165" y="690833"/>
                      <a:pt x="4743948" y="695757"/>
                    </a:cubicBezTo>
                    <a:cubicBezTo>
                      <a:pt x="4815124" y="706948"/>
                      <a:pt x="4854070" y="776334"/>
                      <a:pt x="4920322" y="789316"/>
                    </a:cubicBezTo>
                    <a:cubicBezTo>
                      <a:pt x="4962401" y="797821"/>
                      <a:pt x="5004928" y="829157"/>
                      <a:pt x="5052826" y="794240"/>
                    </a:cubicBezTo>
                    <a:cubicBezTo>
                      <a:pt x="5067151" y="783496"/>
                      <a:pt x="5098039" y="791554"/>
                      <a:pt x="5119974" y="796478"/>
                    </a:cubicBezTo>
                    <a:cubicBezTo>
                      <a:pt x="5129822" y="798716"/>
                      <a:pt x="5140118" y="814384"/>
                      <a:pt x="5143252" y="826023"/>
                    </a:cubicBezTo>
                    <a:cubicBezTo>
                      <a:pt x="5145042" y="832290"/>
                      <a:pt x="5133403" y="843929"/>
                      <a:pt x="5126241" y="851091"/>
                    </a:cubicBezTo>
                    <a:cubicBezTo>
                      <a:pt x="5118631" y="858254"/>
                      <a:pt x="5108782" y="862730"/>
                      <a:pt x="5098487" y="869893"/>
                    </a:cubicBezTo>
                    <a:cubicBezTo>
                      <a:pt x="5145490" y="895856"/>
                      <a:pt x="5148176" y="895409"/>
                      <a:pt x="5197865" y="845720"/>
                    </a:cubicBezTo>
                    <a:cubicBezTo>
                      <a:pt x="5224276" y="867207"/>
                      <a:pt x="5259641" y="868997"/>
                      <a:pt x="5284262" y="904362"/>
                    </a:cubicBezTo>
                    <a:cubicBezTo>
                      <a:pt x="5307987" y="938383"/>
                      <a:pt x="5321416" y="963899"/>
                      <a:pt x="5298586" y="1007321"/>
                    </a:cubicBezTo>
                    <a:cubicBezTo>
                      <a:pt x="5323654" y="1005531"/>
                      <a:pt x="5342904" y="1000607"/>
                      <a:pt x="5360362" y="1003740"/>
                    </a:cubicBezTo>
                    <a:cubicBezTo>
                      <a:pt x="5412737" y="1013588"/>
                      <a:pt x="5443625" y="1060144"/>
                      <a:pt x="5488390" y="1083870"/>
                    </a:cubicBezTo>
                    <a:cubicBezTo>
                      <a:pt x="5496000" y="1087898"/>
                      <a:pt x="5501819" y="1095061"/>
                      <a:pt x="5509877" y="1098194"/>
                    </a:cubicBezTo>
                    <a:cubicBezTo>
                      <a:pt x="5531364" y="1107595"/>
                      <a:pt x="5562252" y="1111624"/>
                      <a:pt x="5528678" y="1143855"/>
                    </a:cubicBezTo>
                    <a:cubicBezTo>
                      <a:pt x="5527783" y="1144750"/>
                      <a:pt x="5540317" y="1166237"/>
                      <a:pt x="5548375" y="1168028"/>
                    </a:cubicBezTo>
                    <a:cubicBezTo>
                      <a:pt x="5567176" y="1171609"/>
                      <a:pt x="5587320" y="1169371"/>
                      <a:pt x="5611494" y="1169371"/>
                    </a:cubicBezTo>
                    <a:cubicBezTo>
                      <a:pt x="5610151" y="1194887"/>
                      <a:pt x="5609255" y="1216822"/>
                      <a:pt x="5608360" y="1241442"/>
                    </a:cubicBezTo>
                    <a:cubicBezTo>
                      <a:pt x="5615075" y="1241890"/>
                      <a:pt x="5623132" y="1242785"/>
                      <a:pt x="5629400" y="1243233"/>
                    </a:cubicBezTo>
                    <a:cubicBezTo>
                      <a:pt x="5627609" y="1256662"/>
                      <a:pt x="5625371" y="1272330"/>
                      <a:pt x="5623132" y="1287103"/>
                    </a:cubicBezTo>
                    <a:cubicBezTo>
                      <a:pt x="5627161" y="1287998"/>
                      <a:pt x="5630295" y="1289789"/>
                      <a:pt x="5632085" y="1289341"/>
                    </a:cubicBezTo>
                    <a:cubicBezTo>
                      <a:pt x="5649544" y="1282179"/>
                      <a:pt x="5673270" y="1264273"/>
                      <a:pt x="5683118" y="1270092"/>
                    </a:cubicBezTo>
                    <a:cubicBezTo>
                      <a:pt x="5708634" y="1284417"/>
                      <a:pt x="5729226" y="1308590"/>
                      <a:pt x="5748027" y="1331868"/>
                    </a:cubicBezTo>
                    <a:cubicBezTo>
                      <a:pt x="5751608" y="1336344"/>
                      <a:pt x="5738179" y="1355145"/>
                      <a:pt x="5730121" y="1372604"/>
                    </a:cubicBezTo>
                    <a:cubicBezTo>
                      <a:pt x="5745789" y="1374395"/>
                      <a:pt x="5764590" y="1376185"/>
                      <a:pt x="5783391" y="1378423"/>
                    </a:cubicBezTo>
                    <a:cubicBezTo>
                      <a:pt x="5783391" y="1381557"/>
                      <a:pt x="5783839" y="1384690"/>
                      <a:pt x="5783839" y="1387824"/>
                    </a:cubicBezTo>
                    <a:cubicBezTo>
                      <a:pt x="5774438" y="1390957"/>
                      <a:pt x="5765485" y="1394539"/>
                      <a:pt x="5752503" y="1399015"/>
                    </a:cubicBezTo>
                    <a:cubicBezTo>
                      <a:pt x="5761456" y="1405282"/>
                      <a:pt x="5767724" y="1412445"/>
                      <a:pt x="5774438" y="1413340"/>
                    </a:cubicBezTo>
                    <a:cubicBezTo>
                      <a:pt x="5810250" y="1418712"/>
                      <a:pt x="5838452" y="1437513"/>
                      <a:pt x="5861283" y="1463477"/>
                    </a:cubicBezTo>
                    <a:cubicBezTo>
                      <a:pt x="5872026" y="1475563"/>
                      <a:pt x="5872474" y="1497051"/>
                      <a:pt x="5884113" y="1507794"/>
                    </a:cubicBezTo>
                    <a:cubicBezTo>
                      <a:pt x="5912314" y="1533758"/>
                      <a:pt x="5939173" y="1558826"/>
                      <a:pt x="5939621" y="1601353"/>
                    </a:cubicBezTo>
                    <a:cubicBezTo>
                      <a:pt x="5939621" y="1606277"/>
                      <a:pt x="5950813" y="1609858"/>
                      <a:pt x="5954841" y="1615678"/>
                    </a:cubicBezTo>
                    <a:cubicBezTo>
                      <a:pt x="5973643" y="1640299"/>
                      <a:pt x="5991996" y="1665815"/>
                      <a:pt x="6010797" y="1690883"/>
                    </a:cubicBezTo>
                    <a:cubicBezTo>
                      <a:pt x="6020646" y="1704313"/>
                      <a:pt x="6030942" y="1717294"/>
                      <a:pt x="6041685" y="1730724"/>
                    </a:cubicBezTo>
                    <a:cubicBezTo>
                      <a:pt x="6044819" y="1734305"/>
                      <a:pt x="6049743" y="1736991"/>
                      <a:pt x="6052429" y="1741020"/>
                    </a:cubicBezTo>
                    <a:cubicBezTo>
                      <a:pt x="6069440" y="1771908"/>
                      <a:pt x="6089136" y="1801453"/>
                      <a:pt x="6101223" y="1834131"/>
                    </a:cubicBezTo>
                    <a:cubicBezTo>
                      <a:pt x="6106147" y="1848008"/>
                      <a:pt x="6093613" y="1867705"/>
                      <a:pt x="6089136" y="1884268"/>
                    </a:cubicBezTo>
                    <a:cubicBezTo>
                      <a:pt x="6151360" y="1904860"/>
                      <a:pt x="6181800" y="1954101"/>
                      <a:pt x="6192544" y="2020354"/>
                    </a:cubicBezTo>
                    <a:cubicBezTo>
                      <a:pt x="6175980" y="2036917"/>
                      <a:pt x="6144645" y="2046317"/>
                      <a:pt x="6158522" y="2082577"/>
                    </a:cubicBezTo>
                    <a:cubicBezTo>
                      <a:pt x="6160313" y="2087053"/>
                      <a:pt x="6135692" y="2101826"/>
                      <a:pt x="6130768" y="2105855"/>
                    </a:cubicBezTo>
                    <a:cubicBezTo>
                      <a:pt x="6153598" y="2123313"/>
                      <a:pt x="6181800" y="2135400"/>
                      <a:pt x="6193886" y="2156887"/>
                    </a:cubicBezTo>
                    <a:cubicBezTo>
                      <a:pt x="6201944" y="2171212"/>
                      <a:pt x="6186724" y="2198966"/>
                      <a:pt x="6180904" y="2224034"/>
                    </a:cubicBezTo>
                    <a:cubicBezTo>
                      <a:pt x="6214031" y="2232092"/>
                      <a:pt x="6206421" y="2266114"/>
                      <a:pt x="6210002" y="2294763"/>
                    </a:cubicBezTo>
                    <a:cubicBezTo>
                      <a:pt x="6211345" y="2304164"/>
                      <a:pt x="6213136" y="2313117"/>
                      <a:pt x="6214478" y="2322517"/>
                    </a:cubicBezTo>
                    <a:cubicBezTo>
                      <a:pt x="6218955" y="2356539"/>
                      <a:pt x="6244471" y="2368625"/>
                      <a:pt x="6272225" y="2375340"/>
                    </a:cubicBezTo>
                    <a:cubicBezTo>
                      <a:pt x="6262377" y="2406676"/>
                      <a:pt x="6253424" y="2434430"/>
                      <a:pt x="6246262" y="2456365"/>
                    </a:cubicBezTo>
                    <a:cubicBezTo>
                      <a:pt x="6267749" y="2479195"/>
                      <a:pt x="6289684" y="2493520"/>
                      <a:pt x="6299532" y="2514112"/>
                    </a:cubicBezTo>
                    <a:cubicBezTo>
                      <a:pt x="6313857" y="2544552"/>
                      <a:pt x="6317886" y="2579469"/>
                      <a:pt x="6330420" y="2610804"/>
                    </a:cubicBezTo>
                    <a:cubicBezTo>
                      <a:pt x="6338478" y="2630501"/>
                      <a:pt x="6354145" y="2647064"/>
                      <a:pt x="6366232" y="2664970"/>
                    </a:cubicBezTo>
                    <a:cubicBezTo>
                      <a:pt x="6335792" y="2687352"/>
                      <a:pt x="6335792" y="2691829"/>
                      <a:pt x="6372051" y="2719135"/>
                    </a:cubicBezTo>
                    <a:cubicBezTo>
                      <a:pt x="6353698" y="2744652"/>
                      <a:pt x="6353250" y="2767482"/>
                      <a:pt x="6375185" y="2795684"/>
                    </a:cubicBezTo>
                    <a:cubicBezTo>
                      <a:pt x="6389957" y="2814485"/>
                      <a:pt x="6395329" y="2845373"/>
                      <a:pt x="6394881" y="2870441"/>
                    </a:cubicBezTo>
                    <a:cubicBezTo>
                      <a:pt x="6393986" y="2904015"/>
                      <a:pt x="6412340" y="2912520"/>
                      <a:pt x="6446361" y="2916549"/>
                    </a:cubicBezTo>
                    <a:cubicBezTo>
                      <a:pt x="6432484" y="2926845"/>
                      <a:pt x="6424874" y="2933112"/>
                      <a:pt x="6414578" y="2940722"/>
                    </a:cubicBezTo>
                    <a:cubicBezTo>
                      <a:pt x="6420397" y="2948780"/>
                      <a:pt x="6426217" y="2957285"/>
                      <a:pt x="6432484" y="2965791"/>
                    </a:cubicBezTo>
                    <a:cubicBezTo>
                      <a:pt x="6429798" y="2965343"/>
                      <a:pt x="6426664" y="2964895"/>
                      <a:pt x="6423979" y="2964895"/>
                    </a:cubicBezTo>
                    <a:cubicBezTo>
                      <a:pt x="6420845" y="2986383"/>
                      <a:pt x="6412340" y="3009213"/>
                      <a:pt x="6416369" y="3029357"/>
                    </a:cubicBezTo>
                    <a:cubicBezTo>
                      <a:pt x="6418607" y="3041891"/>
                      <a:pt x="6439646" y="3050396"/>
                      <a:pt x="6458000" y="3065169"/>
                    </a:cubicBezTo>
                    <a:cubicBezTo>
                      <a:pt x="6449047" y="3072331"/>
                      <a:pt x="6436961" y="3081732"/>
                      <a:pt x="6428008" y="3088895"/>
                    </a:cubicBezTo>
                    <a:cubicBezTo>
                      <a:pt x="6426664" y="3103667"/>
                      <a:pt x="6427112" y="3119335"/>
                      <a:pt x="6423979" y="3135002"/>
                    </a:cubicBezTo>
                    <a:cubicBezTo>
                      <a:pt x="6414578" y="3182901"/>
                      <a:pt x="6432037" y="3207969"/>
                      <a:pt x="6473668" y="3201255"/>
                    </a:cubicBezTo>
                    <a:cubicBezTo>
                      <a:pt x="6483964" y="3199464"/>
                      <a:pt x="6492917" y="3187825"/>
                      <a:pt x="6504556" y="3179320"/>
                    </a:cubicBezTo>
                    <a:cubicBezTo>
                      <a:pt x="6508137" y="3186930"/>
                      <a:pt x="6513061" y="3198569"/>
                      <a:pt x="6522014" y="3217818"/>
                    </a:cubicBezTo>
                    <a:cubicBezTo>
                      <a:pt x="6492469" y="3221847"/>
                      <a:pt x="6467400" y="3224980"/>
                      <a:pt x="6436065" y="3229009"/>
                    </a:cubicBezTo>
                    <a:cubicBezTo>
                      <a:pt x="6440094" y="3248706"/>
                      <a:pt x="6438751" y="3283175"/>
                      <a:pt x="6450838" y="3288994"/>
                    </a:cubicBezTo>
                    <a:cubicBezTo>
                      <a:pt x="6467400" y="3297052"/>
                      <a:pt x="6494259" y="3283175"/>
                      <a:pt x="6517538" y="3278251"/>
                    </a:cubicBezTo>
                    <a:cubicBezTo>
                      <a:pt x="6513509" y="3321673"/>
                      <a:pt x="6509032" y="3361513"/>
                      <a:pt x="6506794" y="3401354"/>
                    </a:cubicBezTo>
                    <a:cubicBezTo>
                      <a:pt x="6505899" y="3413888"/>
                      <a:pt x="6509480" y="3427318"/>
                      <a:pt x="6513956" y="3438957"/>
                    </a:cubicBezTo>
                    <a:cubicBezTo>
                      <a:pt x="6530071" y="3481484"/>
                      <a:pt x="6519776" y="3502971"/>
                      <a:pt x="6476802" y="3513714"/>
                    </a:cubicBezTo>
                    <a:cubicBezTo>
                      <a:pt x="6443675" y="3521772"/>
                      <a:pt x="6428455" y="3547736"/>
                      <a:pt x="6437408" y="3581310"/>
                    </a:cubicBezTo>
                    <a:cubicBezTo>
                      <a:pt x="6442780" y="3601454"/>
                      <a:pt x="6455762" y="3600111"/>
                      <a:pt x="6471877" y="3595635"/>
                    </a:cubicBezTo>
                    <a:cubicBezTo>
                      <a:pt x="6482173" y="3592949"/>
                      <a:pt x="6495155" y="3591158"/>
                      <a:pt x="6504556" y="3594739"/>
                    </a:cubicBezTo>
                    <a:cubicBezTo>
                      <a:pt x="6509480" y="3596977"/>
                      <a:pt x="6513956" y="3616674"/>
                      <a:pt x="6510375" y="3619808"/>
                    </a:cubicBezTo>
                    <a:cubicBezTo>
                      <a:pt x="6501422" y="3627865"/>
                      <a:pt x="6488440" y="3632789"/>
                      <a:pt x="6476353" y="3635923"/>
                    </a:cubicBezTo>
                    <a:cubicBezTo>
                      <a:pt x="6467400" y="3638161"/>
                      <a:pt x="6457105" y="3635475"/>
                      <a:pt x="6444123" y="3634580"/>
                    </a:cubicBezTo>
                    <a:cubicBezTo>
                      <a:pt x="6458000" y="3669497"/>
                      <a:pt x="6401149" y="3702623"/>
                      <a:pt x="6448152" y="3740673"/>
                    </a:cubicBezTo>
                    <a:cubicBezTo>
                      <a:pt x="6450838" y="3732615"/>
                      <a:pt x="6451285" y="3723662"/>
                      <a:pt x="6455762" y="3719633"/>
                    </a:cubicBezTo>
                    <a:cubicBezTo>
                      <a:pt x="6460238" y="3715605"/>
                      <a:pt x="6470087" y="3713367"/>
                      <a:pt x="6475011" y="3715605"/>
                    </a:cubicBezTo>
                    <a:cubicBezTo>
                      <a:pt x="6482173" y="3718738"/>
                      <a:pt x="6489783" y="3725901"/>
                      <a:pt x="6492469" y="3733063"/>
                    </a:cubicBezTo>
                    <a:cubicBezTo>
                      <a:pt x="6493812" y="3736644"/>
                      <a:pt x="6487545" y="3746940"/>
                      <a:pt x="6482173" y="3749626"/>
                    </a:cubicBezTo>
                    <a:cubicBezTo>
                      <a:pt x="6469191" y="3755893"/>
                      <a:pt x="6453971" y="3757236"/>
                      <a:pt x="6441437" y="3763951"/>
                    </a:cubicBezTo>
                    <a:cubicBezTo>
                      <a:pt x="6404282" y="3783648"/>
                      <a:pt x="6406968" y="3821250"/>
                      <a:pt x="6408311" y="3854376"/>
                    </a:cubicBezTo>
                    <a:cubicBezTo>
                      <a:pt x="6408758" y="3865120"/>
                      <a:pt x="6430693" y="3876311"/>
                      <a:pt x="6444123" y="3885712"/>
                    </a:cubicBezTo>
                    <a:cubicBezTo>
                      <a:pt x="6458000" y="3895112"/>
                      <a:pt x="6489783" y="3892427"/>
                      <a:pt x="6478144" y="3917495"/>
                    </a:cubicBezTo>
                    <a:cubicBezTo>
                      <a:pt x="6470982" y="3933163"/>
                      <a:pt x="6443675" y="3939877"/>
                      <a:pt x="6425322" y="3950621"/>
                    </a:cubicBezTo>
                    <a:cubicBezTo>
                      <a:pt x="6420397" y="3946592"/>
                      <a:pt x="6415026" y="3943011"/>
                      <a:pt x="6410102" y="3938982"/>
                    </a:cubicBezTo>
                    <a:cubicBezTo>
                      <a:pt x="6399358" y="3979271"/>
                      <a:pt x="6387719" y="4019111"/>
                      <a:pt x="6379214" y="4059848"/>
                    </a:cubicBezTo>
                    <a:cubicBezTo>
                      <a:pt x="6377870" y="4066115"/>
                      <a:pt x="6391300" y="4079992"/>
                      <a:pt x="6399805" y="4082230"/>
                    </a:cubicBezTo>
                    <a:cubicBezTo>
                      <a:pt x="6423531" y="4088497"/>
                      <a:pt x="6426664" y="4098346"/>
                      <a:pt x="6415921" y="4119385"/>
                    </a:cubicBezTo>
                    <a:cubicBezTo>
                      <a:pt x="6408758" y="4133262"/>
                      <a:pt x="6407416" y="4149378"/>
                      <a:pt x="6402491" y="4164150"/>
                    </a:cubicBezTo>
                    <a:cubicBezTo>
                      <a:pt x="6399805" y="4173103"/>
                      <a:pt x="6395329" y="4182056"/>
                      <a:pt x="6387272" y="4188323"/>
                    </a:cubicBezTo>
                    <a:cubicBezTo>
                      <a:pt x="6387272" y="4165941"/>
                      <a:pt x="6387272" y="4143558"/>
                      <a:pt x="6387272" y="4120280"/>
                    </a:cubicBezTo>
                    <a:cubicBezTo>
                      <a:pt x="6348326" y="4145796"/>
                      <a:pt x="6335344" y="4237565"/>
                      <a:pt x="6363098" y="4255023"/>
                    </a:cubicBezTo>
                    <a:cubicBezTo>
                      <a:pt x="6353250" y="4262633"/>
                      <a:pt x="6342058" y="4271139"/>
                      <a:pt x="6327734" y="4282778"/>
                    </a:cubicBezTo>
                    <a:cubicBezTo>
                      <a:pt x="6344297" y="4292178"/>
                      <a:pt x="6354593" y="4298445"/>
                      <a:pt x="6368022" y="4306055"/>
                    </a:cubicBezTo>
                    <a:cubicBezTo>
                      <a:pt x="6356831" y="4312770"/>
                      <a:pt x="6346983" y="4318590"/>
                      <a:pt x="6341611" y="4322171"/>
                    </a:cubicBezTo>
                    <a:cubicBezTo>
                      <a:pt x="6351011" y="4336943"/>
                      <a:pt x="6369366" y="4352611"/>
                      <a:pt x="6368917" y="4367383"/>
                    </a:cubicBezTo>
                    <a:cubicBezTo>
                      <a:pt x="6368470" y="4382156"/>
                      <a:pt x="6351907" y="4400957"/>
                      <a:pt x="6337582" y="4409463"/>
                    </a:cubicBezTo>
                    <a:cubicBezTo>
                      <a:pt x="6324152" y="4417520"/>
                      <a:pt x="6304008" y="4415282"/>
                      <a:pt x="6278940" y="4418416"/>
                    </a:cubicBezTo>
                    <a:cubicBezTo>
                      <a:pt x="6299532" y="4431397"/>
                      <a:pt x="6313409" y="4439455"/>
                      <a:pt x="6336687" y="4454228"/>
                    </a:cubicBezTo>
                    <a:cubicBezTo>
                      <a:pt x="6316990" y="4471238"/>
                      <a:pt x="6303113" y="4486458"/>
                      <a:pt x="6286550" y="4496754"/>
                    </a:cubicBezTo>
                    <a:cubicBezTo>
                      <a:pt x="6264615" y="4510184"/>
                      <a:pt x="6265063" y="4526747"/>
                      <a:pt x="6275359" y="4545548"/>
                    </a:cubicBezTo>
                    <a:cubicBezTo>
                      <a:pt x="6278940" y="4552711"/>
                      <a:pt x="6286998" y="4557187"/>
                      <a:pt x="6292369" y="4562559"/>
                    </a:cubicBezTo>
                    <a:cubicBezTo>
                      <a:pt x="6278045" y="4580465"/>
                      <a:pt x="6264168" y="4597028"/>
                      <a:pt x="6253424" y="4610010"/>
                    </a:cubicBezTo>
                    <a:cubicBezTo>
                      <a:pt x="6238204" y="4608667"/>
                      <a:pt x="6222984" y="4606876"/>
                      <a:pt x="6207763" y="4606876"/>
                    </a:cubicBezTo>
                    <a:cubicBezTo>
                      <a:pt x="6205973" y="4606876"/>
                      <a:pt x="6201944" y="4624334"/>
                      <a:pt x="6203287" y="4624782"/>
                    </a:cubicBezTo>
                    <a:cubicBezTo>
                      <a:pt x="6213136" y="4628811"/>
                      <a:pt x="6223431" y="4631497"/>
                      <a:pt x="6239547" y="4635974"/>
                    </a:cubicBezTo>
                    <a:cubicBezTo>
                      <a:pt x="6246262" y="4639555"/>
                      <a:pt x="6210450" y="4670443"/>
                      <a:pt x="6243575" y="4661937"/>
                    </a:cubicBezTo>
                    <a:cubicBezTo>
                      <a:pt x="6238651" y="4688349"/>
                      <a:pt x="6235518" y="4714312"/>
                      <a:pt x="6227908" y="4738485"/>
                    </a:cubicBezTo>
                    <a:cubicBezTo>
                      <a:pt x="6222984" y="4753705"/>
                      <a:pt x="6211345" y="4767135"/>
                      <a:pt x="6197468" y="4790413"/>
                    </a:cubicBezTo>
                    <a:cubicBezTo>
                      <a:pt x="6198810" y="4818615"/>
                      <a:pt x="6186277" y="4852188"/>
                      <a:pt x="6154493" y="4879495"/>
                    </a:cubicBezTo>
                    <a:cubicBezTo>
                      <a:pt x="6139721" y="4892477"/>
                      <a:pt x="6130768" y="4911279"/>
                      <a:pt x="6119577" y="4927841"/>
                    </a:cubicBezTo>
                    <a:cubicBezTo>
                      <a:pt x="6094956" y="4963653"/>
                      <a:pt x="6070783" y="4999913"/>
                      <a:pt x="6045267" y="5035277"/>
                    </a:cubicBezTo>
                    <a:cubicBezTo>
                      <a:pt x="6040790" y="5041545"/>
                      <a:pt x="6030942" y="5047364"/>
                      <a:pt x="6023332" y="5047364"/>
                    </a:cubicBezTo>
                    <a:cubicBezTo>
                      <a:pt x="5990653" y="5047364"/>
                      <a:pt x="5987520" y="5059898"/>
                      <a:pt x="6001397" y="5086310"/>
                    </a:cubicBezTo>
                    <a:cubicBezTo>
                      <a:pt x="6004978" y="5093024"/>
                      <a:pt x="5999159" y="5109140"/>
                      <a:pt x="5992444" y="5114959"/>
                    </a:cubicBezTo>
                    <a:cubicBezTo>
                      <a:pt x="5987072" y="5119436"/>
                      <a:pt x="5973643" y="5114064"/>
                      <a:pt x="5964242" y="5113616"/>
                    </a:cubicBezTo>
                    <a:cubicBezTo>
                      <a:pt x="5951708" y="5113616"/>
                      <a:pt x="5939621" y="5114511"/>
                      <a:pt x="5917686" y="5115854"/>
                    </a:cubicBezTo>
                    <a:cubicBezTo>
                      <a:pt x="5962451" y="5155248"/>
                      <a:pt x="5962004" y="5163305"/>
                      <a:pt x="5923954" y="5193746"/>
                    </a:cubicBezTo>
                    <a:cubicBezTo>
                      <a:pt x="5917686" y="5198670"/>
                      <a:pt x="5915448" y="5208070"/>
                      <a:pt x="5910972" y="5214785"/>
                    </a:cubicBezTo>
                    <a:cubicBezTo>
                      <a:pt x="5887694" y="5250149"/>
                      <a:pt x="5866207" y="5285961"/>
                      <a:pt x="5840690" y="5319535"/>
                    </a:cubicBezTo>
                    <a:cubicBezTo>
                      <a:pt x="5833080" y="5329383"/>
                      <a:pt x="5814727" y="5330279"/>
                      <a:pt x="5805774" y="5333412"/>
                    </a:cubicBezTo>
                    <a:cubicBezTo>
                      <a:pt x="5799954" y="5354452"/>
                      <a:pt x="5794583" y="5371463"/>
                      <a:pt x="5789659" y="5388473"/>
                    </a:cubicBezTo>
                    <a:cubicBezTo>
                      <a:pt x="5783391" y="5388026"/>
                      <a:pt x="5777572" y="5387130"/>
                      <a:pt x="5771305" y="5386683"/>
                    </a:cubicBezTo>
                    <a:cubicBezTo>
                      <a:pt x="5769962" y="5370120"/>
                      <a:pt x="5768619" y="5353109"/>
                      <a:pt x="5767276" y="5338784"/>
                    </a:cubicBezTo>
                    <a:cubicBezTo>
                      <a:pt x="5753847" y="5345947"/>
                      <a:pt x="5717139" y="5347737"/>
                      <a:pt x="5752951" y="5387578"/>
                    </a:cubicBezTo>
                    <a:cubicBezTo>
                      <a:pt x="5759218" y="5394741"/>
                      <a:pt x="5745341" y="5420257"/>
                      <a:pt x="5741760" y="5433686"/>
                    </a:cubicBezTo>
                    <a:cubicBezTo>
                      <a:pt x="5719377" y="5427419"/>
                      <a:pt x="5702367" y="5422495"/>
                      <a:pt x="5685356" y="5418018"/>
                    </a:cubicBezTo>
                    <a:cubicBezTo>
                      <a:pt x="5716691" y="5461888"/>
                      <a:pt x="5715348" y="5465917"/>
                      <a:pt x="5672374" y="5480689"/>
                    </a:cubicBezTo>
                    <a:cubicBezTo>
                      <a:pt x="5661183" y="5507996"/>
                      <a:pt x="5651335" y="5530826"/>
                      <a:pt x="5642829" y="5550970"/>
                    </a:cubicBezTo>
                    <a:cubicBezTo>
                      <a:pt x="5619552" y="5536198"/>
                      <a:pt x="5604331" y="5526349"/>
                      <a:pt x="5592693" y="5518740"/>
                    </a:cubicBezTo>
                    <a:cubicBezTo>
                      <a:pt x="5575682" y="5545599"/>
                      <a:pt x="5560461" y="5567981"/>
                      <a:pt x="5547928" y="5591707"/>
                    </a:cubicBezTo>
                    <a:cubicBezTo>
                      <a:pt x="5542555" y="5601555"/>
                      <a:pt x="5542108" y="5614537"/>
                      <a:pt x="5542108" y="5626176"/>
                    </a:cubicBezTo>
                    <a:cubicBezTo>
                      <a:pt x="5541660" y="5651691"/>
                      <a:pt x="5524202" y="5666017"/>
                      <a:pt x="5500029" y="5659749"/>
                    </a:cubicBezTo>
                    <a:cubicBezTo>
                      <a:pt x="5486152" y="5656168"/>
                      <a:pt x="5468246" y="5647215"/>
                      <a:pt x="5458845" y="5652140"/>
                    </a:cubicBezTo>
                    <a:cubicBezTo>
                      <a:pt x="5438253" y="5663778"/>
                      <a:pt x="5421690" y="5682579"/>
                      <a:pt x="5404680" y="5700038"/>
                    </a:cubicBezTo>
                    <a:cubicBezTo>
                      <a:pt x="5403336" y="5701381"/>
                      <a:pt x="5410499" y="5715706"/>
                      <a:pt x="5416318" y="5718391"/>
                    </a:cubicBezTo>
                    <a:cubicBezTo>
                      <a:pt x="5423481" y="5721973"/>
                      <a:pt x="5435119" y="5716601"/>
                      <a:pt x="5441387" y="5720630"/>
                    </a:cubicBezTo>
                    <a:cubicBezTo>
                      <a:pt x="5448996" y="5725554"/>
                      <a:pt x="5453025" y="5735850"/>
                      <a:pt x="5458845" y="5744355"/>
                    </a:cubicBezTo>
                    <a:cubicBezTo>
                      <a:pt x="5438253" y="5757337"/>
                      <a:pt x="5419004" y="5772557"/>
                      <a:pt x="5397069" y="5781510"/>
                    </a:cubicBezTo>
                    <a:cubicBezTo>
                      <a:pt x="5388116" y="5785091"/>
                      <a:pt x="5373792" y="5774348"/>
                      <a:pt x="5354542" y="5767185"/>
                    </a:cubicBezTo>
                    <a:cubicBezTo>
                      <a:pt x="5349618" y="5773005"/>
                      <a:pt x="5338875" y="5783301"/>
                      <a:pt x="5330369" y="5795835"/>
                    </a:cubicBezTo>
                    <a:cubicBezTo>
                      <a:pt x="5312016" y="5822694"/>
                      <a:pt x="5295453" y="5850001"/>
                      <a:pt x="5275756" y="5880889"/>
                    </a:cubicBezTo>
                    <a:cubicBezTo>
                      <a:pt x="5272175" y="5877755"/>
                      <a:pt x="5262774" y="5869250"/>
                      <a:pt x="5250688" y="5858059"/>
                    </a:cubicBezTo>
                    <a:cubicBezTo>
                      <a:pt x="5225171" y="5873726"/>
                      <a:pt x="5198312" y="5889842"/>
                      <a:pt x="5164739" y="5910433"/>
                    </a:cubicBezTo>
                    <a:cubicBezTo>
                      <a:pt x="5183540" y="5916253"/>
                      <a:pt x="5193388" y="5919386"/>
                      <a:pt x="5204580" y="5922968"/>
                    </a:cubicBezTo>
                    <a:cubicBezTo>
                      <a:pt x="5199208" y="5954751"/>
                      <a:pt x="5178616" y="5943112"/>
                      <a:pt x="5162500" y="5939531"/>
                    </a:cubicBezTo>
                    <a:cubicBezTo>
                      <a:pt x="5129822" y="5932816"/>
                      <a:pt x="5116840" y="5943560"/>
                      <a:pt x="5106097" y="5976238"/>
                    </a:cubicBezTo>
                    <a:cubicBezTo>
                      <a:pt x="5101173" y="5990563"/>
                      <a:pt x="5084610" y="6001307"/>
                      <a:pt x="5072523" y="6012945"/>
                    </a:cubicBezTo>
                    <a:cubicBezTo>
                      <a:pt x="5063122" y="6021898"/>
                      <a:pt x="5053274" y="6029508"/>
                      <a:pt x="5036263" y="6043833"/>
                    </a:cubicBezTo>
                    <a:cubicBezTo>
                      <a:pt x="5038054" y="6075616"/>
                      <a:pt x="5026863" y="6086360"/>
                      <a:pt x="4979412" y="6101580"/>
                    </a:cubicBezTo>
                    <a:cubicBezTo>
                      <a:pt x="4961953" y="6106952"/>
                      <a:pt x="4948076" y="6124410"/>
                      <a:pt x="4931961" y="6134706"/>
                    </a:cubicBezTo>
                    <a:cubicBezTo>
                      <a:pt x="4924798" y="6139183"/>
                      <a:pt x="4914503" y="6138287"/>
                      <a:pt x="4906445" y="6141868"/>
                    </a:cubicBezTo>
                    <a:cubicBezTo>
                      <a:pt x="4892120" y="6148136"/>
                      <a:pt x="4871976" y="6151717"/>
                      <a:pt x="4865261" y="6162908"/>
                    </a:cubicBezTo>
                    <a:cubicBezTo>
                      <a:pt x="4833926" y="6216626"/>
                      <a:pt x="4778864" y="6238561"/>
                      <a:pt x="4729175" y="6265420"/>
                    </a:cubicBezTo>
                    <a:cubicBezTo>
                      <a:pt x="4696944" y="6282431"/>
                      <a:pt x="4658446" y="6286907"/>
                      <a:pt x="4622634" y="6297203"/>
                    </a:cubicBezTo>
                    <a:cubicBezTo>
                      <a:pt x="4619054" y="6298098"/>
                      <a:pt x="4613234" y="6298994"/>
                      <a:pt x="4612786" y="6301232"/>
                    </a:cubicBezTo>
                    <a:cubicBezTo>
                      <a:pt x="4600252" y="6350474"/>
                      <a:pt x="4557725" y="6320928"/>
                      <a:pt x="4530866" y="6332568"/>
                    </a:cubicBezTo>
                    <a:cubicBezTo>
                      <a:pt x="4512960" y="6340178"/>
                      <a:pt x="4494159" y="6346445"/>
                      <a:pt x="4478044" y="6356740"/>
                    </a:cubicBezTo>
                    <a:cubicBezTo>
                      <a:pt x="4433279" y="6385838"/>
                      <a:pt x="4386723" y="6410458"/>
                      <a:pt x="4331662" y="6414040"/>
                    </a:cubicBezTo>
                    <a:cubicBezTo>
                      <a:pt x="4324947" y="6414487"/>
                      <a:pt x="4317785" y="6419859"/>
                      <a:pt x="4312413" y="6424336"/>
                    </a:cubicBezTo>
                    <a:cubicBezTo>
                      <a:pt x="4264067" y="6465072"/>
                      <a:pt x="4208558" y="6483873"/>
                      <a:pt x="4144992" y="6476711"/>
                    </a:cubicBezTo>
                    <a:cubicBezTo>
                      <a:pt x="4140068" y="6476263"/>
                      <a:pt x="4134696" y="6476263"/>
                      <a:pt x="4130219" y="6478502"/>
                    </a:cubicBezTo>
                    <a:cubicBezTo>
                      <a:pt x="4094855" y="6495960"/>
                      <a:pt x="4059491" y="6514314"/>
                      <a:pt x="4018307" y="6534905"/>
                    </a:cubicBezTo>
                    <a:cubicBezTo>
                      <a:pt x="4061281" y="6551021"/>
                      <a:pt x="4096645" y="6562212"/>
                      <a:pt x="4135591" y="6542963"/>
                    </a:cubicBezTo>
                    <a:cubicBezTo>
                      <a:pt x="4143201" y="6538934"/>
                      <a:pt x="4154840" y="6541173"/>
                      <a:pt x="4164241" y="6542515"/>
                    </a:cubicBezTo>
                    <a:cubicBezTo>
                      <a:pt x="4211244" y="6549678"/>
                      <a:pt x="4252876" y="6528191"/>
                      <a:pt x="4296298" y="6517447"/>
                    </a:cubicBezTo>
                    <a:cubicBezTo>
                      <a:pt x="4334348" y="6508046"/>
                      <a:pt x="4373294" y="6501332"/>
                      <a:pt x="4411791" y="6493274"/>
                    </a:cubicBezTo>
                    <a:cubicBezTo>
                      <a:pt x="4413582" y="6497303"/>
                      <a:pt x="4415373" y="6501779"/>
                      <a:pt x="4417163" y="6505808"/>
                    </a:cubicBezTo>
                    <a:cubicBezTo>
                      <a:pt x="4431936" y="6487455"/>
                      <a:pt x="4444022" y="6466415"/>
                      <a:pt x="4461928" y="6452090"/>
                    </a:cubicBezTo>
                    <a:cubicBezTo>
                      <a:pt x="4474910" y="6441346"/>
                      <a:pt x="4497292" y="6430603"/>
                      <a:pt x="4512065" y="6434632"/>
                    </a:cubicBezTo>
                    <a:cubicBezTo>
                      <a:pt x="4546086" y="6443585"/>
                      <a:pt x="4573393" y="6441346"/>
                      <a:pt x="4602043" y="6418964"/>
                    </a:cubicBezTo>
                    <a:cubicBezTo>
                      <a:pt x="4614129" y="6409563"/>
                      <a:pt x="4634273" y="6410458"/>
                      <a:pt x="4653970" y="6406430"/>
                    </a:cubicBezTo>
                    <a:cubicBezTo>
                      <a:pt x="4653522" y="6400163"/>
                      <a:pt x="4653075" y="6392552"/>
                      <a:pt x="4653075" y="6391657"/>
                    </a:cubicBezTo>
                    <a:cubicBezTo>
                      <a:pt x="4673667" y="6378675"/>
                      <a:pt x="4691125" y="6367484"/>
                      <a:pt x="4708584" y="6356740"/>
                    </a:cubicBezTo>
                    <a:cubicBezTo>
                      <a:pt x="4714403" y="6353160"/>
                      <a:pt x="4722461" y="6345997"/>
                      <a:pt x="4726937" y="6347340"/>
                    </a:cubicBezTo>
                    <a:cubicBezTo>
                      <a:pt x="4757825" y="6356740"/>
                      <a:pt x="4777969" y="6344207"/>
                      <a:pt x="4802590" y="6325853"/>
                    </a:cubicBezTo>
                    <a:cubicBezTo>
                      <a:pt x="4823182" y="6310185"/>
                      <a:pt x="4854965" y="6309290"/>
                      <a:pt x="4881376" y="6300784"/>
                    </a:cubicBezTo>
                    <a:cubicBezTo>
                      <a:pt x="4899730" y="6294517"/>
                      <a:pt x="4917188" y="6286012"/>
                      <a:pt x="4932856" y="6273030"/>
                    </a:cubicBezTo>
                    <a:cubicBezTo>
                      <a:pt x="4961506" y="6273925"/>
                      <a:pt x="4986574" y="6273030"/>
                      <a:pt x="5005375" y="6240799"/>
                    </a:cubicBezTo>
                    <a:cubicBezTo>
                      <a:pt x="5012538" y="6228265"/>
                      <a:pt x="5038502" y="6227817"/>
                      <a:pt x="5053274" y="6218417"/>
                    </a:cubicBezTo>
                    <a:cubicBezTo>
                      <a:pt x="5080133" y="6201406"/>
                      <a:pt x="5105202" y="6180814"/>
                      <a:pt x="5131613" y="6162908"/>
                    </a:cubicBezTo>
                    <a:cubicBezTo>
                      <a:pt x="5170111" y="6136944"/>
                      <a:pt x="5209952" y="6112771"/>
                      <a:pt x="5248450" y="6086808"/>
                    </a:cubicBezTo>
                    <a:cubicBezTo>
                      <a:pt x="5276651" y="6067559"/>
                      <a:pt x="5302168" y="6043385"/>
                      <a:pt x="5331712" y="6027270"/>
                    </a:cubicBezTo>
                    <a:cubicBezTo>
                      <a:pt x="5384087" y="5998620"/>
                      <a:pt x="5425271" y="5962808"/>
                      <a:pt x="5441387" y="5902375"/>
                    </a:cubicBezTo>
                    <a:cubicBezTo>
                      <a:pt x="5443625" y="5894318"/>
                      <a:pt x="5470931" y="5887603"/>
                      <a:pt x="5486152" y="5888946"/>
                    </a:cubicBezTo>
                    <a:cubicBezTo>
                      <a:pt x="5514354" y="5891632"/>
                      <a:pt x="5532260" y="5887603"/>
                      <a:pt x="5534946" y="5855820"/>
                    </a:cubicBezTo>
                    <a:cubicBezTo>
                      <a:pt x="5535393" y="5850001"/>
                      <a:pt x="5542108" y="5843733"/>
                      <a:pt x="5546584" y="5838809"/>
                    </a:cubicBezTo>
                    <a:cubicBezTo>
                      <a:pt x="5572996" y="5811055"/>
                      <a:pt x="5599407" y="5783301"/>
                      <a:pt x="5628952" y="5752413"/>
                    </a:cubicBezTo>
                    <a:cubicBezTo>
                      <a:pt x="5654468" y="5762261"/>
                      <a:pt x="5689385" y="5775243"/>
                      <a:pt x="5723854" y="5788225"/>
                    </a:cubicBezTo>
                    <a:cubicBezTo>
                      <a:pt x="5722959" y="5792701"/>
                      <a:pt x="5722063" y="5797178"/>
                      <a:pt x="5721168" y="5801654"/>
                    </a:cubicBezTo>
                    <a:cubicBezTo>
                      <a:pt x="5680432" y="5813294"/>
                      <a:pt x="5639696" y="5824932"/>
                      <a:pt x="5598959" y="5836124"/>
                    </a:cubicBezTo>
                    <a:cubicBezTo>
                      <a:pt x="5599407" y="5838809"/>
                      <a:pt x="5599407" y="5841943"/>
                      <a:pt x="5599855" y="5844629"/>
                    </a:cubicBezTo>
                    <a:cubicBezTo>
                      <a:pt x="5619552" y="5853134"/>
                      <a:pt x="5639248" y="5862087"/>
                      <a:pt x="5660735" y="5871488"/>
                    </a:cubicBezTo>
                    <a:cubicBezTo>
                      <a:pt x="5615075" y="5903719"/>
                      <a:pt x="5574338" y="5932368"/>
                      <a:pt x="5530917" y="5962808"/>
                    </a:cubicBezTo>
                    <a:cubicBezTo>
                      <a:pt x="5498686" y="5920282"/>
                      <a:pt x="5479884" y="5973104"/>
                      <a:pt x="5443625" y="5973104"/>
                    </a:cubicBezTo>
                    <a:cubicBezTo>
                      <a:pt x="5457949" y="5990563"/>
                      <a:pt x="5467351" y="6002202"/>
                      <a:pt x="5476304" y="6012945"/>
                    </a:cubicBezTo>
                    <a:cubicBezTo>
                      <a:pt x="5466007" y="6020555"/>
                      <a:pt x="5455264" y="6029956"/>
                      <a:pt x="5443177" y="6036671"/>
                    </a:cubicBezTo>
                    <a:cubicBezTo>
                      <a:pt x="5422586" y="6047862"/>
                      <a:pt x="5403784" y="6064873"/>
                      <a:pt x="5376925" y="6048757"/>
                    </a:cubicBezTo>
                    <a:cubicBezTo>
                      <a:pt x="5358124" y="6037566"/>
                      <a:pt x="5329474" y="6062634"/>
                      <a:pt x="5331265" y="6089046"/>
                    </a:cubicBezTo>
                    <a:cubicBezTo>
                      <a:pt x="5333056" y="6110085"/>
                      <a:pt x="5337980" y="6130230"/>
                      <a:pt x="5305301" y="6126201"/>
                    </a:cubicBezTo>
                    <a:cubicBezTo>
                      <a:pt x="5302615" y="6125753"/>
                      <a:pt x="5296795" y="6128439"/>
                      <a:pt x="5296348" y="6130230"/>
                    </a:cubicBezTo>
                    <a:cubicBezTo>
                      <a:pt x="5289186" y="6176338"/>
                      <a:pt x="5261432" y="6178128"/>
                      <a:pt x="5221591" y="6173204"/>
                    </a:cubicBezTo>
                    <a:cubicBezTo>
                      <a:pt x="5196074" y="6170070"/>
                      <a:pt x="5181750" y="6213045"/>
                      <a:pt x="5197417" y="6238561"/>
                    </a:cubicBezTo>
                    <a:cubicBezTo>
                      <a:pt x="5177721" y="6239904"/>
                      <a:pt x="5158472" y="6241695"/>
                      <a:pt x="5136985" y="6243038"/>
                    </a:cubicBezTo>
                    <a:cubicBezTo>
                      <a:pt x="5139223" y="6235875"/>
                      <a:pt x="5142356" y="6226474"/>
                      <a:pt x="5146833" y="6213492"/>
                    </a:cubicBezTo>
                    <a:cubicBezTo>
                      <a:pt x="5138328" y="6215731"/>
                      <a:pt x="5128479" y="6215731"/>
                      <a:pt x="5124450" y="6220207"/>
                    </a:cubicBezTo>
                    <a:cubicBezTo>
                      <a:pt x="5102963" y="6246171"/>
                      <a:pt x="5085952" y="6277059"/>
                      <a:pt x="5061332" y="6299441"/>
                    </a:cubicBezTo>
                    <a:cubicBezTo>
                      <a:pt x="5032682" y="6325853"/>
                      <a:pt x="4997765" y="6345102"/>
                      <a:pt x="4965087" y="6367484"/>
                    </a:cubicBezTo>
                    <a:cubicBezTo>
                      <a:pt x="4958820" y="6371961"/>
                      <a:pt x="4951657" y="6375990"/>
                      <a:pt x="4945390" y="6380466"/>
                    </a:cubicBezTo>
                    <a:cubicBezTo>
                      <a:pt x="4946286" y="6383599"/>
                      <a:pt x="4947181" y="6386733"/>
                      <a:pt x="4947628" y="6389419"/>
                    </a:cubicBezTo>
                    <a:cubicBezTo>
                      <a:pt x="4966430" y="6386733"/>
                      <a:pt x="4985679" y="6384047"/>
                      <a:pt x="5003585" y="6381809"/>
                    </a:cubicBezTo>
                    <a:cubicBezTo>
                      <a:pt x="4987469" y="6410458"/>
                      <a:pt x="4955239" y="6418069"/>
                      <a:pt x="4928380" y="6401953"/>
                    </a:cubicBezTo>
                    <a:cubicBezTo>
                      <a:pt x="4918084" y="6395686"/>
                      <a:pt x="4902863" y="6397477"/>
                      <a:pt x="4886748" y="6402401"/>
                    </a:cubicBezTo>
                    <a:cubicBezTo>
                      <a:pt x="4892120" y="6407325"/>
                      <a:pt x="4901521" y="6411802"/>
                      <a:pt x="4902416" y="6417173"/>
                    </a:cubicBezTo>
                    <a:cubicBezTo>
                      <a:pt x="4904207" y="6428812"/>
                      <a:pt x="4901073" y="6441346"/>
                      <a:pt x="4900178" y="6453433"/>
                    </a:cubicBezTo>
                    <a:cubicBezTo>
                      <a:pt x="4868842" y="6450299"/>
                      <a:pt x="4862575" y="6488350"/>
                      <a:pt x="4828554" y="6493722"/>
                    </a:cubicBezTo>
                    <a:cubicBezTo>
                      <a:pt x="4791846" y="6499541"/>
                      <a:pt x="4761854" y="6540277"/>
                      <a:pt x="4725594" y="6560421"/>
                    </a:cubicBezTo>
                    <a:cubicBezTo>
                      <a:pt x="4707688" y="6570717"/>
                      <a:pt x="4683067" y="6568479"/>
                      <a:pt x="4662028" y="6572956"/>
                    </a:cubicBezTo>
                    <a:cubicBezTo>
                      <a:pt x="4640093" y="6577880"/>
                      <a:pt x="4619054" y="6587280"/>
                      <a:pt x="4596671" y="6589071"/>
                    </a:cubicBezTo>
                    <a:cubicBezTo>
                      <a:pt x="4568916" y="6591757"/>
                      <a:pt x="4541610" y="6589967"/>
                      <a:pt x="4528628" y="6621750"/>
                    </a:cubicBezTo>
                    <a:cubicBezTo>
                      <a:pt x="4527285" y="6624883"/>
                      <a:pt x="4523256" y="6627569"/>
                      <a:pt x="4520123" y="6628464"/>
                    </a:cubicBezTo>
                    <a:cubicBezTo>
                      <a:pt x="4478044" y="6637865"/>
                      <a:pt x="4435069" y="6645475"/>
                      <a:pt x="4393438" y="6656666"/>
                    </a:cubicBezTo>
                    <a:cubicBezTo>
                      <a:pt x="4370608" y="6662933"/>
                      <a:pt x="4344196" y="6658009"/>
                      <a:pt x="4327633" y="6688897"/>
                    </a:cubicBezTo>
                    <a:cubicBezTo>
                      <a:pt x="4319576" y="6704565"/>
                      <a:pt x="4286002" y="6713518"/>
                      <a:pt x="4264067" y="6713070"/>
                    </a:cubicBezTo>
                    <a:cubicBezTo>
                      <a:pt x="4227359" y="6712175"/>
                      <a:pt x="4191995" y="6704565"/>
                      <a:pt x="4166031" y="6739929"/>
                    </a:cubicBezTo>
                    <a:cubicBezTo>
                      <a:pt x="4165136" y="6741272"/>
                      <a:pt x="4161555" y="6742615"/>
                      <a:pt x="4159764" y="6742168"/>
                    </a:cubicBezTo>
                    <a:cubicBezTo>
                      <a:pt x="4108732" y="6735005"/>
                      <a:pt x="4135591" y="6766340"/>
                      <a:pt x="4141858" y="6796781"/>
                    </a:cubicBezTo>
                    <a:cubicBezTo>
                      <a:pt x="4123504" y="6783351"/>
                      <a:pt x="4112761" y="6775293"/>
                      <a:pt x="4101570" y="6767236"/>
                    </a:cubicBezTo>
                    <a:cubicBezTo>
                      <a:pt x="4102913" y="6769922"/>
                      <a:pt x="4104256" y="6773055"/>
                      <a:pt x="4105598" y="6775741"/>
                    </a:cubicBezTo>
                    <a:cubicBezTo>
                      <a:pt x="4082321" y="6782904"/>
                      <a:pt x="4059491" y="6790961"/>
                      <a:pt x="4036213" y="6797676"/>
                    </a:cubicBezTo>
                    <a:cubicBezTo>
                      <a:pt x="3979809" y="6814239"/>
                      <a:pt x="3921614" y="6825430"/>
                      <a:pt x="3867449" y="6847813"/>
                    </a:cubicBezTo>
                    <a:cubicBezTo>
                      <a:pt x="3826265" y="6864823"/>
                      <a:pt x="3805673" y="6866614"/>
                      <a:pt x="3758670" y="6830802"/>
                    </a:cubicBezTo>
                    <a:cubicBezTo>
                      <a:pt x="3744345" y="6820058"/>
                      <a:pt x="3726439" y="6813792"/>
                      <a:pt x="3702266" y="6801705"/>
                    </a:cubicBezTo>
                    <a:cubicBezTo>
                      <a:pt x="3672273" y="6747539"/>
                      <a:pt x="3607364" y="6756045"/>
                      <a:pt x="3544245" y="6748882"/>
                    </a:cubicBezTo>
                    <a:cubicBezTo>
                      <a:pt x="3557227" y="6731871"/>
                      <a:pt x="3567075" y="6718889"/>
                      <a:pt x="3578715" y="6703669"/>
                    </a:cubicBezTo>
                    <a:cubicBezTo>
                      <a:pt x="3558122" y="6692926"/>
                      <a:pt x="3540216" y="6682630"/>
                      <a:pt x="3521415" y="6675020"/>
                    </a:cubicBezTo>
                    <a:cubicBezTo>
                      <a:pt x="3499928" y="6666067"/>
                      <a:pt x="3458744" y="6686659"/>
                      <a:pt x="3456506" y="6709041"/>
                    </a:cubicBezTo>
                    <a:cubicBezTo>
                      <a:pt x="3455611" y="6716204"/>
                      <a:pt x="3471726" y="6728738"/>
                      <a:pt x="3482470" y="6733215"/>
                    </a:cubicBezTo>
                    <a:cubicBezTo>
                      <a:pt x="3498138" y="6739481"/>
                      <a:pt x="3516044" y="6739929"/>
                      <a:pt x="3532606" y="6746196"/>
                    </a:cubicBezTo>
                    <a:cubicBezTo>
                      <a:pt x="3480232" y="6764102"/>
                      <a:pt x="3378615" y="6762312"/>
                      <a:pt x="3324002" y="6715309"/>
                    </a:cubicBezTo>
                    <a:cubicBezTo>
                      <a:pt x="3320868" y="6732319"/>
                      <a:pt x="3317734" y="6748434"/>
                      <a:pt x="3312810" y="6774398"/>
                    </a:cubicBezTo>
                    <a:cubicBezTo>
                      <a:pt x="3293561" y="6748882"/>
                      <a:pt x="3272969" y="6735453"/>
                      <a:pt x="3315049" y="6717994"/>
                    </a:cubicBezTo>
                    <a:cubicBezTo>
                      <a:pt x="3289532" y="6712175"/>
                      <a:pt x="3274760" y="6706803"/>
                      <a:pt x="3259092" y="6705460"/>
                    </a:cubicBezTo>
                    <a:cubicBezTo>
                      <a:pt x="3246558" y="6704565"/>
                      <a:pt x="3234024" y="6708146"/>
                      <a:pt x="3221490" y="6709489"/>
                    </a:cubicBezTo>
                    <a:cubicBezTo>
                      <a:pt x="3225518" y="6722023"/>
                      <a:pt x="3229547" y="6735005"/>
                      <a:pt x="3235814" y="6754701"/>
                    </a:cubicBezTo>
                    <a:cubicBezTo>
                      <a:pt x="3215670" y="6754701"/>
                      <a:pt x="3193288" y="6755597"/>
                      <a:pt x="3171353" y="6754701"/>
                    </a:cubicBezTo>
                    <a:cubicBezTo>
                      <a:pt x="3121664" y="6752016"/>
                      <a:pt x="3072422" y="6747987"/>
                      <a:pt x="3022733" y="6744406"/>
                    </a:cubicBezTo>
                    <a:cubicBezTo>
                      <a:pt x="2964539" y="6740377"/>
                      <a:pt x="2905896" y="6739929"/>
                      <a:pt x="2848597" y="6730976"/>
                    </a:cubicBezTo>
                    <a:cubicBezTo>
                      <a:pt x="2807861" y="6724709"/>
                      <a:pt x="2768915" y="6706803"/>
                      <a:pt x="2724598" y="6692478"/>
                    </a:cubicBezTo>
                    <a:cubicBezTo>
                      <a:pt x="2724598" y="6693374"/>
                      <a:pt x="2725493" y="6685763"/>
                      <a:pt x="2725941" y="6677706"/>
                    </a:cubicBezTo>
                    <a:cubicBezTo>
                      <a:pt x="2726389" y="6656218"/>
                      <a:pt x="2700425" y="6632045"/>
                      <a:pt x="2685653" y="6643236"/>
                    </a:cubicBezTo>
                    <a:cubicBezTo>
                      <a:pt x="2646259" y="6672782"/>
                      <a:pt x="2601942" y="6666067"/>
                      <a:pt x="2562101" y="6657562"/>
                    </a:cubicBezTo>
                    <a:cubicBezTo>
                      <a:pt x="2479286" y="6639208"/>
                      <a:pt x="2394680" y="6624435"/>
                      <a:pt x="2320818" y="6578775"/>
                    </a:cubicBezTo>
                    <a:cubicBezTo>
                      <a:pt x="2319027" y="6577880"/>
                      <a:pt x="2319027" y="6574746"/>
                      <a:pt x="2315893" y="6567136"/>
                    </a:cubicBezTo>
                    <a:cubicBezTo>
                      <a:pt x="2327532" y="6562659"/>
                      <a:pt x="2338724" y="6558183"/>
                      <a:pt x="2351258" y="6552811"/>
                    </a:cubicBezTo>
                    <a:cubicBezTo>
                      <a:pt x="2355287" y="6537591"/>
                      <a:pt x="2359316" y="6521028"/>
                      <a:pt x="2365135" y="6497303"/>
                    </a:cubicBezTo>
                    <a:cubicBezTo>
                      <a:pt x="2339619" y="6502675"/>
                      <a:pt x="2315446" y="6503570"/>
                      <a:pt x="2296197" y="6512970"/>
                    </a:cubicBezTo>
                    <a:cubicBezTo>
                      <a:pt x="2266652" y="6527743"/>
                      <a:pt x="2240688" y="6561317"/>
                      <a:pt x="2219201" y="6503570"/>
                    </a:cubicBezTo>
                    <a:cubicBezTo>
                      <a:pt x="2212934" y="6486559"/>
                      <a:pt x="2193237" y="6474473"/>
                      <a:pt x="2179808" y="6460596"/>
                    </a:cubicBezTo>
                    <a:cubicBezTo>
                      <a:pt x="2193237" y="6466863"/>
                      <a:pt x="2205772" y="6475368"/>
                      <a:pt x="2219649" y="6478949"/>
                    </a:cubicBezTo>
                    <a:cubicBezTo>
                      <a:pt x="2239345" y="6483873"/>
                      <a:pt x="2260385" y="6507151"/>
                      <a:pt x="2283663" y="6479397"/>
                    </a:cubicBezTo>
                    <a:cubicBezTo>
                      <a:pt x="2259937" y="6470891"/>
                      <a:pt x="2240241" y="6461938"/>
                      <a:pt x="2220096" y="6457462"/>
                    </a:cubicBezTo>
                    <a:cubicBezTo>
                      <a:pt x="2208010" y="6452538"/>
                      <a:pt x="2194133" y="6457014"/>
                      <a:pt x="2180703" y="6458805"/>
                    </a:cubicBezTo>
                    <a:close/>
                    <a:moveTo>
                      <a:pt x="663169" y="4888000"/>
                    </a:moveTo>
                    <a:cubicBezTo>
                      <a:pt x="655559" y="4872333"/>
                      <a:pt x="647501" y="4857112"/>
                      <a:pt x="638548" y="4838759"/>
                    </a:cubicBezTo>
                    <a:cubicBezTo>
                      <a:pt x="664512" y="4802947"/>
                      <a:pt x="647501" y="4752810"/>
                      <a:pt x="597812" y="4738485"/>
                    </a:cubicBezTo>
                    <a:cubicBezTo>
                      <a:pt x="598260" y="4733561"/>
                      <a:pt x="601394" y="4725951"/>
                      <a:pt x="598708" y="4722370"/>
                    </a:cubicBezTo>
                    <a:cubicBezTo>
                      <a:pt x="591545" y="4711626"/>
                      <a:pt x="583040" y="4701331"/>
                      <a:pt x="573192" y="4692825"/>
                    </a:cubicBezTo>
                    <a:cubicBezTo>
                      <a:pt x="570953" y="4691034"/>
                      <a:pt x="556629" y="4697302"/>
                      <a:pt x="556629" y="4700435"/>
                    </a:cubicBezTo>
                    <a:cubicBezTo>
                      <a:pt x="555733" y="4712522"/>
                      <a:pt x="556629" y="4725056"/>
                      <a:pt x="560657" y="4736695"/>
                    </a:cubicBezTo>
                    <a:cubicBezTo>
                      <a:pt x="567820" y="4758182"/>
                      <a:pt x="587516" y="4781012"/>
                      <a:pt x="583488" y="4798918"/>
                    </a:cubicBezTo>
                    <a:cubicBezTo>
                      <a:pt x="576773" y="4827568"/>
                      <a:pt x="595574" y="4834730"/>
                      <a:pt x="608108" y="4848608"/>
                    </a:cubicBezTo>
                    <a:cubicBezTo>
                      <a:pt x="614823" y="4856217"/>
                      <a:pt x="623328" y="4862037"/>
                      <a:pt x="631834" y="4867409"/>
                    </a:cubicBezTo>
                    <a:cubicBezTo>
                      <a:pt x="642577" y="4874123"/>
                      <a:pt x="653769" y="4879943"/>
                      <a:pt x="664512" y="4886210"/>
                    </a:cubicBezTo>
                    <a:cubicBezTo>
                      <a:pt x="660036" y="4908592"/>
                      <a:pt x="655559" y="4930527"/>
                      <a:pt x="651083" y="4952910"/>
                    </a:cubicBezTo>
                    <a:cubicBezTo>
                      <a:pt x="654664" y="4952015"/>
                      <a:pt x="658245" y="4951119"/>
                      <a:pt x="661826" y="4950224"/>
                    </a:cubicBezTo>
                    <a:cubicBezTo>
                      <a:pt x="670779" y="4963653"/>
                      <a:pt x="682866" y="4976188"/>
                      <a:pt x="688238" y="4991407"/>
                    </a:cubicBezTo>
                    <a:cubicBezTo>
                      <a:pt x="699429" y="5022743"/>
                      <a:pt x="707039" y="5055422"/>
                      <a:pt x="716440" y="5087652"/>
                    </a:cubicBezTo>
                    <a:cubicBezTo>
                      <a:pt x="716887" y="5089443"/>
                      <a:pt x="723154" y="5089443"/>
                      <a:pt x="724945" y="5091681"/>
                    </a:cubicBezTo>
                    <a:cubicBezTo>
                      <a:pt x="744642" y="5112721"/>
                      <a:pt x="765681" y="5132417"/>
                      <a:pt x="783139" y="5155248"/>
                    </a:cubicBezTo>
                    <a:cubicBezTo>
                      <a:pt x="800150" y="5177630"/>
                      <a:pt x="812684" y="5203594"/>
                      <a:pt x="829247" y="5226424"/>
                    </a:cubicBezTo>
                    <a:cubicBezTo>
                      <a:pt x="854316" y="5260446"/>
                      <a:pt x="889233" y="5289990"/>
                      <a:pt x="905348" y="5327593"/>
                    </a:cubicBezTo>
                    <a:cubicBezTo>
                      <a:pt x="921463" y="5365643"/>
                      <a:pt x="936236" y="5400560"/>
                      <a:pt x="970257" y="5424733"/>
                    </a:cubicBezTo>
                    <a:cubicBezTo>
                      <a:pt x="976972" y="5429657"/>
                      <a:pt x="985030" y="5436372"/>
                      <a:pt x="987268" y="5443534"/>
                    </a:cubicBezTo>
                    <a:cubicBezTo>
                      <a:pt x="1000250" y="5485613"/>
                      <a:pt x="1019946" y="5521873"/>
                      <a:pt x="1062025" y="5542465"/>
                    </a:cubicBezTo>
                    <a:cubicBezTo>
                      <a:pt x="1071426" y="5546942"/>
                      <a:pt x="1082617" y="5553208"/>
                      <a:pt x="1087094" y="5561714"/>
                    </a:cubicBezTo>
                    <a:cubicBezTo>
                      <a:pt x="1098285" y="5582306"/>
                      <a:pt x="1112162" y="5604241"/>
                      <a:pt x="1113058" y="5625728"/>
                    </a:cubicBezTo>
                    <a:cubicBezTo>
                      <a:pt x="1113058" y="5634681"/>
                      <a:pt x="1082170" y="5644529"/>
                      <a:pt x="1064711" y="5653930"/>
                    </a:cubicBezTo>
                    <a:cubicBezTo>
                      <a:pt x="1061130" y="5655720"/>
                      <a:pt x="1057101" y="5655720"/>
                      <a:pt x="1052177" y="5657064"/>
                    </a:cubicBezTo>
                    <a:cubicBezTo>
                      <a:pt x="1079036" y="5698247"/>
                      <a:pt x="1084856" y="5698247"/>
                      <a:pt x="1107686" y="5662435"/>
                    </a:cubicBezTo>
                    <a:cubicBezTo>
                      <a:pt x="1112162" y="5655720"/>
                      <a:pt x="1124696" y="5653930"/>
                      <a:pt x="1137678" y="5648111"/>
                    </a:cubicBezTo>
                    <a:cubicBezTo>
                      <a:pt x="1132754" y="5678999"/>
                      <a:pt x="1134545" y="5696456"/>
                      <a:pt x="1167671" y="5687503"/>
                    </a:cubicBezTo>
                    <a:cubicBezTo>
                      <a:pt x="1180205" y="5683923"/>
                      <a:pt x="1199006" y="5687503"/>
                      <a:pt x="1209302" y="5695114"/>
                    </a:cubicBezTo>
                    <a:cubicBezTo>
                      <a:pt x="1241981" y="5719287"/>
                      <a:pt x="1273764" y="5744803"/>
                      <a:pt x="1302861" y="5773453"/>
                    </a:cubicBezTo>
                    <a:cubicBezTo>
                      <a:pt x="1332854" y="5802997"/>
                      <a:pt x="1358818" y="5836124"/>
                      <a:pt x="1386572" y="5867907"/>
                    </a:cubicBezTo>
                    <a:cubicBezTo>
                      <a:pt x="1389705" y="5871488"/>
                      <a:pt x="1393287" y="5875069"/>
                      <a:pt x="1396868" y="5878203"/>
                    </a:cubicBezTo>
                    <a:cubicBezTo>
                      <a:pt x="1438947" y="5913567"/>
                      <a:pt x="1481026" y="5948484"/>
                      <a:pt x="1524448" y="5984743"/>
                    </a:cubicBezTo>
                    <a:cubicBezTo>
                      <a:pt x="1497589" y="6004440"/>
                      <a:pt x="1515943" y="6016526"/>
                      <a:pt x="1531610" y="6029061"/>
                    </a:cubicBezTo>
                    <a:cubicBezTo>
                      <a:pt x="1548173" y="6042043"/>
                      <a:pt x="1564289" y="6055025"/>
                      <a:pt x="1583985" y="6070244"/>
                    </a:cubicBezTo>
                    <a:cubicBezTo>
                      <a:pt x="1630989" y="6048310"/>
                      <a:pt x="1635465" y="6049205"/>
                      <a:pt x="1682468" y="6093970"/>
                    </a:cubicBezTo>
                    <a:cubicBezTo>
                      <a:pt x="1686945" y="6097999"/>
                      <a:pt x="1690526" y="6104714"/>
                      <a:pt x="1695898" y="6106056"/>
                    </a:cubicBezTo>
                    <a:cubicBezTo>
                      <a:pt x="1746930" y="6120829"/>
                      <a:pt x="1782295" y="6154403"/>
                      <a:pt x="1807811" y="6197825"/>
                    </a:cubicBezTo>
                    <a:cubicBezTo>
                      <a:pt x="1828402" y="6197377"/>
                      <a:pt x="1856604" y="6175890"/>
                      <a:pt x="1859290" y="6211702"/>
                    </a:cubicBezTo>
                    <a:cubicBezTo>
                      <a:pt x="1861081" y="6234532"/>
                      <a:pt x="1873615" y="6240351"/>
                      <a:pt x="1887045" y="6241247"/>
                    </a:cubicBezTo>
                    <a:cubicBezTo>
                      <a:pt x="1920171" y="6242590"/>
                      <a:pt x="1925990" y="6259601"/>
                      <a:pt x="1914351" y="6291384"/>
                    </a:cubicBezTo>
                    <a:cubicBezTo>
                      <a:pt x="1946582" y="6280192"/>
                      <a:pt x="1972098" y="6271687"/>
                      <a:pt x="1990452" y="6265420"/>
                    </a:cubicBezTo>
                    <a:cubicBezTo>
                      <a:pt x="2006567" y="6285116"/>
                      <a:pt x="2014625" y="6304366"/>
                      <a:pt x="2028502" y="6309737"/>
                    </a:cubicBezTo>
                    <a:cubicBezTo>
                      <a:pt x="2066105" y="6324510"/>
                      <a:pt x="2108184" y="6320928"/>
                      <a:pt x="2141310" y="6354950"/>
                    </a:cubicBezTo>
                    <a:cubicBezTo>
                      <a:pt x="2165483" y="6379571"/>
                      <a:pt x="2204429" y="6389419"/>
                      <a:pt x="2237555" y="6405982"/>
                    </a:cubicBezTo>
                    <a:cubicBezTo>
                      <a:pt x="2243822" y="6400610"/>
                      <a:pt x="2251880" y="6388076"/>
                      <a:pt x="2257699" y="6388972"/>
                    </a:cubicBezTo>
                    <a:cubicBezTo>
                      <a:pt x="2291273" y="6394343"/>
                      <a:pt x="2326637" y="6397925"/>
                      <a:pt x="2357525" y="6410906"/>
                    </a:cubicBezTo>
                    <a:cubicBezTo>
                      <a:pt x="2416167" y="6435527"/>
                      <a:pt x="2469885" y="6472234"/>
                      <a:pt x="2537928" y="6478502"/>
                    </a:cubicBezTo>
                    <a:cubicBezTo>
                      <a:pt x="2521812" y="6488350"/>
                      <a:pt x="2507935" y="6496855"/>
                      <a:pt x="2489582" y="6508046"/>
                    </a:cubicBezTo>
                    <a:cubicBezTo>
                      <a:pt x="2515993" y="6512523"/>
                      <a:pt x="2537033" y="6516104"/>
                      <a:pt x="2560311" y="6520133"/>
                    </a:cubicBezTo>
                    <a:cubicBezTo>
                      <a:pt x="2570606" y="6515656"/>
                      <a:pt x="2584036" y="6510285"/>
                      <a:pt x="2597913" y="6504465"/>
                    </a:cubicBezTo>
                    <a:cubicBezTo>
                      <a:pt x="2590751" y="6499093"/>
                      <a:pt x="2584931" y="6494617"/>
                      <a:pt x="2575530" y="6487455"/>
                    </a:cubicBezTo>
                    <a:cubicBezTo>
                      <a:pt x="2605076" y="6478054"/>
                      <a:pt x="2626563" y="6467310"/>
                      <a:pt x="2649393" y="6495960"/>
                    </a:cubicBezTo>
                    <a:cubicBezTo>
                      <a:pt x="2656555" y="6504913"/>
                      <a:pt x="2695053" y="6504017"/>
                      <a:pt x="2700873" y="6495512"/>
                    </a:cubicBezTo>
                    <a:cubicBezTo>
                      <a:pt x="2725493" y="6459252"/>
                      <a:pt x="2738475" y="6485216"/>
                      <a:pt x="2755933" y="6504465"/>
                    </a:cubicBezTo>
                    <a:cubicBezTo>
                      <a:pt x="2740713" y="6509837"/>
                      <a:pt x="2725046" y="6514761"/>
                      <a:pt x="2708483" y="6520581"/>
                    </a:cubicBezTo>
                    <a:cubicBezTo>
                      <a:pt x="2715645" y="6527743"/>
                      <a:pt x="2721465" y="6533115"/>
                      <a:pt x="2726836" y="6538487"/>
                    </a:cubicBezTo>
                    <a:cubicBezTo>
                      <a:pt x="2718779" y="6547440"/>
                      <a:pt x="2712064" y="6554155"/>
                      <a:pt x="2704454" y="6562659"/>
                    </a:cubicBezTo>
                    <a:cubicBezTo>
                      <a:pt x="2743847" y="6607424"/>
                      <a:pt x="2788164" y="6574746"/>
                      <a:pt x="2832482" y="6580118"/>
                    </a:cubicBezTo>
                    <a:cubicBezTo>
                      <a:pt x="2827110" y="6568479"/>
                      <a:pt x="2825767" y="6562212"/>
                      <a:pt x="2821738" y="6557735"/>
                    </a:cubicBezTo>
                    <a:cubicBezTo>
                      <a:pt x="2792641" y="6525505"/>
                      <a:pt x="2793984" y="6513866"/>
                      <a:pt x="2835615" y="6508046"/>
                    </a:cubicBezTo>
                    <a:cubicBezTo>
                      <a:pt x="2855312" y="6504913"/>
                      <a:pt x="2877247" y="6523267"/>
                      <a:pt x="2898734" y="6524609"/>
                    </a:cubicBezTo>
                    <a:cubicBezTo>
                      <a:pt x="2916192" y="6525952"/>
                      <a:pt x="2943051" y="6521923"/>
                      <a:pt x="2951109" y="6510285"/>
                    </a:cubicBezTo>
                    <a:cubicBezTo>
                      <a:pt x="2965881" y="6487902"/>
                      <a:pt x="2937232" y="6484321"/>
                      <a:pt x="2924250" y="6478054"/>
                    </a:cubicBezTo>
                    <a:cubicBezTo>
                      <a:pt x="2912163" y="6472682"/>
                      <a:pt x="2897391" y="6474025"/>
                      <a:pt x="2883514" y="6472682"/>
                    </a:cubicBezTo>
                    <a:cubicBezTo>
                      <a:pt x="2875456" y="6457014"/>
                      <a:pt x="2862922" y="6438213"/>
                      <a:pt x="2849492" y="6437765"/>
                    </a:cubicBezTo>
                    <a:cubicBezTo>
                      <a:pt x="2823081" y="6436422"/>
                      <a:pt x="2796222" y="6445375"/>
                      <a:pt x="2768468" y="6450747"/>
                    </a:cubicBezTo>
                    <a:cubicBezTo>
                      <a:pt x="2773392" y="6465072"/>
                      <a:pt x="2776973" y="6474920"/>
                      <a:pt x="2779211" y="6481635"/>
                    </a:cubicBezTo>
                    <a:cubicBezTo>
                      <a:pt x="2749219" y="6474025"/>
                      <a:pt x="2719226" y="6469996"/>
                      <a:pt x="2692815" y="6457910"/>
                    </a:cubicBezTo>
                    <a:cubicBezTo>
                      <a:pt x="2666403" y="6445823"/>
                      <a:pt x="2640440" y="6428812"/>
                      <a:pt x="2619848" y="6408220"/>
                    </a:cubicBezTo>
                    <a:cubicBezTo>
                      <a:pt x="2603285" y="6391657"/>
                      <a:pt x="2563892" y="6375990"/>
                      <a:pt x="2549119" y="6393896"/>
                    </a:cubicBezTo>
                    <a:cubicBezTo>
                      <a:pt x="2524946" y="6422545"/>
                      <a:pt x="2502116" y="6398372"/>
                      <a:pt x="2493611" y="6388076"/>
                    </a:cubicBezTo>
                    <a:cubicBezTo>
                      <a:pt x="2470781" y="6362113"/>
                      <a:pt x="2446160" y="6359874"/>
                      <a:pt x="2412586" y="6365693"/>
                    </a:cubicBezTo>
                    <a:cubicBezTo>
                      <a:pt x="2422882" y="6325405"/>
                      <a:pt x="2399604" y="6327196"/>
                      <a:pt x="2370507" y="6328986"/>
                    </a:cubicBezTo>
                    <a:cubicBezTo>
                      <a:pt x="2341410" y="6330777"/>
                      <a:pt x="2308731" y="6335701"/>
                      <a:pt x="2288139" y="6302127"/>
                    </a:cubicBezTo>
                    <a:cubicBezTo>
                      <a:pt x="2284110" y="6294965"/>
                      <a:pt x="2266652" y="6296308"/>
                      <a:pt x="2255461" y="6292727"/>
                    </a:cubicBezTo>
                    <a:cubicBezTo>
                      <a:pt x="2238450" y="6287803"/>
                      <a:pt x="2210248" y="6286460"/>
                      <a:pt x="2207115" y="6276611"/>
                    </a:cubicBezTo>
                    <a:cubicBezTo>
                      <a:pt x="2196819" y="6246619"/>
                      <a:pt x="2179808" y="6246171"/>
                      <a:pt x="2155635" y="6251095"/>
                    </a:cubicBezTo>
                    <a:cubicBezTo>
                      <a:pt x="2149368" y="6252438"/>
                      <a:pt x="2141310" y="6249304"/>
                      <a:pt x="2135043" y="6246619"/>
                    </a:cubicBezTo>
                    <a:cubicBezTo>
                      <a:pt x="2087592" y="6224236"/>
                      <a:pt x="2040589" y="6201406"/>
                      <a:pt x="1993138" y="6178576"/>
                    </a:cubicBezTo>
                    <a:cubicBezTo>
                      <a:pt x="1955535" y="6160670"/>
                      <a:pt x="1915247" y="6147240"/>
                      <a:pt x="1880778" y="6124858"/>
                    </a:cubicBezTo>
                    <a:cubicBezTo>
                      <a:pt x="1810944" y="6080093"/>
                      <a:pt x="1744244" y="6030851"/>
                      <a:pt x="1676201" y="5982953"/>
                    </a:cubicBezTo>
                    <a:cubicBezTo>
                      <a:pt x="1662772" y="5973552"/>
                      <a:pt x="1643971" y="5964151"/>
                      <a:pt x="1639494" y="5951169"/>
                    </a:cubicBezTo>
                    <a:cubicBezTo>
                      <a:pt x="1635913" y="5939531"/>
                      <a:pt x="1648895" y="5922520"/>
                      <a:pt x="1654714" y="5907300"/>
                    </a:cubicBezTo>
                    <a:cubicBezTo>
                      <a:pt x="1630541" y="5903719"/>
                      <a:pt x="1594281" y="5939083"/>
                      <a:pt x="1583090" y="5888051"/>
                    </a:cubicBezTo>
                    <a:cubicBezTo>
                      <a:pt x="1571004" y="5887156"/>
                      <a:pt x="1559365" y="5885813"/>
                      <a:pt x="1546383" y="5884918"/>
                    </a:cubicBezTo>
                    <a:cubicBezTo>
                      <a:pt x="1549964" y="5870145"/>
                      <a:pt x="1552650" y="5858954"/>
                      <a:pt x="1556231" y="5844181"/>
                    </a:cubicBezTo>
                    <a:cubicBezTo>
                      <a:pt x="1517286" y="5855372"/>
                      <a:pt x="1490874" y="5845077"/>
                      <a:pt x="1458643" y="5826723"/>
                    </a:cubicBezTo>
                    <a:cubicBezTo>
                      <a:pt x="1406716" y="5796730"/>
                      <a:pt x="1384334" y="5735402"/>
                      <a:pt x="1326587" y="5714811"/>
                    </a:cubicBezTo>
                    <a:cubicBezTo>
                      <a:pt x="1325691" y="5714362"/>
                      <a:pt x="1325244" y="5712572"/>
                      <a:pt x="1324348" y="5712124"/>
                    </a:cubicBezTo>
                    <a:cubicBezTo>
                      <a:pt x="1309128" y="5699143"/>
                      <a:pt x="1294356" y="5685713"/>
                      <a:pt x="1279136" y="5673179"/>
                    </a:cubicBezTo>
                    <a:cubicBezTo>
                      <a:pt x="1262125" y="5659749"/>
                      <a:pt x="1243771" y="5648111"/>
                      <a:pt x="1228104" y="5632890"/>
                    </a:cubicBezTo>
                    <a:cubicBezTo>
                      <a:pt x="1216912" y="5622147"/>
                      <a:pt x="1210198" y="5607374"/>
                      <a:pt x="1200349" y="5593049"/>
                    </a:cubicBezTo>
                    <a:cubicBezTo>
                      <a:pt x="1210645" y="5586335"/>
                      <a:pt x="1219151" y="5580515"/>
                      <a:pt x="1238847" y="5567086"/>
                    </a:cubicBezTo>
                    <a:cubicBezTo>
                      <a:pt x="1214227" y="5558133"/>
                      <a:pt x="1198111" y="5554104"/>
                      <a:pt x="1184234" y="5546494"/>
                    </a:cubicBezTo>
                    <a:cubicBezTo>
                      <a:pt x="1151556" y="5529036"/>
                      <a:pt x="1103657" y="5531274"/>
                      <a:pt x="1095152" y="5482480"/>
                    </a:cubicBezTo>
                    <a:cubicBezTo>
                      <a:pt x="1092466" y="5467260"/>
                      <a:pt x="1098733" y="5450249"/>
                      <a:pt x="1101866" y="5429657"/>
                    </a:cubicBezTo>
                    <a:cubicBezTo>
                      <a:pt x="1071874" y="5433238"/>
                      <a:pt x="1046358" y="5431000"/>
                      <a:pt x="1035614" y="5392502"/>
                    </a:cubicBezTo>
                    <a:cubicBezTo>
                      <a:pt x="1030690" y="5375044"/>
                      <a:pt x="999802" y="5366986"/>
                      <a:pt x="986373" y="5349976"/>
                    </a:cubicBezTo>
                    <a:cubicBezTo>
                      <a:pt x="961304" y="5318640"/>
                      <a:pt x="937579" y="5285514"/>
                      <a:pt x="919225" y="5249702"/>
                    </a:cubicBezTo>
                    <a:cubicBezTo>
                      <a:pt x="912510" y="5236272"/>
                      <a:pt x="922806" y="5214337"/>
                      <a:pt x="925045" y="5195536"/>
                    </a:cubicBezTo>
                    <a:cubicBezTo>
                      <a:pt x="852973" y="5167334"/>
                      <a:pt x="848496" y="5159276"/>
                      <a:pt x="887442" y="5119436"/>
                    </a:cubicBezTo>
                    <a:cubicBezTo>
                      <a:pt x="875355" y="5110930"/>
                      <a:pt x="861478" y="5093919"/>
                      <a:pt x="852525" y="5096605"/>
                    </a:cubicBezTo>
                    <a:cubicBezTo>
                      <a:pt x="809551" y="5107349"/>
                      <a:pt x="810894" y="5076013"/>
                      <a:pt x="805074" y="5051393"/>
                    </a:cubicBezTo>
                    <a:cubicBezTo>
                      <a:pt x="754042" y="5040201"/>
                      <a:pt x="746432" y="5024086"/>
                      <a:pt x="777320" y="4979769"/>
                    </a:cubicBezTo>
                    <a:cubicBezTo>
                      <a:pt x="754490" y="4977978"/>
                      <a:pt x="734793" y="4976188"/>
                      <a:pt x="720021" y="4975292"/>
                    </a:cubicBezTo>
                    <a:cubicBezTo>
                      <a:pt x="708382" y="4952462"/>
                      <a:pt x="692714" y="4933661"/>
                      <a:pt x="690924" y="4913517"/>
                    </a:cubicBezTo>
                    <a:cubicBezTo>
                      <a:pt x="689133" y="4889344"/>
                      <a:pt x="678389" y="4889344"/>
                      <a:pt x="663169" y="4888000"/>
                    </a:cubicBezTo>
                    <a:close/>
                    <a:moveTo>
                      <a:pt x="1988214" y="599960"/>
                    </a:moveTo>
                    <a:cubicBezTo>
                      <a:pt x="1970755" y="606227"/>
                      <a:pt x="1956430" y="606674"/>
                      <a:pt x="1951506" y="613837"/>
                    </a:cubicBezTo>
                    <a:cubicBezTo>
                      <a:pt x="1932705" y="642039"/>
                      <a:pt x="1903160" y="636219"/>
                      <a:pt x="1877196" y="642486"/>
                    </a:cubicBezTo>
                    <a:cubicBezTo>
                      <a:pt x="1857500" y="647411"/>
                      <a:pt x="1839146" y="659497"/>
                      <a:pt x="1820792" y="668898"/>
                    </a:cubicBezTo>
                    <a:cubicBezTo>
                      <a:pt x="1799305" y="679641"/>
                      <a:pt x="1778266" y="692176"/>
                      <a:pt x="1756331" y="702024"/>
                    </a:cubicBezTo>
                    <a:cubicBezTo>
                      <a:pt x="1730367" y="713215"/>
                      <a:pt x="1709327" y="724854"/>
                      <a:pt x="1703956" y="757085"/>
                    </a:cubicBezTo>
                    <a:cubicBezTo>
                      <a:pt x="1701270" y="773648"/>
                      <a:pt x="1686945" y="788420"/>
                      <a:pt x="1677992" y="804088"/>
                    </a:cubicBezTo>
                    <a:cubicBezTo>
                      <a:pt x="1673068" y="813041"/>
                      <a:pt x="1668591" y="821994"/>
                      <a:pt x="1663667" y="830947"/>
                    </a:cubicBezTo>
                    <a:cubicBezTo>
                      <a:pt x="1673068" y="833185"/>
                      <a:pt x="1682468" y="835424"/>
                      <a:pt x="1691869" y="837214"/>
                    </a:cubicBezTo>
                    <a:cubicBezTo>
                      <a:pt x="1699032" y="838557"/>
                      <a:pt x="1706642" y="838557"/>
                      <a:pt x="1713804" y="839453"/>
                    </a:cubicBezTo>
                    <a:cubicBezTo>
                      <a:pt x="1729472" y="840795"/>
                      <a:pt x="1745587" y="842138"/>
                      <a:pt x="1761255" y="843929"/>
                    </a:cubicBezTo>
                    <a:cubicBezTo>
                      <a:pt x="1756778" y="863178"/>
                      <a:pt x="1752302" y="881979"/>
                      <a:pt x="1747378" y="901228"/>
                    </a:cubicBezTo>
                    <a:cubicBezTo>
                      <a:pt x="1746483" y="905257"/>
                      <a:pt x="1742901" y="908391"/>
                      <a:pt x="1734844" y="920477"/>
                    </a:cubicBezTo>
                    <a:cubicBezTo>
                      <a:pt x="1789009" y="917791"/>
                      <a:pt x="1785876" y="856911"/>
                      <a:pt x="1836013" y="857359"/>
                    </a:cubicBezTo>
                    <a:cubicBezTo>
                      <a:pt x="1810049" y="839900"/>
                      <a:pt x="1795276" y="829604"/>
                      <a:pt x="1776475" y="817070"/>
                    </a:cubicBezTo>
                    <a:cubicBezTo>
                      <a:pt x="1807811" y="800059"/>
                      <a:pt x="1831536" y="779915"/>
                      <a:pt x="1858395" y="773648"/>
                    </a:cubicBezTo>
                    <a:cubicBezTo>
                      <a:pt x="1898236" y="764247"/>
                      <a:pt x="1905398" y="740969"/>
                      <a:pt x="1898684" y="703815"/>
                    </a:cubicBezTo>
                    <a:cubicBezTo>
                      <a:pt x="1962697" y="699786"/>
                      <a:pt x="1974336" y="653678"/>
                      <a:pt x="1988214" y="599960"/>
                    </a:cubicBezTo>
                    <a:close/>
                    <a:moveTo>
                      <a:pt x="3409950" y="6642341"/>
                    </a:moveTo>
                    <a:cubicBezTo>
                      <a:pt x="3383091" y="6632493"/>
                      <a:pt x="3352203" y="6630255"/>
                      <a:pt x="3340565" y="6614587"/>
                    </a:cubicBezTo>
                    <a:cubicBezTo>
                      <a:pt x="3319077" y="6585490"/>
                      <a:pt x="3294009" y="6603844"/>
                      <a:pt x="3272074" y="6598024"/>
                    </a:cubicBezTo>
                    <a:cubicBezTo>
                      <a:pt x="3265359" y="6596233"/>
                      <a:pt x="3259540" y="6589967"/>
                      <a:pt x="3252825" y="6589518"/>
                    </a:cubicBezTo>
                    <a:cubicBezTo>
                      <a:pt x="3214775" y="6587728"/>
                      <a:pt x="3182544" y="6554602"/>
                      <a:pt x="3141808" y="6570717"/>
                    </a:cubicBezTo>
                    <a:cubicBezTo>
                      <a:pt x="3115844" y="6581014"/>
                      <a:pt x="3090328" y="6591309"/>
                      <a:pt x="3064364" y="6600710"/>
                    </a:cubicBezTo>
                    <a:cubicBezTo>
                      <a:pt x="3044220" y="6608320"/>
                      <a:pt x="3023181" y="6614139"/>
                      <a:pt x="3002589" y="6620854"/>
                    </a:cubicBezTo>
                    <a:cubicBezTo>
                      <a:pt x="3020942" y="6627569"/>
                      <a:pt x="3036610" y="6636970"/>
                      <a:pt x="3053173" y="6637865"/>
                    </a:cubicBezTo>
                    <a:cubicBezTo>
                      <a:pt x="3071527" y="6638760"/>
                      <a:pt x="3090328" y="6631598"/>
                      <a:pt x="3108682" y="6628017"/>
                    </a:cubicBezTo>
                    <a:cubicBezTo>
                      <a:pt x="3110920" y="6627569"/>
                      <a:pt x="3114054" y="6627569"/>
                      <a:pt x="3115844" y="6628912"/>
                    </a:cubicBezTo>
                    <a:cubicBezTo>
                      <a:pt x="3150761" y="6656218"/>
                      <a:pt x="3183439" y="6648161"/>
                      <a:pt x="3218804" y="6628017"/>
                    </a:cubicBezTo>
                    <a:cubicBezTo>
                      <a:pt x="3227757" y="6623092"/>
                      <a:pt x="3245663" y="6632045"/>
                      <a:pt x="3258645" y="6636970"/>
                    </a:cubicBezTo>
                    <a:cubicBezTo>
                      <a:pt x="3276551" y="6643685"/>
                      <a:pt x="3292666" y="6654876"/>
                      <a:pt x="3310572" y="6661142"/>
                    </a:cubicBezTo>
                    <a:cubicBezTo>
                      <a:pt x="3325792" y="6666515"/>
                      <a:pt x="3342803" y="6667410"/>
                      <a:pt x="3359366" y="6670095"/>
                    </a:cubicBezTo>
                    <a:cubicBezTo>
                      <a:pt x="3358918" y="6672782"/>
                      <a:pt x="3358471" y="6675468"/>
                      <a:pt x="3358023" y="6678153"/>
                    </a:cubicBezTo>
                    <a:cubicBezTo>
                      <a:pt x="3373691" y="6666962"/>
                      <a:pt x="3389358" y="6656218"/>
                      <a:pt x="3409950" y="6642341"/>
                    </a:cubicBezTo>
                    <a:close/>
                    <a:moveTo>
                      <a:pt x="559762" y="4650298"/>
                    </a:moveTo>
                    <a:cubicBezTo>
                      <a:pt x="539618" y="4619410"/>
                      <a:pt x="522607" y="4592999"/>
                      <a:pt x="502463" y="4562111"/>
                    </a:cubicBezTo>
                    <a:cubicBezTo>
                      <a:pt x="483662" y="4598819"/>
                      <a:pt x="470232" y="4625678"/>
                      <a:pt x="457698" y="4650298"/>
                    </a:cubicBezTo>
                    <a:cubicBezTo>
                      <a:pt x="490824" y="4650298"/>
                      <a:pt x="519474" y="4650298"/>
                      <a:pt x="559762" y="4650298"/>
                    </a:cubicBezTo>
                    <a:close/>
                    <a:moveTo>
                      <a:pt x="3968170" y="305406"/>
                    </a:moveTo>
                    <a:cubicBezTo>
                      <a:pt x="4006668" y="302272"/>
                      <a:pt x="4039794" y="299586"/>
                      <a:pt x="4072473" y="296453"/>
                    </a:cubicBezTo>
                    <a:cubicBezTo>
                      <a:pt x="4061729" y="257507"/>
                      <a:pt x="4029050" y="264670"/>
                      <a:pt x="4003982" y="267356"/>
                    </a:cubicBezTo>
                    <a:cubicBezTo>
                      <a:pt x="3987867" y="269594"/>
                      <a:pt x="3962350" y="278995"/>
                      <a:pt x="3968170" y="305406"/>
                    </a:cubicBezTo>
                    <a:close/>
                    <a:moveTo>
                      <a:pt x="3890279" y="237811"/>
                    </a:moveTo>
                    <a:cubicBezTo>
                      <a:pt x="3889831" y="235125"/>
                      <a:pt x="3889384" y="232439"/>
                      <a:pt x="3888936" y="229753"/>
                    </a:cubicBezTo>
                    <a:cubicBezTo>
                      <a:pt x="3865658" y="231991"/>
                      <a:pt x="3841933" y="233782"/>
                      <a:pt x="3818655" y="236020"/>
                    </a:cubicBezTo>
                    <a:cubicBezTo>
                      <a:pt x="3819102" y="240049"/>
                      <a:pt x="3819550" y="244525"/>
                      <a:pt x="3819998" y="248554"/>
                    </a:cubicBezTo>
                    <a:cubicBezTo>
                      <a:pt x="3829846" y="245868"/>
                      <a:pt x="3839694" y="243630"/>
                      <a:pt x="3848647" y="241392"/>
                    </a:cubicBezTo>
                    <a:cubicBezTo>
                      <a:pt x="3857153" y="254821"/>
                      <a:pt x="3864315" y="266013"/>
                      <a:pt x="3870135" y="275413"/>
                    </a:cubicBezTo>
                    <a:cubicBezTo>
                      <a:pt x="3890279" y="274070"/>
                      <a:pt x="3907290" y="272727"/>
                      <a:pt x="3924300" y="271384"/>
                    </a:cubicBezTo>
                    <a:cubicBezTo>
                      <a:pt x="3924748" y="268251"/>
                      <a:pt x="3925196" y="265117"/>
                      <a:pt x="3925643" y="261984"/>
                    </a:cubicBezTo>
                    <a:cubicBezTo>
                      <a:pt x="3908632" y="258403"/>
                      <a:pt x="3892070" y="254374"/>
                      <a:pt x="3870582" y="249897"/>
                    </a:cubicBezTo>
                    <a:cubicBezTo>
                      <a:pt x="3879088" y="244525"/>
                      <a:pt x="3884460" y="241392"/>
                      <a:pt x="3890279" y="237811"/>
                    </a:cubicBezTo>
                    <a:close/>
                    <a:moveTo>
                      <a:pt x="3888936" y="159024"/>
                    </a:moveTo>
                    <a:cubicBezTo>
                      <a:pt x="3910423" y="174692"/>
                      <a:pt x="3922957" y="190360"/>
                      <a:pt x="3936835" y="191255"/>
                    </a:cubicBezTo>
                    <a:cubicBezTo>
                      <a:pt x="3946683" y="192150"/>
                      <a:pt x="3957874" y="172454"/>
                      <a:pt x="3968170" y="161710"/>
                    </a:cubicBezTo>
                    <a:cubicBezTo>
                      <a:pt x="3965932" y="158129"/>
                      <a:pt x="3963694" y="154548"/>
                      <a:pt x="3961455" y="150519"/>
                    </a:cubicBezTo>
                    <a:cubicBezTo>
                      <a:pt x="3941311" y="153205"/>
                      <a:pt x="3921167" y="155443"/>
                      <a:pt x="3888936" y="159024"/>
                    </a:cubicBezTo>
                    <a:close/>
                    <a:moveTo>
                      <a:pt x="6440541" y="3442090"/>
                    </a:moveTo>
                    <a:cubicBezTo>
                      <a:pt x="6497393" y="3429109"/>
                      <a:pt x="6498736" y="3424632"/>
                      <a:pt x="6475011" y="3365095"/>
                    </a:cubicBezTo>
                    <a:cubicBezTo>
                      <a:pt x="6463820" y="3390163"/>
                      <a:pt x="6453971" y="3412098"/>
                      <a:pt x="6440541" y="3442090"/>
                    </a:cubicBezTo>
                    <a:close/>
                    <a:moveTo>
                      <a:pt x="2942604" y="6614139"/>
                    </a:moveTo>
                    <a:cubicBezTo>
                      <a:pt x="2943499" y="6608768"/>
                      <a:pt x="2944842" y="6603396"/>
                      <a:pt x="2945737" y="6598024"/>
                    </a:cubicBezTo>
                    <a:cubicBezTo>
                      <a:pt x="2927384" y="6567136"/>
                      <a:pt x="2905449" y="6579223"/>
                      <a:pt x="2883962" y="6594443"/>
                    </a:cubicBezTo>
                    <a:cubicBezTo>
                      <a:pt x="2883514" y="6598920"/>
                      <a:pt x="2883066" y="6602948"/>
                      <a:pt x="2882619" y="6607424"/>
                    </a:cubicBezTo>
                    <a:cubicBezTo>
                      <a:pt x="2902763" y="6609663"/>
                      <a:pt x="2922459" y="6611901"/>
                      <a:pt x="2942604" y="6614139"/>
                    </a:cubicBezTo>
                    <a:close/>
                    <a:moveTo>
                      <a:pt x="3935044" y="261984"/>
                    </a:moveTo>
                    <a:cubicBezTo>
                      <a:pt x="3936835" y="264222"/>
                      <a:pt x="3939073" y="266460"/>
                      <a:pt x="3940863" y="268251"/>
                    </a:cubicBezTo>
                    <a:cubicBezTo>
                      <a:pt x="3955636" y="265117"/>
                      <a:pt x="3969961" y="261984"/>
                      <a:pt x="3986524" y="258403"/>
                    </a:cubicBezTo>
                    <a:cubicBezTo>
                      <a:pt x="3987419" y="247659"/>
                      <a:pt x="3987867" y="236915"/>
                      <a:pt x="3989209" y="217666"/>
                    </a:cubicBezTo>
                    <a:cubicBezTo>
                      <a:pt x="3966827" y="235572"/>
                      <a:pt x="3951159" y="249002"/>
                      <a:pt x="3935044" y="261984"/>
                    </a:cubicBezTo>
                    <a:close/>
                    <a:moveTo>
                      <a:pt x="4024126" y="420900"/>
                    </a:moveTo>
                    <a:cubicBezTo>
                      <a:pt x="4001296" y="410604"/>
                      <a:pt x="3990553" y="401651"/>
                      <a:pt x="3979809" y="401651"/>
                    </a:cubicBezTo>
                    <a:cubicBezTo>
                      <a:pt x="3948473" y="401651"/>
                      <a:pt x="3952055" y="422690"/>
                      <a:pt x="3969065" y="433881"/>
                    </a:cubicBezTo>
                    <a:cubicBezTo>
                      <a:pt x="3978466" y="439701"/>
                      <a:pt x="3999506" y="427167"/>
                      <a:pt x="4024126" y="420900"/>
                    </a:cubicBezTo>
                    <a:close/>
                  </a:path>
                </a:pathLst>
              </a:custGeom>
              <a:solidFill>
                <a:srgbClr val="266363"/>
              </a:solidFill>
              <a:ln w="4472" cap="flat">
                <a:noFill/>
                <a:prstDash val="solid"/>
                <a:miter/>
              </a:ln>
            </p:spPr>
            <p:txBody>
              <a:bodyPr rtlCol="0" anchor="ctr"/>
              <a:lstStyle/>
              <a:p>
                <a:endParaRPr lang="zh-CN" altLang="en-US" sz="3200" dirty="0">
                  <a:solidFill>
                    <a:srgbClr val="26636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endParaRPr>
              </a:p>
            </p:txBody>
          </p:sp>
          <p:sp>
            <p:nvSpPr>
              <p:cNvPr id="15" name="文本框 14"/>
              <p:cNvSpPr txBox="1"/>
              <p:nvPr/>
            </p:nvSpPr>
            <p:spPr>
              <a:xfrm>
                <a:off x="1295585" y="2538106"/>
                <a:ext cx="589280" cy="583565"/>
              </a:xfrm>
              <a:prstGeom prst="rect">
                <a:avLst/>
              </a:prstGeom>
              <a:noFill/>
            </p:spPr>
            <p:txBody>
              <a:bodyPr vert="horz" wrap="none" rtlCol="0">
                <a:spAutoFit/>
              </a:bodyPr>
              <a:lstStyle/>
              <a:p>
                <a:pPr algn="just"/>
                <a:r>
                  <a:rPr lang="zh-CN" altLang="en-US" sz="3200" dirty="0">
                    <a:solidFill>
                      <a:srgbClr val="26636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rPr>
                  <a:t>贰</a:t>
                </a:r>
              </a:p>
            </p:txBody>
          </p:sp>
        </p:grpSp>
        <p:sp>
          <p:nvSpPr>
            <p:cNvPr id="16" name="矩形 15"/>
            <p:cNvSpPr/>
            <p:nvPr/>
          </p:nvSpPr>
          <p:spPr>
            <a:xfrm>
              <a:off x="14937" y="5528"/>
              <a:ext cx="1919" cy="3564"/>
            </a:xfrm>
            <a:prstGeom prst="rect">
              <a:avLst/>
            </a:prstGeom>
          </p:spPr>
          <p:txBody>
            <a:bodyPr vert="eaVert" wrap="square">
              <a:spAutoFit/>
            </a:bodyPr>
            <a:lstStyle/>
            <a:p>
              <a:pPr algn="just">
                <a:lnSpc>
                  <a:spcPct val="12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to="" calcmode="lin" valueType="num">
                                      <p:cBhvr>
                                        <p:cTn id="14" dur="1" fill="hold"/>
                                        <p:tgtEl>
                                          <p:spTgt spid="18"/>
                                        </p:tgtEl>
                                      </p:cBhvr>
                                    </p:anim>
                                  </p:childTnLst>
                                </p:cTn>
                              </p:par>
                              <p:par>
                                <p:cTn id="15" presetID="24"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33" name="图片 32" descr="C:\Users\16106\Desktop\26 年中总结6.24中国水墨风\51miz-E1137690-60DC4BB9.png51miz-E1137690-60DC4BB9"/>
          <p:cNvPicPr>
            <a:picLocks noChangeAspect="1"/>
          </p:cNvPicPr>
          <p:nvPr/>
        </p:nvPicPr>
        <p:blipFill rotWithShape="1">
          <a:blip r:embed="rId4"/>
          <a:srcRect/>
          <a:stretch>
            <a:fillRect/>
          </a:stretch>
        </p:blipFill>
        <p:spPr>
          <a:xfrm>
            <a:off x="6374130" y="1329055"/>
            <a:ext cx="4848225" cy="4848225"/>
          </a:xfrm>
          <a:prstGeom prst="rect">
            <a:avLst/>
          </a:prstGeom>
        </p:spPr>
      </p:pic>
      <p:sp>
        <p:nvSpPr>
          <p:cNvPr id="34" name="文本框 33"/>
          <p:cNvSpPr txBox="1"/>
          <p:nvPr/>
        </p:nvSpPr>
        <p:spPr>
          <a:xfrm>
            <a:off x="1708727" y="2228155"/>
            <a:ext cx="3570208" cy="1388782"/>
          </a:xfrm>
          <a:prstGeom prst="rect">
            <a:avLst/>
          </a:prstGeom>
          <a:noFill/>
        </p:spPr>
        <p:txBody>
          <a:bodyPr vert="eaVert" wrap="square" rtlCol="0">
            <a:spAutoFit/>
          </a:bodyPr>
          <a:lstStyle/>
          <a:p>
            <a:pPr algn="just">
              <a:lnSpc>
                <a:spcPct val="20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endParaRPr kumimoji="0" lang="zh-CN" altLang="en-US" sz="1600" b="0" i="0" u="none" strike="noStrike" kern="1200" cap="none" spc="0" normalizeH="0" baseline="0" noProof="0" dirty="0">
              <a:ln>
                <a:noFill/>
              </a:ln>
              <a:effectLst/>
              <a:uLnTx/>
              <a:uFillTx/>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35" name="文本框 34"/>
          <p:cNvSpPr txBox="1"/>
          <p:nvPr/>
        </p:nvSpPr>
        <p:spPr>
          <a:xfrm>
            <a:off x="5325341" y="2240156"/>
            <a:ext cx="492443" cy="1291505"/>
          </a:xfrm>
          <a:prstGeom prst="rect">
            <a:avLst/>
          </a:prstGeom>
          <a:noFill/>
        </p:spPr>
        <p:txBody>
          <a:bodyPr vert="eaVert"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输入标题</a:t>
            </a:r>
            <a:endParaRPr lang="zh-CN" altLang="en-US" sz="2000" b="1"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6" name="文本框 35"/>
          <p:cNvSpPr txBox="1"/>
          <p:nvPr/>
        </p:nvSpPr>
        <p:spPr>
          <a:xfrm>
            <a:off x="1755129" y="4412335"/>
            <a:ext cx="3570208" cy="1388782"/>
          </a:xfrm>
          <a:prstGeom prst="rect">
            <a:avLst/>
          </a:prstGeom>
          <a:noFill/>
        </p:spPr>
        <p:txBody>
          <a:bodyPr vert="eaVert" wrap="square" rtlCol="0">
            <a:spAutoFit/>
          </a:bodyPr>
          <a:lstStyle/>
          <a:p>
            <a:pPr algn="just">
              <a:lnSpc>
                <a:spcPct val="20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endParaRPr kumimoji="0" lang="zh-CN" altLang="en-US" sz="1600" b="0" i="0" u="none" strike="noStrike" kern="1200" cap="none" spc="0" normalizeH="0" baseline="0" noProof="0" dirty="0">
              <a:ln>
                <a:noFill/>
              </a:ln>
              <a:effectLst/>
              <a:uLnTx/>
              <a:uFillTx/>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37" name="文本框 36"/>
          <p:cNvSpPr txBox="1"/>
          <p:nvPr/>
        </p:nvSpPr>
        <p:spPr>
          <a:xfrm>
            <a:off x="5371743" y="4424336"/>
            <a:ext cx="492443" cy="1291505"/>
          </a:xfrm>
          <a:prstGeom prst="rect">
            <a:avLst/>
          </a:prstGeom>
          <a:noFill/>
        </p:spPr>
        <p:txBody>
          <a:bodyPr vert="eaVert"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输入标题</a:t>
            </a:r>
            <a:endParaRPr lang="zh-CN" altLang="en-US" sz="2000" b="1"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out)">
                                      <p:cBhvr>
                                        <p:cTn id="7" dur="2000"/>
                                        <p:tgtEl>
                                          <p:spTgt spid="33"/>
                                        </p:tgtEl>
                                      </p:cBhvr>
                                    </p:animEffect>
                                  </p:childTnLst>
                                </p:cTn>
                              </p:par>
                            </p:childTnLst>
                          </p:cTn>
                        </p:par>
                        <p:par>
                          <p:cTn id="8" fill="hold">
                            <p:stCondLst>
                              <p:cond delay="2000"/>
                            </p:stCondLst>
                            <p:childTnLst>
                              <p:par>
                                <p:cTn id="9" presetID="2" presetClass="entr" presetSubtype="4" fill="hold" grpId="0" nodeType="afterEffect">
                                  <p:stCondLst>
                                    <p:cond delay="0"/>
                                  </p:stCondLst>
                                  <p:iterate type="lt">
                                    <p:tmPct val="10000"/>
                                  </p:iterate>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2650"/>
                            </p:stCondLst>
                            <p:childTnLst>
                              <p:par>
                                <p:cTn id="14" presetID="22" presetClass="entr" presetSubtype="2"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right)">
                                      <p:cBhvr>
                                        <p:cTn id="16" dur="2000"/>
                                        <p:tgtEl>
                                          <p:spTgt spid="34"/>
                                        </p:tgtEl>
                                      </p:cBhvr>
                                    </p:animEffect>
                                  </p:childTnLst>
                                </p:cTn>
                              </p:par>
                            </p:childTnLst>
                          </p:cTn>
                        </p:par>
                        <p:par>
                          <p:cTn id="17" fill="hold">
                            <p:stCondLst>
                              <p:cond delay="4650"/>
                            </p:stCondLst>
                            <p:childTnLst>
                              <p:par>
                                <p:cTn id="18" presetID="2" presetClass="entr" presetSubtype="4" fill="hold" grpId="0" nodeType="afterEffect">
                                  <p:stCondLst>
                                    <p:cond delay="0"/>
                                  </p:stCondLst>
                                  <p:iterate type="lt">
                                    <p:tmPct val="10000"/>
                                  </p:iterate>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par>
                          <p:cTn id="22" fill="hold">
                            <p:stCondLst>
                              <p:cond delay="5300"/>
                            </p:stCondLst>
                            <p:childTnLst>
                              <p:par>
                                <p:cTn id="23" presetID="22" presetClass="entr" presetSubtype="2"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8" name="Rectangle 4"/>
          <p:cNvSpPr/>
          <p:nvPr/>
        </p:nvSpPr>
        <p:spPr>
          <a:xfrm>
            <a:off x="1184014" y="4543563"/>
            <a:ext cx="2222060" cy="330550"/>
          </a:xfrm>
          <a:prstGeom prst="rect">
            <a:avLst/>
          </a:prstGeom>
        </p:spPr>
        <p:txBody>
          <a:bodyPr wrap="none">
            <a:noAutofit/>
          </a:bodyPr>
          <a:lstStyle/>
          <a:p>
            <a:pPr algn="just"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nvGrpSpPr>
          <p:cNvPr id="9" name="组合 8"/>
          <p:cNvGrpSpPr/>
          <p:nvPr/>
        </p:nvGrpSpPr>
        <p:grpSpPr>
          <a:xfrm>
            <a:off x="1282493" y="4917855"/>
            <a:ext cx="4409074" cy="313258"/>
            <a:chOff x="1282493" y="4856895"/>
            <a:chExt cx="4409074" cy="313258"/>
          </a:xfrm>
        </p:grpSpPr>
        <p:sp>
          <p:nvSpPr>
            <p:cNvPr id="10" name="Rectangle 5"/>
            <p:cNvSpPr/>
            <p:nvPr/>
          </p:nvSpPr>
          <p:spPr>
            <a:xfrm rot="5400000">
              <a:off x="3330401" y="2808987"/>
              <a:ext cx="313257" cy="4409074"/>
            </a:xfrm>
            <a:prstGeom prst="rect">
              <a:avLst/>
            </a:prstGeom>
            <a:solidFill>
              <a:schemeClr val="bg1">
                <a:lumMod val="95000"/>
              </a:schemeClr>
            </a:solidFill>
            <a:ln w="12700">
              <a:solidFill>
                <a:schemeClr val="tx1">
                  <a:alpha val="2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1" name="Rectangle 6"/>
            <p:cNvSpPr/>
            <p:nvPr/>
          </p:nvSpPr>
          <p:spPr>
            <a:xfrm>
              <a:off x="1282497" y="4856897"/>
              <a:ext cx="3404963" cy="313256"/>
            </a:xfrm>
            <a:prstGeom prst="rect">
              <a:avLst/>
            </a:prstGeom>
            <a:solidFill>
              <a:srgbClr val="266363"/>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rtlCol="0" anchor="ctr" anchorCtr="0"/>
            <a:lstStyle/>
            <a:p>
              <a:pPr algn="r"/>
              <a:r>
                <a:rPr lang="en-US" dirty="0">
                  <a:solidFill>
                    <a:srgbClr val="FFFFFF"/>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80%</a:t>
              </a:r>
            </a:p>
          </p:txBody>
        </p:sp>
      </p:grpSp>
      <p:sp>
        <p:nvSpPr>
          <p:cNvPr id="12" name="Rectangle 8"/>
          <p:cNvSpPr/>
          <p:nvPr/>
        </p:nvSpPr>
        <p:spPr>
          <a:xfrm>
            <a:off x="1184014" y="5435456"/>
            <a:ext cx="2222060" cy="330550"/>
          </a:xfrm>
          <a:prstGeom prst="rect">
            <a:avLst/>
          </a:prstGeom>
        </p:spPr>
        <p:txBody>
          <a:bodyPr wrap="none">
            <a:noAutofit/>
          </a:bodyPr>
          <a:lstStyle/>
          <a:p>
            <a:pPr algn="just"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rgbClr val="686D8D"/>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nvGrpSpPr>
          <p:cNvPr id="13" name="组合 12"/>
          <p:cNvGrpSpPr/>
          <p:nvPr/>
        </p:nvGrpSpPr>
        <p:grpSpPr>
          <a:xfrm>
            <a:off x="1282493" y="5809748"/>
            <a:ext cx="4409074" cy="313258"/>
            <a:chOff x="1282493" y="5748788"/>
            <a:chExt cx="4409074" cy="313258"/>
          </a:xfrm>
        </p:grpSpPr>
        <p:sp>
          <p:nvSpPr>
            <p:cNvPr id="14" name="Rectangle 9"/>
            <p:cNvSpPr/>
            <p:nvPr/>
          </p:nvSpPr>
          <p:spPr>
            <a:xfrm rot="5400000">
              <a:off x="3330401" y="3700880"/>
              <a:ext cx="313257" cy="4409074"/>
            </a:xfrm>
            <a:prstGeom prst="rect">
              <a:avLst/>
            </a:prstGeom>
            <a:solidFill>
              <a:schemeClr val="bg1">
                <a:lumMod val="95000"/>
              </a:schemeClr>
            </a:solidFill>
            <a:ln w="12700">
              <a:solidFill>
                <a:schemeClr val="tx1">
                  <a:alpha val="2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5" name="Rectangle 10"/>
            <p:cNvSpPr/>
            <p:nvPr/>
          </p:nvSpPr>
          <p:spPr>
            <a:xfrm>
              <a:off x="1282498" y="5748790"/>
              <a:ext cx="2300397" cy="313256"/>
            </a:xfrm>
            <a:prstGeom prst="rect">
              <a:avLst/>
            </a:prstGeom>
            <a:solidFill>
              <a:srgbClr val="194F2D">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rtlCol="0" anchor="ctr" anchorCtr="0"/>
            <a:lstStyle/>
            <a:p>
              <a:pPr algn="r"/>
              <a:r>
                <a:rPr lang="en-US" dirty="0">
                  <a:solidFill>
                    <a:srgbClr val="FFFFFF"/>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50%</a:t>
              </a:r>
            </a:p>
          </p:txBody>
        </p:sp>
      </p:grpSp>
      <p:sp>
        <p:nvSpPr>
          <p:cNvPr id="16" name="Title 3"/>
          <p:cNvSpPr txBox="1"/>
          <p:nvPr/>
        </p:nvSpPr>
        <p:spPr>
          <a:xfrm>
            <a:off x="1164964" y="2395077"/>
            <a:ext cx="4398784" cy="1478098"/>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marL="171450" indent="-171450" algn="just">
              <a:lnSpc>
                <a:spcPct val="150000"/>
              </a:lnSpc>
              <a:spcAft>
                <a:spcPts val="400"/>
              </a:spcAft>
              <a:buFont typeface="Arial" panose="020B0604020202020204" pitchFamily="34" charset="0"/>
              <a:buChar char="•"/>
            </a:pPr>
            <a:r>
              <a:rPr lang="zh-CN" altLang="en-US" sz="1400" b="0"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点此输入内容或者复制您的内容在这里，通过复制您的文本后，在此框中选择粘贴</a:t>
            </a:r>
            <a:endParaRPr lang="en-US" altLang="zh-CN" sz="1400" b="0"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a:p>
            <a:pPr marL="171450" indent="-171450" algn="just">
              <a:lnSpc>
                <a:spcPct val="150000"/>
              </a:lnSpc>
              <a:spcAft>
                <a:spcPts val="400"/>
              </a:spcAft>
              <a:buFont typeface="Arial" panose="020B0604020202020204" pitchFamily="34" charset="0"/>
              <a:buChar char="•"/>
            </a:pPr>
            <a:r>
              <a:rPr lang="zh-CN" altLang="en-US" sz="1400" b="0"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点此输入内容或者复制您的内容在这里，通过复制您的文本后，在此框中选择粘贴</a:t>
            </a:r>
          </a:p>
        </p:txBody>
      </p:sp>
      <p:sp>
        <p:nvSpPr>
          <p:cNvPr id="17" name="文本框 16"/>
          <p:cNvSpPr txBox="1"/>
          <p:nvPr/>
        </p:nvSpPr>
        <p:spPr>
          <a:xfrm>
            <a:off x="1168177" y="1633936"/>
            <a:ext cx="2439076" cy="460375"/>
          </a:xfrm>
          <a:prstGeom prst="rect">
            <a:avLst/>
          </a:prstGeom>
          <a:noFill/>
        </p:spPr>
        <p:txBody>
          <a:bodyPr wrap="square">
            <a:spAutoFit/>
          </a:bodyPr>
          <a:lstStyle/>
          <a:p>
            <a:pPr algn="just"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sz="24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cxnSp>
        <p:nvCxnSpPr>
          <p:cNvPr id="18" name="直接连接符 17"/>
          <p:cNvCxnSpPr/>
          <p:nvPr/>
        </p:nvCxnSpPr>
        <p:spPr>
          <a:xfrm>
            <a:off x="1260156" y="2181576"/>
            <a:ext cx="4431411" cy="0"/>
          </a:xfrm>
          <a:prstGeom prst="line">
            <a:avLst/>
          </a:prstGeom>
          <a:ln w="25400">
            <a:solidFill>
              <a:srgbClr val="51989C"/>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260156" y="4090522"/>
            <a:ext cx="443141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图片 19" descr="C:\Users\16106\Desktop\26 年中总结6.24中国水墨风\51miz-E1269865-A13B120C.png51miz-E1269865-A13B120C"/>
          <p:cNvPicPr>
            <a:picLocks noChangeAspect="1"/>
          </p:cNvPicPr>
          <p:nvPr/>
        </p:nvPicPr>
        <p:blipFill>
          <a:blip r:embed="rId5"/>
          <a:srcRect/>
          <a:stretch>
            <a:fillRect/>
          </a:stretch>
        </p:blipFill>
        <p:spPr>
          <a:xfrm>
            <a:off x="7524750" y="1575455"/>
            <a:ext cx="2400300" cy="1800225"/>
          </a:xfrm>
          <a:custGeom>
            <a:avLst/>
            <a:gdLst>
              <a:gd name="connsiteX0" fmla="*/ 0 w 4674236"/>
              <a:gd name="connsiteY0" fmla="*/ 0 h 1800225"/>
              <a:gd name="connsiteX1" fmla="*/ 4674236 w 4674236"/>
              <a:gd name="connsiteY1" fmla="*/ 0 h 1800225"/>
              <a:gd name="connsiteX2" fmla="*/ 4674236 w 4674236"/>
              <a:gd name="connsiteY2" fmla="*/ 1800225 h 1800225"/>
              <a:gd name="connsiteX3" fmla="*/ 0 w 4674236"/>
              <a:gd name="connsiteY3" fmla="*/ 1800225 h 1800225"/>
            </a:gdLst>
            <a:ahLst/>
            <a:cxnLst>
              <a:cxn ang="0">
                <a:pos x="connsiteX0" y="connsiteY0"/>
              </a:cxn>
              <a:cxn ang="0">
                <a:pos x="connsiteX1" y="connsiteY1"/>
              </a:cxn>
              <a:cxn ang="0">
                <a:pos x="connsiteX2" y="connsiteY2"/>
              </a:cxn>
              <a:cxn ang="0">
                <a:pos x="connsiteX3" y="connsiteY3"/>
              </a:cxn>
            </a:cxnLst>
            <a:rect l="l" t="t" r="r" b="b"/>
            <a:pathLst>
              <a:path w="4674236" h="1800225">
                <a:moveTo>
                  <a:pt x="0" y="0"/>
                </a:moveTo>
                <a:lnTo>
                  <a:pt x="4674236" y="0"/>
                </a:lnTo>
                <a:lnTo>
                  <a:pt x="4674236" y="1800225"/>
                </a:lnTo>
                <a:lnTo>
                  <a:pt x="0" y="1800225"/>
                </a:lnTo>
                <a:close/>
              </a:path>
            </a:pathLst>
          </a:custGeom>
          <a:ln>
            <a:noFill/>
          </a:ln>
        </p:spPr>
      </p:pic>
      <p:sp>
        <p:nvSpPr>
          <p:cNvPr id="21" name="矩形 20"/>
          <p:cNvSpPr/>
          <p:nvPr/>
        </p:nvSpPr>
        <p:spPr>
          <a:xfrm>
            <a:off x="6387782" y="3555790"/>
            <a:ext cx="4674236" cy="1483587"/>
          </a:xfrm>
          <a:prstGeom prst="rect">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2" name="文本框 21"/>
          <p:cNvSpPr txBox="1"/>
          <p:nvPr/>
        </p:nvSpPr>
        <p:spPr>
          <a:xfrm>
            <a:off x="6479857" y="4114642"/>
            <a:ext cx="4343400" cy="700576"/>
          </a:xfrm>
          <a:prstGeom prst="rect">
            <a:avLst/>
          </a:prstGeom>
          <a:noFill/>
        </p:spPr>
        <p:txBody>
          <a:bodyPr wrap="square" rtlCol="0">
            <a:spAutoFit/>
          </a:bodyPr>
          <a:lstStyle/>
          <a:p>
            <a:pPr algn="just" fontAlgn="auto">
              <a:lnSpc>
                <a:spcPct val="150000"/>
              </a:lnSpc>
              <a:spcBef>
                <a:spcPts val="0"/>
              </a:spcBef>
              <a:spcAft>
                <a:spcPts val="0"/>
              </a:spcAft>
            </a:pPr>
            <a:r>
              <a:rPr lang="zh-CN" altLang="en-US" sz="1400" dirty="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3" name="文本框 22"/>
          <p:cNvSpPr txBox="1"/>
          <p:nvPr/>
        </p:nvSpPr>
        <p:spPr>
          <a:xfrm>
            <a:off x="6479857" y="3638714"/>
            <a:ext cx="4343400" cy="460375"/>
          </a:xfrm>
          <a:prstGeom prst="rect">
            <a:avLst/>
          </a:prstGeom>
          <a:noFill/>
        </p:spPr>
        <p:txBody>
          <a:bodyPr wrap="square" rtlCol="0" anchor="ctr">
            <a:spAutoFit/>
          </a:bodyPr>
          <a:lstStyle/>
          <a:p>
            <a:pPr algn="just" fontAlgn="auto">
              <a:spcBef>
                <a:spcPts val="0"/>
              </a:spcBef>
              <a:spcAft>
                <a:spcPts val="0"/>
              </a:spcAft>
            </a:pPr>
            <a:r>
              <a:rPr lang="zh-CN" altLang="en-US" sz="2400" dirty="0">
                <a:solidFill>
                  <a:schemeClr val="bg1"/>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p>
        </p:txBody>
      </p:sp>
      <p:grpSp>
        <p:nvGrpSpPr>
          <p:cNvPr id="25" name="组合 24"/>
          <p:cNvGrpSpPr/>
          <p:nvPr/>
        </p:nvGrpSpPr>
        <p:grpSpPr>
          <a:xfrm>
            <a:off x="9618288" y="5183706"/>
            <a:ext cx="1443731" cy="974860"/>
            <a:chOff x="9618288" y="5122746"/>
            <a:chExt cx="1443731" cy="974860"/>
          </a:xfrm>
        </p:grpSpPr>
        <p:sp>
          <p:nvSpPr>
            <p:cNvPr id="26" name="矩形 25"/>
            <p:cNvSpPr/>
            <p:nvPr/>
          </p:nvSpPr>
          <p:spPr>
            <a:xfrm>
              <a:off x="9618288" y="5122746"/>
              <a:ext cx="1443731" cy="974860"/>
            </a:xfrm>
            <a:prstGeom prst="rect">
              <a:avLst/>
            </a:prstGeom>
            <a:solidFill>
              <a:srgbClr val="51989C">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7" name="矩形 26"/>
            <p:cNvSpPr/>
            <p:nvPr/>
          </p:nvSpPr>
          <p:spPr>
            <a:xfrm>
              <a:off x="9618288" y="5122746"/>
              <a:ext cx="1443731" cy="49347"/>
            </a:xfrm>
            <a:prstGeom prst="rect">
              <a:avLst/>
            </a:prstGeom>
            <a:solidFill>
              <a:srgbClr val="26636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28" name="组合 27"/>
          <p:cNvGrpSpPr/>
          <p:nvPr/>
        </p:nvGrpSpPr>
        <p:grpSpPr>
          <a:xfrm>
            <a:off x="8003036" y="5183706"/>
            <a:ext cx="1443731" cy="974860"/>
            <a:chOff x="8003036" y="5122746"/>
            <a:chExt cx="1443731" cy="974860"/>
          </a:xfrm>
        </p:grpSpPr>
        <p:sp>
          <p:nvSpPr>
            <p:cNvPr id="29" name="矩形 28"/>
            <p:cNvSpPr/>
            <p:nvPr/>
          </p:nvSpPr>
          <p:spPr>
            <a:xfrm>
              <a:off x="8003036" y="5122746"/>
              <a:ext cx="1443731" cy="974860"/>
            </a:xfrm>
            <a:prstGeom prst="rect">
              <a:avLst/>
            </a:prstGeom>
            <a:solidFill>
              <a:srgbClr val="51989C">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30" name="矩形 29"/>
            <p:cNvSpPr/>
            <p:nvPr/>
          </p:nvSpPr>
          <p:spPr>
            <a:xfrm>
              <a:off x="8003036" y="5122746"/>
              <a:ext cx="1443731" cy="49347"/>
            </a:xfrm>
            <a:prstGeom prst="rect">
              <a:avLst/>
            </a:prstGeom>
            <a:solidFill>
              <a:srgbClr val="26636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31" name="组合 30"/>
          <p:cNvGrpSpPr/>
          <p:nvPr/>
        </p:nvGrpSpPr>
        <p:grpSpPr>
          <a:xfrm>
            <a:off x="6387783" y="5183706"/>
            <a:ext cx="1443731" cy="974860"/>
            <a:chOff x="6387783" y="5122746"/>
            <a:chExt cx="1443731" cy="974860"/>
          </a:xfrm>
        </p:grpSpPr>
        <p:sp>
          <p:nvSpPr>
            <p:cNvPr id="32" name="矩形 31"/>
            <p:cNvSpPr/>
            <p:nvPr/>
          </p:nvSpPr>
          <p:spPr>
            <a:xfrm>
              <a:off x="6387783" y="5122746"/>
              <a:ext cx="1443731" cy="974860"/>
            </a:xfrm>
            <a:prstGeom prst="rect">
              <a:avLst/>
            </a:prstGeom>
            <a:solidFill>
              <a:srgbClr val="51989C">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33" name="矩形 32"/>
            <p:cNvSpPr/>
            <p:nvPr/>
          </p:nvSpPr>
          <p:spPr>
            <a:xfrm>
              <a:off x="6387783" y="5122746"/>
              <a:ext cx="1443731" cy="49347"/>
            </a:xfrm>
            <a:prstGeom prst="rect">
              <a:avLst/>
            </a:prstGeom>
            <a:solidFill>
              <a:srgbClr val="26636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sp>
        <p:nvSpPr>
          <p:cNvPr id="34" name="textcount"/>
          <p:cNvSpPr txBox="1"/>
          <p:nvPr/>
        </p:nvSpPr>
        <p:spPr>
          <a:xfrm>
            <a:off x="6480999" y="5650260"/>
            <a:ext cx="1257298" cy="402354"/>
          </a:xfrm>
          <a:prstGeom prst="rect">
            <a:avLst/>
          </a:prstGeom>
          <a:noFill/>
        </p:spPr>
        <p:txBody>
          <a:bodyPr vert="horz" wrap="square" rtlCol="0">
            <a:spAutoFit/>
          </a:bodyPr>
          <a:lstStyle/>
          <a:p>
            <a:pPr algn="ctr">
              <a:lnSpc>
                <a:spcPct val="120000"/>
              </a:lnSpc>
            </a:pPr>
            <a:r>
              <a:rPr lang="zh-CN" altLang="en-US"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关键字</a:t>
            </a:r>
          </a:p>
        </p:txBody>
      </p:sp>
      <p:sp>
        <p:nvSpPr>
          <p:cNvPr id="35" name="textcount"/>
          <p:cNvSpPr txBox="1"/>
          <p:nvPr/>
        </p:nvSpPr>
        <p:spPr>
          <a:xfrm>
            <a:off x="6575801" y="5308234"/>
            <a:ext cx="1067695" cy="505716"/>
          </a:xfrm>
          <a:prstGeom prst="rect">
            <a:avLst/>
          </a:prstGeom>
          <a:noFill/>
        </p:spPr>
        <p:txBody>
          <a:bodyPr vert="horz" wrap="square" rtlCol="0">
            <a:spAutoFit/>
          </a:bodyPr>
          <a:lstStyle/>
          <a:p>
            <a:pPr algn="ctr">
              <a:lnSpc>
                <a:spcPct val="120000"/>
              </a:lnSpc>
            </a:pPr>
            <a:r>
              <a:rPr lang="en-US" altLang="zh-CN" sz="2400" b="1"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85%</a:t>
            </a:r>
          </a:p>
        </p:txBody>
      </p:sp>
      <p:sp>
        <p:nvSpPr>
          <p:cNvPr id="36" name="textcount"/>
          <p:cNvSpPr txBox="1"/>
          <p:nvPr/>
        </p:nvSpPr>
        <p:spPr>
          <a:xfrm>
            <a:off x="8096252" y="5650260"/>
            <a:ext cx="1257298" cy="402354"/>
          </a:xfrm>
          <a:prstGeom prst="rect">
            <a:avLst/>
          </a:prstGeom>
          <a:noFill/>
        </p:spPr>
        <p:txBody>
          <a:bodyPr vert="horz" wrap="square" rtlCol="0">
            <a:spAutoFit/>
          </a:bodyPr>
          <a:lstStyle/>
          <a:p>
            <a:pPr algn="ctr">
              <a:lnSpc>
                <a:spcPct val="120000"/>
              </a:lnSpc>
            </a:pPr>
            <a:r>
              <a:rPr lang="zh-CN" altLang="en-US"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关键字</a:t>
            </a:r>
          </a:p>
        </p:txBody>
      </p:sp>
      <p:sp>
        <p:nvSpPr>
          <p:cNvPr id="37" name="textcount"/>
          <p:cNvSpPr txBox="1"/>
          <p:nvPr/>
        </p:nvSpPr>
        <p:spPr>
          <a:xfrm>
            <a:off x="7965490" y="5308234"/>
            <a:ext cx="1518824" cy="505716"/>
          </a:xfrm>
          <a:prstGeom prst="rect">
            <a:avLst/>
          </a:prstGeom>
          <a:noFill/>
        </p:spPr>
        <p:txBody>
          <a:bodyPr vert="horz" wrap="square" rtlCol="0">
            <a:spAutoFit/>
          </a:bodyPr>
          <a:lstStyle/>
          <a:p>
            <a:pPr algn="ctr">
              <a:lnSpc>
                <a:spcPct val="120000"/>
              </a:lnSpc>
            </a:pPr>
            <a:r>
              <a:rPr lang="en-US" altLang="zh-CN" sz="2400" b="1"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2000</a:t>
            </a:r>
          </a:p>
        </p:txBody>
      </p:sp>
      <p:sp>
        <p:nvSpPr>
          <p:cNvPr id="38" name="textcount"/>
          <p:cNvSpPr txBox="1"/>
          <p:nvPr/>
        </p:nvSpPr>
        <p:spPr>
          <a:xfrm>
            <a:off x="9618288" y="5650260"/>
            <a:ext cx="1443730" cy="402354"/>
          </a:xfrm>
          <a:prstGeom prst="rect">
            <a:avLst/>
          </a:prstGeom>
          <a:noFill/>
        </p:spPr>
        <p:txBody>
          <a:bodyPr vert="horz" wrap="square" rtlCol="0">
            <a:spAutoFit/>
          </a:bodyPr>
          <a:lstStyle/>
          <a:p>
            <a:pPr algn="ctr">
              <a:lnSpc>
                <a:spcPct val="120000"/>
              </a:lnSpc>
            </a:pPr>
            <a:r>
              <a:rPr lang="zh-CN" altLang="en-US" dirty="0">
                <a:solidFill>
                  <a:schemeClr val="bg1">
                    <a:lumMod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关键字</a:t>
            </a:r>
          </a:p>
        </p:txBody>
      </p:sp>
      <p:sp>
        <p:nvSpPr>
          <p:cNvPr id="39" name="textcount"/>
          <p:cNvSpPr txBox="1"/>
          <p:nvPr/>
        </p:nvSpPr>
        <p:spPr>
          <a:xfrm>
            <a:off x="9711000" y="5308234"/>
            <a:ext cx="1258308" cy="505716"/>
          </a:xfrm>
          <a:prstGeom prst="rect">
            <a:avLst/>
          </a:prstGeom>
          <a:noFill/>
        </p:spPr>
        <p:txBody>
          <a:bodyPr vert="horz" wrap="square" rtlCol="0">
            <a:spAutoFit/>
          </a:bodyPr>
          <a:lstStyle/>
          <a:p>
            <a:pPr algn="ctr">
              <a:lnSpc>
                <a:spcPct val="120000"/>
              </a:lnSpc>
            </a:pPr>
            <a:r>
              <a:rPr lang="en-US" altLang="zh-CN" sz="2400" b="1"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100+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5000"/>
                            </p:stCondLst>
                            <p:childTnLst>
                              <p:par>
                                <p:cTn id="53" presetID="14" presetClass="entr" presetSubtype="1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childTnLst>
                          </p:cTn>
                        </p:par>
                        <p:par>
                          <p:cTn id="59" fill="hold">
                            <p:stCondLst>
                              <p:cond delay="5500"/>
                            </p:stCondLst>
                            <p:childTnLst>
                              <p:par>
                                <p:cTn id="60" presetID="22" presetClass="entr" presetSubtype="1"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par>
                          <p:cTn id="63" fill="hold">
                            <p:stCondLst>
                              <p:cond delay="6000"/>
                            </p:stCondLst>
                            <p:childTnLst>
                              <p:par>
                                <p:cTn id="64" presetID="42"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anim calcmode="lin" valueType="num">
                                      <p:cBhvr>
                                        <p:cTn id="67" dur="500" fill="hold"/>
                                        <p:tgtEl>
                                          <p:spTgt spid="35"/>
                                        </p:tgtEl>
                                        <p:attrNameLst>
                                          <p:attrName>ppt_x</p:attrName>
                                        </p:attrNameLst>
                                      </p:cBhvr>
                                      <p:tavLst>
                                        <p:tav tm="0">
                                          <p:val>
                                            <p:strVal val="#ppt_x"/>
                                          </p:val>
                                        </p:tav>
                                        <p:tav tm="100000">
                                          <p:val>
                                            <p:strVal val="#ppt_x"/>
                                          </p:val>
                                        </p:tav>
                                      </p:tavLst>
                                    </p:anim>
                                    <p:anim calcmode="lin" valueType="num">
                                      <p:cBhvr>
                                        <p:cTn id="68" dur="500" fill="hold"/>
                                        <p:tgtEl>
                                          <p:spTgt spid="35"/>
                                        </p:tgtEl>
                                        <p:attrNameLst>
                                          <p:attrName>ppt_y</p:attrName>
                                        </p:attrNameLst>
                                      </p:cBhvr>
                                      <p:tavLst>
                                        <p:tav tm="0">
                                          <p:val>
                                            <p:strVal val="#ppt_y+.1"/>
                                          </p:val>
                                        </p:tav>
                                        <p:tav tm="100000">
                                          <p:val>
                                            <p:strVal val="#ppt_y"/>
                                          </p:val>
                                        </p:tav>
                                      </p:tavLst>
                                    </p:anim>
                                  </p:childTnLst>
                                </p:cTn>
                              </p:par>
                            </p:childTnLst>
                          </p:cTn>
                        </p:par>
                        <p:par>
                          <p:cTn id="69" fill="hold">
                            <p:stCondLst>
                              <p:cond delay="6500"/>
                            </p:stCondLst>
                            <p:childTnLst>
                              <p:par>
                                <p:cTn id="70" presetID="42" presetClass="entr" presetSubtype="0" fill="hold" grpId="0"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anim calcmode="lin" valueType="num">
                                      <p:cBhvr>
                                        <p:cTn id="73" dur="500" fill="hold"/>
                                        <p:tgtEl>
                                          <p:spTgt spid="34"/>
                                        </p:tgtEl>
                                        <p:attrNameLst>
                                          <p:attrName>ppt_x</p:attrName>
                                        </p:attrNameLst>
                                      </p:cBhvr>
                                      <p:tavLst>
                                        <p:tav tm="0">
                                          <p:val>
                                            <p:strVal val="#ppt_x"/>
                                          </p:val>
                                        </p:tav>
                                        <p:tav tm="100000">
                                          <p:val>
                                            <p:strVal val="#ppt_x"/>
                                          </p:val>
                                        </p:tav>
                                      </p:tavLst>
                                    </p:anim>
                                    <p:anim calcmode="lin" valueType="num">
                                      <p:cBhvr>
                                        <p:cTn id="74" dur="500" fill="hold"/>
                                        <p:tgtEl>
                                          <p:spTgt spid="34"/>
                                        </p:tgtEl>
                                        <p:attrNameLst>
                                          <p:attrName>ppt_y</p:attrName>
                                        </p:attrNameLst>
                                      </p:cBhvr>
                                      <p:tavLst>
                                        <p:tav tm="0">
                                          <p:val>
                                            <p:strVal val="#ppt_y+.1"/>
                                          </p:val>
                                        </p:tav>
                                        <p:tav tm="100000">
                                          <p:val>
                                            <p:strVal val="#ppt_y"/>
                                          </p:val>
                                        </p:tav>
                                      </p:tavLst>
                                    </p:anim>
                                  </p:childTnLst>
                                </p:cTn>
                              </p:par>
                            </p:childTnLst>
                          </p:cTn>
                        </p:par>
                        <p:par>
                          <p:cTn id="75" fill="hold">
                            <p:stCondLst>
                              <p:cond delay="7000"/>
                            </p:stCondLst>
                            <p:childTnLst>
                              <p:par>
                                <p:cTn id="76" presetID="22" presetClass="entr" presetSubtype="1"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up)">
                                      <p:cBhvr>
                                        <p:cTn id="78" dur="500"/>
                                        <p:tgtEl>
                                          <p:spTgt spid="28"/>
                                        </p:tgtEl>
                                      </p:cBhvr>
                                    </p:animEffect>
                                  </p:childTnLst>
                                </p:cTn>
                              </p:par>
                            </p:childTnLst>
                          </p:cTn>
                        </p:par>
                        <p:par>
                          <p:cTn id="79" fill="hold">
                            <p:stCondLst>
                              <p:cond delay="7500"/>
                            </p:stCondLst>
                            <p:childTnLst>
                              <p:par>
                                <p:cTn id="80" presetID="42" presetClass="entr" presetSubtype="0"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anim calcmode="lin" valueType="num">
                                      <p:cBhvr>
                                        <p:cTn id="83" dur="500" fill="hold"/>
                                        <p:tgtEl>
                                          <p:spTgt spid="37"/>
                                        </p:tgtEl>
                                        <p:attrNameLst>
                                          <p:attrName>ppt_x</p:attrName>
                                        </p:attrNameLst>
                                      </p:cBhvr>
                                      <p:tavLst>
                                        <p:tav tm="0">
                                          <p:val>
                                            <p:strVal val="#ppt_x"/>
                                          </p:val>
                                        </p:tav>
                                        <p:tav tm="100000">
                                          <p:val>
                                            <p:strVal val="#ppt_x"/>
                                          </p:val>
                                        </p:tav>
                                      </p:tavLst>
                                    </p:anim>
                                    <p:anim calcmode="lin" valueType="num">
                                      <p:cBhvr>
                                        <p:cTn id="84" dur="500" fill="hold"/>
                                        <p:tgtEl>
                                          <p:spTgt spid="37"/>
                                        </p:tgtEl>
                                        <p:attrNameLst>
                                          <p:attrName>ppt_y</p:attrName>
                                        </p:attrNameLst>
                                      </p:cBhvr>
                                      <p:tavLst>
                                        <p:tav tm="0">
                                          <p:val>
                                            <p:strVal val="#ppt_y+.1"/>
                                          </p:val>
                                        </p:tav>
                                        <p:tav tm="100000">
                                          <p:val>
                                            <p:strVal val="#ppt_y"/>
                                          </p:val>
                                        </p:tav>
                                      </p:tavLst>
                                    </p:anim>
                                  </p:childTnLst>
                                </p:cTn>
                              </p:par>
                            </p:childTnLst>
                          </p:cTn>
                        </p:par>
                        <p:par>
                          <p:cTn id="85" fill="hold">
                            <p:stCondLst>
                              <p:cond delay="8000"/>
                            </p:stCondLst>
                            <p:childTnLst>
                              <p:par>
                                <p:cTn id="86" presetID="42" presetClass="entr" presetSubtype="0"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anim calcmode="lin" valueType="num">
                                      <p:cBhvr>
                                        <p:cTn id="89" dur="500" fill="hold"/>
                                        <p:tgtEl>
                                          <p:spTgt spid="36"/>
                                        </p:tgtEl>
                                        <p:attrNameLst>
                                          <p:attrName>ppt_x</p:attrName>
                                        </p:attrNameLst>
                                      </p:cBhvr>
                                      <p:tavLst>
                                        <p:tav tm="0">
                                          <p:val>
                                            <p:strVal val="#ppt_x"/>
                                          </p:val>
                                        </p:tav>
                                        <p:tav tm="100000">
                                          <p:val>
                                            <p:strVal val="#ppt_x"/>
                                          </p:val>
                                        </p:tav>
                                      </p:tavLst>
                                    </p:anim>
                                    <p:anim calcmode="lin" valueType="num">
                                      <p:cBhvr>
                                        <p:cTn id="90" dur="500" fill="hold"/>
                                        <p:tgtEl>
                                          <p:spTgt spid="36"/>
                                        </p:tgtEl>
                                        <p:attrNameLst>
                                          <p:attrName>ppt_y</p:attrName>
                                        </p:attrNameLst>
                                      </p:cBhvr>
                                      <p:tavLst>
                                        <p:tav tm="0">
                                          <p:val>
                                            <p:strVal val="#ppt_y+.1"/>
                                          </p:val>
                                        </p:tav>
                                        <p:tav tm="100000">
                                          <p:val>
                                            <p:strVal val="#ppt_y"/>
                                          </p:val>
                                        </p:tav>
                                      </p:tavLst>
                                    </p:anim>
                                  </p:childTnLst>
                                </p:cTn>
                              </p:par>
                            </p:childTnLst>
                          </p:cTn>
                        </p:par>
                        <p:par>
                          <p:cTn id="91" fill="hold">
                            <p:stCondLst>
                              <p:cond delay="8500"/>
                            </p:stCondLst>
                            <p:childTnLst>
                              <p:par>
                                <p:cTn id="92" presetID="22" presetClass="entr" presetSubtype="1"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childTnLst>
                          </p:cTn>
                        </p:par>
                        <p:par>
                          <p:cTn id="95" fill="hold">
                            <p:stCondLst>
                              <p:cond delay="9000"/>
                            </p:stCondLst>
                            <p:childTnLst>
                              <p:par>
                                <p:cTn id="96" presetID="42"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anim calcmode="lin" valueType="num">
                                      <p:cBhvr>
                                        <p:cTn id="99" dur="500" fill="hold"/>
                                        <p:tgtEl>
                                          <p:spTgt spid="39"/>
                                        </p:tgtEl>
                                        <p:attrNameLst>
                                          <p:attrName>ppt_x</p:attrName>
                                        </p:attrNameLst>
                                      </p:cBhvr>
                                      <p:tavLst>
                                        <p:tav tm="0">
                                          <p:val>
                                            <p:strVal val="#ppt_x"/>
                                          </p:val>
                                        </p:tav>
                                        <p:tav tm="100000">
                                          <p:val>
                                            <p:strVal val="#ppt_x"/>
                                          </p:val>
                                        </p:tav>
                                      </p:tavLst>
                                    </p:anim>
                                    <p:anim calcmode="lin" valueType="num">
                                      <p:cBhvr>
                                        <p:cTn id="100" dur="500" fill="hold"/>
                                        <p:tgtEl>
                                          <p:spTgt spid="39"/>
                                        </p:tgtEl>
                                        <p:attrNameLst>
                                          <p:attrName>ppt_y</p:attrName>
                                        </p:attrNameLst>
                                      </p:cBhvr>
                                      <p:tavLst>
                                        <p:tav tm="0">
                                          <p:val>
                                            <p:strVal val="#ppt_y+.1"/>
                                          </p:val>
                                        </p:tav>
                                        <p:tav tm="100000">
                                          <p:val>
                                            <p:strVal val="#ppt_y"/>
                                          </p:val>
                                        </p:tav>
                                      </p:tavLst>
                                    </p:anim>
                                  </p:childTnLst>
                                </p:cTn>
                              </p:par>
                            </p:childTnLst>
                          </p:cTn>
                        </p:par>
                        <p:par>
                          <p:cTn id="101" fill="hold">
                            <p:stCondLst>
                              <p:cond delay="9500"/>
                            </p:stCondLst>
                            <p:childTnLst>
                              <p:par>
                                <p:cTn id="102" presetID="42" presetClass="entr" presetSubtype="0" fill="hold" grpId="0" nodeType="after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anim calcmode="lin" valueType="num">
                                      <p:cBhvr>
                                        <p:cTn id="105" dur="500" fill="hold"/>
                                        <p:tgtEl>
                                          <p:spTgt spid="38"/>
                                        </p:tgtEl>
                                        <p:attrNameLst>
                                          <p:attrName>ppt_x</p:attrName>
                                        </p:attrNameLst>
                                      </p:cBhvr>
                                      <p:tavLst>
                                        <p:tav tm="0">
                                          <p:val>
                                            <p:strVal val="#ppt_x"/>
                                          </p:val>
                                        </p:tav>
                                        <p:tav tm="100000">
                                          <p:val>
                                            <p:strVal val="#ppt_x"/>
                                          </p:val>
                                        </p:tav>
                                      </p:tavLst>
                                    </p:anim>
                                    <p:anim calcmode="lin" valueType="num">
                                      <p:cBhvr>
                                        <p:cTn id="10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7" grpId="0"/>
      <p:bldP spid="21" grpId="0" bldLvl="0" animBg="1"/>
      <p:bldP spid="22" grpId="0"/>
      <p:bldP spid="2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209373-C983DBEE.png51miz-E1209373-C983DBEE"/>
          <p:cNvPicPr>
            <a:picLocks noChangeAspect="1"/>
          </p:cNvPicPr>
          <p:nvPr/>
        </p:nvPicPr>
        <p:blipFill rotWithShape="1">
          <a:blip r:embed="rId5"/>
          <a:srcRect/>
          <a:stretch>
            <a:fillRect/>
          </a:stretch>
        </p:blipFill>
        <p:spPr>
          <a:xfrm>
            <a:off x="3821430" y="2310581"/>
            <a:ext cx="4547235" cy="4547419"/>
          </a:xfrm>
          <a:prstGeom prst="rect">
            <a:avLst/>
          </a:prstGeom>
        </p:spPr>
      </p:pic>
      <p:grpSp>
        <p:nvGrpSpPr>
          <p:cNvPr id="29" name="组合 28"/>
          <p:cNvGrpSpPr/>
          <p:nvPr/>
        </p:nvGrpSpPr>
        <p:grpSpPr>
          <a:xfrm>
            <a:off x="1521460" y="3168650"/>
            <a:ext cx="3075940" cy="1393825"/>
            <a:chOff x="2700" y="4782"/>
            <a:chExt cx="4844" cy="2195"/>
          </a:xfrm>
        </p:grpSpPr>
        <p:sp>
          <p:nvSpPr>
            <p:cNvPr id="10" name="išľíďè"/>
            <p:cNvSpPr/>
            <p:nvPr/>
          </p:nvSpPr>
          <p:spPr bwMode="auto">
            <a:xfrm>
              <a:off x="3067" y="5369"/>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1" name="iSlíďè"/>
            <p:cNvSpPr txBox="1"/>
            <p:nvPr/>
          </p:nvSpPr>
          <p:spPr bwMode="auto">
            <a:xfrm>
              <a:off x="2700" y="4782"/>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28" name="组合 27"/>
          <p:cNvGrpSpPr/>
          <p:nvPr/>
        </p:nvGrpSpPr>
        <p:grpSpPr>
          <a:xfrm>
            <a:off x="372745" y="4906645"/>
            <a:ext cx="3075940" cy="1393190"/>
            <a:chOff x="1514" y="7407"/>
            <a:chExt cx="4844" cy="2194"/>
          </a:xfrm>
        </p:grpSpPr>
        <p:sp>
          <p:nvSpPr>
            <p:cNvPr id="13" name="išľíďè"/>
            <p:cNvSpPr/>
            <p:nvPr/>
          </p:nvSpPr>
          <p:spPr bwMode="auto">
            <a:xfrm>
              <a:off x="1881" y="7993"/>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4" name="iSlíďè"/>
            <p:cNvSpPr txBox="1"/>
            <p:nvPr/>
          </p:nvSpPr>
          <p:spPr bwMode="auto">
            <a:xfrm>
              <a:off x="1514" y="7407"/>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686D8D"/>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31" name="组合 30"/>
          <p:cNvGrpSpPr/>
          <p:nvPr/>
        </p:nvGrpSpPr>
        <p:grpSpPr>
          <a:xfrm>
            <a:off x="6073775" y="1557655"/>
            <a:ext cx="3075940" cy="1393190"/>
            <a:chOff x="9725" y="2517"/>
            <a:chExt cx="4844" cy="2194"/>
          </a:xfrm>
        </p:grpSpPr>
        <p:sp>
          <p:nvSpPr>
            <p:cNvPr id="16" name="išľíďè"/>
            <p:cNvSpPr/>
            <p:nvPr/>
          </p:nvSpPr>
          <p:spPr bwMode="auto">
            <a:xfrm>
              <a:off x="10091" y="3103"/>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17" name="iSlíďè"/>
            <p:cNvSpPr txBox="1"/>
            <p:nvPr/>
          </p:nvSpPr>
          <p:spPr bwMode="auto">
            <a:xfrm>
              <a:off x="9725" y="2517"/>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30" name="组合 29"/>
          <p:cNvGrpSpPr/>
          <p:nvPr/>
        </p:nvGrpSpPr>
        <p:grpSpPr>
          <a:xfrm>
            <a:off x="3155950" y="1557655"/>
            <a:ext cx="3075940" cy="1393190"/>
            <a:chOff x="5130" y="2517"/>
            <a:chExt cx="4844" cy="2194"/>
          </a:xfrm>
        </p:grpSpPr>
        <p:sp>
          <p:nvSpPr>
            <p:cNvPr id="19" name="išľíďè"/>
            <p:cNvSpPr/>
            <p:nvPr/>
          </p:nvSpPr>
          <p:spPr bwMode="auto">
            <a:xfrm>
              <a:off x="5496" y="3103"/>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0" name="iSlíďè"/>
            <p:cNvSpPr txBox="1"/>
            <p:nvPr/>
          </p:nvSpPr>
          <p:spPr bwMode="auto">
            <a:xfrm>
              <a:off x="5130" y="2517"/>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686D8D"/>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33" name="组合 32"/>
          <p:cNvGrpSpPr/>
          <p:nvPr/>
        </p:nvGrpSpPr>
        <p:grpSpPr>
          <a:xfrm>
            <a:off x="8741410" y="4906645"/>
            <a:ext cx="3075940" cy="1393190"/>
            <a:chOff x="13607" y="7407"/>
            <a:chExt cx="4844" cy="2194"/>
          </a:xfrm>
        </p:grpSpPr>
        <p:sp>
          <p:nvSpPr>
            <p:cNvPr id="22" name="išľíďè"/>
            <p:cNvSpPr/>
            <p:nvPr/>
          </p:nvSpPr>
          <p:spPr bwMode="auto">
            <a:xfrm>
              <a:off x="13973" y="7993"/>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3" name="iSlíďè"/>
            <p:cNvSpPr txBox="1"/>
            <p:nvPr/>
          </p:nvSpPr>
          <p:spPr bwMode="auto">
            <a:xfrm>
              <a:off x="13607" y="7407"/>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DEB975"/>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grpSp>
        <p:nvGrpSpPr>
          <p:cNvPr id="32" name="组合 31"/>
          <p:cNvGrpSpPr/>
          <p:nvPr/>
        </p:nvGrpSpPr>
        <p:grpSpPr>
          <a:xfrm>
            <a:off x="7805420" y="3168650"/>
            <a:ext cx="3075940" cy="1393825"/>
            <a:chOff x="12596" y="4782"/>
            <a:chExt cx="4844" cy="2195"/>
          </a:xfrm>
        </p:grpSpPr>
        <p:sp>
          <p:nvSpPr>
            <p:cNvPr id="25" name="išľíďè"/>
            <p:cNvSpPr/>
            <p:nvPr/>
          </p:nvSpPr>
          <p:spPr bwMode="auto">
            <a:xfrm>
              <a:off x="12962" y="5369"/>
              <a:ext cx="4112"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fontAlgn="auto">
                <a:lnSpc>
                  <a:spcPct val="150000"/>
                </a:lnSpc>
                <a:spcBef>
                  <a:spcPts val="0"/>
                </a:spcBef>
                <a:spcAft>
                  <a:spcPts val="0"/>
                </a:spcAft>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6" name="iSlíďè"/>
            <p:cNvSpPr txBox="1"/>
            <p:nvPr/>
          </p:nvSpPr>
          <p:spPr bwMode="auto">
            <a:xfrm>
              <a:off x="12596" y="4782"/>
              <a:ext cx="4845"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solidFill>
                  <a:srgbClr val="686D8D"/>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2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22" presetClass="entr" presetSubtype="4"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2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353DE3A-BD41-52F6-2326-DEBC911C3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213555" y="2393950"/>
            <a:ext cx="9765030" cy="1506503"/>
          </a:xfrm>
          <a:prstGeom prst="rect">
            <a:avLst/>
          </a:prstGeom>
          <a:noFill/>
        </p:spPr>
        <p:txBody>
          <a:bodyPr wrap="square" rtlCol="0">
            <a:spAutoFit/>
          </a:bodyPr>
          <a:lstStyle/>
          <a:p>
            <a:pPr algn="ctr">
              <a:lnSpc>
                <a:spcPct val="110000"/>
              </a:lnSpc>
            </a:pPr>
            <a:r>
              <a:rPr lang="zh-CN" altLang="en-US" sz="8800"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教 学 过 程</a:t>
            </a:r>
          </a:p>
        </p:txBody>
      </p:sp>
      <p:sp>
        <p:nvSpPr>
          <p:cNvPr id="2" name="文本框 1"/>
          <p:cNvSpPr txBox="1"/>
          <p:nvPr/>
        </p:nvSpPr>
        <p:spPr>
          <a:xfrm>
            <a:off x="4010095" y="1536700"/>
            <a:ext cx="4171950" cy="960135"/>
          </a:xfrm>
          <a:prstGeom prst="rect">
            <a:avLst/>
          </a:prstGeom>
          <a:noFill/>
        </p:spPr>
        <p:txBody>
          <a:bodyPr wrap="square" rtlCol="0">
            <a:spAutoFit/>
          </a:bodyPr>
          <a:lstStyle/>
          <a:p>
            <a:pPr algn="ctr">
              <a:lnSpc>
                <a:spcPct val="110000"/>
              </a:lnSpc>
            </a:pPr>
            <a:r>
              <a:rPr lang="en-US" altLang="zh-CN" sz="54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Part.03</a:t>
            </a: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601744" y="3928531"/>
            <a:ext cx="4988652" cy="661463"/>
          </a:xfrm>
          <a:prstGeom prst="rect">
            <a:avLst/>
          </a:prstGeom>
          <a:noFill/>
        </p:spPr>
        <p:txBody>
          <a:bodyPr vert="horz" wrap="square" rtlCol="0">
            <a:spAutoFit/>
          </a:bodyPr>
          <a:lstStyle/>
          <a:p>
            <a:pPr algn="ctr">
              <a:lnSpc>
                <a:spcPct val="200000"/>
              </a:lnSpc>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14" name="组合 13"/>
          <p:cNvGrpSpPr/>
          <p:nvPr/>
        </p:nvGrpSpPr>
        <p:grpSpPr>
          <a:xfrm>
            <a:off x="890270" y="1946910"/>
            <a:ext cx="2724150" cy="3767455"/>
            <a:chOff x="1143" y="3301"/>
            <a:chExt cx="4290" cy="5933"/>
          </a:xfrm>
        </p:grpSpPr>
        <p:pic>
          <p:nvPicPr>
            <p:cNvPr id="8" name="图片 7" descr="C:\Users\16106\Desktop\26 年中总结6.24中国水墨风\51miz-E1162039-3AA7D7D2.png51miz-E1162039-3AA7D7D2"/>
            <p:cNvPicPr>
              <a:picLocks noChangeAspect="1"/>
            </p:cNvPicPr>
            <p:nvPr/>
          </p:nvPicPr>
          <p:blipFill>
            <a:blip r:embed="rId5"/>
            <a:srcRect/>
            <a:stretch>
              <a:fillRect/>
            </a:stretch>
          </p:blipFill>
          <p:spPr>
            <a:xfrm>
              <a:off x="1143" y="3301"/>
              <a:ext cx="4290" cy="2681"/>
            </a:xfrm>
            <a:prstGeom prst="rect">
              <a:avLst/>
            </a:prstGeom>
          </p:spPr>
        </p:pic>
        <p:sp>
          <p:nvSpPr>
            <p:cNvPr id="9" name="矩形 8"/>
            <p:cNvSpPr/>
            <p:nvPr/>
          </p:nvSpPr>
          <p:spPr>
            <a:xfrm>
              <a:off x="1395" y="6532"/>
              <a:ext cx="3781" cy="2702"/>
            </a:xfrm>
            <a:prstGeom prst="rect">
              <a:avLst/>
            </a:prstGeom>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p>
          </p:txBody>
        </p:sp>
      </p:grpSp>
      <p:grpSp>
        <p:nvGrpSpPr>
          <p:cNvPr id="15" name="组合 14"/>
          <p:cNvGrpSpPr/>
          <p:nvPr/>
        </p:nvGrpSpPr>
        <p:grpSpPr>
          <a:xfrm>
            <a:off x="4618990" y="2039620"/>
            <a:ext cx="2724150" cy="3656330"/>
            <a:chOff x="6617" y="3447"/>
            <a:chExt cx="4290" cy="5758"/>
          </a:xfrm>
        </p:grpSpPr>
        <p:pic>
          <p:nvPicPr>
            <p:cNvPr id="10" name="图片 9" descr="C:\Users\16106\Desktop\26 年中总结6.24中国水墨风\51miz-E1162039-3AA7D7D2.png51miz-E1162039-3AA7D7D2"/>
            <p:cNvPicPr>
              <a:picLocks noChangeAspect="1"/>
            </p:cNvPicPr>
            <p:nvPr/>
          </p:nvPicPr>
          <p:blipFill>
            <a:blip r:embed="rId5"/>
            <a:srcRect/>
            <a:stretch>
              <a:fillRect/>
            </a:stretch>
          </p:blipFill>
          <p:spPr>
            <a:xfrm>
              <a:off x="6617" y="6524"/>
              <a:ext cx="4290" cy="2681"/>
            </a:xfrm>
            <a:prstGeom prst="rect">
              <a:avLst/>
            </a:prstGeom>
          </p:spPr>
        </p:pic>
        <p:sp>
          <p:nvSpPr>
            <p:cNvPr id="11" name="矩形 10"/>
            <p:cNvSpPr/>
            <p:nvPr/>
          </p:nvSpPr>
          <p:spPr>
            <a:xfrm>
              <a:off x="6869" y="3447"/>
              <a:ext cx="3781" cy="2702"/>
            </a:xfrm>
            <a:prstGeom prst="rect">
              <a:avLst/>
            </a:prstGeom>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p>
          </p:txBody>
        </p:sp>
      </p:grpSp>
      <p:grpSp>
        <p:nvGrpSpPr>
          <p:cNvPr id="16" name="组合 15"/>
          <p:cNvGrpSpPr/>
          <p:nvPr/>
        </p:nvGrpSpPr>
        <p:grpSpPr>
          <a:xfrm>
            <a:off x="8347710" y="2120900"/>
            <a:ext cx="2724150" cy="3745865"/>
            <a:chOff x="12914" y="3575"/>
            <a:chExt cx="4290" cy="5899"/>
          </a:xfrm>
        </p:grpSpPr>
        <p:pic>
          <p:nvPicPr>
            <p:cNvPr id="12" name="图片 11" descr="C:\Users\16106\Desktop\26 年中总结6.24中国水墨风\51miz-E1162039-3AA7D7D2.png51miz-E1162039-3AA7D7D2"/>
            <p:cNvPicPr>
              <a:picLocks noChangeAspect="1"/>
            </p:cNvPicPr>
            <p:nvPr/>
          </p:nvPicPr>
          <p:blipFill>
            <a:blip r:embed="rId5"/>
            <a:srcRect/>
            <a:stretch>
              <a:fillRect/>
            </a:stretch>
          </p:blipFill>
          <p:spPr>
            <a:xfrm>
              <a:off x="12914" y="3575"/>
              <a:ext cx="4290" cy="2681"/>
            </a:xfrm>
            <a:prstGeom prst="rect">
              <a:avLst/>
            </a:prstGeom>
          </p:spPr>
        </p:pic>
        <p:sp>
          <p:nvSpPr>
            <p:cNvPr id="13" name="矩形 12"/>
            <p:cNvSpPr/>
            <p:nvPr/>
          </p:nvSpPr>
          <p:spPr>
            <a:xfrm>
              <a:off x="13167" y="6772"/>
              <a:ext cx="3781" cy="2702"/>
            </a:xfrm>
            <a:prstGeom prst="rect">
              <a:avLst/>
            </a:prstGeom>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请在此处添加详细描述文本，尽量与标题文本语言风格相符合，语言描述尽量简洁生动。</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151963-478E6069.png51miz-E1151963-478E6069"/>
          <p:cNvPicPr>
            <a:picLocks noChangeAspect="1"/>
          </p:cNvPicPr>
          <p:nvPr/>
        </p:nvPicPr>
        <p:blipFill>
          <a:blip r:embed="rId5"/>
          <a:srcRect/>
          <a:stretch>
            <a:fillRect/>
          </a:stretch>
        </p:blipFill>
        <p:spPr>
          <a:xfrm>
            <a:off x="3779520" y="1659890"/>
            <a:ext cx="4505960" cy="4506595"/>
          </a:xfrm>
          <a:prstGeom prst="rect">
            <a:avLst/>
          </a:prstGeom>
        </p:spPr>
      </p:pic>
      <p:grpSp>
        <p:nvGrpSpPr>
          <p:cNvPr id="10" name="组合 9"/>
          <p:cNvGrpSpPr/>
          <p:nvPr/>
        </p:nvGrpSpPr>
        <p:grpSpPr>
          <a:xfrm>
            <a:off x="1078230" y="2031365"/>
            <a:ext cx="2332990" cy="511175"/>
            <a:chOff x="3071813" y="1292226"/>
            <a:chExt cx="2824163" cy="619124"/>
          </a:xfrm>
          <a:solidFill>
            <a:srgbClr val="266363"/>
          </a:solidFill>
        </p:grpSpPr>
        <p:sp>
          <p:nvSpPr>
            <p:cNvPr id="11"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2"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3"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4"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5"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7"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8"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9"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0"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1"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2"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3"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4"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5"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6"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7"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8"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9"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0"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1"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2"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3"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4"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35"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16" name="文本框 15"/>
          <p:cNvSpPr txBox="1"/>
          <p:nvPr/>
        </p:nvSpPr>
        <p:spPr>
          <a:xfrm>
            <a:off x="1506220" y="2121535"/>
            <a:ext cx="1402080" cy="337185"/>
          </a:xfrm>
          <a:prstGeom prst="rect">
            <a:avLst/>
          </a:prstGeom>
          <a:noFill/>
          <a:extLst>
            <a:ext uri="{909E8E84-426E-40DD-AFC4-6F175D3DCCD1}">
              <a14:hiddenFill xmlns:a14="http://schemas.microsoft.com/office/drawing/2010/main">
                <a:solidFill>
                  <a:srgbClr val="569EA1"/>
                </a:solidFill>
              </a14:hiddenFill>
            </a:ext>
          </a:extLst>
        </p:spPr>
        <p:txBody>
          <a:bodyPr wrap="none" rtlCol="0">
            <a:spAutoFit/>
          </a:bodyPr>
          <a:lstStyle>
            <a:defPPr>
              <a:defRPr lang="zh-CN"/>
            </a:defPPr>
            <a:lvl1pPr>
              <a:defRPr b="1">
                <a:solidFill>
                  <a:schemeClr val="bg1"/>
                </a:solidFill>
                <a:latin typeface="微软雅黑" panose="020B0503020204020204" charset="-122"/>
                <a:ea typeface="微软雅黑" panose="020B0503020204020204" charset="-122"/>
              </a:defRPr>
            </a:lvl1pPr>
          </a:lstStyle>
          <a:p>
            <a:pPr algn="ctr"/>
            <a:r>
              <a:rPr lang="zh-CN" altLang="en-US" sz="1600" b="0" dirty="0">
                <a:latin typeface="汉仪文黑-55简" panose="00020600040101010101" pitchFamily="18" charset="-122"/>
                <a:ea typeface="汉仪文黑-55简" panose="00020600040101010101" pitchFamily="18" charset="-122"/>
                <a:sym typeface="汉仪文黑-55简" panose="00020600040101010101" pitchFamily="18" charset="-122"/>
              </a:rPr>
              <a:t>输入你的标题</a:t>
            </a:r>
          </a:p>
        </p:txBody>
      </p:sp>
      <p:grpSp>
        <p:nvGrpSpPr>
          <p:cNvPr id="37" name="组合 36"/>
          <p:cNvGrpSpPr/>
          <p:nvPr/>
        </p:nvGrpSpPr>
        <p:grpSpPr>
          <a:xfrm>
            <a:off x="1078230" y="4361180"/>
            <a:ext cx="2332990" cy="511175"/>
            <a:chOff x="3071813" y="1292226"/>
            <a:chExt cx="2824163" cy="619124"/>
          </a:xfrm>
          <a:solidFill>
            <a:srgbClr val="266363"/>
          </a:solidFill>
        </p:grpSpPr>
        <p:sp>
          <p:nvSpPr>
            <p:cNvPr id="39"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0"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1"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2"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3"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4"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5"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6"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7"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8"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9"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0"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1"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2"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3"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4"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5"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6"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7"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8"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9"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0"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1"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2"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38" name="文本框 37"/>
          <p:cNvSpPr txBox="1"/>
          <p:nvPr/>
        </p:nvSpPr>
        <p:spPr>
          <a:xfrm>
            <a:off x="1506220" y="4450715"/>
            <a:ext cx="1402080" cy="337185"/>
          </a:xfrm>
          <a:prstGeom prst="rect">
            <a:avLst/>
          </a:prstGeom>
          <a:noFill/>
          <a:extLst>
            <a:ext uri="{909E8E84-426E-40DD-AFC4-6F175D3DCCD1}">
              <a14:hiddenFill xmlns:a14="http://schemas.microsoft.com/office/drawing/2010/main">
                <a:solidFill>
                  <a:srgbClr val="569EA1"/>
                </a:solidFill>
              </a14:hiddenFill>
            </a:ext>
          </a:extLst>
        </p:spPr>
        <p:txBody>
          <a:bodyPr wrap="none" rtlCol="0">
            <a:spAutoFit/>
          </a:bodyPr>
          <a:lstStyle>
            <a:defPPr>
              <a:defRPr lang="zh-CN"/>
            </a:defPPr>
            <a:lvl1pPr>
              <a:defRPr b="1">
                <a:solidFill>
                  <a:schemeClr val="bg1"/>
                </a:solidFill>
                <a:latin typeface="微软雅黑" panose="020B0503020204020204" charset="-122"/>
                <a:ea typeface="微软雅黑" panose="020B0503020204020204" charset="-122"/>
              </a:defRPr>
            </a:lvl1pPr>
          </a:lstStyle>
          <a:p>
            <a:pPr algn="ctr"/>
            <a:r>
              <a:rPr lang="zh-CN" altLang="en-US" sz="1600" b="0" dirty="0">
                <a:latin typeface="汉仪文黑-55简" panose="00020600040101010101" pitchFamily="18" charset="-122"/>
                <a:ea typeface="汉仪文黑-55简" panose="00020600040101010101" pitchFamily="18" charset="-122"/>
                <a:sym typeface="汉仪文黑-55简" panose="00020600040101010101" pitchFamily="18" charset="-122"/>
              </a:rPr>
              <a:t>输入你的标题</a:t>
            </a:r>
          </a:p>
        </p:txBody>
      </p:sp>
      <p:grpSp>
        <p:nvGrpSpPr>
          <p:cNvPr id="64" name="组合 63"/>
          <p:cNvGrpSpPr/>
          <p:nvPr/>
        </p:nvGrpSpPr>
        <p:grpSpPr>
          <a:xfrm>
            <a:off x="8642350" y="2072005"/>
            <a:ext cx="2332990" cy="511175"/>
            <a:chOff x="3071813" y="1292226"/>
            <a:chExt cx="2824163" cy="619124"/>
          </a:xfrm>
          <a:solidFill>
            <a:srgbClr val="266363"/>
          </a:solidFill>
        </p:grpSpPr>
        <p:sp>
          <p:nvSpPr>
            <p:cNvPr id="66"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7"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8"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9"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0"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1"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2"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3"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4"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5"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6"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7"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8"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79"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0"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1"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2"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3"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4"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5"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6"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7"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8"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9"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65" name="文本框 64"/>
          <p:cNvSpPr txBox="1"/>
          <p:nvPr/>
        </p:nvSpPr>
        <p:spPr>
          <a:xfrm>
            <a:off x="9070975" y="2162175"/>
            <a:ext cx="1402080" cy="337185"/>
          </a:xfrm>
          <a:prstGeom prst="rect">
            <a:avLst/>
          </a:prstGeom>
          <a:noFill/>
          <a:extLst>
            <a:ext uri="{909E8E84-426E-40DD-AFC4-6F175D3DCCD1}">
              <a14:hiddenFill xmlns:a14="http://schemas.microsoft.com/office/drawing/2010/main">
                <a:solidFill>
                  <a:srgbClr val="569EA1"/>
                </a:solidFill>
              </a14:hiddenFill>
            </a:ext>
          </a:extLst>
        </p:spPr>
        <p:txBody>
          <a:bodyPr wrap="none" rtlCol="0">
            <a:spAutoFit/>
          </a:bodyPr>
          <a:lstStyle>
            <a:defPPr>
              <a:defRPr lang="zh-CN"/>
            </a:defPPr>
            <a:lvl1pPr>
              <a:defRPr b="1">
                <a:solidFill>
                  <a:schemeClr val="bg1"/>
                </a:solidFill>
                <a:latin typeface="微软雅黑" panose="020B0503020204020204" charset="-122"/>
                <a:ea typeface="微软雅黑" panose="020B0503020204020204" charset="-122"/>
              </a:defRPr>
            </a:lvl1pPr>
          </a:lstStyle>
          <a:p>
            <a:pPr algn="ctr"/>
            <a:r>
              <a:rPr lang="zh-CN" altLang="en-US" sz="1600" b="0" dirty="0">
                <a:latin typeface="汉仪文黑-55简" panose="00020600040101010101" pitchFamily="18" charset="-122"/>
                <a:ea typeface="汉仪文黑-55简" panose="00020600040101010101" pitchFamily="18" charset="-122"/>
                <a:sym typeface="汉仪文黑-55简" panose="00020600040101010101" pitchFamily="18" charset="-122"/>
              </a:rPr>
              <a:t>输入你的标题</a:t>
            </a:r>
          </a:p>
        </p:txBody>
      </p:sp>
      <p:grpSp>
        <p:nvGrpSpPr>
          <p:cNvPr id="91" name="组合 90"/>
          <p:cNvGrpSpPr/>
          <p:nvPr/>
        </p:nvGrpSpPr>
        <p:grpSpPr>
          <a:xfrm>
            <a:off x="8642350" y="4401820"/>
            <a:ext cx="2332990" cy="511175"/>
            <a:chOff x="3071813" y="1292226"/>
            <a:chExt cx="2824163" cy="619124"/>
          </a:xfrm>
          <a:solidFill>
            <a:srgbClr val="266363"/>
          </a:solidFill>
        </p:grpSpPr>
        <p:sp>
          <p:nvSpPr>
            <p:cNvPr id="93" name="Freeform 5"/>
            <p:cNvSpPr/>
            <p:nvPr/>
          </p:nvSpPr>
          <p:spPr bwMode="auto">
            <a:xfrm>
              <a:off x="3478213" y="1362075"/>
              <a:ext cx="311150" cy="488950"/>
            </a:xfrm>
            <a:custGeom>
              <a:avLst/>
              <a:gdLst>
                <a:gd name="T0" fmla="*/ 122 w 388"/>
                <a:gd name="T1" fmla="*/ 22 h 609"/>
                <a:gd name="T2" fmla="*/ 59 w 388"/>
                <a:gd name="T3" fmla="*/ 65 h 609"/>
                <a:gd name="T4" fmla="*/ 57 w 388"/>
                <a:gd name="T5" fmla="*/ 66 h 609"/>
                <a:gd name="T6" fmla="*/ 42 w 388"/>
                <a:gd name="T7" fmla="*/ 139 h 609"/>
                <a:gd name="T8" fmla="*/ 33 w 388"/>
                <a:gd name="T9" fmla="*/ 150 h 609"/>
                <a:gd name="T10" fmla="*/ 32 w 388"/>
                <a:gd name="T11" fmla="*/ 191 h 609"/>
                <a:gd name="T12" fmla="*/ 2 w 388"/>
                <a:gd name="T13" fmla="*/ 233 h 609"/>
                <a:gd name="T14" fmla="*/ 12 w 388"/>
                <a:gd name="T15" fmla="*/ 249 h 609"/>
                <a:gd name="T16" fmla="*/ 22 w 388"/>
                <a:gd name="T17" fmla="*/ 275 h 609"/>
                <a:gd name="T18" fmla="*/ 15 w 388"/>
                <a:gd name="T19" fmla="*/ 351 h 609"/>
                <a:gd name="T20" fmla="*/ 0 w 388"/>
                <a:gd name="T21" fmla="*/ 376 h 609"/>
                <a:gd name="T22" fmla="*/ 15 w 388"/>
                <a:gd name="T23" fmla="*/ 398 h 609"/>
                <a:gd name="T24" fmla="*/ 30 w 388"/>
                <a:gd name="T25" fmla="*/ 447 h 609"/>
                <a:gd name="T26" fmla="*/ 58 w 388"/>
                <a:gd name="T27" fmla="*/ 525 h 609"/>
                <a:gd name="T28" fmla="*/ 58 w 388"/>
                <a:gd name="T29" fmla="*/ 545 h 609"/>
                <a:gd name="T30" fmla="*/ 78 w 388"/>
                <a:gd name="T31" fmla="*/ 551 h 609"/>
                <a:gd name="T32" fmla="*/ 131 w 388"/>
                <a:gd name="T33" fmla="*/ 605 h 609"/>
                <a:gd name="T34" fmla="*/ 388 w 388"/>
                <a:gd name="T35" fmla="*/ 609 h 609"/>
                <a:gd name="T36" fmla="*/ 388 w 388"/>
                <a:gd name="T37" fmla="*/ 2 h 609"/>
                <a:gd name="T38" fmla="*/ 135 w 388"/>
                <a:gd name="T39" fmla="*/ 0 h 609"/>
                <a:gd name="T40" fmla="*/ 122 w 388"/>
                <a:gd name="T41" fmla="*/ 2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122" y="22"/>
                  </a:moveTo>
                  <a:cubicBezTo>
                    <a:pt x="109" y="46"/>
                    <a:pt x="84" y="59"/>
                    <a:pt x="59" y="65"/>
                  </a:cubicBezTo>
                  <a:cubicBezTo>
                    <a:pt x="57" y="66"/>
                    <a:pt x="57" y="66"/>
                    <a:pt x="57" y="66"/>
                  </a:cubicBezTo>
                  <a:cubicBezTo>
                    <a:pt x="64" y="92"/>
                    <a:pt x="54" y="117"/>
                    <a:pt x="42" y="139"/>
                  </a:cubicBezTo>
                  <a:cubicBezTo>
                    <a:pt x="38" y="142"/>
                    <a:pt x="36" y="146"/>
                    <a:pt x="33" y="150"/>
                  </a:cubicBezTo>
                  <a:cubicBezTo>
                    <a:pt x="34" y="164"/>
                    <a:pt x="35" y="177"/>
                    <a:pt x="32" y="191"/>
                  </a:cubicBezTo>
                  <a:cubicBezTo>
                    <a:pt x="28" y="208"/>
                    <a:pt x="14" y="221"/>
                    <a:pt x="2" y="233"/>
                  </a:cubicBezTo>
                  <a:cubicBezTo>
                    <a:pt x="4" y="239"/>
                    <a:pt x="8" y="243"/>
                    <a:pt x="12" y="249"/>
                  </a:cubicBezTo>
                  <a:cubicBezTo>
                    <a:pt x="15" y="258"/>
                    <a:pt x="20" y="266"/>
                    <a:pt x="22" y="275"/>
                  </a:cubicBezTo>
                  <a:cubicBezTo>
                    <a:pt x="30" y="299"/>
                    <a:pt x="27" y="330"/>
                    <a:pt x="15" y="351"/>
                  </a:cubicBezTo>
                  <a:cubicBezTo>
                    <a:pt x="12" y="361"/>
                    <a:pt x="2" y="366"/>
                    <a:pt x="0" y="376"/>
                  </a:cubicBezTo>
                  <a:cubicBezTo>
                    <a:pt x="3" y="384"/>
                    <a:pt x="13" y="389"/>
                    <a:pt x="15" y="398"/>
                  </a:cubicBezTo>
                  <a:cubicBezTo>
                    <a:pt x="25" y="413"/>
                    <a:pt x="29" y="430"/>
                    <a:pt x="30" y="447"/>
                  </a:cubicBezTo>
                  <a:cubicBezTo>
                    <a:pt x="48" y="470"/>
                    <a:pt x="61" y="495"/>
                    <a:pt x="58" y="525"/>
                  </a:cubicBezTo>
                  <a:cubicBezTo>
                    <a:pt x="60" y="531"/>
                    <a:pt x="57" y="538"/>
                    <a:pt x="58" y="545"/>
                  </a:cubicBezTo>
                  <a:cubicBezTo>
                    <a:pt x="65" y="547"/>
                    <a:pt x="71" y="548"/>
                    <a:pt x="78" y="551"/>
                  </a:cubicBezTo>
                  <a:cubicBezTo>
                    <a:pt x="101" y="560"/>
                    <a:pt x="122" y="582"/>
                    <a:pt x="131" y="605"/>
                  </a:cubicBezTo>
                  <a:cubicBezTo>
                    <a:pt x="216" y="609"/>
                    <a:pt x="304" y="606"/>
                    <a:pt x="388" y="609"/>
                  </a:cubicBezTo>
                  <a:cubicBezTo>
                    <a:pt x="388" y="2"/>
                    <a:pt x="388" y="2"/>
                    <a:pt x="388" y="2"/>
                  </a:cubicBezTo>
                  <a:cubicBezTo>
                    <a:pt x="305" y="1"/>
                    <a:pt x="217" y="2"/>
                    <a:pt x="135" y="0"/>
                  </a:cubicBezTo>
                  <a:cubicBezTo>
                    <a:pt x="127" y="5"/>
                    <a:pt x="127" y="15"/>
                    <a:pt x="1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4" name="Rectangle 6"/>
            <p:cNvSpPr>
              <a:spLocks noChangeArrowheads="1"/>
            </p:cNvSpPr>
            <p:nvPr/>
          </p:nvSpPr>
          <p:spPr bwMode="auto">
            <a:xfrm>
              <a:off x="3759201" y="1363663"/>
              <a:ext cx="1616075" cy="487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5" name="Freeform 7"/>
            <p:cNvSpPr/>
            <p:nvPr/>
          </p:nvSpPr>
          <p:spPr bwMode="auto">
            <a:xfrm>
              <a:off x="5172076" y="1362075"/>
              <a:ext cx="311150" cy="490537"/>
            </a:xfrm>
            <a:custGeom>
              <a:avLst/>
              <a:gdLst>
                <a:gd name="T0" fmla="*/ 266 w 388"/>
                <a:gd name="T1" fmla="*/ 21 h 609"/>
                <a:gd name="T2" fmla="*/ 329 w 388"/>
                <a:gd name="T3" fmla="*/ 65 h 609"/>
                <a:gd name="T4" fmla="*/ 331 w 388"/>
                <a:gd name="T5" fmla="*/ 66 h 609"/>
                <a:gd name="T6" fmla="*/ 346 w 388"/>
                <a:gd name="T7" fmla="*/ 138 h 609"/>
                <a:gd name="T8" fmla="*/ 355 w 388"/>
                <a:gd name="T9" fmla="*/ 150 h 609"/>
                <a:gd name="T10" fmla="*/ 357 w 388"/>
                <a:gd name="T11" fmla="*/ 190 h 609"/>
                <a:gd name="T12" fmla="*/ 386 w 388"/>
                <a:gd name="T13" fmla="*/ 232 h 609"/>
                <a:gd name="T14" fmla="*/ 377 w 388"/>
                <a:gd name="T15" fmla="*/ 249 h 609"/>
                <a:gd name="T16" fmla="*/ 366 w 388"/>
                <a:gd name="T17" fmla="*/ 275 h 609"/>
                <a:gd name="T18" fmla="*/ 373 w 388"/>
                <a:gd name="T19" fmla="*/ 351 h 609"/>
                <a:gd name="T20" fmla="*/ 388 w 388"/>
                <a:gd name="T21" fmla="*/ 376 h 609"/>
                <a:gd name="T22" fmla="*/ 373 w 388"/>
                <a:gd name="T23" fmla="*/ 398 h 609"/>
                <a:gd name="T24" fmla="*/ 358 w 388"/>
                <a:gd name="T25" fmla="*/ 447 h 609"/>
                <a:gd name="T26" fmla="*/ 330 w 388"/>
                <a:gd name="T27" fmla="*/ 524 h 609"/>
                <a:gd name="T28" fmla="*/ 330 w 388"/>
                <a:gd name="T29" fmla="*/ 544 h 609"/>
                <a:gd name="T30" fmla="*/ 310 w 388"/>
                <a:gd name="T31" fmla="*/ 550 h 609"/>
                <a:gd name="T32" fmla="*/ 257 w 388"/>
                <a:gd name="T33" fmla="*/ 605 h 609"/>
                <a:gd name="T34" fmla="*/ 0 w 388"/>
                <a:gd name="T35" fmla="*/ 608 h 609"/>
                <a:gd name="T36" fmla="*/ 0 w 388"/>
                <a:gd name="T37" fmla="*/ 2 h 609"/>
                <a:gd name="T38" fmla="*/ 253 w 388"/>
                <a:gd name="T39" fmla="*/ 0 h 609"/>
                <a:gd name="T40" fmla="*/ 266 w 388"/>
                <a:gd name="T41" fmla="*/ 2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09">
                  <a:moveTo>
                    <a:pt x="266" y="21"/>
                  </a:moveTo>
                  <a:cubicBezTo>
                    <a:pt x="279" y="46"/>
                    <a:pt x="304" y="58"/>
                    <a:pt x="329" y="65"/>
                  </a:cubicBezTo>
                  <a:cubicBezTo>
                    <a:pt x="331" y="66"/>
                    <a:pt x="331" y="66"/>
                    <a:pt x="331" y="66"/>
                  </a:cubicBezTo>
                  <a:cubicBezTo>
                    <a:pt x="324" y="92"/>
                    <a:pt x="334" y="117"/>
                    <a:pt x="346" y="138"/>
                  </a:cubicBezTo>
                  <a:cubicBezTo>
                    <a:pt x="350" y="142"/>
                    <a:pt x="352" y="146"/>
                    <a:pt x="355" y="150"/>
                  </a:cubicBezTo>
                  <a:cubicBezTo>
                    <a:pt x="354" y="164"/>
                    <a:pt x="353" y="176"/>
                    <a:pt x="357" y="190"/>
                  </a:cubicBezTo>
                  <a:cubicBezTo>
                    <a:pt x="360" y="208"/>
                    <a:pt x="374" y="220"/>
                    <a:pt x="386" y="232"/>
                  </a:cubicBezTo>
                  <a:cubicBezTo>
                    <a:pt x="384" y="239"/>
                    <a:pt x="380" y="243"/>
                    <a:pt x="377" y="249"/>
                  </a:cubicBezTo>
                  <a:cubicBezTo>
                    <a:pt x="373" y="257"/>
                    <a:pt x="368" y="265"/>
                    <a:pt x="366" y="275"/>
                  </a:cubicBezTo>
                  <a:cubicBezTo>
                    <a:pt x="358" y="299"/>
                    <a:pt x="361" y="330"/>
                    <a:pt x="373" y="351"/>
                  </a:cubicBezTo>
                  <a:cubicBezTo>
                    <a:pt x="377" y="361"/>
                    <a:pt x="386" y="366"/>
                    <a:pt x="388" y="376"/>
                  </a:cubicBezTo>
                  <a:cubicBezTo>
                    <a:pt x="385" y="384"/>
                    <a:pt x="375" y="389"/>
                    <a:pt x="373" y="398"/>
                  </a:cubicBezTo>
                  <a:cubicBezTo>
                    <a:pt x="363" y="412"/>
                    <a:pt x="359" y="430"/>
                    <a:pt x="358" y="447"/>
                  </a:cubicBezTo>
                  <a:cubicBezTo>
                    <a:pt x="341" y="469"/>
                    <a:pt x="327" y="495"/>
                    <a:pt x="330" y="524"/>
                  </a:cubicBezTo>
                  <a:cubicBezTo>
                    <a:pt x="328" y="531"/>
                    <a:pt x="331" y="538"/>
                    <a:pt x="330" y="544"/>
                  </a:cubicBezTo>
                  <a:cubicBezTo>
                    <a:pt x="323" y="546"/>
                    <a:pt x="317" y="548"/>
                    <a:pt x="310" y="550"/>
                  </a:cubicBezTo>
                  <a:cubicBezTo>
                    <a:pt x="287" y="559"/>
                    <a:pt x="266" y="581"/>
                    <a:pt x="257" y="605"/>
                  </a:cubicBezTo>
                  <a:cubicBezTo>
                    <a:pt x="172" y="609"/>
                    <a:pt x="84" y="606"/>
                    <a:pt x="0" y="608"/>
                  </a:cubicBezTo>
                  <a:cubicBezTo>
                    <a:pt x="0" y="2"/>
                    <a:pt x="0" y="2"/>
                    <a:pt x="0" y="2"/>
                  </a:cubicBezTo>
                  <a:cubicBezTo>
                    <a:pt x="83" y="0"/>
                    <a:pt x="171" y="2"/>
                    <a:pt x="253" y="0"/>
                  </a:cubicBezTo>
                  <a:cubicBezTo>
                    <a:pt x="261" y="5"/>
                    <a:pt x="261" y="15"/>
                    <a:pt x="26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6" name="Freeform 8"/>
            <p:cNvSpPr/>
            <p:nvPr/>
          </p:nvSpPr>
          <p:spPr bwMode="auto">
            <a:xfrm>
              <a:off x="3381376" y="1441450"/>
              <a:ext cx="17463" cy="14287"/>
            </a:xfrm>
            <a:custGeom>
              <a:avLst/>
              <a:gdLst>
                <a:gd name="T0" fmla="*/ 4 w 22"/>
                <a:gd name="T1" fmla="*/ 2 h 18"/>
                <a:gd name="T2" fmla="*/ 0 w 22"/>
                <a:gd name="T3" fmla="*/ 8 h 18"/>
                <a:gd name="T4" fmla="*/ 14 w 22"/>
                <a:gd name="T5" fmla="*/ 18 h 18"/>
                <a:gd name="T6" fmla="*/ 22 w 22"/>
                <a:gd name="T7" fmla="*/ 10 h 18"/>
                <a:gd name="T8" fmla="*/ 4 w 22"/>
                <a:gd name="T9" fmla="*/ 2 h 18"/>
              </a:gdLst>
              <a:ahLst/>
              <a:cxnLst>
                <a:cxn ang="0">
                  <a:pos x="T0" y="T1"/>
                </a:cxn>
                <a:cxn ang="0">
                  <a:pos x="T2" y="T3"/>
                </a:cxn>
                <a:cxn ang="0">
                  <a:pos x="T4" y="T5"/>
                </a:cxn>
                <a:cxn ang="0">
                  <a:pos x="T6" y="T7"/>
                </a:cxn>
                <a:cxn ang="0">
                  <a:pos x="T8" y="T9"/>
                </a:cxn>
              </a:cxnLst>
              <a:rect l="0" t="0" r="r" b="b"/>
              <a:pathLst>
                <a:path w="22" h="18">
                  <a:moveTo>
                    <a:pt x="4" y="2"/>
                  </a:moveTo>
                  <a:cubicBezTo>
                    <a:pt x="1" y="3"/>
                    <a:pt x="0" y="5"/>
                    <a:pt x="0" y="8"/>
                  </a:cubicBezTo>
                  <a:cubicBezTo>
                    <a:pt x="2" y="13"/>
                    <a:pt x="7" y="18"/>
                    <a:pt x="14" y="18"/>
                  </a:cubicBezTo>
                  <a:cubicBezTo>
                    <a:pt x="16" y="15"/>
                    <a:pt x="21" y="14"/>
                    <a:pt x="22" y="10"/>
                  </a:cubicBezTo>
                  <a:cubicBezTo>
                    <a:pt x="20" y="0"/>
                    <a:pt x="10" y="6"/>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7" name="Freeform 9"/>
            <p:cNvSpPr/>
            <p:nvPr/>
          </p:nvSpPr>
          <p:spPr bwMode="auto">
            <a:xfrm>
              <a:off x="3384551" y="1592263"/>
              <a:ext cx="31750" cy="25400"/>
            </a:xfrm>
            <a:custGeom>
              <a:avLst/>
              <a:gdLst>
                <a:gd name="T0" fmla="*/ 12 w 39"/>
                <a:gd name="T1" fmla="*/ 2 h 30"/>
                <a:gd name="T2" fmla="*/ 0 w 39"/>
                <a:gd name="T3" fmla="*/ 14 h 30"/>
                <a:gd name="T4" fmla="*/ 15 w 39"/>
                <a:gd name="T5" fmla="*/ 30 h 30"/>
                <a:gd name="T6" fmla="*/ 35 w 39"/>
                <a:gd name="T7" fmla="*/ 23 h 30"/>
                <a:gd name="T8" fmla="*/ 32 w 39"/>
                <a:gd name="T9" fmla="*/ 13 h 30"/>
                <a:gd name="T10" fmla="*/ 12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12" y="2"/>
                  </a:moveTo>
                  <a:cubicBezTo>
                    <a:pt x="8" y="6"/>
                    <a:pt x="1" y="8"/>
                    <a:pt x="0" y="14"/>
                  </a:cubicBezTo>
                  <a:cubicBezTo>
                    <a:pt x="5" y="18"/>
                    <a:pt x="9" y="26"/>
                    <a:pt x="15" y="30"/>
                  </a:cubicBezTo>
                  <a:cubicBezTo>
                    <a:pt x="22" y="29"/>
                    <a:pt x="29" y="28"/>
                    <a:pt x="35" y="23"/>
                  </a:cubicBezTo>
                  <a:cubicBezTo>
                    <a:pt x="39" y="19"/>
                    <a:pt x="32" y="16"/>
                    <a:pt x="32" y="13"/>
                  </a:cubicBezTo>
                  <a:cubicBezTo>
                    <a:pt x="26" y="7"/>
                    <a:pt x="20"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8" name="Freeform 10"/>
            <p:cNvSpPr/>
            <p:nvPr/>
          </p:nvSpPr>
          <p:spPr bwMode="auto">
            <a:xfrm>
              <a:off x="3402013" y="1468438"/>
              <a:ext cx="49213" cy="42862"/>
            </a:xfrm>
            <a:custGeom>
              <a:avLst/>
              <a:gdLst>
                <a:gd name="T0" fmla="*/ 16 w 60"/>
                <a:gd name="T1" fmla="*/ 42 h 54"/>
                <a:gd name="T2" fmla="*/ 1 w 60"/>
                <a:gd name="T3" fmla="*/ 46 h 54"/>
                <a:gd name="T4" fmla="*/ 3 w 60"/>
                <a:gd name="T5" fmla="*/ 51 h 54"/>
                <a:gd name="T6" fmla="*/ 33 w 60"/>
                <a:gd name="T7" fmla="*/ 51 h 54"/>
                <a:gd name="T8" fmla="*/ 45 w 60"/>
                <a:gd name="T9" fmla="*/ 43 h 54"/>
                <a:gd name="T10" fmla="*/ 60 w 60"/>
                <a:gd name="T11" fmla="*/ 5 h 54"/>
                <a:gd name="T12" fmla="*/ 54 w 60"/>
                <a:gd name="T13" fmla="*/ 1 h 54"/>
                <a:gd name="T14" fmla="*/ 16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6" y="42"/>
                  </a:moveTo>
                  <a:cubicBezTo>
                    <a:pt x="12" y="44"/>
                    <a:pt x="5" y="43"/>
                    <a:pt x="1" y="46"/>
                  </a:cubicBezTo>
                  <a:cubicBezTo>
                    <a:pt x="0" y="47"/>
                    <a:pt x="2" y="49"/>
                    <a:pt x="3" y="51"/>
                  </a:cubicBezTo>
                  <a:cubicBezTo>
                    <a:pt x="12" y="54"/>
                    <a:pt x="23" y="51"/>
                    <a:pt x="33" y="51"/>
                  </a:cubicBezTo>
                  <a:cubicBezTo>
                    <a:pt x="45" y="43"/>
                    <a:pt x="45" y="43"/>
                    <a:pt x="45" y="43"/>
                  </a:cubicBezTo>
                  <a:cubicBezTo>
                    <a:pt x="55" y="33"/>
                    <a:pt x="60" y="20"/>
                    <a:pt x="60" y="5"/>
                  </a:cubicBezTo>
                  <a:cubicBezTo>
                    <a:pt x="59" y="3"/>
                    <a:pt x="57" y="0"/>
                    <a:pt x="54" y="1"/>
                  </a:cubicBezTo>
                  <a:cubicBezTo>
                    <a:pt x="49" y="19"/>
                    <a:pt x="34"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9" name="Freeform 11"/>
            <p:cNvSpPr/>
            <p:nvPr/>
          </p:nvSpPr>
          <p:spPr bwMode="auto">
            <a:xfrm>
              <a:off x="3438526" y="1403350"/>
              <a:ext cx="26988" cy="49212"/>
            </a:xfrm>
            <a:custGeom>
              <a:avLst/>
              <a:gdLst>
                <a:gd name="T0" fmla="*/ 9 w 34"/>
                <a:gd name="T1" fmla="*/ 0 h 62"/>
                <a:gd name="T2" fmla="*/ 14 w 34"/>
                <a:gd name="T3" fmla="*/ 16 h 62"/>
                <a:gd name="T4" fmla="*/ 19 w 34"/>
                <a:gd name="T5" fmla="*/ 62 h 62"/>
                <a:gd name="T6" fmla="*/ 34 w 34"/>
                <a:gd name="T7" fmla="*/ 36 h 62"/>
                <a:gd name="T8" fmla="*/ 34 w 34"/>
                <a:gd name="T9" fmla="*/ 26 h 62"/>
                <a:gd name="T10" fmla="*/ 16 w 34"/>
                <a:gd name="T11" fmla="*/ 5 h 62"/>
                <a:gd name="T12" fmla="*/ 9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9" y="0"/>
                  </a:moveTo>
                  <a:cubicBezTo>
                    <a:pt x="0" y="3"/>
                    <a:pt x="12" y="10"/>
                    <a:pt x="14" y="16"/>
                  </a:cubicBezTo>
                  <a:cubicBezTo>
                    <a:pt x="22" y="29"/>
                    <a:pt x="14" y="47"/>
                    <a:pt x="19" y="62"/>
                  </a:cubicBezTo>
                  <a:cubicBezTo>
                    <a:pt x="30" y="59"/>
                    <a:pt x="32" y="46"/>
                    <a:pt x="34" y="36"/>
                  </a:cubicBezTo>
                  <a:cubicBezTo>
                    <a:pt x="34" y="32"/>
                    <a:pt x="32" y="29"/>
                    <a:pt x="34" y="26"/>
                  </a:cubicBezTo>
                  <a:cubicBezTo>
                    <a:pt x="28" y="20"/>
                    <a:pt x="24" y="10"/>
                    <a:pt x="16" y="5"/>
                  </a:cubicBezTo>
                  <a:cubicBezTo>
                    <a:pt x="13" y="4"/>
                    <a:pt x="13"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0" name="Freeform 12"/>
            <p:cNvSpPr/>
            <p:nvPr/>
          </p:nvSpPr>
          <p:spPr bwMode="auto">
            <a:xfrm>
              <a:off x="3449638" y="1751013"/>
              <a:ext cx="22225" cy="47625"/>
            </a:xfrm>
            <a:custGeom>
              <a:avLst/>
              <a:gdLst>
                <a:gd name="T0" fmla="*/ 4 w 27"/>
                <a:gd name="T1" fmla="*/ 45 h 59"/>
                <a:gd name="T2" fmla="*/ 1 w 27"/>
                <a:gd name="T3" fmla="*/ 56 h 59"/>
                <a:gd name="T4" fmla="*/ 4 w 27"/>
                <a:gd name="T5" fmla="*/ 58 h 59"/>
                <a:gd name="T6" fmla="*/ 24 w 27"/>
                <a:gd name="T7" fmla="*/ 30 h 59"/>
                <a:gd name="T8" fmla="*/ 15 w 27"/>
                <a:gd name="T9" fmla="*/ 1 h 59"/>
                <a:gd name="T10" fmla="*/ 8 w 27"/>
                <a:gd name="T11" fmla="*/ 2 h 59"/>
                <a:gd name="T12" fmla="*/ 3 w 27"/>
                <a:gd name="T13" fmla="*/ 20 h 59"/>
                <a:gd name="T14" fmla="*/ 4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4" y="45"/>
                  </a:moveTo>
                  <a:cubicBezTo>
                    <a:pt x="3" y="49"/>
                    <a:pt x="0" y="51"/>
                    <a:pt x="1" y="56"/>
                  </a:cubicBezTo>
                  <a:cubicBezTo>
                    <a:pt x="1" y="57"/>
                    <a:pt x="2" y="59"/>
                    <a:pt x="4" y="58"/>
                  </a:cubicBezTo>
                  <a:cubicBezTo>
                    <a:pt x="13" y="52"/>
                    <a:pt x="23" y="42"/>
                    <a:pt x="24" y="30"/>
                  </a:cubicBezTo>
                  <a:cubicBezTo>
                    <a:pt x="27" y="20"/>
                    <a:pt x="23" y="9"/>
                    <a:pt x="15" y="1"/>
                  </a:cubicBezTo>
                  <a:cubicBezTo>
                    <a:pt x="13" y="0"/>
                    <a:pt x="10" y="0"/>
                    <a:pt x="8" y="2"/>
                  </a:cubicBezTo>
                  <a:cubicBezTo>
                    <a:pt x="9" y="9"/>
                    <a:pt x="4" y="14"/>
                    <a:pt x="3" y="20"/>
                  </a:cubicBezTo>
                  <a:cubicBezTo>
                    <a:pt x="4" y="28"/>
                    <a:pt x="4" y="36"/>
                    <a:pt x="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1" name="Freeform 13"/>
            <p:cNvSpPr>
              <a:spLocks noEditPoints="1"/>
            </p:cNvSpPr>
            <p:nvPr/>
          </p:nvSpPr>
          <p:spPr bwMode="auto">
            <a:xfrm>
              <a:off x="3071813" y="1292226"/>
              <a:ext cx="727075" cy="619124"/>
            </a:xfrm>
            <a:custGeom>
              <a:avLst/>
              <a:gdLst>
                <a:gd name="T0" fmla="*/ 115 w 904"/>
                <a:gd name="T1" fmla="*/ 274 h 769"/>
                <a:gd name="T2" fmla="*/ 117 w 904"/>
                <a:gd name="T3" fmla="*/ 576 h 769"/>
                <a:gd name="T4" fmla="*/ 499 w 904"/>
                <a:gd name="T5" fmla="*/ 683 h 769"/>
                <a:gd name="T6" fmla="*/ 572 w 904"/>
                <a:gd name="T7" fmla="*/ 767 h 769"/>
                <a:gd name="T8" fmla="*/ 296 w 904"/>
                <a:gd name="T9" fmla="*/ 681 h 769"/>
                <a:gd name="T10" fmla="*/ 10 w 904"/>
                <a:gd name="T11" fmla="*/ 414 h 769"/>
                <a:gd name="T12" fmla="*/ 54 w 904"/>
                <a:gd name="T13" fmla="*/ 397 h 769"/>
                <a:gd name="T14" fmla="*/ 116 w 904"/>
                <a:gd name="T15" fmla="*/ 438 h 769"/>
                <a:gd name="T16" fmla="*/ 222 w 904"/>
                <a:gd name="T17" fmla="*/ 446 h 769"/>
                <a:gd name="T18" fmla="*/ 163 w 904"/>
                <a:gd name="T19" fmla="*/ 569 h 769"/>
                <a:gd name="T20" fmla="*/ 197 w 904"/>
                <a:gd name="T21" fmla="*/ 620 h 769"/>
                <a:gd name="T22" fmla="*/ 304 w 904"/>
                <a:gd name="T23" fmla="*/ 554 h 769"/>
                <a:gd name="T24" fmla="*/ 291 w 904"/>
                <a:gd name="T25" fmla="*/ 463 h 769"/>
                <a:gd name="T26" fmla="*/ 356 w 904"/>
                <a:gd name="T27" fmla="*/ 621 h 769"/>
                <a:gd name="T28" fmla="*/ 350 w 904"/>
                <a:gd name="T29" fmla="*/ 559 h 769"/>
                <a:gd name="T30" fmla="*/ 482 w 904"/>
                <a:gd name="T31" fmla="*/ 466 h 769"/>
                <a:gd name="T32" fmla="*/ 488 w 904"/>
                <a:gd name="T33" fmla="*/ 42 h 769"/>
                <a:gd name="T34" fmla="*/ 395 w 904"/>
                <a:gd name="T35" fmla="*/ 139 h 769"/>
                <a:gd name="T36" fmla="*/ 479 w 904"/>
                <a:gd name="T37" fmla="*/ 127 h 769"/>
                <a:gd name="T38" fmla="*/ 261 w 904"/>
                <a:gd name="T39" fmla="*/ 232 h 769"/>
                <a:gd name="T40" fmla="*/ 244 w 904"/>
                <a:gd name="T41" fmla="*/ 146 h 769"/>
                <a:gd name="T42" fmla="*/ 209 w 904"/>
                <a:gd name="T43" fmla="*/ 166 h 769"/>
                <a:gd name="T44" fmla="*/ 132 w 904"/>
                <a:gd name="T45" fmla="*/ 267 h 769"/>
                <a:gd name="T46" fmla="*/ 187 w 904"/>
                <a:gd name="T47" fmla="*/ 310 h 769"/>
                <a:gd name="T48" fmla="*/ 80 w 904"/>
                <a:gd name="T49" fmla="*/ 354 h 769"/>
                <a:gd name="T50" fmla="*/ 116 w 904"/>
                <a:gd name="T51" fmla="*/ 494 h 769"/>
                <a:gd name="T52" fmla="*/ 186 w 904"/>
                <a:gd name="T53" fmla="*/ 290 h 769"/>
                <a:gd name="T54" fmla="*/ 136 w 904"/>
                <a:gd name="T55" fmla="*/ 295 h 769"/>
                <a:gd name="T56" fmla="*/ 442 w 904"/>
                <a:gd name="T57" fmla="*/ 106 h 769"/>
                <a:gd name="T58" fmla="*/ 393 w 904"/>
                <a:gd name="T59" fmla="*/ 133 h 769"/>
                <a:gd name="T60" fmla="*/ 236 w 904"/>
                <a:gd name="T61" fmla="*/ 207 h 769"/>
                <a:gd name="T62" fmla="*/ 342 w 904"/>
                <a:gd name="T63" fmla="*/ 537 h 769"/>
                <a:gd name="T64" fmla="*/ 348 w 904"/>
                <a:gd name="T65" fmla="*/ 260 h 769"/>
                <a:gd name="T66" fmla="*/ 236 w 904"/>
                <a:gd name="T67" fmla="*/ 389 h 769"/>
                <a:gd name="T68" fmla="*/ 432 w 904"/>
                <a:gd name="T69" fmla="*/ 441 h 769"/>
                <a:gd name="T70" fmla="*/ 364 w 904"/>
                <a:gd name="T71" fmla="*/ 382 h 769"/>
                <a:gd name="T72" fmla="*/ 274 w 904"/>
                <a:gd name="T73" fmla="*/ 349 h 769"/>
                <a:gd name="T74" fmla="*/ 295 w 904"/>
                <a:gd name="T75" fmla="*/ 418 h 769"/>
                <a:gd name="T76" fmla="*/ 307 w 904"/>
                <a:gd name="T77" fmla="*/ 597 h 769"/>
                <a:gd name="T78" fmla="*/ 358 w 904"/>
                <a:gd name="T79" fmla="*/ 338 h 769"/>
                <a:gd name="T80" fmla="*/ 437 w 904"/>
                <a:gd name="T81" fmla="*/ 388 h 769"/>
                <a:gd name="T82" fmla="*/ 379 w 904"/>
                <a:gd name="T83" fmla="*/ 134 h 769"/>
                <a:gd name="T84" fmla="*/ 406 w 904"/>
                <a:gd name="T85" fmla="*/ 644 h 769"/>
                <a:gd name="T86" fmla="*/ 148 w 904"/>
                <a:gd name="T87" fmla="*/ 378 h 769"/>
                <a:gd name="T88" fmla="*/ 163 w 904"/>
                <a:gd name="T89" fmla="*/ 455 h 769"/>
                <a:gd name="T90" fmla="*/ 224 w 904"/>
                <a:gd name="T91" fmla="*/ 672 h 769"/>
                <a:gd name="T92" fmla="*/ 297 w 904"/>
                <a:gd name="T93" fmla="*/ 512 h 769"/>
                <a:gd name="T94" fmla="*/ 407 w 904"/>
                <a:gd name="T95" fmla="*/ 497 h 769"/>
                <a:gd name="T96" fmla="*/ 412 w 904"/>
                <a:gd name="T97" fmla="*/ 584 h 769"/>
                <a:gd name="T98" fmla="*/ 451 w 904"/>
                <a:gd name="T99" fmla="*/ 751 h 769"/>
                <a:gd name="T100" fmla="*/ 902 w 904"/>
                <a:gd name="T101" fmla="*/ 748 h 769"/>
                <a:gd name="T102" fmla="*/ 902 w 904"/>
                <a:gd name="T103" fmla="*/ 713 h 769"/>
                <a:gd name="T104" fmla="*/ 481 w 904"/>
                <a:gd name="T105" fmla="*/ 316 h 769"/>
                <a:gd name="T106" fmla="*/ 548 w 904"/>
                <a:gd name="T107" fmla="*/ 127 h 769"/>
                <a:gd name="T108" fmla="*/ 611 w 904"/>
                <a:gd name="T109" fmla="*/ 22 h 769"/>
                <a:gd name="T110" fmla="*/ 342 w 904"/>
                <a:gd name="T111" fmla="*/ 54 h 769"/>
                <a:gd name="T112" fmla="*/ 290 w 904"/>
                <a:gd name="T113" fmla="*/ 105 h 769"/>
                <a:gd name="T114" fmla="*/ 117 w 904"/>
                <a:gd name="T115" fmla="*/ 295 h 769"/>
                <a:gd name="T116" fmla="*/ 312 w 904"/>
                <a:gd name="T117" fmla="*/ 97 h 769"/>
                <a:gd name="T118" fmla="*/ 648 w 904"/>
                <a:gd name="T119" fmla="*/ 10 h 769"/>
                <a:gd name="T120" fmla="*/ 489 w 904"/>
                <a:gd name="T121" fmla="*/ 23 h 769"/>
                <a:gd name="T122" fmla="*/ 130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 y="366"/>
                  </a:moveTo>
                  <a:cubicBezTo>
                    <a:pt x="13" y="366"/>
                    <a:pt x="13" y="360"/>
                    <a:pt x="17" y="358"/>
                  </a:cubicBezTo>
                  <a:cubicBezTo>
                    <a:pt x="23" y="355"/>
                    <a:pt x="28" y="349"/>
                    <a:pt x="36" y="349"/>
                  </a:cubicBezTo>
                  <a:cubicBezTo>
                    <a:pt x="39" y="343"/>
                    <a:pt x="34" y="334"/>
                    <a:pt x="41" y="328"/>
                  </a:cubicBezTo>
                  <a:cubicBezTo>
                    <a:pt x="54" y="308"/>
                    <a:pt x="77" y="299"/>
                    <a:pt x="99" y="301"/>
                  </a:cubicBezTo>
                  <a:cubicBezTo>
                    <a:pt x="108" y="299"/>
                    <a:pt x="101" y="288"/>
                    <a:pt x="104" y="282"/>
                  </a:cubicBezTo>
                  <a:cubicBezTo>
                    <a:pt x="113" y="269"/>
                    <a:pt x="97" y="256"/>
                    <a:pt x="104" y="241"/>
                  </a:cubicBezTo>
                  <a:cubicBezTo>
                    <a:pt x="104" y="234"/>
                    <a:pt x="111" y="228"/>
                    <a:pt x="106" y="221"/>
                  </a:cubicBezTo>
                  <a:cubicBezTo>
                    <a:pt x="104" y="209"/>
                    <a:pt x="104" y="194"/>
                    <a:pt x="113" y="184"/>
                  </a:cubicBezTo>
                  <a:cubicBezTo>
                    <a:pt x="112" y="182"/>
                    <a:pt x="113" y="181"/>
                    <a:pt x="115" y="181"/>
                  </a:cubicBezTo>
                  <a:cubicBezTo>
                    <a:pt x="116" y="181"/>
                    <a:pt x="117" y="181"/>
                    <a:pt x="118" y="182"/>
                  </a:cubicBezTo>
                  <a:cubicBezTo>
                    <a:pt x="112" y="195"/>
                    <a:pt x="106" y="212"/>
                    <a:pt x="116" y="225"/>
                  </a:cubicBezTo>
                  <a:cubicBezTo>
                    <a:pt x="111" y="233"/>
                    <a:pt x="110" y="244"/>
                    <a:pt x="109" y="253"/>
                  </a:cubicBezTo>
                  <a:cubicBezTo>
                    <a:pt x="115" y="274"/>
                    <a:pt x="115" y="274"/>
                    <a:pt x="115" y="274"/>
                  </a:cubicBezTo>
                  <a:cubicBezTo>
                    <a:pt x="111" y="280"/>
                    <a:pt x="107" y="288"/>
                    <a:pt x="110" y="296"/>
                  </a:cubicBezTo>
                  <a:cubicBezTo>
                    <a:pt x="107" y="300"/>
                    <a:pt x="103" y="305"/>
                    <a:pt x="98" y="307"/>
                  </a:cubicBezTo>
                  <a:cubicBezTo>
                    <a:pt x="82" y="303"/>
                    <a:pt x="63" y="310"/>
                    <a:pt x="51" y="323"/>
                  </a:cubicBezTo>
                  <a:cubicBezTo>
                    <a:pt x="46" y="328"/>
                    <a:pt x="44" y="335"/>
                    <a:pt x="43" y="342"/>
                  </a:cubicBezTo>
                  <a:cubicBezTo>
                    <a:pt x="42" y="347"/>
                    <a:pt x="51" y="353"/>
                    <a:pt x="44" y="356"/>
                  </a:cubicBezTo>
                  <a:cubicBezTo>
                    <a:pt x="34" y="353"/>
                    <a:pt x="24" y="360"/>
                    <a:pt x="16" y="367"/>
                  </a:cubicBezTo>
                  <a:cubicBezTo>
                    <a:pt x="6" y="375"/>
                    <a:pt x="9" y="390"/>
                    <a:pt x="11" y="402"/>
                  </a:cubicBezTo>
                  <a:cubicBezTo>
                    <a:pt x="14" y="410"/>
                    <a:pt x="21" y="419"/>
                    <a:pt x="31" y="420"/>
                  </a:cubicBezTo>
                  <a:cubicBezTo>
                    <a:pt x="35" y="420"/>
                    <a:pt x="38" y="421"/>
                    <a:pt x="42" y="423"/>
                  </a:cubicBezTo>
                  <a:cubicBezTo>
                    <a:pt x="46" y="441"/>
                    <a:pt x="53" y="459"/>
                    <a:pt x="71" y="468"/>
                  </a:cubicBezTo>
                  <a:cubicBezTo>
                    <a:pt x="81" y="473"/>
                    <a:pt x="92" y="471"/>
                    <a:pt x="102" y="470"/>
                  </a:cubicBezTo>
                  <a:cubicBezTo>
                    <a:pt x="108" y="476"/>
                    <a:pt x="105" y="487"/>
                    <a:pt x="107" y="495"/>
                  </a:cubicBezTo>
                  <a:cubicBezTo>
                    <a:pt x="97" y="510"/>
                    <a:pt x="93" y="533"/>
                    <a:pt x="101" y="551"/>
                  </a:cubicBezTo>
                  <a:cubicBezTo>
                    <a:pt x="104" y="560"/>
                    <a:pt x="110" y="569"/>
                    <a:pt x="117" y="576"/>
                  </a:cubicBezTo>
                  <a:cubicBezTo>
                    <a:pt x="122" y="590"/>
                    <a:pt x="130" y="602"/>
                    <a:pt x="143" y="609"/>
                  </a:cubicBezTo>
                  <a:cubicBezTo>
                    <a:pt x="153" y="616"/>
                    <a:pt x="166" y="609"/>
                    <a:pt x="175" y="610"/>
                  </a:cubicBezTo>
                  <a:cubicBezTo>
                    <a:pt x="177" y="613"/>
                    <a:pt x="179" y="617"/>
                    <a:pt x="178" y="620"/>
                  </a:cubicBezTo>
                  <a:cubicBezTo>
                    <a:pt x="172" y="633"/>
                    <a:pt x="172" y="649"/>
                    <a:pt x="180" y="660"/>
                  </a:cubicBezTo>
                  <a:cubicBezTo>
                    <a:pt x="190" y="669"/>
                    <a:pt x="201" y="680"/>
                    <a:pt x="215" y="678"/>
                  </a:cubicBezTo>
                  <a:cubicBezTo>
                    <a:pt x="230" y="675"/>
                    <a:pt x="239" y="689"/>
                    <a:pt x="253" y="687"/>
                  </a:cubicBezTo>
                  <a:cubicBezTo>
                    <a:pt x="271" y="688"/>
                    <a:pt x="289" y="685"/>
                    <a:pt x="299" y="668"/>
                  </a:cubicBezTo>
                  <a:cubicBezTo>
                    <a:pt x="301" y="665"/>
                    <a:pt x="301" y="661"/>
                    <a:pt x="306" y="660"/>
                  </a:cubicBezTo>
                  <a:cubicBezTo>
                    <a:pt x="312" y="663"/>
                    <a:pt x="316" y="651"/>
                    <a:pt x="320" y="658"/>
                  </a:cubicBezTo>
                  <a:cubicBezTo>
                    <a:pt x="322" y="675"/>
                    <a:pt x="321" y="691"/>
                    <a:pt x="327" y="705"/>
                  </a:cubicBezTo>
                  <a:cubicBezTo>
                    <a:pt x="345" y="745"/>
                    <a:pt x="391" y="758"/>
                    <a:pt x="432" y="759"/>
                  </a:cubicBezTo>
                  <a:cubicBezTo>
                    <a:pt x="457" y="759"/>
                    <a:pt x="482" y="752"/>
                    <a:pt x="499" y="734"/>
                  </a:cubicBezTo>
                  <a:cubicBezTo>
                    <a:pt x="504" y="721"/>
                    <a:pt x="488" y="715"/>
                    <a:pt x="489" y="703"/>
                  </a:cubicBezTo>
                  <a:cubicBezTo>
                    <a:pt x="488" y="696"/>
                    <a:pt x="493" y="687"/>
                    <a:pt x="499" y="683"/>
                  </a:cubicBezTo>
                  <a:cubicBezTo>
                    <a:pt x="507" y="680"/>
                    <a:pt x="507" y="680"/>
                    <a:pt x="507" y="680"/>
                  </a:cubicBezTo>
                  <a:cubicBezTo>
                    <a:pt x="509" y="682"/>
                    <a:pt x="505" y="683"/>
                    <a:pt x="505" y="685"/>
                  </a:cubicBezTo>
                  <a:cubicBezTo>
                    <a:pt x="504" y="693"/>
                    <a:pt x="509" y="699"/>
                    <a:pt x="513" y="705"/>
                  </a:cubicBezTo>
                  <a:cubicBezTo>
                    <a:pt x="524" y="714"/>
                    <a:pt x="539" y="714"/>
                    <a:pt x="553" y="709"/>
                  </a:cubicBezTo>
                  <a:cubicBezTo>
                    <a:pt x="558" y="703"/>
                    <a:pt x="564" y="709"/>
                    <a:pt x="567" y="713"/>
                  </a:cubicBezTo>
                  <a:cubicBezTo>
                    <a:pt x="576" y="725"/>
                    <a:pt x="578" y="741"/>
                    <a:pt x="572" y="755"/>
                  </a:cubicBezTo>
                  <a:cubicBezTo>
                    <a:pt x="574" y="757"/>
                    <a:pt x="574" y="761"/>
                    <a:pt x="578" y="762"/>
                  </a:cubicBezTo>
                  <a:cubicBezTo>
                    <a:pt x="635" y="763"/>
                    <a:pt x="635" y="763"/>
                    <a:pt x="635" y="763"/>
                  </a:cubicBezTo>
                  <a:cubicBezTo>
                    <a:pt x="778" y="764"/>
                    <a:pt x="778" y="764"/>
                    <a:pt x="778" y="764"/>
                  </a:cubicBezTo>
                  <a:cubicBezTo>
                    <a:pt x="903" y="765"/>
                    <a:pt x="903" y="765"/>
                    <a:pt x="903" y="765"/>
                  </a:cubicBezTo>
                  <a:cubicBezTo>
                    <a:pt x="903" y="765"/>
                    <a:pt x="903" y="766"/>
                    <a:pt x="903" y="767"/>
                  </a:cubicBezTo>
                  <a:cubicBezTo>
                    <a:pt x="899" y="768"/>
                    <a:pt x="899" y="768"/>
                    <a:pt x="899" y="768"/>
                  </a:cubicBezTo>
                  <a:cubicBezTo>
                    <a:pt x="837" y="769"/>
                    <a:pt x="772" y="766"/>
                    <a:pt x="710" y="767"/>
                  </a:cubicBezTo>
                  <a:cubicBezTo>
                    <a:pt x="662" y="768"/>
                    <a:pt x="620" y="766"/>
                    <a:pt x="572" y="767"/>
                  </a:cubicBezTo>
                  <a:cubicBezTo>
                    <a:pt x="566" y="765"/>
                    <a:pt x="569" y="757"/>
                    <a:pt x="565" y="753"/>
                  </a:cubicBezTo>
                  <a:cubicBezTo>
                    <a:pt x="571" y="740"/>
                    <a:pt x="569" y="725"/>
                    <a:pt x="560" y="715"/>
                  </a:cubicBezTo>
                  <a:cubicBezTo>
                    <a:pt x="553" y="712"/>
                    <a:pt x="548" y="717"/>
                    <a:pt x="540" y="717"/>
                  </a:cubicBezTo>
                  <a:cubicBezTo>
                    <a:pt x="528" y="718"/>
                    <a:pt x="512" y="716"/>
                    <a:pt x="504" y="703"/>
                  </a:cubicBezTo>
                  <a:cubicBezTo>
                    <a:pt x="502" y="700"/>
                    <a:pt x="502" y="694"/>
                    <a:pt x="500" y="691"/>
                  </a:cubicBezTo>
                  <a:cubicBezTo>
                    <a:pt x="498" y="690"/>
                    <a:pt x="497" y="693"/>
                    <a:pt x="496" y="694"/>
                  </a:cubicBezTo>
                  <a:cubicBezTo>
                    <a:pt x="490" y="710"/>
                    <a:pt x="509" y="719"/>
                    <a:pt x="506" y="735"/>
                  </a:cubicBezTo>
                  <a:cubicBezTo>
                    <a:pt x="499" y="746"/>
                    <a:pt x="487" y="751"/>
                    <a:pt x="477" y="757"/>
                  </a:cubicBezTo>
                  <a:cubicBezTo>
                    <a:pt x="448" y="766"/>
                    <a:pt x="422" y="767"/>
                    <a:pt x="394" y="759"/>
                  </a:cubicBezTo>
                  <a:cubicBezTo>
                    <a:pt x="377" y="756"/>
                    <a:pt x="362" y="748"/>
                    <a:pt x="347" y="739"/>
                  </a:cubicBezTo>
                  <a:cubicBezTo>
                    <a:pt x="339" y="731"/>
                    <a:pt x="329" y="723"/>
                    <a:pt x="325" y="711"/>
                  </a:cubicBezTo>
                  <a:cubicBezTo>
                    <a:pt x="318" y="705"/>
                    <a:pt x="320" y="695"/>
                    <a:pt x="317" y="687"/>
                  </a:cubicBezTo>
                  <a:cubicBezTo>
                    <a:pt x="315" y="680"/>
                    <a:pt x="319" y="669"/>
                    <a:pt x="310" y="666"/>
                  </a:cubicBezTo>
                  <a:cubicBezTo>
                    <a:pt x="304" y="669"/>
                    <a:pt x="302" y="677"/>
                    <a:pt x="296" y="681"/>
                  </a:cubicBezTo>
                  <a:cubicBezTo>
                    <a:pt x="281" y="696"/>
                    <a:pt x="256" y="695"/>
                    <a:pt x="238" y="690"/>
                  </a:cubicBezTo>
                  <a:cubicBezTo>
                    <a:pt x="222" y="683"/>
                    <a:pt x="222" y="683"/>
                    <a:pt x="222" y="683"/>
                  </a:cubicBezTo>
                  <a:cubicBezTo>
                    <a:pt x="213" y="683"/>
                    <a:pt x="205" y="686"/>
                    <a:pt x="197" y="681"/>
                  </a:cubicBezTo>
                  <a:cubicBezTo>
                    <a:pt x="182" y="674"/>
                    <a:pt x="170" y="660"/>
                    <a:pt x="168" y="644"/>
                  </a:cubicBezTo>
                  <a:cubicBezTo>
                    <a:pt x="167" y="634"/>
                    <a:pt x="171" y="626"/>
                    <a:pt x="171" y="617"/>
                  </a:cubicBezTo>
                  <a:cubicBezTo>
                    <a:pt x="163" y="614"/>
                    <a:pt x="154" y="621"/>
                    <a:pt x="146" y="617"/>
                  </a:cubicBezTo>
                  <a:cubicBezTo>
                    <a:pt x="128" y="610"/>
                    <a:pt x="116" y="593"/>
                    <a:pt x="109" y="576"/>
                  </a:cubicBezTo>
                  <a:cubicBezTo>
                    <a:pt x="97" y="560"/>
                    <a:pt x="87" y="540"/>
                    <a:pt x="92" y="518"/>
                  </a:cubicBezTo>
                  <a:cubicBezTo>
                    <a:pt x="92" y="509"/>
                    <a:pt x="98" y="503"/>
                    <a:pt x="101" y="495"/>
                  </a:cubicBezTo>
                  <a:cubicBezTo>
                    <a:pt x="105" y="490"/>
                    <a:pt x="101" y="484"/>
                    <a:pt x="101" y="479"/>
                  </a:cubicBezTo>
                  <a:cubicBezTo>
                    <a:pt x="95" y="474"/>
                    <a:pt x="88" y="478"/>
                    <a:pt x="82" y="478"/>
                  </a:cubicBezTo>
                  <a:cubicBezTo>
                    <a:pt x="65" y="477"/>
                    <a:pt x="52" y="463"/>
                    <a:pt x="45" y="449"/>
                  </a:cubicBezTo>
                  <a:cubicBezTo>
                    <a:pt x="41" y="441"/>
                    <a:pt x="40" y="430"/>
                    <a:pt x="32" y="425"/>
                  </a:cubicBezTo>
                  <a:cubicBezTo>
                    <a:pt x="24" y="426"/>
                    <a:pt x="16" y="420"/>
                    <a:pt x="10" y="414"/>
                  </a:cubicBezTo>
                  <a:cubicBezTo>
                    <a:pt x="7" y="415"/>
                    <a:pt x="7" y="415"/>
                    <a:pt x="7" y="415"/>
                  </a:cubicBezTo>
                  <a:cubicBezTo>
                    <a:pt x="0" y="409"/>
                    <a:pt x="6" y="398"/>
                    <a:pt x="3" y="390"/>
                  </a:cubicBezTo>
                  <a:cubicBezTo>
                    <a:pt x="3" y="382"/>
                    <a:pt x="5" y="373"/>
                    <a:pt x="8" y="366"/>
                  </a:cubicBezTo>
                  <a:close/>
                  <a:moveTo>
                    <a:pt x="26" y="367"/>
                  </a:moveTo>
                  <a:cubicBezTo>
                    <a:pt x="19" y="372"/>
                    <a:pt x="18" y="382"/>
                    <a:pt x="16" y="390"/>
                  </a:cubicBezTo>
                  <a:cubicBezTo>
                    <a:pt x="17" y="400"/>
                    <a:pt x="24" y="410"/>
                    <a:pt x="33" y="414"/>
                  </a:cubicBezTo>
                  <a:cubicBezTo>
                    <a:pt x="45" y="418"/>
                    <a:pt x="54" y="408"/>
                    <a:pt x="61" y="401"/>
                  </a:cubicBezTo>
                  <a:cubicBezTo>
                    <a:pt x="65" y="395"/>
                    <a:pt x="64" y="388"/>
                    <a:pt x="63" y="380"/>
                  </a:cubicBezTo>
                  <a:cubicBezTo>
                    <a:pt x="60" y="373"/>
                    <a:pt x="55" y="365"/>
                    <a:pt x="46" y="364"/>
                  </a:cubicBezTo>
                  <a:cubicBezTo>
                    <a:pt x="40" y="359"/>
                    <a:pt x="33" y="364"/>
                    <a:pt x="26" y="367"/>
                  </a:cubicBezTo>
                  <a:close/>
                  <a:moveTo>
                    <a:pt x="29" y="374"/>
                  </a:moveTo>
                  <a:cubicBezTo>
                    <a:pt x="26" y="383"/>
                    <a:pt x="22" y="394"/>
                    <a:pt x="30" y="402"/>
                  </a:cubicBezTo>
                  <a:cubicBezTo>
                    <a:pt x="32" y="404"/>
                    <a:pt x="36" y="406"/>
                    <a:pt x="41" y="406"/>
                  </a:cubicBezTo>
                  <a:cubicBezTo>
                    <a:pt x="46" y="405"/>
                    <a:pt x="52" y="402"/>
                    <a:pt x="54" y="397"/>
                  </a:cubicBezTo>
                  <a:cubicBezTo>
                    <a:pt x="57" y="389"/>
                    <a:pt x="55" y="380"/>
                    <a:pt x="50" y="374"/>
                  </a:cubicBezTo>
                  <a:cubicBezTo>
                    <a:pt x="43" y="371"/>
                    <a:pt x="35" y="368"/>
                    <a:pt x="29" y="374"/>
                  </a:cubicBezTo>
                  <a:close/>
                  <a:moveTo>
                    <a:pt x="67" y="437"/>
                  </a:moveTo>
                  <a:cubicBezTo>
                    <a:pt x="65" y="439"/>
                    <a:pt x="61" y="438"/>
                    <a:pt x="60" y="440"/>
                  </a:cubicBezTo>
                  <a:cubicBezTo>
                    <a:pt x="64" y="451"/>
                    <a:pt x="75" y="456"/>
                    <a:pt x="85" y="458"/>
                  </a:cubicBezTo>
                  <a:cubicBezTo>
                    <a:pt x="96" y="460"/>
                    <a:pt x="104" y="451"/>
                    <a:pt x="115" y="452"/>
                  </a:cubicBezTo>
                  <a:cubicBezTo>
                    <a:pt x="120" y="454"/>
                    <a:pt x="119" y="459"/>
                    <a:pt x="124" y="462"/>
                  </a:cubicBezTo>
                  <a:cubicBezTo>
                    <a:pt x="129" y="464"/>
                    <a:pt x="137" y="463"/>
                    <a:pt x="142" y="463"/>
                  </a:cubicBezTo>
                  <a:cubicBezTo>
                    <a:pt x="146" y="460"/>
                    <a:pt x="151" y="457"/>
                    <a:pt x="152" y="452"/>
                  </a:cubicBezTo>
                  <a:cubicBezTo>
                    <a:pt x="153" y="445"/>
                    <a:pt x="153" y="440"/>
                    <a:pt x="148" y="435"/>
                  </a:cubicBezTo>
                  <a:cubicBezTo>
                    <a:pt x="143" y="432"/>
                    <a:pt x="135" y="429"/>
                    <a:pt x="129" y="433"/>
                  </a:cubicBezTo>
                  <a:cubicBezTo>
                    <a:pt x="127" y="434"/>
                    <a:pt x="130" y="437"/>
                    <a:pt x="129" y="439"/>
                  </a:cubicBezTo>
                  <a:cubicBezTo>
                    <a:pt x="129" y="444"/>
                    <a:pt x="124" y="443"/>
                    <a:pt x="121" y="442"/>
                  </a:cubicBezTo>
                  <a:cubicBezTo>
                    <a:pt x="118" y="442"/>
                    <a:pt x="117" y="440"/>
                    <a:pt x="116" y="438"/>
                  </a:cubicBezTo>
                  <a:cubicBezTo>
                    <a:pt x="115" y="430"/>
                    <a:pt x="121" y="428"/>
                    <a:pt x="126" y="424"/>
                  </a:cubicBezTo>
                  <a:cubicBezTo>
                    <a:pt x="135" y="421"/>
                    <a:pt x="146" y="422"/>
                    <a:pt x="154" y="428"/>
                  </a:cubicBezTo>
                  <a:cubicBezTo>
                    <a:pt x="158" y="432"/>
                    <a:pt x="161" y="438"/>
                    <a:pt x="162" y="444"/>
                  </a:cubicBezTo>
                  <a:cubicBezTo>
                    <a:pt x="166" y="445"/>
                    <a:pt x="168" y="449"/>
                    <a:pt x="168" y="453"/>
                  </a:cubicBezTo>
                  <a:cubicBezTo>
                    <a:pt x="178" y="455"/>
                    <a:pt x="187" y="460"/>
                    <a:pt x="198" y="457"/>
                  </a:cubicBezTo>
                  <a:cubicBezTo>
                    <a:pt x="205" y="455"/>
                    <a:pt x="213" y="450"/>
                    <a:pt x="215" y="442"/>
                  </a:cubicBezTo>
                  <a:cubicBezTo>
                    <a:pt x="217" y="438"/>
                    <a:pt x="217" y="432"/>
                    <a:pt x="214" y="428"/>
                  </a:cubicBezTo>
                  <a:cubicBezTo>
                    <a:pt x="212" y="422"/>
                    <a:pt x="207" y="420"/>
                    <a:pt x="201" y="419"/>
                  </a:cubicBezTo>
                  <a:cubicBezTo>
                    <a:pt x="194" y="417"/>
                    <a:pt x="197" y="425"/>
                    <a:pt x="194" y="429"/>
                  </a:cubicBezTo>
                  <a:cubicBezTo>
                    <a:pt x="194" y="430"/>
                    <a:pt x="192" y="430"/>
                    <a:pt x="191" y="429"/>
                  </a:cubicBezTo>
                  <a:cubicBezTo>
                    <a:pt x="188" y="426"/>
                    <a:pt x="186" y="423"/>
                    <a:pt x="187" y="418"/>
                  </a:cubicBezTo>
                  <a:cubicBezTo>
                    <a:pt x="188" y="415"/>
                    <a:pt x="192" y="412"/>
                    <a:pt x="196" y="410"/>
                  </a:cubicBezTo>
                  <a:cubicBezTo>
                    <a:pt x="204" y="407"/>
                    <a:pt x="212" y="413"/>
                    <a:pt x="219" y="418"/>
                  </a:cubicBezTo>
                  <a:cubicBezTo>
                    <a:pt x="224" y="425"/>
                    <a:pt x="228" y="438"/>
                    <a:pt x="222" y="446"/>
                  </a:cubicBezTo>
                  <a:cubicBezTo>
                    <a:pt x="219" y="455"/>
                    <a:pt x="212" y="460"/>
                    <a:pt x="204" y="464"/>
                  </a:cubicBezTo>
                  <a:cubicBezTo>
                    <a:pt x="197" y="465"/>
                    <a:pt x="187" y="466"/>
                    <a:pt x="183" y="472"/>
                  </a:cubicBezTo>
                  <a:cubicBezTo>
                    <a:pt x="170" y="489"/>
                    <a:pt x="188" y="511"/>
                    <a:pt x="172" y="527"/>
                  </a:cubicBezTo>
                  <a:cubicBezTo>
                    <a:pt x="166" y="530"/>
                    <a:pt x="158" y="537"/>
                    <a:pt x="152" y="530"/>
                  </a:cubicBezTo>
                  <a:cubicBezTo>
                    <a:pt x="141" y="524"/>
                    <a:pt x="152" y="511"/>
                    <a:pt x="142" y="505"/>
                  </a:cubicBezTo>
                  <a:cubicBezTo>
                    <a:pt x="133" y="504"/>
                    <a:pt x="126" y="504"/>
                    <a:pt x="119" y="509"/>
                  </a:cubicBezTo>
                  <a:cubicBezTo>
                    <a:pt x="115" y="518"/>
                    <a:pt x="108" y="526"/>
                    <a:pt x="112" y="537"/>
                  </a:cubicBezTo>
                  <a:cubicBezTo>
                    <a:pt x="114" y="547"/>
                    <a:pt x="118" y="557"/>
                    <a:pt x="128" y="560"/>
                  </a:cubicBezTo>
                  <a:cubicBezTo>
                    <a:pt x="138" y="564"/>
                    <a:pt x="128" y="573"/>
                    <a:pt x="132" y="580"/>
                  </a:cubicBezTo>
                  <a:cubicBezTo>
                    <a:pt x="133" y="585"/>
                    <a:pt x="138" y="591"/>
                    <a:pt x="143" y="592"/>
                  </a:cubicBezTo>
                  <a:cubicBezTo>
                    <a:pt x="152" y="596"/>
                    <a:pt x="164" y="596"/>
                    <a:pt x="173" y="590"/>
                  </a:cubicBezTo>
                  <a:cubicBezTo>
                    <a:pt x="181" y="588"/>
                    <a:pt x="180" y="579"/>
                    <a:pt x="181" y="572"/>
                  </a:cubicBezTo>
                  <a:cubicBezTo>
                    <a:pt x="179" y="566"/>
                    <a:pt x="175" y="561"/>
                    <a:pt x="169" y="560"/>
                  </a:cubicBezTo>
                  <a:cubicBezTo>
                    <a:pt x="164" y="561"/>
                    <a:pt x="167" y="566"/>
                    <a:pt x="163" y="569"/>
                  </a:cubicBezTo>
                  <a:cubicBezTo>
                    <a:pt x="161" y="569"/>
                    <a:pt x="159" y="568"/>
                    <a:pt x="157" y="567"/>
                  </a:cubicBezTo>
                  <a:cubicBezTo>
                    <a:pt x="155" y="565"/>
                    <a:pt x="153" y="561"/>
                    <a:pt x="154" y="558"/>
                  </a:cubicBezTo>
                  <a:cubicBezTo>
                    <a:pt x="157" y="554"/>
                    <a:pt x="162" y="552"/>
                    <a:pt x="167" y="551"/>
                  </a:cubicBezTo>
                  <a:cubicBezTo>
                    <a:pt x="174" y="551"/>
                    <a:pt x="180" y="555"/>
                    <a:pt x="185" y="560"/>
                  </a:cubicBezTo>
                  <a:cubicBezTo>
                    <a:pt x="195" y="570"/>
                    <a:pt x="187" y="582"/>
                    <a:pt x="186" y="592"/>
                  </a:cubicBezTo>
                  <a:cubicBezTo>
                    <a:pt x="187" y="599"/>
                    <a:pt x="190" y="605"/>
                    <a:pt x="197" y="608"/>
                  </a:cubicBezTo>
                  <a:cubicBezTo>
                    <a:pt x="200" y="611"/>
                    <a:pt x="205" y="607"/>
                    <a:pt x="209" y="607"/>
                  </a:cubicBezTo>
                  <a:cubicBezTo>
                    <a:pt x="219" y="608"/>
                    <a:pt x="229" y="612"/>
                    <a:pt x="233" y="622"/>
                  </a:cubicBezTo>
                  <a:cubicBezTo>
                    <a:pt x="234" y="626"/>
                    <a:pt x="236" y="633"/>
                    <a:pt x="232" y="637"/>
                  </a:cubicBezTo>
                  <a:cubicBezTo>
                    <a:pt x="229" y="640"/>
                    <a:pt x="225" y="646"/>
                    <a:pt x="220" y="642"/>
                  </a:cubicBezTo>
                  <a:cubicBezTo>
                    <a:pt x="218" y="641"/>
                    <a:pt x="214" y="638"/>
                    <a:pt x="215" y="634"/>
                  </a:cubicBezTo>
                  <a:cubicBezTo>
                    <a:pt x="216" y="630"/>
                    <a:pt x="220" y="627"/>
                    <a:pt x="224" y="627"/>
                  </a:cubicBezTo>
                  <a:cubicBezTo>
                    <a:pt x="224" y="620"/>
                    <a:pt x="217" y="619"/>
                    <a:pt x="212" y="616"/>
                  </a:cubicBezTo>
                  <a:cubicBezTo>
                    <a:pt x="208" y="616"/>
                    <a:pt x="201" y="617"/>
                    <a:pt x="197" y="620"/>
                  </a:cubicBezTo>
                  <a:cubicBezTo>
                    <a:pt x="192" y="624"/>
                    <a:pt x="190" y="631"/>
                    <a:pt x="188" y="638"/>
                  </a:cubicBezTo>
                  <a:cubicBezTo>
                    <a:pt x="187" y="646"/>
                    <a:pt x="193" y="651"/>
                    <a:pt x="198" y="656"/>
                  </a:cubicBezTo>
                  <a:cubicBezTo>
                    <a:pt x="207" y="663"/>
                    <a:pt x="221" y="666"/>
                    <a:pt x="232" y="660"/>
                  </a:cubicBezTo>
                  <a:cubicBezTo>
                    <a:pt x="235" y="660"/>
                    <a:pt x="235" y="665"/>
                    <a:pt x="237" y="667"/>
                  </a:cubicBezTo>
                  <a:cubicBezTo>
                    <a:pt x="244" y="675"/>
                    <a:pt x="255" y="676"/>
                    <a:pt x="265" y="674"/>
                  </a:cubicBezTo>
                  <a:cubicBezTo>
                    <a:pt x="275" y="673"/>
                    <a:pt x="282" y="666"/>
                    <a:pt x="288" y="658"/>
                  </a:cubicBezTo>
                  <a:cubicBezTo>
                    <a:pt x="290" y="653"/>
                    <a:pt x="289" y="646"/>
                    <a:pt x="286" y="641"/>
                  </a:cubicBezTo>
                  <a:cubicBezTo>
                    <a:pt x="280" y="641"/>
                    <a:pt x="273" y="646"/>
                    <a:pt x="266" y="642"/>
                  </a:cubicBezTo>
                  <a:cubicBezTo>
                    <a:pt x="256" y="640"/>
                    <a:pt x="251" y="630"/>
                    <a:pt x="249" y="620"/>
                  </a:cubicBezTo>
                  <a:cubicBezTo>
                    <a:pt x="250" y="598"/>
                    <a:pt x="275" y="605"/>
                    <a:pt x="287" y="596"/>
                  </a:cubicBezTo>
                  <a:cubicBezTo>
                    <a:pt x="295" y="590"/>
                    <a:pt x="301" y="584"/>
                    <a:pt x="300" y="574"/>
                  </a:cubicBezTo>
                  <a:cubicBezTo>
                    <a:pt x="297" y="566"/>
                    <a:pt x="287" y="561"/>
                    <a:pt x="289" y="553"/>
                  </a:cubicBezTo>
                  <a:cubicBezTo>
                    <a:pt x="291" y="549"/>
                    <a:pt x="295" y="545"/>
                    <a:pt x="299" y="546"/>
                  </a:cubicBezTo>
                  <a:cubicBezTo>
                    <a:pt x="302" y="547"/>
                    <a:pt x="304" y="550"/>
                    <a:pt x="304" y="554"/>
                  </a:cubicBezTo>
                  <a:cubicBezTo>
                    <a:pt x="305" y="557"/>
                    <a:pt x="309" y="564"/>
                    <a:pt x="314" y="562"/>
                  </a:cubicBezTo>
                  <a:cubicBezTo>
                    <a:pt x="319" y="560"/>
                    <a:pt x="323" y="555"/>
                    <a:pt x="325" y="550"/>
                  </a:cubicBezTo>
                  <a:cubicBezTo>
                    <a:pt x="325" y="543"/>
                    <a:pt x="324" y="537"/>
                    <a:pt x="321" y="531"/>
                  </a:cubicBezTo>
                  <a:cubicBezTo>
                    <a:pt x="315" y="521"/>
                    <a:pt x="305" y="521"/>
                    <a:pt x="295" y="521"/>
                  </a:cubicBezTo>
                  <a:cubicBezTo>
                    <a:pt x="286" y="518"/>
                    <a:pt x="289" y="508"/>
                    <a:pt x="281" y="504"/>
                  </a:cubicBezTo>
                  <a:cubicBezTo>
                    <a:pt x="274" y="501"/>
                    <a:pt x="264" y="503"/>
                    <a:pt x="258" y="506"/>
                  </a:cubicBezTo>
                  <a:cubicBezTo>
                    <a:pt x="253" y="509"/>
                    <a:pt x="250" y="515"/>
                    <a:pt x="249" y="520"/>
                  </a:cubicBezTo>
                  <a:cubicBezTo>
                    <a:pt x="246" y="529"/>
                    <a:pt x="256" y="524"/>
                    <a:pt x="260" y="525"/>
                  </a:cubicBezTo>
                  <a:cubicBezTo>
                    <a:pt x="271" y="531"/>
                    <a:pt x="277" y="544"/>
                    <a:pt x="275" y="555"/>
                  </a:cubicBezTo>
                  <a:cubicBezTo>
                    <a:pt x="273" y="562"/>
                    <a:pt x="265" y="567"/>
                    <a:pt x="259" y="571"/>
                  </a:cubicBezTo>
                  <a:cubicBezTo>
                    <a:pt x="245" y="575"/>
                    <a:pt x="230" y="572"/>
                    <a:pt x="222" y="561"/>
                  </a:cubicBezTo>
                  <a:cubicBezTo>
                    <a:pt x="209" y="546"/>
                    <a:pt x="206" y="524"/>
                    <a:pt x="212" y="506"/>
                  </a:cubicBezTo>
                  <a:cubicBezTo>
                    <a:pt x="215" y="489"/>
                    <a:pt x="230" y="475"/>
                    <a:pt x="245" y="469"/>
                  </a:cubicBezTo>
                  <a:cubicBezTo>
                    <a:pt x="260" y="466"/>
                    <a:pt x="275" y="461"/>
                    <a:pt x="291" y="463"/>
                  </a:cubicBezTo>
                  <a:cubicBezTo>
                    <a:pt x="297" y="463"/>
                    <a:pt x="303" y="467"/>
                    <a:pt x="309" y="467"/>
                  </a:cubicBezTo>
                  <a:cubicBezTo>
                    <a:pt x="316" y="478"/>
                    <a:pt x="326" y="489"/>
                    <a:pt x="339" y="493"/>
                  </a:cubicBezTo>
                  <a:cubicBezTo>
                    <a:pt x="358" y="497"/>
                    <a:pt x="377" y="498"/>
                    <a:pt x="395" y="492"/>
                  </a:cubicBezTo>
                  <a:cubicBezTo>
                    <a:pt x="416" y="486"/>
                    <a:pt x="440" y="489"/>
                    <a:pt x="459" y="498"/>
                  </a:cubicBezTo>
                  <a:cubicBezTo>
                    <a:pt x="479" y="510"/>
                    <a:pt x="488" y="532"/>
                    <a:pt x="491" y="554"/>
                  </a:cubicBezTo>
                  <a:cubicBezTo>
                    <a:pt x="501" y="561"/>
                    <a:pt x="505" y="573"/>
                    <a:pt x="508" y="585"/>
                  </a:cubicBezTo>
                  <a:cubicBezTo>
                    <a:pt x="513" y="608"/>
                    <a:pt x="501" y="628"/>
                    <a:pt x="483" y="644"/>
                  </a:cubicBezTo>
                  <a:cubicBezTo>
                    <a:pt x="464" y="657"/>
                    <a:pt x="448" y="672"/>
                    <a:pt x="440" y="693"/>
                  </a:cubicBezTo>
                  <a:cubicBezTo>
                    <a:pt x="438" y="701"/>
                    <a:pt x="441" y="710"/>
                    <a:pt x="442" y="717"/>
                  </a:cubicBezTo>
                  <a:cubicBezTo>
                    <a:pt x="442" y="718"/>
                    <a:pt x="440" y="720"/>
                    <a:pt x="438" y="720"/>
                  </a:cubicBezTo>
                  <a:cubicBezTo>
                    <a:pt x="422" y="715"/>
                    <a:pt x="405" y="717"/>
                    <a:pt x="391" y="707"/>
                  </a:cubicBezTo>
                  <a:cubicBezTo>
                    <a:pt x="389" y="705"/>
                    <a:pt x="390" y="702"/>
                    <a:pt x="387" y="703"/>
                  </a:cubicBezTo>
                  <a:cubicBezTo>
                    <a:pt x="370" y="688"/>
                    <a:pt x="359" y="668"/>
                    <a:pt x="365" y="645"/>
                  </a:cubicBezTo>
                  <a:cubicBezTo>
                    <a:pt x="368" y="636"/>
                    <a:pt x="356" y="630"/>
                    <a:pt x="356" y="621"/>
                  </a:cubicBezTo>
                  <a:cubicBezTo>
                    <a:pt x="352" y="607"/>
                    <a:pt x="355" y="591"/>
                    <a:pt x="365" y="580"/>
                  </a:cubicBezTo>
                  <a:cubicBezTo>
                    <a:pt x="375" y="568"/>
                    <a:pt x="388" y="555"/>
                    <a:pt x="405" y="555"/>
                  </a:cubicBezTo>
                  <a:cubicBezTo>
                    <a:pt x="415" y="556"/>
                    <a:pt x="427" y="558"/>
                    <a:pt x="431" y="570"/>
                  </a:cubicBezTo>
                  <a:cubicBezTo>
                    <a:pt x="431" y="574"/>
                    <a:pt x="432" y="581"/>
                    <a:pt x="428" y="583"/>
                  </a:cubicBezTo>
                  <a:cubicBezTo>
                    <a:pt x="429" y="594"/>
                    <a:pt x="418" y="584"/>
                    <a:pt x="414" y="590"/>
                  </a:cubicBezTo>
                  <a:cubicBezTo>
                    <a:pt x="406" y="594"/>
                    <a:pt x="401" y="602"/>
                    <a:pt x="402" y="611"/>
                  </a:cubicBezTo>
                  <a:cubicBezTo>
                    <a:pt x="402" y="619"/>
                    <a:pt x="407" y="626"/>
                    <a:pt x="413" y="631"/>
                  </a:cubicBezTo>
                  <a:cubicBezTo>
                    <a:pt x="423" y="639"/>
                    <a:pt x="437" y="634"/>
                    <a:pt x="447" y="632"/>
                  </a:cubicBezTo>
                  <a:cubicBezTo>
                    <a:pt x="453" y="629"/>
                    <a:pt x="458" y="623"/>
                    <a:pt x="459" y="617"/>
                  </a:cubicBezTo>
                  <a:cubicBezTo>
                    <a:pt x="466" y="603"/>
                    <a:pt x="452" y="589"/>
                    <a:pt x="461" y="576"/>
                  </a:cubicBezTo>
                  <a:cubicBezTo>
                    <a:pt x="463" y="563"/>
                    <a:pt x="461" y="550"/>
                    <a:pt x="456" y="539"/>
                  </a:cubicBezTo>
                  <a:cubicBezTo>
                    <a:pt x="452" y="531"/>
                    <a:pt x="443" y="528"/>
                    <a:pt x="439" y="522"/>
                  </a:cubicBezTo>
                  <a:cubicBezTo>
                    <a:pt x="431" y="517"/>
                    <a:pt x="423" y="518"/>
                    <a:pt x="414" y="517"/>
                  </a:cubicBezTo>
                  <a:cubicBezTo>
                    <a:pt x="386" y="518"/>
                    <a:pt x="360" y="534"/>
                    <a:pt x="350" y="559"/>
                  </a:cubicBezTo>
                  <a:cubicBezTo>
                    <a:pt x="340" y="567"/>
                    <a:pt x="332" y="579"/>
                    <a:pt x="327" y="590"/>
                  </a:cubicBezTo>
                  <a:cubicBezTo>
                    <a:pt x="326" y="602"/>
                    <a:pt x="327" y="614"/>
                    <a:pt x="331" y="625"/>
                  </a:cubicBezTo>
                  <a:cubicBezTo>
                    <a:pt x="332" y="630"/>
                    <a:pt x="339" y="632"/>
                    <a:pt x="338" y="637"/>
                  </a:cubicBezTo>
                  <a:cubicBezTo>
                    <a:pt x="333" y="651"/>
                    <a:pt x="332" y="668"/>
                    <a:pt x="336" y="682"/>
                  </a:cubicBezTo>
                  <a:cubicBezTo>
                    <a:pt x="340" y="699"/>
                    <a:pt x="350" y="711"/>
                    <a:pt x="361" y="723"/>
                  </a:cubicBezTo>
                  <a:cubicBezTo>
                    <a:pt x="395" y="744"/>
                    <a:pt x="448" y="755"/>
                    <a:pt x="482" y="728"/>
                  </a:cubicBezTo>
                  <a:cubicBezTo>
                    <a:pt x="483" y="725"/>
                    <a:pt x="479" y="723"/>
                    <a:pt x="478" y="721"/>
                  </a:cubicBezTo>
                  <a:cubicBezTo>
                    <a:pt x="469" y="712"/>
                    <a:pt x="469" y="698"/>
                    <a:pt x="474" y="687"/>
                  </a:cubicBezTo>
                  <a:cubicBezTo>
                    <a:pt x="488" y="661"/>
                    <a:pt x="518" y="656"/>
                    <a:pt x="536" y="634"/>
                  </a:cubicBezTo>
                  <a:cubicBezTo>
                    <a:pt x="548" y="618"/>
                    <a:pt x="543" y="594"/>
                    <a:pt x="539" y="576"/>
                  </a:cubicBezTo>
                  <a:cubicBezTo>
                    <a:pt x="538" y="573"/>
                    <a:pt x="534" y="570"/>
                    <a:pt x="535" y="566"/>
                  </a:cubicBezTo>
                  <a:cubicBezTo>
                    <a:pt x="530" y="555"/>
                    <a:pt x="524" y="544"/>
                    <a:pt x="515" y="535"/>
                  </a:cubicBezTo>
                  <a:cubicBezTo>
                    <a:pt x="512" y="519"/>
                    <a:pt x="512" y="519"/>
                    <a:pt x="512" y="519"/>
                  </a:cubicBezTo>
                  <a:cubicBezTo>
                    <a:pt x="514" y="497"/>
                    <a:pt x="497" y="480"/>
                    <a:pt x="482" y="466"/>
                  </a:cubicBezTo>
                  <a:cubicBezTo>
                    <a:pt x="480" y="463"/>
                    <a:pt x="475" y="465"/>
                    <a:pt x="472" y="462"/>
                  </a:cubicBezTo>
                  <a:cubicBezTo>
                    <a:pt x="471" y="456"/>
                    <a:pt x="478" y="454"/>
                    <a:pt x="481" y="452"/>
                  </a:cubicBezTo>
                  <a:cubicBezTo>
                    <a:pt x="504" y="436"/>
                    <a:pt x="507" y="408"/>
                    <a:pt x="511" y="383"/>
                  </a:cubicBezTo>
                  <a:cubicBezTo>
                    <a:pt x="511" y="362"/>
                    <a:pt x="504" y="345"/>
                    <a:pt x="489" y="331"/>
                  </a:cubicBezTo>
                  <a:cubicBezTo>
                    <a:pt x="484" y="324"/>
                    <a:pt x="468" y="324"/>
                    <a:pt x="470" y="312"/>
                  </a:cubicBezTo>
                  <a:cubicBezTo>
                    <a:pt x="484" y="306"/>
                    <a:pt x="496" y="296"/>
                    <a:pt x="506" y="284"/>
                  </a:cubicBezTo>
                  <a:cubicBezTo>
                    <a:pt x="518" y="269"/>
                    <a:pt x="521" y="249"/>
                    <a:pt x="514" y="231"/>
                  </a:cubicBezTo>
                  <a:cubicBezTo>
                    <a:pt x="512" y="222"/>
                    <a:pt x="521" y="219"/>
                    <a:pt x="526" y="214"/>
                  </a:cubicBezTo>
                  <a:cubicBezTo>
                    <a:pt x="535" y="203"/>
                    <a:pt x="542" y="188"/>
                    <a:pt x="542" y="173"/>
                  </a:cubicBezTo>
                  <a:cubicBezTo>
                    <a:pt x="545" y="165"/>
                    <a:pt x="539" y="158"/>
                    <a:pt x="539" y="149"/>
                  </a:cubicBezTo>
                  <a:cubicBezTo>
                    <a:pt x="535" y="141"/>
                    <a:pt x="531" y="133"/>
                    <a:pt x="524" y="127"/>
                  </a:cubicBezTo>
                  <a:cubicBezTo>
                    <a:pt x="512" y="105"/>
                    <a:pt x="481" y="106"/>
                    <a:pt x="474" y="79"/>
                  </a:cubicBezTo>
                  <a:cubicBezTo>
                    <a:pt x="470" y="68"/>
                    <a:pt x="473" y="55"/>
                    <a:pt x="482" y="47"/>
                  </a:cubicBezTo>
                  <a:cubicBezTo>
                    <a:pt x="484" y="45"/>
                    <a:pt x="489" y="46"/>
                    <a:pt x="488" y="42"/>
                  </a:cubicBezTo>
                  <a:cubicBezTo>
                    <a:pt x="482" y="36"/>
                    <a:pt x="475" y="32"/>
                    <a:pt x="468" y="28"/>
                  </a:cubicBezTo>
                  <a:cubicBezTo>
                    <a:pt x="452" y="23"/>
                    <a:pt x="436" y="19"/>
                    <a:pt x="419" y="19"/>
                  </a:cubicBezTo>
                  <a:cubicBezTo>
                    <a:pt x="409" y="20"/>
                    <a:pt x="398" y="23"/>
                    <a:pt x="388" y="26"/>
                  </a:cubicBezTo>
                  <a:cubicBezTo>
                    <a:pt x="361" y="36"/>
                    <a:pt x="339" y="63"/>
                    <a:pt x="337" y="92"/>
                  </a:cubicBezTo>
                  <a:cubicBezTo>
                    <a:pt x="336" y="114"/>
                    <a:pt x="336" y="114"/>
                    <a:pt x="336" y="114"/>
                  </a:cubicBezTo>
                  <a:cubicBezTo>
                    <a:pt x="330" y="121"/>
                    <a:pt x="327" y="130"/>
                    <a:pt x="324" y="139"/>
                  </a:cubicBezTo>
                  <a:cubicBezTo>
                    <a:pt x="319" y="154"/>
                    <a:pt x="328" y="169"/>
                    <a:pt x="337" y="180"/>
                  </a:cubicBezTo>
                  <a:cubicBezTo>
                    <a:pt x="339" y="183"/>
                    <a:pt x="344" y="183"/>
                    <a:pt x="345" y="186"/>
                  </a:cubicBezTo>
                  <a:cubicBezTo>
                    <a:pt x="343" y="193"/>
                    <a:pt x="343" y="201"/>
                    <a:pt x="344" y="208"/>
                  </a:cubicBezTo>
                  <a:cubicBezTo>
                    <a:pt x="347" y="227"/>
                    <a:pt x="364" y="245"/>
                    <a:pt x="383" y="252"/>
                  </a:cubicBezTo>
                  <a:cubicBezTo>
                    <a:pt x="405" y="258"/>
                    <a:pt x="427" y="247"/>
                    <a:pt x="442" y="231"/>
                  </a:cubicBezTo>
                  <a:cubicBezTo>
                    <a:pt x="453" y="216"/>
                    <a:pt x="460" y="199"/>
                    <a:pt x="459" y="180"/>
                  </a:cubicBezTo>
                  <a:cubicBezTo>
                    <a:pt x="453" y="163"/>
                    <a:pt x="450" y="139"/>
                    <a:pt x="429" y="133"/>
                  </a:cubicBezTo>
                  <a:cubicBezTo>
                    <a:pt x="417" y="129"/>
                    <a:pt x="404" y="132"/>
                    <a:pt x="395" y="139"/>
                  </a:cubicBezTo>
                  <a:cubicBezTo>
                    <a:pt x="389" y="154"/>
                    <a:pt x="389" y="154"/>
                    <a:pt x="389" y="154"/>
                  </a:cubicBezTo>
                  <a:cubicBezTo>
                    <a:pt x="389" y="159"/>
                    <a:pt x="388" y="167"/>
                    <a:pt x="393" y="171"/>
                  </a:cubicBezTo>
                  <a:cubicBezTo>
                    <a:pt x="403" y="180"/>
                    <a:pt x="411" y="166"/>
                    <a:pt x="420" y="173"/>
                  </a:cubicBezTo>
                  <a:cubicBezTo>
                    <a:pt x="422" y="179"/>
                    <a:pt x="427" y="184"/>
                    <a:pt x="426" y="193"/>
                  </a:cubicBezTo>
                  <a:cubicBezTo>
                    <a:pt x="425" y="203"/>
                    <a:pt x="415" y="213"/>
                    <a:pt x="405" y="217"/>
                  </a:cubicBezTo>
                  <a:cubicBezTo>
                    <a:pt x="396" y="220"/>
                    <a:pt x="388" y="215"/>
                    <a:pt x="380" y="211"/>
                  </a:cubicBezTo>
                  <a:cubicBezTo>
                    <a:pt x="370" y="204"/>
                    <a:pt x="367" y="192"/>
                    <a:pt x="366" y="180"/>
                  </a:cubicBezTo>
                  <a:cubicBezTo>
                    <a:pt x="364" y="173"/>
                    <a:pt x="354" y="168"/>
                    <a:pt x="354" y="159"/>
                  </a:cubicBezTo>
                  <a:cubicBezTo>
                    <a:pt x="349" y="145"/>
                    <a:pt x="352" y="130"/>
                    <a:pt x="363" y="119"/>
                  </a:cubicBezTo>
                  <a:cubicBezTo>
                    <a:pt x="369" y="113"/>
                    <a:pt x="361" y="107"/>
                    <a:pt x="363" y="100"/>
                  </a:cubicBezTo>
                  <a:cubicBezTo>
                    <a:pt x="364" y="77"/>
                    <a:pt x="385" y="62"/>
                    <a:pt x="404" y="53"/>
                  </a:cubicBezTo>
                  <a:cubicBezTo>
                    <a:pt x="415" y="49"/>
                    <a:pt x="432" y="47"/>
                    <a:pt x="443" y="53"/>
                  </a:cubicBezTo>
                  <a:cubicBezTo>
                    <a:pt x="447" y="60"/>
                    <a:pt x="441" y="66"/>
                    <a:pt x="440" y="72"/>
                  </a:cubicBezTo>
                  <a:cubicBezTo>
                    <a:pt x="436" y="97"/>
                    <a:pt x="460" y="115"/>
                    <a:pt x="479" y="127"/>
                  </a:cubicBezTo>
                  <a:cubicBezTo>
                    <a:pt x="489" y="138"/>
                    <a:pt x="500" y="147"/>
                    <a:pt x="503" y="161"/>
                  </a:cubicBezTo>
                  <a:cubicBezTo>
                    <a:pt x="511" y="182"/>
                    <a:pt x="497" y="200"/>
                    <a:pt x="485" y="215"/>
                  </a:cubicBezTo>
                  <a:cubicBezTo>
                    <a:pt x="485" y="226"/>
                    <a:pt x="487" y="238"/>
                    <a:pt x="483" y="249"/>
                  </a:cubicBezTo>
                  <a:cubicBezTo>
                    <a:pt x="480" y="261"/>
                    <a:pt x="470" y="274"/>
                    <a:pt x="458" y="281"/>
                  </a:cubicBezTo>
                  <a:cubicBezTo>
                    <a:pt x="445" y="289"/>
                    <a:pt x="429" y="289"/>
                    <a:pt x="415" y="283"/>
                  </a:cubicBezTo>
                  <a:cubicBezTo>
                    <a:pt x="399" y="277"/>
                    <a:pt x="382" y="272"/>
                    <a:pt x="364" y="272"/>
                  </a:cubicBezTo>
                  <a:cubicBezTo>
                    <a:pt x="344" y="273"/>
                    <a:pt x="326" y="291"/>
                    <a:pt x="318" y="308"/>
                  </a:cubicBezTo>
                  <a:cubicBezTo>
                    <a:pt x="310" y="311"/>
                    <a:pt x="304" y="311"/>
                    <a:pt x="297" y="309"/>
                  </a:cubicBezTo>
                  <a:cubicBezTo>
                    <a:pt x="284" y="311"/>
                    <a:pt x="270" y="310"/>
                    <a:pt x="258" y="307"/>
                  </a:cubicBezTo>
                  <a:cubicBezTo>
                    <a:pt x="244" y="303"/>
                    <a:pt x="234" y="293"/>
                    <a:pt x="226" y="282"/>
                  </a:cubicBezTo>
                  <a:cubicBezTo>
                    <a:pt x="214" y="260"/>
                    <a:pt x="212" y="229"/>
                    <a:pt x="224" y="206"/>
                  </a:cubicBezTo>
                  <a:cubicBezTo>
                    <a:pt x="231" y="201"/>
                    <a:pt x="239" y="196"/>
                    <a:pt x="247" y="196"/>
                  </a:cubicBezTo>
                  <a:cubicBezTo>
                    <a:pt x="256" y="197"/>
                    <a:pt x="264" y="201"/>
                    <a:pt x="266" y="209"/>
                  </a:cubicBezTo>
                  <a:cubicBezTo>
                    <a:pt x="269" y="217"/>
                    <a:pt x="267" y="226"/>
                    <a:pt x="261" y="232"/>
                  </a:cubicBezTo>
                  <a:cubicBezTo>
                    <a:pt x="258" y="236"/>
                    <a:pt x="248" y="237"/>
                    <a:pt x="253" y="245"/>
                  </a:cubicBezTo>
                  <a:cubicBezTo>
                    <a:pt x="254" y="250"/>
                    <a:pt x="258" y="255"/>
                    <a:pt x="263" y="256"/>
                  </a:cubicBezTo>
                  <a:cubicBezTo>
                    <a:pt x="272" y="257"/>
                    <a:pt x="280" y="254"/>
                    <a:pt x="285" y="246"/>
                  </a:cubicBezTo>
                  <a:cubicBezTo>
                    <a:pt x="292" y="244"/>
                    <a:pt x="299" y="249"/>
                    <a:pt x="306" y="249"/>
                  </a:cubicBezTo>
                  <a:cubicBezTo>
                    <a:pt x="315" y="247"/>
                    <a:pt x="323" y="240"/>
                    <a:pt x="329" y="232"/>
                  </a:cubicBezTo>
                  <a:cubicBezTo>
                    <a:pt x="333" y="225"/>
                    <a:pt x="333" y="215"/>
                    <a:pt x="330" y="208"/>
                  </a:cubicBezTo>
                  <a:cubicBezTo>
                    <a:pt x="328" y="200"/>
                    <a:pt x="320" y="193"/>
                    <a:pt x="312" y="193"/>
                  </a:cubicBezTo>
                  <a:cubicBezTo>
                    <a:pt x="308" y="191"/>
                    <a:pt x="302" y="191"/>
                    <a:pt x="299" y="196"/>
                  </a:cubicBezTo>
                  <a:cubicBezTo>
                    <a:pt x="293" y="204"/>
                    <a:pt x="304" y="208"/>
                    <a:pt x="304" y="216"/>
                  </a:cubicBezTo>
                  <a:cubicBezTo>
                    <a:pt x="303" y="220"/>
                    <a:pt x="298" y="220"/>
                    <a:pt x="295" y="220"/>
                  </a:cubicBezTo>
                  <a:cubicBezTo>
                    <a:pt x="290" y="218"/>
                    <a:pt x="288" y="214"/>
                    <a:pt x="287" y="210"/>
                  </a:cubicBezTo>
                  <a:cubicBezTo>
                    <a:pt x="284" y="201"/>
                    <a:pt x="291" y="195"/>
                    <a:pt x="292" y="186"/>
                  </a:cubicBezTo>
                  <a:cubicBezTo>
                    <a:pt x="286" y="170"/>
                    <a:pt x="268" y="166"/>
                    <a:pt x="254" y="163"/>
                  </a:cubicBezTo>
                  <a:cubicBezTo>
                    <a:pt x="248" y="160"/>
                    <a:pt x="246" y="153"/>
                    <a:pt x="244" y="146"/>
                  </a:cubicBezTo>
                  <a:cubicBezTo>
                    <a:pt x="244" y="137"/>
                    <a:pt x="251" y="130"/>
                    <a:pt x="258" y="127"/>
                  </a:cubicBezTo>
                  <a:cubicBezTo>
                    <a:pt x="266" y="120"/>
                    <a:pt x="277" y="132"/>
                    <a:pt x="283" y="120"/>
                  </a:cubicBezTo>
                  <a:cubicBezTo>
                    <a:pt x="284" y="115"/>
                    <a:pt x="284" y="109"/>
                    <a:pt x="281" y="105"/>
                  </a:cubicBezTo>
                  <a:cubicBezTo>
                    <a:pt x="272" y="94"/>
                    <a:pt x="256" y="91"/>
                    <a:pt x="243" y="96"/>
                  </a:cubicBezTo>
                  <a:cubicBezTo>
                    <a:pt x="236" y="99"/>
                    <a:pt x="234" y="106"/>
                    <a:pt x="230" y="112"/>
                  </a:cubicBezTo>
                  <a:cubicBezTo>
                    <a:pt x="228" y="113"/>
                    <a:pt x="225" y="113"/>
                    <a:pt x="222" y="112"/>
                  </a:cubicBezTo>
                  <a:cubicBezTo>
                    <a:pt x="216" y="107"/>
                    <a:pt x="210" y="110"/>
                    <a:pt x="203" y="113"/>
                  </a:cubicBezTo>
                  <a:cubicBezTo>
                    <a:pt x="193" y="121"/>
                    <a:pt x="186" y="133"/>
                    <a:pt x="188" y="145"/>
                  </a:cubicBezTo>
                  <a:cubicBezTo>
                    <a:pt x="190" y="151"/>
                    <a:pt x="195" y="155"/>
                    <a:pt x="201" y="156"/>
                  </a:cubicBezTo>
                  <a:cubicBezTo>
                    <a:pt x="205" y="157"/>
                    <a:pt x="211" y="156"/>
                    <a:pt x="214" y="152"/>
                  </a:cubicBezTo>
                  <a:cubicBezTo>
                    <a:pt x="220" y="147"/>
                    <a:pt x="211" y="141"/>
                    <a:pt x="216" y="136"/>
                  </a:cubicBezTo>
                  <a:cubicBezTo>
                    <a:pt x="218" y="134"/>
                    <a:pt x="222" y="136"/>
                    <a:pt x="223" y="139"/>
                  </a:cubicBezTo>
                  <a:cubicBezTo>
                    <a:pt x="225" y="143"/>
                    <a:pt x="226" y="147"/>
                    <a:pt x="224" y="151"/>
                  </a:cubicBezTo>
                  <a:cubicBezTo>
                    <a:pt x="224" y="160"/>
                    <a:pt x="216" y="163"/>
                    <a:pt x="209" y="166"/>
                  </a:cubicBezTo>
                  <a:cubicBezTo>
                    <a:pt x="205" y="166"/>
                    <a:pt x="200" y="167"/>
                    <a:pt x="195" y="164"/>
                  </a:cubicBezTo>
                  <a:cubicBezTo>
                    <a:pt x="189" y="166"/>
                    <a:pt x="186" y="170"/>
                    <a:pt x="181" y="173"/>
                  </a:cubicBezTo>
                  <a:cubicBezTo>
                    <a:pt x="172" y="179"/>
                    <a:pt x="182" y="185"/>
                    <a:pt x="181" y="191"/>
                  </a:cubicBezTo>
                  <a:cubicBezTo>
                    <a:pt x="181" y="201"/>
                    <a:pt x="176" y="211"/>
                    <a:pt x="167" y="216"/>
                  </a:cubicBezTo>
                  <a:cubicBezTo>
                    <a:pt x="162" y="218"/>
                    <a:pt x="156" y="217"/>
                    <a:pt x="152" y="213"/>
                  </a:cubicBezTo>
                  <a:cubicBezTo>
                    <a:pt x="151" y="210"/>
                    <a:pt x="148" y="206"/>
                    <a:pt x="152" y="203"/>
                  </a:cubicBezTo>
                  <a:cubicBezTo>
                    <a:pt x="156" y="200"/>
                    <a:pt x="160" y="202"/>
                    <a:pt x="164" y="204"/>
                  </a:cubicBezTo>
                  <a:cubicBezTo>
                    <a:pt x="166" y="204"/>
                    <a:pt x="168" y="200"/>
                    <a:pt x="170" y="197"/>
                  </a:cubicBezTo>
                  <a:cubicBezTo>
                    <a:pt x="172" y="191"/>
                    <a:pt x="171" y="185"/>
                    <a:pt x="166" y="180"/>
                  </a:cubicBezTo>
                  <a:cubicBezTo>
                    <a:pt x="160" y="176"/>
                    <a:pt x="153" y="179"/>
                    <a:pt x="147" y="180"/>
                  </a:cubicBezTo>
                  <a:cubicBezTo>
                    <a:pt x="138" y="184"/>
                    <a:pt x="130" y="189"/>
                    <a:pt x="128" y="199"/>
                  </a:cubicBezTo>
                  <a:cubicBezTo>
                    <a:pt x="125" y="208"/>
                    <a:pt x="128" y="218"/>
                    <a:pt x="133" y="225"/>
                  </a:cubicBezTo>
                  <a:cubicBezTo>
                    <a:pt x="131" y="228"/>
                    <a:pt x="132" y="233"/>
                    <a:pt x="127" y="235"/>
                  </a:cubicBezTo>
                  <a:cubicBezTo>
                    <a:pt x="123" y="246"/>
                    <a:pt x="125" y="258"/>
                    <a:pt x="132" y="267"/>
                  </a:cubicBezTo>
                  <a:cubicBezTo>
                    <a:pt x="138" y="271"/>
                    <a:pt x="147" y="272"/>
                    <a:pt x="154" y="268"/>
                  </a:cubicBezTo>
                  <a:cubicBezTo>
                    <a:pt x="154" y="258"/>
                    <a:pt x="153" y="244"/>
                    <a:pt x="164" y="238"/>
                  </a:cubicBezTo>
                  <a:cubicBezTo>
                    <a:pt x="170" y="235"/>
                    <a:pt x="175" y="234"/>
                    <a:pt x="181" y="236"/>
                  </a:cubicBezTo>
                  <a:cubicBezTo>
                    <a:pt x="191" y="239"/>
                    <a:pt x="192" y="250"/>
                    <a:pt x="195" y="258"/>
                  </a:cubicBezTo>
                  <a:cubicBezTo>
                    <a:pt x="197" y="273"/>
                    <a:pt x="189" y="289"/>
                    <a:pt x="198" y="302"/>
                  </a:cubicBezTo>
                  <a:cubicBezTo>
                    <a:pt x="211" y="303"/>
                    <a:pt x="221" y="315"/>
                    <a:pt x="224" y="326"/>
                  </a:cubicBezTo>
                  <a:cubicBezTo>
                    <a:pt x="222" y="336"/>
                    <a:pt x="223" y="348"/>
                    <a:pt x="213" y="353"/>
                  </a:cubicBezTo>
                  <a:cubicBezTo>
                    <a:pt x="207" y="353"/>
                    <a:pt x="201" y="356"/>
                    <a:pt x="196" y="352"/>
                  </a:cubicBezTo>
                  <a:cubicBezTo>
                    <a:pt x="192" y="350"/>
                    <a:pt x="188" y="346"/>
                    <a:pt x="188" y="341"/>
                  </a:cubicBezTo>
                  <a:cubicBezTo>
                    <a:pt x="189" y="339"/>
                    <a:pt x="191" y="337"/>
                    <a:pt x="193" y="337"/>
                  </a:cubicBezTo>
                  <a:cubicBezTo>
                    <a:pt x="197" y="336"/>
                    <a:pt x="198" y="339"/>
                    <a:pt x="200" y="342"/>
                  </a:cubicBezTo>
                  <a:cubicBezTo>
                    <a:pt x="203" y="344"/>
                    <a:pt x="207" y="344"/>
                    <a:pt x="209" y="342"/>
                  </a:cubicBezTo>
                  <a:cubicBezTo>
                    <a:pt x="214" y="337"/>
                    <a:pt x="213" y="328"/>
                    <a:pt x="211" y="322"/>
                  </a:cubicBezTo>
                  <a:cubicBezTo>
                    <a:pt x="207" y="313"/>
                    <a:pt x="198" y="309"/>
                    <a:pt x="187" y="310"/>
                  </a:cubicBezTo>
                  <a:cubicBezTo>
                    <a:pt x="177" y="312"/>
                    <a:pt x="169" y="321"/>
                    <a:pt x="161" y="326"/>
                  </a:cubicBezTo>
                  <a:cubicBezTo>
                    <a:pt x="159" y="334"/>
                    <a:pt x="158" y="346"/>
                    <a:pt x="147" y="348"/>
                  </a:cubicBezTo>
                  <a:cubicBezTo>
                    <a:pt x="142" y="349"/>
                    <a:pt x="136" y="350"/>
                    <a:pt x="131" y="347"/>
                  </a:cubicBezTo>
                  <a:cubicBezTo>
                    <a:pt x="128" y="344"/>
                    <a:pt x="125" y="342"/>
                    <a:pt x="126" y="337"/>
                  </a:cubicBezTo>
                  <a:cubicBezTo>
                    <a:pt x="126" y="334"/>
                    <a:pt x="130" y="331"/>
                    <a:pt x="133" y="332"/>
                  </a:cubicBezTo>
                  <a:cubicBezTo>
                    <a:pt x="137" y="332"/>
                    <a:pt x="138" y="337"/>
                    <a:pt x="141" y="341"/>
                  </a:cubicBezTo>
                  <a:cubicBezTo>
                    <a:pt x="143" y="342"/>
                    <a:pt x="146" y="341"/>
                    <a:pt x="148" y="339"/>
                  </a:cubicBezTo>
                  <a:cubicBezTo>
                    <a:pt x="152" y="333"/>
                    <a:pt x="153" y="326"/>
                    <a:pt x="150" y="319"/>
                  </a:cubicBezTo>
                  <a:cubicBezTo>
                    <a:pt x="146" y="315"/>
                    <a:pt x="141" y="311"/>
                    <a:pt x="135" y="311"/>
                  </a:cubicBezTo>
                  <a:cubicBezTo>
                    <a:pt x="127" y="311"/>
                    <a:pt x="116" y="310"/>
                    <a:pt x="111" y="319"/>
                  </a:cubicBezTo>
                  <a:cubicBezTo>
                    <a:pt x="109" y="322"/>
                    <a:pt x="111" y="327"/>
                    <a:pt x="107" y="328"/>
                  </a:cubicBezTo>
                  <a:cubicBezTo>
                    <a:pt x="100" y="323"/>
                    <a:pt x="91" y="323"/>
                    <a:pt x="83" y="324"/>
                  </a:cubicBezTo>
                  <a:cubicBezTo>
                    <a:pt x="76" y="328"/>
                    <a:pt x="66" y="328"/>
                    <a:pt x="62" y="337"/>
                  </a:cubicBezTo>
                  <a:cubicBezTo>
                    <a:pt x="70" y="340"/>
                    <a:pt x="77" y="347"/>
                    <a:pt x="80" y="354"/>
                  </a:cubicBezTo>
                  <a:cubicBezTo>
                    <a:pt x="84" y="366"/>
                    <a:pt x="98" y="368"/>
                    <a:pt x="110" y="368"/>
                  </a:cubicBezTo>
                  <a:cubicBezTo>
                    <a:pt x="115" y="368"/>
                    <a:pt x="118" y="363"/>
                    <a:pt x="124" y="364"/>
                  </a:cubicBezTo>
                  <a:cubicBezTo>
                    <a:pt x="131" y="371"/>
                    <a:pt x="131" y="371"/>
                    <a:pt x="131" y="371"/>
                  </a:cubicBezTo>
                  <a:cubicBezTo>
                    <a:pt x="143" y="374"/>
                    <a:pt x="152" y="369"/>
                    <a:pt x="162" y="362"/>
                  </a:cubicBezTo>
                  <a:cubicBezTo>
                    <a:pt x="170" y="370"/>
                    <a:pt x="178" y="375"/>
                    <a:pt x="185" y="384"/>
                  </a:cubicBezTo>
                  <a:cubicBezTo>
                    <a:pt x="187" y="393"/>
                    <a:pt x="176" y="399"/>
                    <a:pt x="169" y="403"/>
                  </a:cubicBezTo>
                  <a:cubicBezTo>
                    <a:pt x="168" y="405"/>
                    <a:pt x="164" y="410"/>
                    <a:pt x="161" y="408"/>
                  </a:cubicBezTo>
                  <a:cubicBezTo>
                    <a:pt x="156" y="402"/>
                    <a:pt x="149" y="399"/>
                    <a:pt x="142" y="397"/>
                  </a:cubicBezTo>
                  <a:cubicBezTo>
                    <a:pt x="133" y="397"/>
                    <a:pt x="123" y="400"/>
                    <a:pt x="115" y="403"/>
                  </a:cubicBezTo>
                  <a:cubicBezTo>
                    <a:pt x="108" y="399"/>
                    <a:pt x="101" y="400"/>
                    <a:pt x="94" y="404"/>
                  </a:cubicBezTo>
                  <a:cubicBezTo>
                    <a:pt x="82" y="413"/>
                    <a:pt x="82" y="430"/>
                    <a:pt x="67" y="437"/>
                  </a:cubicBezTo>
                  <a:close/>
                  <a:moveTo>
                    <a:pt x="114" y="480"/>
                  </a:moveTo>
                  <a:cubicBezTo>
                    <a:pt x="114" y="483"/>
                    <a:pt x="117" y="486"/>
                    <a:pt x="114" y="488"/>
                  </a:cubicBezTo>
                  <a:cubicBezTo>
                    <a:pt x="113" y="489"/>
                    <a:pt x="112" y="494"/>
                    <a:pt x="116" y="494"/>
                  </a:cubicBezTo>
                  <a:cubicBezTo>
                    <a:pt x="122" y="493"/>
                    <a:pt x="128" y="492"/>
                    <a:pt x="133" y="489"/>
                  </a:cubicBezTo>
                  <a:cubicBezTo>
                    <a:pt x="144" y="489"/>
                    <a:pt x="156" y="494"/>
                    <a:pt x="161" y="504"/>
                  </a:cubicBezTo>
                  <a:cubicBezTo>
                    <a:pt x="163" y="509"/>
                    <a:pt x="157" y="516"/>
                    <a:pt x="164" y="518"/>
                  </a:cubicBezTo>
                  <a:cubicBezTo>
                    <a:pt x="174" y="507"/>
                    <a:pt x="162" y="493"/>
                    <a:pt x="164" y="479"/>
                  </a:cubicBezTo>
                  <a:cubicBezTo>
                    <a:pt x="163" y="474"/>
                    <a:pt x="171" y="466"/>
                    <a:pt x="161" y="465"/>
                  </a:cubicBezTo>
                  <a:cubicBezTo>
                    <a:pt x="157" y="464"/>
                    <a:pt x="156" y="468"/>
                    <a:pt x="154" y="470"/>
                  </a:cubicBezTo>
                  <a:cubicBezTo>
                    <a:pt x="145" y="480"/>
                    <a:pt x="131" y="475"/>
                    <a:pt x="119" y="474"/>
                  </a:cubicBezTo>
                  <a:cubicBezTo>
                    <a:pt x="116" y="474"/>
                    <a:pt x="116" y="478"/>
                    <a:pt x="114" y="480"/>
                  </a:cubicBezTo>
                  <a:close/>
                  <a:moveTo>
                    <a:pt x="136" y="295"/>
                  </a:moveTo>
                  <a:cubicBezTo>
                    <a:pt x="134" y="295"/>
                    <a:pt x="134" y="297"/>
                    <a:pt x="133" y="299"/>
                  </a:cubicBezTo>
                  <a:cubicBezTo>
                    <a:pt x="147" y="304"/>
                    <a:pt x="147" y="304"/>
                    <a:pt x="147" y="304"/>
                  </a:cubicBezTo>
                  <a:cubicBezTo>
                    <a:pt x="152" y="307"/>
                    <a:pt x="156" y="312"/>
                    <a:pt x="160" y="316"/>
                  </a:cubicBezTo>
                  <a:cubicBezTo>
                    <a:pt x="169" y="310"/>
                    <a:pt x="177" y="302"/>
                    <a:pt x="188" y="301"/>
                  </a:cubicBezTo>
                  <a:cubicBezTo>
                    <a:pt x="190" y="297"/>
                    <a:pt x="187" y="293"/>
                    <a:pt x="186" y="290"/>
                  </a:cubicBezTo>
                  <a:cubicBezTo>
                    <a:pt x="185" y="275"/>
                    <a:pt x="193" y="257"/>
                    <a:pt x="181" y="244"/>
                  </a:cubicBezTo>
                  <a:cubicBezTo>
                    <a:pt x="177" y="242"/>
                    <a:pt x="175" y="242"/>
                    <a:pt x="171" y="243"/>
                  </a:cubicBezTo>
                  <a:cubicBezTo>
                    <a:pt x="162" y="248"/>
                    <a:pt x="163" y="260"/>
                    <a:pt x="164" y="269"/>
                  </a:cubicBezTo>
                  <a:cubicBezTo>
                    <a:pt x="162" y="273"/>
                    <a:pt x="162" y="273"/>
                    <a:pt x="162" y="273"/>
                  </a:cubicBezTo>
                  <a:cubicBezTo>
                    <a:pt x="156" y="280"/>
                    <a:pt x="147" y="280"/>
                    <a:pt x="137" y="279"/>
                  </a:cubicBezTo>
                  <a:cubicBezTo>
                    <a:pt x="137" y="280"/>
                    <a:pt x="137" y="280"/>
                    <a:pt x="137" y="280"/>
                  </a:cubicBezTo>
                  <a:cubicBezTo>
                    <a:pt x="143" y="282"/>
                    <a:pt x="150" y="286"/>
                    <a:pt x="157" y="285"/>
                  </a:cubicBezTo>
                  <a:cubicBezTo>
                    <a:pt x="161" y="285"/>
                    <a:pt x="164" y="282"/>
                    <a:pt x="166" y="278"/>
                  </a:cubicBezTo>
                  <a:cubicBezTo>
                    <a:pt x="168" y="273"/>
                    <a:pt x="170" y="266"/>
                    <a:pt x="170" y="260"/>
                  </a:cubicBezTo>
                  <a:cubicBezTo>
                    <a:pt x="171" y="256"/>
                    <a:pt x="169" y="249"/>
                    <a:pt x="176" y="250"/>
                  </a:cubicBezTo>
                  <a:cubicBezTo>
                    <a:pt x="182" y="258"/>
                    <a:pt x="182" y="270"/>
                    <a:pt x="179" y="281"/>
                  </a:cubicBezTo>
                  <a:cubicBezTo>
                    <a:pt x="177" y="286"/>
                    <a:pt x="182" y="293"/>
                    <a:pt x="176" y="297"/>
                  </a:cubicBezTo>
                  <a:cubicBezTo>
                    <a:pt x="170" y="298"/>
                    <a:pt x="165" y="305"/>
                    <a:pt x="157" y="306"/>
                  </a:cubicBezTo>
                  <a:cubicBezTo>
                    <a:pt x="153" y="298"/>
                    <a:pt x="143" y="297"/>
                    <a:pt x="136" y="295"/>
                  </a:cubicBezTo>
                  <a:close/>
                  <a:moveTo>
                    <a:pt x="236" y="207"/>
                  </a:moveTo>
                  <a:cubicBezTo>
                    <a:pt x="231" y="214"/>
                    <a:pt x="226" y="221"/>
                    <a:pt x="226" y="230"/>
                  </a:cubicBezTo>
                  <a:cubicBezTo>
                    <a:pt x="222" y="247"/>
                    <a:pt x="227" y="265"/>
                    <a:pt x="234" y="281"/>
                  </a:cubicBezTo>
                  <a:cubicBezTo>
                    <a:pt x="249" y="301"/>
                    <a:pt x="276" y="306"/>
                    <a:pt x="299" y="300"/>
                  </a:cubicBezTo>
                  <a:cubicBezTo>
                    <a:pt x="303" y="302"/>
                    <a:pt x="309" y="303"/>
                    <a:pt x="313" y="301"/>
                  </a:cubicBezTo>
                  <a:cubicBezTo>
                    <a:pt x="320" y="287"/>
                    <a:pt x="333" y="275"/>
                    <a:pt x="348" y="268"/>
                  </a:cubicBezTo>
                  <a:cubicBezTo>
                    <a:pt x="363" y="261"/>
                    <a:pt x="383" y="267"/>
                    <a:pt x="399" y="270"/>
                  </a:cubicBezTo>
                  <a:cubicBezTo>
                    <a:pt x="411" y="273"/>
                    <a:pt x="424" y="280"/>
                    <a:pt x="437" y="279"/>
                  </a:cubicBezTo>
                  <a:cubicBezTo>
                    <a:pt x="453" y="280"/>
                    <a:pt x="465" y="265"/>
                    <a:pt x="474" y="254"/>
                  </a:cubicBezTo>
                  <a:cubicBezTo>
                    <a:pt x="475" y="241"/>
                    <a:pt x="483" y="228"/>
                    <a:pt x="475" y="216"/>
                  </a:cubicBezTo>
                  <a:cubicBezTo>
                    <a:pt x="475" y="215"/>
                    <a:pt x="473" y="214"/>
                    <a:pt x="475" y="213"/>
                  </a:cubicBezTo>
                  <a:cubicBezTo>
                    <a:pt x="488" y="205"/>
                    <a:pt x="493" y="190"/>
                    <a:pt x="497" y="177"/>
                  </a:cubicBezTo>
                  <a:cubicBezTo>
                    <a:pt x="498" y="169"/>
                    <a:pt x="496" y="163"/>
                    <a:pt x="493" y="157"/>
                  </a:cubicBezTo>
                  <a:cubicBezTo>
                    <a:pt x="484" y="134"/>
                    <a:pt x="458" y="126"/>
                    <a:pt x="442" y="106"/>
                  </a:cubicBezTo>
                  <a:cubicBezTo>
                    <a:pt x="432" y="93"/>
                    <a:pt x="431" y="76"/>
                    <a:pt x="434" y="59"/>
                  </a:cubicBezTo>
                  <a:cubicBezTo>
                    <a:pt x="427" y="53"/>
                    <a:pt x="419" y="59"/>
                    <a:pt x="411" y="59"/>
                  </a:cubicBezTo>
                  <a:cubicBezTo>
                    <a:pt x="396" y="64"/>
                    <a:pt x="378" y="76"/>
                    <a:pt x="374" y="93"/>
                  </a:cubicBezTo>
                  <a:cubicBezTo>
                    <a:pt x="370" y="100"/>
                    <a:pt x="374" y="109"/>
                    <a:pt x="375" y="117"/>
                  </a:cubicBezTo>
                  <a:cubicBezTo>
                    <a:pt x="366" y="123"/>
                    <a:pt x="363" y="133"/>
                    <a:pt x="359" y="143"/>
                  </a:cubicBezTo>
                  <a:cubicBezTo>
                    <a:pt x="360" y="149"/>
                    <a:pt x="360" y="156"/>
                    <a:pt x="363" y="163"/>
                  </a:cubicBezTo>
                  <a:cubicBezTo>
                    <a:pt x="364" y="168"/>
                    <a:pt x="370" y="168"/>
                    <a:pt x="374" y="170"/>
                  </a:cubicBezTo>
                  <a:cubicBezTo>
                    <a:pt x="378" y="173"/>
                    <a:pt x="375" y="178"/>
                    <a:pt x="375" y="181"/>
                  </a:cubicBezTo>
                  <a:cubicBezTo>
                    <a:pt x="375" y="192"/>
                    <a:pt x="379" y="203"/>
                    <a:pt x="390" y="208"/>
                  </a:cubicBezTo>
                  <a:cubicBezTo>
                    <a:pt x="397" y="208"/>
                    <a:pt x="404" y="208"/>
                    <a:pt x="409" y="202"/>
                  </a:cubicBezTo>
                  <a:cubicBezTo>
                    <a:pt x="412" y="198"/>
                    <a:pt x="415" y="192"/>
                    <a:pt x="414" y="186"/>
                  </a:cubicBezTo>
                  <a:cubicBezTo>
                    <a:pt x="411" y="184"/>
                    <a:pt x="406" y="186"/>
                    <a:pt x="403" y="187"/>
                  </a:cubicBezTo>
                  <a:cubicBezTo>
                    <a:pt x="394" y="185"/>
                    <a:pt x="385" y="179"/>
                    <a:pt x="381" y="171"/>
                  </a:cubicBezTo>
                  <a:cubicBezTo>
                    <a:pt x="375" y="157"/>
                    <a:pt x="383" y="142"/>
                    <a:pt x="393" y="133"/>
                  </a:cubicBezTo>
                  <a:cubicBezTo>
                    <a:pt x="408" y="123"/>
                    <a:pt x="429" y="123"/>
                    <a:pt x="443" y="133"/>
                  </a:cubicBezTo>
                  <a:cubicBezTo>
                    <a:pt x="458" y="145"/>
                    <a:pt x="464" y="164"/>
                    <a:pt x="467" y="182"/>
                  </a:cubicBezTo>
                  <a:cubicBezTo>
                    <a:pt x="467" y="208"/>
                    <a:pt x="456" y="235"/>
                    <a:pt x="432" y="251"/>
                  </a:cubicBezTo>
                  <a:cubicBezTo>
                    <a:pt x="417" y="261"/>
                    <a:pt x="403" y="259"/>
                    <a:pt x="385" y="261"/>
                  </a:cubicBezTo>
                  <a:cubicBezTo>
                    <a:pt x="366" y="257"/>
                    <a:pt x="351" y="242"/>
                    <a:pt x="341" y="227"/>
                  </a:cubicBezTo>
                  <a:cubicBezTo>
                    <a:pt x="336" y="234"/>
                    <a:pt x="334" y="242"/>
                    <a:pt x="327" y="247"/>
                  </a:cubicBezTo>
                  <a:cubicBezTo>
                    <a:pt x="319" y="255"/>
                    <a:pt x="309" y="262"/>
                    <a:pt x="298" y="258"/>
                  </a:cubicBezTo>
                  <a:cubicBezTo>
                    <a:pt x="295" y="257"/>
                    <a:pt x="293" y="255"/>
                    <a:pt x="290" y="257"/>
                  </a:cubicBezTo>
                  <a:cubicBezTo>
                    <a:pt x="285" y="264"/>
                    <a:pt x="276" y="264"/>
                    <a:pt x="270" y="267"/>
                  </a:cubicBezTo>
                  <a:cubicBezTo>
                    <a:pt x="262" y="269"/>
                    <a:pt x="256" y="266"/>
                    <a:pt x="251" y="261"/>
                  </a:cubicBezTo>
                  <a:cubicBezTo>
                    <a:pt x="244" y="254"/>
                    <a:pt x="241" y="242"/>
                    <a:pt x="244" y="231"/>
                  </a:cubicBezTo>
                  <a:cubicBezTo>
                    <a:pt x="244" y="224"/>
                    <a:pt x="253" y="226"/>
                    <a:pt x="256" y="220"/>
                  </a:cubicBezTo>
                  <a:cubicBezTo>
                    <a:pt x="258" y="216"/>
                    <a:pt x="257" y="211"/>
                    <a:pt x="253" y="207"/>
                  </a:cubicBezTo>
                  <a:cubicBezTo>
                    <a:pt x="248" y="204"/>
                    <a:pt x="242" y="205"/>
                    <a:pt x="236" y="207"/>
                  </a:cubicBezTo>
                  <a:close/>
                  <a:moveTo>
                    <a:pt x="226" y="510"/>
                  </a:moveTo>
                  <a:cubicBezTo>
                    <a:pt x="225" y="518"/>
                    <a:pt x="225" y="518"/>
                    <a:pt x="225" y="518"/>
                  </a:cubicBezTo>
                  <a:cubicBezTo>
                    <a:pt x="227" y="534"/>
                    <a:pt x="227" y="553"/>
                    <a:pt x="245" y="558"/>
                  </a:cubicBezTo>
                  <a:cubicBezTo>
                    <a:pt x="250" y="561"/>
                    <a:pt x="254" y="556"/>
                    <a:pt x="257" y="552"/>
                  </a:cubicBezTo>
                  <a:cubicBezTo>
                    <a:pt x="258" y="550"/>
                    <a:pt x="260" y="546"/>
                    <a:pt x="258" y="544"/>
                  </a:cubicBezTo>
                  <a:cubicBezTo>
                    <a:pt x="252" y="540"/>
                    <a:pt x="247" y="538"/>
                    <a:pt x="239" y="538"/>
                  </a:cubicBezTo>
                  <a:cubicBezTo>
                    <a:pt x="233" y="533"/>
                    <a:pt x="230" y="524"/>
                    <a:pt x="231" y="514"/>
                  </a:cubicBezTo>
                  <a:cubicBezTo>
                    <a:pt x="234" y="505"/>
                    <a:pt x="240" y="495"/>
                    <a:pt x="249" y="490"/>
                  </a:cubicBezTo>
                  <a:cubicBezTo>
                    <a:pt x="251" y="489"/>
                    <a:pt x="254" y="490"/>
                    <a:pt x="256" y="488"/>
                  </a:cubicBezTo>
                  <a:cubicBezTo>
                    <a:pt x="265" y="488"/>
                    <a:pt x="271" y="485"/>
                    <a:pt x="279" y="489"/>
                  </a:cubicBezTo>
                  <a:cubicBezTo>
                    <a:pt x="286" y="491"/>
                    <a:pt x="292" y="497"/>
                    <a:pt x="299" y="501"/>
                  </a:cubicBezTo>
                  <a:cubicBezTo>
                    <a:pt x="301" y="503"/>
                    <a:pt x="299" y="507"/>
                    <a:pt x="303" y="508"/>
                  </a:cubicBezTo>
                  <a:cubicBezTo>
                    <a:pt x="312" y="504"/>
                    <a:pt x="320" y="511"/>
                    <a:pt x="329" y="514"/>
                  </a:cubicBezTo>
                  <a:cubicBezTo>
                    <a:pt x="336" y="520"/>
                    <a:pt x="340" y="529"/>
                    <a:pt x="342" y="537"/>
                  </a:cubicBezTo>
                  <a:cubicBezTo>
                    <a:pt x="345" y="538"/>
                    <a:pt x="345" y="538"/>
                    <a:pt x="345" y="538"/>
                  </a:cubicBezTo>
                  <a:cubicBezTo>
                    <a:pt x="350" y="532"/>
                    <a:pt x="354" y="525"/>
                    <a:pt x="361" y="521"/>
                  </a:cubicBezTo>
                  <a:cubicBezTo>
                    <a:pt x="365" y="517"/>
                    <a:pt x="374" y="519"/>
                    <a:pt x="372" y="511"/>
                  </a:cubicBezTo>
                  <a:cubicBezTo>
                    <a:pt x="368" y="508"/>
                    <a:pt x="365" y="514"/>
                    <a:pt x="361" y="514"/>
                  </a:cubicBezTo>
                  <a:cubicBezTo>
                    <a:pt x="329" y="505"/>
                    <a:pt x="329" y="505"/>
                    <a:pt x="329" y="505"/>
                  </a:cubicBezTo>
                  <a:cubicBezTo>
                    <a:pt x="316" y="500"/>
                    <a:pt x="308" y="488"/>
                    <a:pt x="298" y="479"/>
                  </a:cubicBezTo>
                  <a:cubicBezTo>
                    <a:pt x="280" y="473"/>
                    <a:pt x="264" y="480"/>
                    <a:pt x="247" y="484"/>
                  </a:cubicBezTo>
                  <a:cubicBezTo>
                    <a:pt x="237" y="489"/>
                    <a:pt x="231" y="500"/>
                    <a:pt x="226" y="510"/>
                  </a:cubicBezTo>
                  <a:close/>
                  <a:moveTo>
                    <a:pt x="244" y="208"/>
                  </a:moveTo>
                  <a:cubicBezTo>
                    <a:pt x="229" y="221"/>
                    <a:pt x="232" y="239"/>
                    <a:pt x="232" y="256"/>
                  </a:cubicBezTo>
                  <a:cubicBezTo>
                    <a:pt x="237" y="275"/>
                    <a:pt x="253" y="288"/>
                    <a:pt x="270" y="293"/>
                  </a:cubicBezTo>
                  <a:cubicBezTo>
                    <a:pt x="282" y="295"/>
                    <a:pt x="295" y="296"/>
                    <a:pt x="308" y="295"/>
                  </a:cubicBezTo>
                  <a:cubicBezTo>
                    <a:pt x="310" y="292"/>
                    <a:pt x="312" y="292"/>
                    <a:pt x="313" y="289"/>
                  </a:cubicBezTo>
                  <a:cubicBezTo>
                    <a:pt x="322" y="277"/>
                    <a:pt x="334" y="266"/>
                    <a:pt x="348" y="260"/>
                  </a:cubicBezTo>
                  <a:cubicBezTo>
                    <a:pt x="350" y="257"/>
                    <a:pt x="357" y="261"/>
                    <a:pt x="358" y="256"/>
                  </a:cubicBezTo>
                  <a:cubicBezTo>
                    <a:pt x="352" y="252"/>
                    <a:pt x="349" y="246"/>
                    <a:pt x="345" y="240"/>
                  </a:cubicBezTo>
                  <a:cubicBezTo>
                    <a:pt x="342" y="240"/>
                    <a:pt x="342" y="240"/>
                    <a:pt x="342" y="240"/>
                  </a:cubicBezTo>
                  <a:cubicBezTo>
                    <a:pt x="333" y="250"/>
                    <a:pt x="321" y="260"/>
                    <a:pt x="305" y="260"/>
                  </a:cubicBezTo>
                  <a:cubicBezTo>
                    <a:pt x="301" y="261"/>
                    <a:pt x="297" y="259"/>
                    <a:pt x="294" y="261"/>
                  </a:cubicBezTo>
                  <a:cubicBezTo>
                    <a:pt x="290" y="271"/>
                    <a:pt x="278" y="272"/>
                    <a:pt x="268" y="273"/>
                  </a:cubicBezTo>
                  <a:cubicBezTo>
                    <a:pt x="255" y="273"/>
                    <a:pt x="243" y="264"/>
                    <a:pt x="238" y="252"/>
                  </a:cubicBezTo>
                  <a:cubicBezTo>
                    <a:pt x="238" y="228"/>
                    <a:pt x="238" y="228"/>
                    <a:pt x="238" y="228"/>
                  </a:cubicBezTo>
                  <a:cubicBezTo>
                    <a:pt x="238" y="223"/>
                    <a:pt x="244" y="224"/>
                    <a:pt x="246" y="220"/>
                  </a:cubicBezTo>
                  <a:cubicBezTo>
                    <a:pt x="249" y="216"/>
                    <a:pt x="253" y="213"/>
                    <a:pt x="249" y="209"/>
                  </a:cubicBezTo>
                  <a:cubicBezTo>
                    <a:pt x="247" y="207"/>
                    <a:pt x="246" y="208"/>
                    <a:pt x="244" y="208"/>
                  </a:cubicBezTo>
                  <a:close/>
                  <a:moveTo>
                    <a:pt x="254" y="375"/>
                  </a:moveTo>
                  <a:cubicBezTo>
                    <a:pt x="236" y="384"/>
                    <a:pt x="236" y="384"/>
                    <a:pt x="236" y="384"/>
                  </a:cubicBezTo>
                  <a:cubicBezTo>
                    <a:pt x="235" y="386"/>
                    <a:pt x="234" y="387"/>
                    <a:pt x="236" y="389"/>
                  </a:cubicBezTo>
                  <a:cubicBezTo>
                    <a:pt x="249" y="393"/>
                    <a:pt x="262" y="401"/>
                    <a:pt x="267" y="414"/>
                  </a:cubicBezTo>
                  <a:cubicBezTo>
                    <a:pt x="269" y="422"/>
                    <a:pt x="263" y="432"/>
                    <a:pt x="273" y="437"/>
                  </a:cubicBezTo>
                  <a:cubicBezTo>
                    <a:pt x="284" y="436"/>
                    <a:pt x="296" y="431"/>
                    <a:pt x="308" y="434"/>
                  </a:cubicBezTo>
                  <a:cubicBezTo>
                    <a:pt x="313" y="418"/>
                    <a:pt x="323" y="397"/>
                    <a:pt x="343" y="393"/>
                  </a:cubicBezTo>
                  <a:cubicBezTo>
                    <a:pt x="353" y="391"/>
                    <a:pt x="364" y="392"/>
                    <a:pt x="372" y="389"/>
                  </a:cubicBezTo>
                  <a:cubicBezTo>
                    <a:pt x="387" y="389"/>
                    <a:pt x="395" y="403"/>
                    <a:pt x="400" y="414"/>
                  </a:cubicBezTo>
                  <a:cubicBezTo>
                    <a:pt x="402" y="422"/>
                    <a:pt x="402" y="432"/>
                    <a:pt x="395" y="438"/>
                  </a:cubicBezTo>
                  <a:cubicBezTo>
                    <a:pt x="389" y="441"/>
                    <a:pt x="382" y="441"/>
                    <a:pt x="374" y="440"/>
                  </a:cubicBezTo>
                  <a:cubicBezTo>
                    <a:pt x="364" y="436"/>
                    <a:pt x="363" y="419"/>
                    <a:pt x="349" y="423"/>
                  </a:cubicBezTo>
                  <a:cubicBezTo>
                    <a:pt x="344" y="426"/>
                    <a:pt x="339" y="428"/>
                    <a:pt x="336" y="434"/>
                  </a:cubicBezTo>
                  <a:cubicBezTo>
                    <a:pt x="331" y="440"/>
                    <a:pt x="335" y="448"/>
                    <a:pt x="338" y="454"/>
                  </a:cubicBezTo>
                  <a:cubicBezTo>
                    <a:pt x="345" y="465"/>
                    <a:pt x="357" y="472"/>
                    <a:pt x="369" y="475"/>
                  </a:cubicBezTo>
                  <a:cubicBezTo>
                    <a:pt x="385" y="475"/>
                    <a:pt x="400" y="475"/>
                    <a:pt x="412" y="464"/>
                  </a:cubicBezTo>
                  <a:cubicBezTo>
                    <a:pt x="422" y="459"/>
                    <a:pt x="427" y="449"/>
                    <a:pt x="432" y="441"/>
                  </a:cubicBezTo>
                  <a:cubicBezTo>
                    <a:pt x="441" y="441"/>
                    <a:pt x="448" y="434"/>
                    <a:pt x="455" y="431"/>
                  </a:cubicBezTo>
                  <a:cubicBezTo>
                    <a:pt x="473" y="418"/>
                    <a:pt x="475" y="396"/>
                    <a:pt x="472" y="376"/>
                  </a:cubicBezTo>
                  <a:cubicBezTo>
                    <a:pt x="472" y="361"/>
                    <a:pt x="460" y="351"/>
                    <a:pt x="452" y="340"/>
                  </a:cubicBezTo>
                  <a:cubicBezTo>
                    <a:pt x="443" y="333"/>
                    <a:pt x="430" y="332"/>
                    <a:pt x="420" y="327"/>
                  </a:cubicBezTo>
                  <a:cubicBezTo>
                    <a:pt x="412" y="316"/>
                    <a:pt x="412" y="316"/>
                    <a:pt x="412" y="316"/>
                  </a:cubicBezTo>
                  <a:cubicBezTo>
                    <a:pt x="401" y="302"/>
                    <a:pt x="381" y="301"/>
                    <a:pt x="365" y="306"/>
                  </a:cubicBezTo>
                  <a:cubicBezTo>
                    <a:pt x="357" y="310"/>
                    <a:pt x="348" y="315"/>
                    <a:pt x="344" y="324"/>
                  </a:cubicBezTo>
                  <a:cubicBezTo>
                    <a:pt x="343" y="330"/>
                    <a:pt x="345" y="336"/>
                    <a:pt x="347" y="342"/>
                  </a:cubicBezTo>
                  <a:cubicBezTo>
                    <a:pt x="349" y="348"/>
                    <a:pt x="357" y="346"/>
                    <a:pt x="362" y="349"/>
                  </a:cubicBezTo>
                  <a:cubicBezTo>
                    <a:pt x="364" y="346"/>
                    <a:pt x="366" y="341"/>
                    <a:pt x="370" y="341"/>
                  </a:cubicBezTo>
                  <a:cubicBezTo>
                    <a:pt x="376" y="338"/>
                    <a:pt x="382" y="340"/>
                    <a:pt x="387" y="343"/>
                  </a:cubicBezTo>
                  <a:cubicBezTo>
                    <a:pt x="394" y="346"/>
                    <a:pt x="395" y="353"/>
                    <a:pt x="397" y="360"/>
                  </a:cubicBezTo>
                  <a:cubicBezTo>
                    <a:pt x="397" y="367"/>
                    <a:pt x="392" y="373"/>
                    <a:pt x="386" y="377"/>
                  </a:cubicBezTo>
                  <a:cubicBezTo>
                    <a:pt x="379" y="380"/>
                    <a:pt x="371" y="384"/>
                    <a:pt x="364" y="382"/>
                  </a:cubicBezTo>
                  <a:cubicBezTo>
                    <a:pt x="346" y="387"/>
                    <a:pt x="330" y="378"/>
                    <a:pt x="320" y="363"/>
                  </a:cubicBezTo>
                  <a:cubicBezTo>
                    <a:pt x="316" y="357"/>
                    <a:pt x="315" y="350"/>
                    <a:pt x="310" y="344"/>
                  </a:cubicBezTo>
                  <a:cubicBezTo>
                    <a:pt x="296" y="344"/>
                    <a:pt x="284" y="343"/>
                    <a:pt x="271" y="338"/>
                  </a:cubicBezTo>
                  <a:cubicBezTo>
                    <a:pt x="269" y="340"/>
                    <a:pt x="269" y="340"/>
                    <a:pt x="269" y="340"/>
                  </a:cubicBezTo>
                  <a:cubicBezTo>
                    <a:pt x="265" y="352"/>
                    <a:pt x="264" y="367"/>
                    <a:pt x="254" y="375"/>
                  </a:cubicBezTo>
                  <a:close/>
                  <a:moveTo>
                    <a:pt x="267" y="374"/>
                  </a:moveTo>
                  <a:cubicBezTo>
                    <a:pt x="262" y="379"/>
                    <a:pt x="256" y="382"/>
                    <a:pt x="252" y="387"/>
                  </a:cubicBezTo>
                  <a:cubicBezTo>
                    <a:pt x="267" y="396"/>
                    <a:pt x="275" y="411"/>
                    <a:pt x="277" y="427"/>
                  </a:cubicBezTo>
                  <a:cubicBezTo>
                    <a:pt x="284" y="428"/>
                    <a:pt x="293" y="425"/>
                    <a:pt x="300" y="425"/>
                  </a:cubicBezTo>
                  <a:cubicBezTo>
                    <a:pt x="303" y="423"/>
                    <a:pt x="303" y="419"/>
                    <a:pt x="306" y="417"/>
                  </a:cubicBezTo>
                  <a:cubicBezTo>
                    <a:pt x="312" y="405"/>
                    <a:pt x="321" y="396"/>
                    <a:pt x="331" y="387"/>
                  </a:cubicBezTo>
                  <a:cubicBezTo>
                    <a:pt x="327" y="381"/>
                    <a:pt x="319" y="377"/>
                    <a:pt x="315" y="371"/>
                  </a:cubicBezTo>
                  <a:cubicBezTo>
                    <a:pt x="311" y="364"/>
                    <a:pt x="309" y="357"/>
                    <a:pt x="304" y="353"/>
                  </a:cubicBezTo>
                  <a:cubicBezTo>
                    <a:pt x="294" y="353"/>
                    <a:pt x="284" y="350"/>
                    <a:pt x="274" y="349"/>
                  </a:cubicBezTo>
                  <a:cubicBezTo>
                    <a:pt x="272" y="357"/>
                    <a:pt x="271" y="366"/>
                    <a:pt x="267" y="374"/>
                  </a:cubicBezTo>
                  <a:close/>
                  <a:moveTo>
                    <a:pt x="267" y="140"/>
                  </a:moveTo>
                  <a:cubicBezTo>
                    <a:pt x="277" y="143"/>
                    <a:pt x="289" y="145"/>
                    <a:pt x="296" y="134"/>
                  </a:cubicBezTo>
                  <a:cubicBezTo>
                    <a:pt x="303" y="128"/>
                    <a:pt x="302" y="118"/>
                    <a:pt x="308" y="112"/>
                  </a:cubicBezTo>
                  <a:cubicBezTo>
                    <a:pt x="310" y="111"/>
                    <a:pt x="312" y="114"/>
                    <a:pt x="312" y="115"/>
                  </a:cubicBezTo>
                  <a:cubicBezTo>
                    <a:pt x="310" y="129"/>
                    <a:pt x="305" y="143"/>
                    <a:pt x="308" y="156"/>
                  </a:cubicBezTo>
                  <a:cubicBezTo>
                    <a:pt x="309" y="163"/>
                    <a:pt x="314" y="169"/>
                    <a:pt x="312" y="176"/>
                  </a:cubicBezTo>
                  <a:cubicBezTo>
                    <a:pt x="309" y="177"/>
                    <a:pt x="306" y="178"/>
                    <a:pt x="304" y="175"/>
                  </a:cubicBezTo>
                  <a:cubicBezTo>
                    <a:pt x="297" y="157"/>
                    <a:pt x="279" y="155"/>
                    <a:pt x="263" y="152"/>
                  </a:cubicBezTo>
                  <a:cubicBezTo>
                    <a:pt x="258" y="149"/>
                    <a:pt x="261" y="140"/>
                    <a:pt x="267" y="140"/>
                  </a:cubicBezTo>
                  <a:close/>
                  <a:moveTo>
                    <a:pt x="264" y="384"/>
                  </a:moveTo>
                  <a:cubicBezTo>
                    <a:pt x="262" y="388"/>
                    <a:pt x="267" y="391"/>
                    <a:pt x="269" y="392"/>
                  </a:cubicBezTo>
                  <a:cubicBezTo>
                    <a:pt x="277" y="399"/>
                    <a:pt x="280" y="409"/>
                    <a:pt x="282" y="419"/>
                  </a:cubicBezTo>
                  <a:cubicBezTo>
                    <a:pt x="285" y="420"/>
                    <a:pt x="291" y="419"/>
                    <a:pt x="295" y="418"/>
                  </a:cubicBezTo>
                  <a:cubicBezTo>
                    <a:pt x="296" y="412"/>
                    <a:pt x="301" y="406"/>
                    <a:pt x="306" y="401"/>
                  </a:cubicBezTo>
                  <a:cubicBezTo>
                    <a:pt x="310" y="397"/>
                    <a:pt x="317" y="394"/>
                    <a:pt x="318" y="388"/>
                  </a:cubicBezTo>
                  <a:cubicBezTo>
                    <a:pt x="309" y="379"/>
                    <a:pt x="304" y="368"/>
                    <a:pt x="300" y="358"/>
                  </a:cubicBezTo>
                  <a:cubicBezTo>
                    <a:pt x="294" y="357"/>
                    <a:pt x="285" y="354"/>
                    <a:pt x="279" y="358"/>
                  </a:cubicBezTo>
                  <a:cubicBezTo>
                    <a:pt x="277" y="367"/>
                    <a:pt x="273" y="378"/>
                    <a:pt x="264" y="384"/>
                  </a:cubicBezTo>
                  <a:close/>
                  <a:moveTo>
                    <a:pt x="280" y="616"/>
                  </a:moveTo>
                  <a:cubicBezTo>
                    <a:pt x="275" y="618"/>
                    <a:pt x="269" y="617"/>
                    <a:pt x="265" y="622"/>
                  </a:cubicBezTo>
                  <a:cubicBezTo>
                    <a:pt x="265" y="624"/>
                    <a:pt x="265" y="626"/>
                    <a:pt x="266" y="627"/>
                  </a:cubicBezTo>
                  <a:cubicBezTo>
                    <a:pt x="274" y="629"/>
                    <a:pt x="280" y="625"/>
                    <a:pt x="287" y="624"/>
                  </a:cubicBezTo>
                  <a:cubicBezTo>
                    <a:pt x="300" y="625"/>
                    <a:pt x="305" y="638"/>
                    <a:pt x="307" y="648"/>
                  </a:cubicBezTo>
                  <a:cubicBezTo>
                    <a:pt x="310" y="650"/>
                    <a:pt x="311" y="647"/>
                    <a:pt x="314" y="647"/>
                  </a:cubicBezTo>
                  <a:cubicBezTo>
                    <a:pt x="317" y="645"/>
                    <a:pt x="319" y="641"/>
                    <a:pt x="319" y="637"/>
                  </a:cubicBezTo>
                  <a:cubicBezTo>
                    <a:pt x="312" y="627"/>
                    <a:pt x="308" y="613"/>
                    <a:pt x="311" y="601"/>
                  </a:cubicBezTo>
                  <a:cubicBezTo>
                    <a:pt x="312" y="599"/>
                    <a:pt x="309" y="597"/>
                    <a:pt x="307" y="597"/>
                  </a:cubicBezTo>
                  <a:cubicBezTo>
                    <a:pt x="301" y="609"/>
                    <a:pt x="289" y="610"/>
                    <a:pt x="280" y="616"/>
                  </a:cubicBezTo>
                  <a:close/>
                  <a:moveTo>
                    <a:pt x="352" y="430"/>
                  </a:moveTo>
                  <a:cubicBezTo>
                    <a:pt x="346" y="432"/>
                    <a:pt x="339" y="440"/>
                    <a:pt x="343" y="448"/>
                  </a:cubicBezTo>
                  <a:cubicBezTo>
                    <a:pt x="349" y="454"/>
                    <a:pt x="354" y="464"/>
                    <a:pt x="363" y="466"/>
                  </a:cubicBezTo>
                  <a:cubicBezTo>
                    <a:pt x="384" y="472"/>
                    <a:pt x="407" y="464"/>
                    <a:pt x="420" y="447"/>
                  </a:cubicBezTo>
                  <a:cubicBezTo>
                    <a:pt x="423" y="443"/>
                    <a:pt x="421" y="437"/>
                    <a:pt x="425" y="434"/>
                  </a:cubicBezTo>
                  <a:cubicBezTo>
                    <a:pt x="432" y="432"/>
                    <a:pt x="441" y="432"/>
                    <a:pt x="447" y="426"/>
                  </a:cubicBezTo>
                  <a:cubicBezTo>
                    <a:pt x="466" y="414"/>
                    <a:pt x="466" y="388"/>
                    <a:pt x="463" y="369"/>
                  </a:cubicBezTo>
                  <a:cubicBezTo>
                    <a:pt x="457" y="359"/>
                    <a:pt x="450" y="347"/>
                    <a:pt x="439" y="342"/>
                  </a:cubicBezTo>
                  <a:cubicBezTo>
                    <a:pt x="431" y="336"/>
                    <a:pt x="422" y="340"/>
                    <a:pt x="415" y="336"/>
                  </a:cubicBezTo>
                  <a:cubicBezTo>
                    <a:pt x="410" y="326"/>
                    <a:pt x="404" y="317"/>
                    <a:pt x="394" y="313"/>
                  </a:cubicBezTo>
                  <a:cubicBezTo>
                    <a:pt x="379" y="308"/>
                    <a:pt x="364" y="314"/>
                    <a:pt x="354" y="323"/>
                  </a:cubicBezTo>
                  <a:cubicBezTo>
                    <a:pt x="351" y="328"/>
                    <a:pt x="351" y="335"/>
                    <a:pt x="354" y="338"/>
                  </a:cubicBezTo>
                  <a:cubicBezTo>
                    <a:pt x="355" y="339"/>
                    <a:pt x="356" y="339"/>
                    <a:pt x="358" y="338"/>
                  </a:cubicBezTo>
                  <a:cubicBezTo>
                    <a:pt x="361" y="335"/>
                    <a:pt x="366" y="333"/>
                    <a:pt x="370" y="331"/>
                  </a:cubicBezTo>
                  <a:cubicBezTo>
                    <a:pt x="382" y="328"/>
                    <a:pt x="395" y="333"/>
                    <a:pt x="402" y="343"/>
                  </a:cubicBezTo>
                  <a:cubicBezTo>
                    <a:pt x="410" y="348"/>
                    <a:pt x="401" y="362"/>
                    <a:pt x="411" y="365"/>
                  </a:cubicBezTo>
                  <a:cubicBezTo>
                    <a:pt x="411" y="358"/>
                    <a:pt x="414" y="352"/>
                    <a:pt x="412" y="346"/>
                  </a:cubicBezTo>
                  <a:cubicBezTo>
                    <a:pt x="414" y="343"/>
                    <a:pt x="416" y="347"/>
                    <a:pt x="419" y="346"/>
                  </a:cubicBezTo>
                  <a:cubicBezTo>
                    <a:pt x="434" y="348"/>
                    <a:pt x="449" y="357"/>
                    <a:pt x="456" y="372"/>
                  </a:cubicBezTo>
                  <a:cubicBezTo>
                    <a:pt x="461" y="387"/>
                    <a:pt x="460" y="403"/>
                    <a:pt x="450" y="416"/>
                  </a:cubicBezTo>
                  <a:cubicBezTo>
                    <a:pt x="443" y="423"/>
                    <a:pt x="431" y="427"/>
                    <a:pt x="421" y="424"/>
                  </a:cubicBezTo>
                  <a:cubicBezTo>
                    <a:pt x="420" y="422"/>
                    <a:pt x="414" y="419"/>
                    <a:pt x="417" y="416"/>
                  </a:cubicBezTo>
                  <a:cubicBezTo>
                    <a:pt x="424" y="415"/>
                    <a:pt x="430" y="412"/>
                    <a:pt x="435" y="409"/>
                  </a:cubicBezTo>
                  <a:cubicBezTo>
                    <a:pt x="440" y="404"/>
                    <a:pt x="446" y="400"/>
                    <a:pt x="447" y="393"/>
                  </a:cubicBezTo>
                  <a:cubicBezTo>
                    <a:pt x="442" y="382"/>
                    <a:pt x="433" y="373"/>
                    <a:pt x="422" y="366"/>
                  </a:cubicBezTo>
                  <a:cubicBezTo>
                    <a:pt x="420" y="366"/>
                    <a:pt x="416" y="365"/>
                    <a:pt x="415" y="367"/>
                  </a:cubicBezTo>
                  <a:cubicBezTo>
                    <a:pt x="422" y="373"/>
                    <a:pt x="430" y="381"/>
                    <a:pt x="437" y="388"/>
                  </a:cubicBezTo>
                  <a:cubicBezTo>
                    <a:pt x="441" y="399"/>
                    <a:pt x="425" y="402"/>
                    <a:pt x="420" y="409"/>
                  </a:cubicBezTo>
                  <a:cubicBezTo>
                    <a:pt x="416" y="408"/>
                    <a:pt x="412" y="409"/>
                    <a:pt x="409" y="412"/>
                  </a:cubicBezTo>
                  <a:cubicBezTo>
                    <a:pt x="410" y="421"/>
                    <a:pt x="411" y="432"/>
                    <a:pt x="405" y="439"/>
                  </a:cubicBezTo>
                  <a:cubicBezTo>
                    <a:pt x="400" y="448"/>
                    <a:pt x="389" y="447"/>
                    <a:pt x="381" y="449"/>
                  </a:cubicBezTo>
                  <a:cubicBezTo>
                    <a:pt x="375" y="448"/>
                    <a:pt x="368" y="446"/>
                    <a:pt x="364" y="441"/>
                  </a:cubicBezTo>
                  <a:cubicBezTo>
                    <a:pt x="358" y="438"/>
                    <a:pt x="359" y="431"/>
                    <a:pt x="352" y="430"/>
                  </a:cubicBezTo>
                  <a:close/>
                  <a:moveTo>
                    <a:pt x="384" y="118"/>
                  </a:moveTo>
                  <a:cubicBezTo>
                    <a:pt x="384" y="109"/>
                    <a:pt x="378" y="102"/>
                    <a:pt x="381" y="93"/>
                  </a:cubicBezTo>
                  <a:cubicBezTo>
                    <a:pt x="388" y="76"/>
                    <a:pt x="405" y="65"/>
                    <a:pt x="424" y="64"/>
                  </a:cubicBezTo>
                  <a:cubicBezTo>
                    <a:pt x="430" y="67"/>
                    <a:pt x="423" y="72"/>
                    <a:pt x="424" y="76"/>
                  </a:cubicBezTo>
                  <a:cubicBezTo>
                    <a:pt x="420" y="94"/>
                    <a:pt x="431" y="110"/>
                    <a:pt x="445" y="120"/>
                  </a:cubicBezTo>
                  <a:cubicBezTo>
                    <a:pt x="446" y="123"/>
                    <a:pt x="444" y="122"/>
                    <a:pt x="442" y="122"/>
                  </a:cubicBezTo>
                  <a:cubicBezTo>
                    <a:pt x="439" y="122"/>
                    <a:pt x="435" y="119"/>
                    <a:pt x="432" y="118"/>
                  </a:cubicBezTo>
                  <a:cubicBezTo>
                    <a:pt x="413" y="116"/>
                    <a:pt x="392" y="117"/>
                    <a:pt x="379" y="134"/>
                  </a:cubicBezTo>
                  <a:cubicBezTo>
                    <a:pt x="378" y="142"/>
                    <a:pt x="374" y="148"/>
                    <a:pt x="373" y="155"/>
                  </a:cubicBezTo>
                  <a:cubicBezTo>
                    <a:pt x="371" y="158"/>
                    <a:pt x="369" y="154"/>
                    <a:pt x="369" y="153"/>
                  </a:cubicBezTo>
                  <a:cubicBezTo>
                    <a:pt x="368" y="150"/>
                    <a:pt x="368" y="150"/>
                    <a:pt x="368" y="150"/>
                  </a:cubicBezTo>
                  <a:cubicBezTo>
                    <a:pt x="371" y="138"/>
                    <a:pt x="374" y="126"/>
                    <a:pt x="384" y="118"/>
                  </a:cubicBezTo>
                  <a:close/>
                  <a:moveTo>
                    <a:pt x="384" y="581"/>
                  </a:moveTo>
                  <a:cubicBezTo>
                    <a:pt x="374" y="587"/>
                    <a:pt x="369" y="599"/>
                    <a:pt x="369" y="611"/>
                  </a:cubicBezTo>
                  <a:cubicBezTo>
                    <a:pt x="371" y="620"/>
                    <a:pt x="375" y="629"/>
                    <a:pt x="382" y="636"/>
                  </a:cubicBezTo>
                  <a:cubicBezTo>
                    <a:pt x="385" y="641"/>
                    <a:pt x="381" y="645"/>
                    <a:pt x="380" y="650"/>
                  </a:cubicBezTo>
                  <a:cubicBezTo>
                    <a:pt x="378" y="663"/>
                    <a:pt x="383" y="676"/>
                    <a:pt x="390" y="687"/>
                  </a:cubicBezTo>
                  <a:cubicBezTo>
                    <a:pt x="398" y="694"/>
                    <a:pt x="407" y="700"/>
                    <a:pt x="418" y="700"/>
                  </a:cubicBezTo>
                  <a:cubicBezTo>
                    <a:pt x="428" y="695"/>
                    <a:pt x="420" y="682"/>
                    <a:pt x="427" y="675"/>
                  </a:cubicBezTo>
                  <a:cubicBezTo>
                    <a:pt x="432" y="663"/>
                    <a:pt x="442" y="652"/>
                    <a:pt x="453" y="645"/>
                  </a:cubicBezTo>
                  <a:cubicBezTo>
                    <a:pt x="453" y="644"/>
                    <a:pt x="452" y="644"/>
                    <a:pt x="451" y="644"/>
                  </a:cubicBezTo>
                  <a:cubicBezTo>
                    <a:pt x="436" y="649"/>
                    <a:pt x="421" y="647"/>
                    <a:pt x="406" y="644"/>
                  </a:cubicBezTo>
                  <a:cubicBezTo>
                    <a:pt x="390" y="637"/>
                    <a:pt x="388" y="620"/>
                    <a:pt x="387" y="606"/>
                  </a:cubicBezTo>
                  <a:cubicBezTo>
                    <a:pt x="387" y="592"/>
                    <a:pt x="395" y="581"/>
                    <a:pt x="407" y="575"/>
                  </a:cubicBezTo>
                  <a:cubicBezTo>
                    <a:pt x="408" y="574"/>
                    <a:pt x="406" y="573"/>
                    <a:pt x="405" y="573"/>
                  </a:cubicBezTo>
                  <a:cubicBezTo>
                    <a:pt x="398" y="574"/>
                    <a:pt x="390" y="575"/>
                    <a:pt x="384" y="581"/>
                  </a:cubicBezTo>
                  <a:close/>
                  <a:moveTo>
                    <a:pt x="372" y="358"/>
                  </a:moveTo>
                  <a:cubicBezTo>
                    <a:pt x="372" y="358"/>
                    <a:pt x="371" y="358"/>
                    <a:pt x="371" y="360"/>
                  </a:cubicBezTo>
                  <a:cubicBezTo>
                    <a:pt x="372" y="360"/>
                    <a:pt x="373" y="360"/>
                    <a:pt x="374" y="359"/>
                  </a:cubicBezTo>
                  <a:cubicBezTo>
                    <a:pt x="372" y="358"/>
                    <a:pt x="372" y="358"/>
                    <a:pt x="372" y="358"/>
                  </a:cubicBezTo>
                  <a:close/>
                  <a:moveTo>
                    <a:pt x="60" y="327"/>
                  </a:moveTo>
                  <a:cubicBezTo>
                    <a:pt x="55" y="331"/>
                    <a:pt x="49" y="334"/>
                    <a:pt x="49" y="341"/>
                  </a:cubicBezTo>
                  <a:cubicBezTo>
                    <a:pt x="50" y="347"/>
                    <a:pt x="56" y="346"/>
                    <a:pt x="60" y="346"/>
                  </a:cubicBezTo>
                  <a:cubicBezTo>
                    <a:pt x="67" y="347"/>
                    <a:pt x="73" y="356"/>
                    <a:pt x="76" y="362"/>
                  </a:cubicBezTo>
                  <a:cubicBezTo>
                    <a:pt x="88" y="374"/>
                    <a:pt x="105" y="378"/>
                    <a:pt x="122" y="373"/>
                  </a:cubicBezTo>
                  <a:cubicBezTo>
                    <a:pt x="129" y="378"/>
                    <a:pt x="139" y="382"/>
                    <a:pt x="148" y="378"/>
                  </a:cubicBezTo>
                  <a:cubicBezTo>
                    <a:pt x="153" y="378"/>
                    <a:pt x="157" y="372"/>
                    <a:pt x="162" y="373"/>
                  </a:cubicBezTo>
                  <a:cubicBezTo>
                    <a:pt x="166" y="378"/>
                    <a:pt x="173" y="381"/>
                    <a:pt x="174" y="387"/>
                  </a:cubicBezTo>
                  <a:cubicBezTo>
                    <a:pt x="172" y="393"/>
                    <a:pt x="168" y="397"/>
                    <a:pt x="162" y="398"/>
                  </a:cubicBezTo>
                  <a:cubicBezTo>
                    <a:pt x="149" y="385"/>
                    <a:pt x="130" y="388"/>
                    <a:pt x="114" y="394"/>
                  </a:cubicBezTo>
                  <a:cubicBezTo>
                    <a:pt x="110" y="392"/>
                    <a:pt x="104" y="393"/>
                    <a:pt x="99" y="394"/>
                  </a:cubicBezTo>
                  <a:cubicBezTo>
                    <a:pt x="83" y="397"/>
                    <a:pt x="78" y="414"/>
                    <a:pt x="71" y="425"/>
                  </a:cubicBezTo>
                  <a:cubicBezTo>
                    <a:pt x="66" y="431"/>
                    <a:pt x="59" y="429"/>
                    <a:pt x="52" y="428"/>
                  </a:cubicBezTo>
                  <a:cubicBezTo>
                    <a:pt x="50" y="431"/>
                    <a:pt x="52" y="436"/>
                    <a:pt x="53" y="440"/>
                  </a:cubicBezTo>
                  <a:cubicBezTo>
                    <a:pt x="55" y="450"/>
                    <a:pt x="64" y="455"/>
                    <a:pt x="70" y="461"/>
                  </a:cubicBezTo>
                  <a:cubicBezTo>
                    <a:pt x="78" y="465"/>
                    <a:pt x="88" y="468"/>
                    <a:pt x="97" y="464"/>
                  </a:cubicBezTo>
                  <a:cubicBezTo>
                    <a:pt x="102" y="466"/>
                    <a:pt x="108" y="462"/>
                    <a:pt x="112" y="463"/>
                  </a:cubicBezTo>
                  <a:cubicBezTo>
                    <a:pt x="117" y="468"/>
                    <a:pt x="123" y="470"/>
                    <a:pt x="130" y="472"/>
                  </a:cubicBezTo>
                  <a:cubicBezTo>
                    <a:pt x="137" y="471"/>
                    <a:pt x="146" y="472"/>
                    <a:pt x="151" y="466"/>
                  </a:cubicBezTo>
                  <a:cubicBezTo>
                    <a:pt x="157" y="463"/>
                    <a:pt x="157" y="458"/>
                    <a:pt x="163" y="455"/>
                  </a:cubicBezTo>
                  <a:cubicBezTo>
                    <a:pt x="167" y="460"/>
                    <a:pt x="173" y="460"/>
                    <a:pt x="176" y="465"/>
                  </a:cubicBezTo>
                  <a:cubicBezTo>
                    <a:pt x="173" y="473"/>
                    <a:pt x="173" y="473"/>
                    <a:pt x="173" y="473"/>
                  </a:cubicBezTo>
                  <a:cubicBezTo>
                    <a:pt x="167" y="490"/>
                    <a:pt x="178" y="507"/>
                    <a:pt x="167" y="522"/>
                  </a:cubicBezTo>
                  <a:cubicBezTo>
                    <a:pt x="164" y="524"/>
                    <a:pt x="161" y="526"/>
                    <a:pt x="157" y="524"/>
                  </a:cubicBezTo>
                  <a:cubicBezTo>
                    <a:pt x="148" y="520"/>
                    <a:pt x="160" y="512"/>
                    <a:pt x="154" y="505"/>
                  </a:cubicBezTo>
                  <a:cubicBezTo>
                    <a:pt x="146" y="496"/>
                    <a:pt x="133" y="495"/>
                    <a:pt x="122" y="499"/>
                  </a:cubicBezTo>
                  <a:cubicBezTo>
                    <a:pt x="110" y="501"/>
                    <a:pt x="110" y="514"/>
                    <a:pt x="105" y="522"/>
                  </a:cubicBezTo>
                  <a:cubicBezTo>
                    <a:pt x="103" y="540"/>
                    <a:pt x="109" y="559"/>
                    <a:pt x="124" y="569"/>
                  </a:cubicBezTo>
                  <a:cubicBezTo>
                    <a:pt x="122" y="580"/>
                    <a:pt x="127" y="588"/>
                    <a:pt x="134" y="594"/>
                  </a:cubicBezTo>
                  <a:cubicBezTo>
                    <a:pt x="147" y="606"/>
                    <a:pt x="164" y="603"/>
                    <a:pt x="178" y="596"/>
                  </a:cubicBezTo>
                  <a:cubicBezTo>
                    <a:pt x="183" y="602"/>
                    <a:pt x="187" y="609"/>
                    <a:pt x="191" y="615"/>
                  </a:cubicBezTo>
                  <a:cubicBezTo>
                    <a:pt x="182" y="620"/>
                    <a:pt x="184" y="630"/>
                    <a:pt x="181" y="637"/>
                  </a:cubicBezTo>
                  <a:cubicBezTo>
                    <a:pt x="182" y="646"/>
                    <a:pt x="185" y="653"/>
                    <a:pt x="191" y="659"/>
                  </a:cubicBezTo>
                  <a:cubicBezTo>
                    <a:pt x="200" y="667"/>
                    <a:pt x="213" y="673"/>
                    <a:pt x="224" y="672"/>
                  </a:cubicBezTo>
                  <a:cubicBezTo>
                    <a:pt x="234" y="667"/>
                    <a:pt x="236" y="680"/>
                    <a:pt x="244" y="681"/>
                  </a:cubicBezTo>
                  <a:cubicBezTo>
                    <a:pt x="255" y="686"/>
                    <a:pt x="268" y="681"/>
                    <a:pt x="279" y="678"/>
                  </a:cubicBezTo>
                  <a:cubicBezTo>
                    <a:pt x="289" y="672"/>
                    <a:pt x="299" y="661"/>
                    <a:pt x="297" y="648"/>
                  </a:cubicBezTo>
                  <a:cubicBezTo>
                    <a:pt x="296" y="641"/>
                    <a:pt x="291" y="633"/>
                    <a:pt x="284" y="631"/>
                  </a:cubicBezTo>
                  <a:cubicBezTo>
                    <a:pt x="279" y="634"/>
                    <a:pt x="271" y="637"/>
                    <a:pt x="264" y="634"/>
                  </a:cubicBezTo>
                  <a:cubicBezTo>
                    <a:pt x="259" y="631"/>
                    <a:pt x="257" y="625"/>
                    <a:pt x="258" y="619"/>
                  </a:cubicBezTo>
                  <a:cubicBezTo>
                    <a:pt x="259" y="616"/>
                    <a:pt x="260" y="612"/>
                    <a:pt x="264" y="611"/>
                  </a:cubicBezTo>
                  <a:cubicBezTo>
                    <a:pt x="280" y="610"/>
                    <a:pt x="295" y="602"/>
                    <a:pt x="304" y="589"/>
                  </a:cubicBezTo>
                  <a:cubicBezTo>
                    <a:pt x="307" y="589"/>
                    <a:pt x="310" y="588"/>
                    <a:pt x="311" y="586"/>
                  </a:cubicBezTo>
                  <a:cubicBezTo>
                    <a:pt x="309" y="581"/>
                    <a:pt x="312" y="577"/>
                    <a:pt x="312" y="572"/>
                  </a:cubicBezTo>
                  <a:cubicBezTo>
                    <a:pt x="320" y="567"/>
                    <a:pt x="330" y="563"/>
                    <a:pt x="334" y="554"/>
                  </a:cubicBezTo>
                  <a:cubicBezTo>
                    <a:pt x="337" y="546"/>
                    <a:pt x="336" y="539"/>
                    <a:pt x="334" y="533"/>
                  </a:cubicBezTo>
                  <a:cubicBezTo>
                    <a:pt x="331" y="522"/>
                    <a:pt x="321" y="514"/>
                    <a:pt x="311" y="512"/>
                  </a:cubicBezTo>
                  <a:cubicBezTo>
                    <a:pt x="306" y="510"/>
                    <a:pt x="301" y="515"/>
                    <a:pt x="297" y="512"/>
                  </a:cubicBezTo>
                  <a:cubicBezTo>
                    <a:pt x="293" y="505"/>
                    <a:pt x="287" y="497"/>
                    <a:pt x="279" y="495"/>
                  </a:cubicBezTo>
                  <a:cubicBezTo>
                    <a:pt x="266" y="494"/>
                    <a:pt x="252" y="498"/>
                    <a:pt x="245" y="508"/>
                  </a:cubicBezTo>
                  <a:cubicBezTo>
                    <a:pt x="243" y="516"/>
                    <a:pt x="239" y="525"/>
                    <a:pt x="245" y="533"/>
                  </a:cubicBezTo>
                  <a:cubicBezTo>
                    <a:pt x="255" y="532"/>
                    <a:pt x="255" y="532"/>
                    <a:pt x="255" y="532"/>
                  </a:cubicBezTo>
                  <a:cubicBezTo>
                    <a:pt x="259" y="535"/>
                    <a:pt x="264" y="539"/>
                    <a:pt x="266" y="544"/>
                  </a:cubicBezTo>
                  <a:cubicBezTo>
                    <a:pt x="268" y="548"/>
                    <a:pt x="267" y="555"/>
                    <a:pt x="264" y="559"/>
                  </a:cubicBezTo>
                  <a:cubicBezTo>
                    <a:pt x="256" y="565"/>
                    <a:pt x="247" y="566"/>
                    <a:pt x="237" y="564"/>
                  </a:cubicBezTo>
                  <a:cubicBezTo>
                    <a:pt x="225" y="559"/>
                    <a:pt x="219" y="547"/>
                    <a:pt x="217" y="535"/>
                  </a:cubicBezTo>
                  <a:cubicBezTo>
                    <a:pt x="214" y="518"/>
                    <a:pt x="219" y="500"/>
                    <a:pt x="231" y="488"/>
                  </a:cubicBezTo>
                  <a:cubicBezTo>
                    <a:pt x="244" y="475"/>
                    <a:pt x="263" y="472"/>
                    <a:pt x="281" y="471"/>
                  </a:cubicBezTo>
                  <a:cubicBezTo>
                    <a:pt x="289" y="472"/>
                    <a:pt x="297" y="470"/>
                    <a:pt x="304" y="475"/>
                  </a:cubicBezTo>
                  <a:cubicBezTo>
                    <a:pt x="308" y="482"/>
                    <a:pt x="314" y="487"/>
                    <a:pt x="319" y="492"/>
                  </a:cubicBezTo>
                  <a:cubicBezTo>
                    <a:pt x="331" y="500"/>
                    <a:pt x="344" y="504"/>
                    <a:pt x="359" y="504"/>
                  </a:cubicBezTo>
                  <a:cubicBezTo>
                    <a:pt x="375" y="504"/>
                    <a:pt x="392" y="502"/>
                    <a:pt x="407" y="497"/>
                  </a:cubicBezTo>
                  <a:cubicBezTo>
                    <a:pt x="423" y="495"/>
                    <a:pt x="441" y="498"/>
                    <a:pt x="456" y="506"/>
                  </a:cubicBezTo>
                  <a:cubicBezTo>
                    <a:pt x="472" y="517"/>
                    <a:pt x="481" y="535"/>
                    <a:pt x="481" y="555"/>
                  </a:cubicBezTo>
                  <a:cubicBezTo>
                    <a:pt x="486" y="562"/>
                    <a:pt x="495" y="566"/>
                    <a:pt x="497" y="575"/>
                  </a:cubicBezTo>
                  <a:cubicBezTo>
                    <a:pt x="503" y="591"/>
                    <a:pt x="502" y="613"/>
                    <a:pt x="489" y="626"/>
                  </a:cubicBezTo>
                  <a:cubicBezTo>
                    <a:pt x="469" y="646"/>
                    <a:pt x="446" y="661"/>
                    <a:pt x="432" y="686"/>
                  </a:cubicBezTo>
                  <a:cubicBezTo>
                    <a:pt x="429" y="692"/>
                    <a:pt x="432" y="701"/>
                    <a:pt x="427" y="707"/>
                  </a:cubicBezTo>
                  <a:cubicBezTo>
                    <a:pt x="410" y="708"/>
                    <a:pt x="391" y="700"/>
                    <a:pt x="380" y="686"/>
                  </a:cubicBezTo>
                  <a:cubicBezTo>
                    <a:pt x="371" y="675"/>
                    <a:pt x="367" y="656"/>
                    <a:pt x="375" y="644"/>
                  </a:cubicBezTo>
                  <a:cubicBezTo>
                    <a:pt x="380" y="635"/>
                    <a:pt x="367" y="632"/>
                    <a:pt x="367" y="626"/>
                  </a:cubicBezTo>
                  <a:cubicBezTo>
                    <a:pt x="360" y="615"/>
                    <a:pt x="364" y="600"/>
                    <a:pt x="367" y="589"/>
                  </a:cubicBezTo>
                  <a:cubicBezTo>
                    <a:pt x="375" y="581"/>
                    <a:pt x="383" y="571"/>
                    <a:pt x="393" y="566"/>
                  </a:cubicBezTo>
                  <a:cubicBezTo>
                    <a:pt x="403" y="563"/>
                    <a:pt x="415" y="561"/>
                    <a:pt x="422" y="570"/>
                  </a:cubicBezTo>
                  <a:cubicBezTo>
                    <a:pt x="423" y="573"/>
                    <a:pt x="425" y="576"/>
                    <a:pt x="423" y="580"/>
                  </a:cubicBezTo>
                  <a:cubicBezTo>
                    <a:pt x="421" y="583"/>
                    <a:pt x="416" y="583"/>
                    <a:pt x="412" y="584"/>
                  </a:cubicBezTo>
                  <a:cubicBezTo>
                    <a:pt x="403" y="589"/>
                    <a:pt x="396" y="597"/>
                    <a:pt x="393" y="607"/>
                  </a:cubicBezTo>
                  <a:cubicBezTo>
                    <a:pt x="393" y="616"/>
                    <a:pt x="396" y="622"/>
                    <a:pt x="401" y="629"/>
                  </a:cubicBezTo>
                  <a:cubicBezTo>
                    <a:pt x="406" y="634"/>
                    <a:pt x="411" y="641"/>
                    <a:pt x="418" y="641"/>
                  </a:cubicBezTo>
                  <a:cubicBezTo>
                    <a:pt x="431" y="643"/>
                    <a:pt x="443" y="642"/>
                    <a:pt x="454" y="636"/>
                  </a:cubicBezTo>
                  <a:cubicBezTo>
                    <a:pt x="472" y="625"/>
                    <a:pt x="470" y="601"/>
                    <a:pt x="468" y="583"/>
                  </a:cubicBezTo>
                  <a:cubicBezTo>
                    <a:pt x="475" y="564"/>
                    <a:pt x="468" y="543"/>
                    <a:pt x="457" y="529"/>
                  </a:cubicBezTo>
                  <a:cubicBezTo>
                    <a:pt x="445" y="514"/>
                    <a:pt x="429" y="509"/>
                    <a:pt x="410" y="510"/>
                  </a:cubicBezTo>
                  <a:cubicBezTo>
                    <a:pt x="382" y="513"/>
                    <a:pt x="354" y="529"/>
                    <a:pt x="344" y="556"/>
                  </a:cubicBezTo>
                  <a:cubicBezTo>
                    <a:pt x="340" y="563"/>
                    <a:pt x="331" y="566"/>
                    <a:pt x="327" y="574"/>
                  </a:cubicBezTo>
                  <a:cubicBezTo>
                    <a:pt x="312" y="591"/>
                    <a:pt x="317" y="617"/>
                    <a:pt x="327" y="636"/>
                  </a:cubicBezTo>
                  <a:cubicBezTo>
                    <a:pt x="329" y="648"/>
                    <a:pt x="324" y="660"/>
                    <a:pt x="327" y="673"/>
                  </a:cubicBezTo>
                  <a:cubicBezTo>
                    <a:pt x="329" y="691"/>
                    <a:pt x="336" y="707"/>
                    <a:pt x="346" y="721"/>
                  </a:cubicBezTo>
                  <a:cubicBezTo>
                    <a:pt x="356" y="728"/>
                    <a:pt x="365" y="737"/>
                    <a:pt x="377" y="740"/>
                  </a:cubicBezTo>
                  <a:cubicBezTo>
                    <a:pt x="401" y="748"/>
                    <a:pt x="426" y="757"/>
                    <a:pt x="451" y="751"/>
                  </a:cubicBezTo>
                  <a:cubicBezTo>
                    <a:pt x="465" y="748"/>
                    <a:pt x="480" y="742"/>
                    <a:pt x="490" y="731"/>
                  </a:cubicBezTo>
                  <a:cubicBezTo>
                    <a:pt x="494" y="729"/>
                    <a:pt x="493" y="725"/>
                    <a:pt x="492" y="722"/>
                  </a:cubicBezTo>
                  <a:cubicBezTo>
                    <a:pt x="485" y="718"/>
                    <a:pt x="481" y="712"/>
                    <a:pt x="479" y="705"/>
                  </a:cubicBezTo>
                  <a:cubicBezTo>
                    <a:pt x="479" y="690"/>
                    <a:pt x="490" y="679"/>
                    <a:pt x="500" y="671"/>
                  </a:cubicBezTo>
                  <a:cubicBezTo>
                    <a:pt x="505" y="667"/>
                    <a:pt x="510" y="662"/>
                    <a:pt x="516" y="662"/>
                  </a:cubicBezTo>
                  <a:cubicBezTo>
                    <a:pt x="511" y="674"/>
                    <a:pt x="513" y="687"/>
                    <a:pt x="520" y="696"/>
                  </a:cubicBezTo>
                  <a:cubicBezTo>
                    <a:pt x="529" y="702"/>
                    <a:pt x="529" y="702"/>
                    <a:pt x="529" y="702"/>
                  </a:cubicBezTo>
                  <a:cubicBezTo>
                    <a:pt x="541" y="706"/>
                    <a:pt x="551" y="696"/>
                    <a:pt x="562" y="697"/>
                  </a:cubicBezTo>
                  <a:cubicBezTo>
                    <a:pt x="576" y="706"/>
                    <a:pt x="584" y="723"/>
                    <a:pt x="587" y="739"/>
                  </a:cubicBezTo>
                  <a:cubicBezTo>
                    <a:pt x="589" y="743"/>
                    <a:pt x="586" y="748"/>
                    <a:pt x="588" y="752"/>
                  </a:cubicBezTo>
                  <a:cubicBezTo>
                    <a:pt x="610" y="755"/>
                    <a:pt x="610" y="755"/>
                    <a:pt x="610" y="755"/>
                  </a:cubicBezTo>
                  <a:cubicBezTo>
                    <a:pt x="704" y="754"/>
                    <a:pt x="805" y="756"/>
                    <a:pt x="901" y="756"/>
                  </a:cubicBezTo>
                  <a:cubicBezTo>
                    <a:pt x="903" y="755"/>
                    <a:pt x="903" y="755"/>
                    <a:pt x="903" y="755"/>
                  </a:cubicBezTo>
                  <a:cubicBezTo>
                    <a:pt x="903" y="753"/>
                    <a:pt x="904" y="750"/>
                    <a:pt x="902" y="748"/>
                  </a:cubicBezTo>
                  <a:cubicBezTo>
                    <a:pt x="898" y="749"/>
                    <a:pt x="895" y="745"/>
                    <a:pt x="891" y="747"/>
                  </a:cubicBezTo>
                  <a:cubicBezTo>
                    <a:pt x="711" y="746"/>
                    <a:pt x="711" y="746"/>
                    <a:pt x="711" y="746"/>
                  </a:cubicBezTo>
                  <a:cubicBezTo>
                    <a:pt x="598" y="746"/>
                    <a:pt x="598" y="746"/>
                    <a:pt x="598" y="746"/>
                  </a:cubicBezTo>
                  <a:cubicBezTo>
                    <a:pt x="596" y="745"/>
                    <a:pt x="596" y="745"/>
                    <a:pt x="596" y="745"/>
                  </a:cubicBezTo>
                  <a:cubicBezTo>
                    <a:pt x="591" y="724"/>
                    <a:pt x="584" y="705"/>
                    <a:pt x="568" y="689"/>
                  </a:cubicBezTo>
                  <a:cubicBezTo>
                    <a:pt x="556" y="679"/>
                    <a:pt x="548" y="697"/>
                    <a:pt x="535" y="695"/>
                  </a:cubicBezTo>
                  <a:cubicBezTo>
                    <a:pt x="529" y="693"/>
                    <a:pt x="523" y="691"/>
                    <a:pt x="522" y="685"/>
                  </a:cubicBezTo>
                  <a:cubicBezTo>
                    <a:pt x="517" y="671"/>
                    <a:pt x="525" y="659"/>
                    <a:pt x="535" y="650"/>
                  </a:cubicBezTo>
                  <a:cubicBezTo>
                    <a:pt x="538" y="650"/>
                    <a:pt x="540" y="650"/>
                    <a:pt x="543" y="649"/>
                  </a:cubicBezTo>
                  <a:cubicBezTo>
                    <a:pt x="567" y="644"/>
                    <a:pt x="589" y="656"/>
                    <a:pt x="605" y="674"/>
                  </a:cubicBezTo>
                  <a:cubicBezTo>
                    <a:pt x="612" y="686"/>
                    <a:pt x="619" y="697"/>
                    <a:pt x="621" y="710"/>
                  </a:cubicBezTo>
                  <a:cubicBezTo>
                    <a:pt x="654" y="710"/>
                    <a:pt x="684" y="711"/>
                    <a:pt x="715" y="712"/>
                  </a:cubicBezTo>
                  <a:cubicBezTo>
                    <a:pt x="897" y="714"/>
                    <a:pt x="897" y="714"/>
                    <a:pt x="897" y="714"/>
                  </a:cubicBezTo>
                  <a:cubicBezTo>
                    <a:pt x="902" y="713"/>
                    <a:pt x="902" y="713"/>
                    <a:pt x="902" y="713"/>
                  </a:cubicBezTo>
                  <a:cubicBezTo>
                    <a:pt x="903" y="711"/>
                    <a:pt x="903" y="708"/>
                    <a:pt x="902" y="706"/>
                  </a:cubicBezTo>
                  <a:cubicBezTo>
                    <a:pt x="863" y="705"/>
                    <a:pt x="829" y="704"/>
                    <a:pt x="792" y="704"/>
                  </a:cubicBezTo>
                  <a:cubicBezTo>
                    <a:pt x="627" y="701"/>
                    <a:pt x="627" y="701"/>
                    <a:pt x="627" y="701"/>
                  </a:cubicBezTo>
                  <a:cubicBezTo>
                    <a:pt x="624" y="700"/>
                    <a:pt x="624" y="700"/>
                    <a:pt x="624" y="700"/>
                  </a:cubicBezTo>
                  <a:cubicBezTo>
                    <a:pt x="619" y="678"/>
                    <a:pt x="603" y="656"/>
                    <a:pt x="581" y="646"/>
                  </a:cubicBezTo>
                  <a:cubicBezTo>
                    <a:pt x="569" y="641"/>
                    <a:pt x="557" y="637"/>
                    <a:pt x="543" y="640"/>
                  </a:cubicBezTo>
                  <a:cubicBezTo>
                    <a:pt x="542" y="639"/>
                    <a:pt x="542" y="639"/>
                    <a:pt x="542" y="639"/>
                  </a:cubicBezTo>
                  <a:cubicBezTo>
                    <a:pt x="549" y="628"/>
                    <a:pt x="552" y="614"/>
                    <a:pt x="552" y="602"/>
                  </a:cubicBezTo>
                  <a:cubicBezTo>
                    <a:pt x="548" y="576"/>
                    <a:pt x="540" y="552"/>
                    <a:pt x="522" y="532"/>
                  </a:cubicBezTo>
                  <a:cubicBezTo>
                    <a:pt x="520" y="511"/>
                    <a:pt x="520" y="511"/>
                    <a:pt x="520" y="511"/>
                  </a:cubicBezTo>
                  <a:cubicBezTo>
                    <a:pt x="517" y="497"/>
                    <a:pt x="512" y="485"/>
                    <a:pt x="502" y="475"/>
                  </a:cubicBezTo>
                  <a:cubicBezTo>
                    <a:pt x="499" y="467"/>
                    <a:pt x="478" y="463"/>
                    <a:pt x="491" y="452"/>
                  </a:cubicBezTo>
                  <a:cubicBezTo>
                    <a:pt x="510" y="436"/>
                    <a:pt x="514" y="410"/>
                    <a:pt x="518" y="386"/>
                  </a:cubicBezTo>
                  <a:cubicBezTo>
                    <a:pt x="521" y="357"/>
                    <a:pt x="506" y="330"/>
                    <a:pt x="481" y="316"/>
                  </a:cubicBezTo>
                  <a:cubicBezTo>
                    <a:pt x="497" y="304"/>
                    <a:pt x="515" y="292"/>
                    <a:pt x="521" y="273"/>
                  </a:cubicBezTo>
                  <a:cubicBezTo>
                    <a:pt x="523" y="261"/>
                    <a:pt x="528" y="250"/>
                    <a:pt x="524" y="238"/>
                  </a:cubicBezTo>
                  <a:cubicBezTo>
                    <a:pt x="518" y="228"/>
                    <a:pt x="530" y="222"/>
                    <a:pt x="535" y="215"/>
                  </a:cubicBezTo>
                  <a:cubicBezTo>
                    <a:pt x="538" y="212"/>
                    <a:pt x="537" y="208"/>
                    <a:pt x="541" y="205"/>
                  </a:cubicBezTo>
                  <a:cubicBezTo>
                    <a:pt x="548" y="183"/>
                    <a:pt x="548" y="183"/>
                    <a:pt x="548" y="183"/>
                  </a:cubicBezTo>
                  <a:cubicBezTo>
                    <a:pt x="553" y="172"/>
                    <a:pt x="547" y="161"/>
                    <a:pt x="546" y="150"/>
                  </a:cubicBezTo>
                  <a:cubicBezTo>
                    <a:pt x="535" y="129"/>
                    <a:pt x="535" y="129"/>
                    <a:pt x="535" y="129"/>
                  </a:cubicBezTo>
                  <a:cubicBezTo>
                    <a:pt x="536" y="128"/>
                    <a:pt x="536" y="128"/>
                    <a:pt x="536" y="128"/>
                  </a:cubicBezTo>
                  <a:cubicBezTo>
                    <a:pt x="547" y="131"/>
                    <a:pt x="558" y="138"/>
                    <a:pt x="571" y="133"/>
                  </a:cubicBezTo>
                  <a:cubicBezTo>
                    <a:pt x="593" y="128"/>
                    <a:pt x="615" y="111"/>
                    <a:pt x="621" y="86"/>
                  </a:cubicBezTo>
                  <a:cubicBezTo>
                    <a:pt x="622" y="82"/>
                    <a:pt x="626" y="77"/>
                    <a:pt x="622" y="73"/>
                  </a:cubicBezTo>
                  <a:cubicBezTo>
                    <a:pt x="621" y="73"/>
                    <a:pt x="618" y="73"/>
                    <a:pt x="617" y="75"/>
                  </a:cubicBezTo>
                  <a:cubicBezTo>
                    <a:pt x="612" y="83"/>
                    <a:pt x="611" y="95"/>
                    <a:pt x="604" y="103"/>
                  </a:cubicBezTo>
                  <a:cubicBezTo>
                    <a:pt x="592" y="121"/>
                    <a:pt x="570" y="131"/>
                    <a:pt x="548" y="127"/>
                  </a:cubicBezTo>
                  <a:cubicBezTo>
                    <a:pt x="536" y="121"/>
                    <a:pt x="520" y="113"/>
                    <a:pt x="520" y="96"/>
                  </a:cubicBezTo>
                  <a:cubicBezTo>
                    <a:pt x="518" y="89"/>
                    <a:pt x="522" y="82"/>
                    <a:pt x="526" y="77"/>
                  </a:cubicBezTo>
                  <a:cubicBezTo>
                    <a:pt x="530" y="74"/>
                    <a:pt x="535" y="73"/>
                    <a:pt x="540" y="73"/>
                  </a:cubicBezTo>
                  <a:cubicBezTo>
                    <a:pt x="548" y="73"/>
                    <a:pt x="548" y="83"/>
                    <a:pt x="553" y="87"/>
                  </a:cubicBezTo>
                  <a:cubicBezTo>
                    <a:pt x="565" y="89"/>
                    <a:pt x="577" y="82"/>
                    <a:pt x="583" y="73"/>
                  </a:cubicBezTo>
                  <a:cubicBezTo>
                    <a:pt x="586" y="71"/>
                    <a:pt x="582" y="65"/>
                    <a:pt x="588" y="65"/>
                  </a:cubicBezTo>
                  <a:cubicBezTo>
                    <a:pt x="592" y="54"/>
                    <a:pt x="594" y="42"/>
                    <a:pt x="597" y="30"/>
                  </a:cubicBezTo>
                  <a:cubicBezTo>
                    <a:pt x="612" y="29"/>
                    <a:pt x="628" y="31"/>
                    <a:pt x="642" y="30"/>
                  </a:cubicBezTo>
                  <a:cubicBezTo>
                    <a:pt x="846" y="32"/>
                    <a:pt x="846" y="32"/>
                    <a:pt x="846" y="32"/>
                  </a:cubicBezTo>
                  <a:cubicBezTo>
                    <a:pt x="864" y="32"/>
                    <a:pt x="882" y="34"/>
                    <a:pt x="900" y="31"/>
                  </a:cubicBezTo>
                  <a:cubicBezTo>
                    <a:pt x="900" y="30"/>
                    <a:pt x="901" y="28"/>
                    <a:pt x="899" y="26"/>
                  </a:cubicBezTo>
                  <a:cubicBezTo>
                    <a:pt x="852" y="25"/>
                    <a:pt x="801" y="26"/>
                    <a:pt x="754" y="25"/>
                  </a:cubicBezTo>
                  <a:cubicBezTo>
                    <a:pt x="741" y="24"/>
                    <a:pt x="726" y="25"/>
                    <a:pt x="713" y="23"/>
                  </a:cubicBezTo>
                  <a:cubicBezTo>
                    <a:pt x="679" y="25"/>
                    <a:pt x="644" y="22"/>
                    <a:pt x="611" y="22"/>
                  </a:cubicBezTo>
                  <a:cubicBezTo>
                    <a:pt x="604" y="22"/>
                    <a:pt x="594" y="18"/>
                    <a:pt x="591" y="26"/>
                  </a:cubicBezTo>
                  <a:cubicBezTo>
                    <a:pt x="584" y="32"/>
                    <a:pt x="588" y="42"/>
                    <a:pt x="585" y="50"/>
                  </a:cubicBezTo>
                  <a:cubicBezTo>
                    <a:pt x="580" y="60"/>
                    <a:pt x="578" y="73"/>
                    <a:pt x="565" y="77"/>
                  </a:cubicBezTo>
                  <a:cubicBezTo>
                    <a:pt x="558" y="80"/>
                    <a:pt x="554" y="73"/>
                    <a:pt x="549" y="69"/>
                  </a:cubicBezTo>
                  <a:cubicBezTo>
                    <a:pt x="542" y="63"/>
                    <a:pt x="532" y="68"/>
                    <a:pt x="524" y="70"/>
                  </a:cubicBezTo>
                  <a:cubicBezTo>
                    <a:pt x="517" y="74"/>
                    <a:pt x="512" y="82"/>
                    <a:pt x="512" y="90"/>
                  </a:cubicBezTo>
                  <a:cubicBezTo>
                    <a:pt x="511" y="95"/>
                    <a:pt x="515" y="101"/>
                    <a:pt x="512" y="105"/>
                  </a:cubicBezTo>
                  <a:cubicBezTo>
                    <a:pt x="498" y="99"/>
                    <a:pt x="481" y="89"/>
                    <a:pt x="479" y="73"/>
                  </a:cubicBezTo>
                  <a:cubicBezTo>
                    <a:pt x="479" y="65"/>
                    <a:pt x="481" y="58"/>
                    <a:pt x="487" y="53"/>
                  </a:cubicBezTo>
                  <a:cubicBezTo>
                    <a:pt x="489" y="51"/>
                    <a:pt x="492" y="53"/>
                    <a:pt x="494" y="51"/>
                  </a:cubicBezTo>
                  <a:cubicBezTo>
                    <a:pt x="496" y="48"/>
                    <a:pt x="496" y="43"/>
                    <a:pt x="497" y="40"/>
                  </a:cubicBezTo>
                  <a:cubicBezTo>
                    <a:pt x="489" y="31"/>
                    <a:pt x="479" y="27"/>
                    <a:pt x="469" y="22"/>
                  </a:cubicBezTo>
                  <a:cubicBezTo>
                    <a:pt x="453" y="20"/>
                    <a:pt x="439" y="11"/>
                    <a:pt x="421" y="13"/>
                  </a:cubicBezTo>
                  <a:cubicBezTo>
                    <a:pt x="390" y="16"/>
                    <a:pt x="360" y="28"/>
                    <a:pt x="342" y="54"/>
                  </a:cubicBezTo>
                  <a:cubicBezTo>
                    <a:pt x="335" y="63"/>
                    <a:pt x="333" y="74"/>
                    <a:pt x="329" y="83"/>
                  </a:cubicBezTo>
                  <a:cubicBezTo>
                    <a:pt x="329" y="93"/>
                    <a:pt x="325" y="102"/>
                    <a:pt x="328" y="111"/>
                  </a:cubicBezTo>
                  <a:cubicBezTo>
                    <a:pt x="323" y="123"/>
                    <a:pt x="317" y="134"/>
                    <a:pt x="316" y="148"/>
                  </a:cubicBezTo>
                  <a:cubicBezTo>
                    <a:pt x="316" y="160"/>
                    <a:pt x="320" y="170"/>
                    <a:pt x="327" y="180"/>
                  </a:cubicBezTo>
                  <a:cubicBezTo>
                    <a:pt x="328" y="186"/>
                    <a:pt x="343" y="189"/>
                    <a:pt x="334" y="196"/>
                  </a:cubicBezTo>
                  <a:cubicBezTo>
                    <a:pt x="328" y="194"/>
                    <a:pt x="323" y="186"/>
                    <a:pt x="316" y="186"/>
                  </a:cubicBezTo>
                  <a:cubicBezTo>
                    <a:pt x="312" y="183"/>
                    <a:pt x="304" y="189"/>
                    <a:pt x="300" y="183"/>
                  </a:cubicBezTo>
                  <a:cubicBezTo>
                    <a:pt x="296" y="171"/>
                    <a:pt x="284" y="164"/>
                    <a:pt x="273" y="160"/>
                  </a:cubicBezTo>
                  <a:cubicBezTo>
                    <a:pt x="270" y="162"/>
                    <a:pt x="266" y="160"/>
                    <a:pt x="263" y="159"/>
                  </a:cubicBezTo>
                  <a:cubicBezTo>
                    <a:pt x="259" y="158"/>
                    <a:pt x="252" y="154"/>
                    <a:pt x="252" y="148"/>
                  </a:cubicBezTo>
                  <a:cubicBezTo>
                    <a:pt x="252" y="142"/>
                    <a:pt x="254" y="137"/>
                    <a:pt x="258" y="133"/>
                  </a:cubicBezTo>
                  <a:cubicBezTo>
                    <a:pt x="263" y="131"/>
                    <a:pt x="269" y="129"/>
                    <a:pt x="274" y="134"/>
                  </a:cubicBezTo>
                  <a:cubicBezTo>
                    <a:pt x="280" y="138"/>
                    <a:pt x="284" y="132"/>
                    <a:pt x="289" y="128"/>
                  </a:cubicBezTo>
                  <a:cubicBezTo>
                    <a:pt x="292" y="121"/>
                    <a:pt x="293" y="113"/>
                    <a:pt x="290" y="105"/>
                  </a:cubicBezTo>
                  <a:cubicBezTo>
                    <a:pt x="286" y="98"/>
                    <a:pt x="278" y="93"/>
                    <a:pt x="269" y="90"/>
                  </a:cubicBezTo>
                  <a:cubicBezTo>
                    <a:pt x="253" y="84"/>
                    <a:pt x="235" y="88"/>
                    <a:pt x="224" y="102"/>
                  </a:cubicBezTo>
                  <a:cubicBezTo>
                    <a:pt x="213" y="103"/>
                    <a:pt x="203" y="104"/>
                    <a:pt x="195" y="112"/>
                  </a:cubicBezTo>
                  <a:cubicBezTo>
                    <a:pt x="182" y="120"/>
                    <a:pt x="176" y="136"/>
                    <a:pt x="181" y="151"/>
                  </a:cubicBezTo>
                  <a:cubicBezTo>
                    <a:pt x="183" y="154"/>
                    <a:pt x="183" y="154"/>
                    <a:pt x="183" y="154"/>
                  </a:cubicBezTo>
                  <a:cubicBezTo>
                    <a:pt x="190" y="165"/>
                    <a:pt x="173" y="167"/>
                    <a:pt x="169" y="173"/>
                  </a:cubicBezTo>
                  <a:cubicBezTo>
                    <a:pt x="165" y="173"/>
                    <a:pt x="161" y="171"/>
                    <a:pt x="156" y="171"/>
                  </a:cubicBezTo>
                  <a:cubicBezTo>
                    <a:pt x="142" y="174"/>
                    <a:pt x="128" y="179"/>
                    <a:pt x="122" y="192"/>
                  </a:cubicBezTo>
                  <a:cubicBezTo>
                    <a:pt x="117" y="204"/>
                    <a:pt x="119" y="215"/>
                    <a:pt x="124" y="226"/>
                  </a:cubicBezTo>
                  <a:cubicBezTo>
                    <a:pt x="119" y="230"/>
                    <a:pt x="118" y="236"/>
                    <a:pt x="117" y="242"/>
                  </a:cubicBezTo>
                  <a:cubicBezTo>
                    <a:pt x="116" y="256"/>
                    <a:pt x="121" y="267"/>
                    <a:pt x="131" y="276"/>
                  </a:cubicBezTo>
                  <a:cubicBezTo>
                    <a:pt x="131" y="278"/>
                    <a:pt x="131" y="278"/>
                    <a:pt x="131" y="278"/>
                  </a:cubicBezTo>
                  <a:cubicBezTo>
                    <a:pt x="128" y="278"/>
                    <a:pt x="126" y="282"/>
                    <a:pt x="122" y="280"/>
                  </a:cubicBezTo>
                  <a:cubicBezTo>
                    <a:pt x="113" y="281"/>
                    <a:pt x="119" y="290"/>
                    <a:pt x="117" y="295"/>
                  </a:cubicBezTo>
                  <a:cubicBezTo>
                    <a:pt x="119" y="297"/>
                    <a:pt x="118" y="301"/>
                    <a:pt x="121" y="302"/>
                  </a:cubicBezTo>
                  <a:cubicBezTo>
                    <a:pt x="112" y="304"/>
                    <a:pt x="107" y="311"/>
                    <a:pt x="103" y="318"/>
                  </a:cubicBezTo>
                  <a:cubicBezTo>
                    <a:pt x="94" y="317"/>
                    <a:pt x="85" y="313"/>
                    <a:pt x="77" y="319"/>
                  </a:cubicBezTo>
                  <a:cubicBezTo>
                    <a:pt x="70" y="319"/>
                    <a:pt x="65" y="323"/>
                    <a:pt x="60" y="327"/>
                  </a:cubicBezTo>
                  <a:close/>
                  <a:moveTo>
                    <a:pt x="130" y="165"/>
                  </a:moveTo>
                  <a:cubicBezTo>
                    <a:pt x="136" y="167"/>
                    <a:pt x="140" y="161"/>
                    <a:pt x="146" y="161"/>
                  </a:cubicBezTo>
                  <a:cubicBezTo>
                    <a:pt x="153" y="160"/>
                    <a:pt x="160" y="160"/>
                    <a:pt x="167" y="160"/>
                  </a:cubicBezTo>
                  <a:cubicBezTo>
                    <a:pt x="169" y="158"/>
                    <a:pt x="169" y="158"/>
                    <a:pt x="169" y="158"/>
                  </a:cubicBezTo>
                  <a:cubicBezTo>
                    <a:pt x="166" y="136"/>
                    <a:pt x="166" y="136"/>
                    <a:pt x="166" y="136"/>
                  </a:cubicBezTo>
                  <a:cubicBezTo>
                    <a:pt x="167" y="120"/>
                    <a:pt x="177" y="107"/>
                    <a:pt x="191" y="97"/>
                  </a:cubicBezTo>
                  <a:cubicBezTo>
                    <a:pt x="199" y="93"/>
                    <a:pt x="208" y="93"/>
                    <a:pt x="217" y="91"/>
                  </a:cubicBezTo>
                  <a:cubicBezTo>
                    <a:pt x="227" y="80"/>
                    <a:pt x="242" y="78"/>
                    <a:pt x="256" y="75"/>
                  </a:cubicBezTo>
                  <a:cubicBezTo>
                    <a:pt x="276" y="74"/>
                    <a:pt x="296" y="80"/>
                    <a:pt x="306" y="97"/>
                  </a:cubicBezTo>
                  <a:cubicBezTo>
                    <a:pt x="308" y="97"/>
                    <a:pt x="309" y="97"/>
                    <a:pt x="312" y="97"/>
                  </a:cubicBezTo>
                  <a:cubicBezTo>
                    <a:pt x="315" y="92"/>
                    <a:pt x="314" y="84"/>
                    <a:pt x="316" y="78"/>
                  </a:cubicBezTo>
                  <a:cubicBezTo>
                    <a:pt x="323" y="60"/>
                    <a:pt x="330" y="40"/>
                    <a:pt x="348" y="30"/>
                  </a:cubicBezTo>
                  <a:cubicBezTo>
                    <a:pt x="371" y="10"/>
                    <a:pt x="402" y="4"/>
                    <a:pt x="432" y="0"/>
                  </a:cubicBezTo>
                  <a:cubicBezTo>
                    <a:pt x="448" y="1"/>
                    <a:pt x="461" y="7"/>
                    <a:pt x="476" y="11"/>
                  </a:cubicBezTo>
                  <a:cubicBezTo>
                    <a:pt x="491" y="17"/>
                    <a:pt x="506" y="28"/>
                    <a:pt x="516" y="41"/>
                  </a:cubicBezTo>
                  <a:cubicBezTo>
                    <a:pt x="516" y="45"/>
                    <a:pt x="516" y="45"/>
                    <a:pt x="516" y="45"/>
                  </a:cubicBezTo>
                  <a:cubicBezTo>
                    <a:pt x="505" y="51"/>
                    <a:pt x="497" y="61"/>
                    <a:pt x="496" y="72"/>
                  </a:cubicBezTo>
                  <a:cubicBezTo>
                    <a:pt x="496" y="76"/>
                    <a:pt x="499" y="79"/>
                    <a:pt x="501" y="82"/>
                  </a:cubicBezTo>
                  <a:cubicBezTo>
                    <a:pt x="505" y="78"/>
                    <a:pt x="506" y="72"/>
                    <a:pt x="510" y="68"/>
                  </a:cubicBezTo>
                  <a:cubicBezTo>
                    <a:pt x="517" y="59"/>
                    <a:pt x="527" y="55"/>
                    <a:pt x="538" y="56"/>
                  </a:cubicBezTo>
                  <a:cubicBezTo>
                    <a:pt x="547" y="56"/>
                    <a:pt x="555" y="63"/>
                    <a:pt x="563" y="60"/>
                  </a:cubicBezTo>
                  <a:cubicBezTo>
                    <a:pt x="573" y="53"/>
                    <a:pt x="570" y="40"/>
                    <a:pt x="575" y="30"/>
                  </a:cubicBezTo>
                  <a:cubicBezTo>
                    <a:pt x="572" y="22"/>
                    <a:pt x="576" y="16"/>
                    <a:pt x="581" y="10"/>
                  </a:cubicBezTo>
                  <a:cubicBezTo>
                    <a:pt x="604" y="10"/>
                    <a:pt x="624" y="10"/>
                    <a:pt x="648" y="10"/>
                  </a:cubicBezTo>
                  <a:cubicBezTo>
                    <a:pt x="710" y="9"/>
                    <a:pt x="768" y="11"/>
                    <a:pt x="831" y="10"/>
                  </a:cubicBezTo>
                  <a:cubicBezTo>
                    <a:pt x="853" y="11"/>
                    <a:pt x="876" y="10"/>
                    <a:pt x="898" y="11"/>
                  </a:cubicBezTo>
                  <a:cubicBezTo>
                    <a:pt x="900" y="11"/>
                    <a:pt x="900" y="13"/>
                    <a:pt x="899" y="14"/>
                  </a:cubicBezTo>
                  <a:cubicBezTo>
                    <a:pt x="877" y="16"/>
                    <a:pt x="856" y="13"/>
                    <a:pt x="834" y="15"/>
                  </a:cubicBezTo>
                  <a:cubicBezTo>
                    <a:pt x="779" y="14"/>
                    <a:pt x="728" y="14"/>
                    <a:pt x="674" y="14"/>
                  </a:cubicBezTo>
                  <a:cubicBezTo>
                    <a:pt x="644" y="15"/>
                    <a:pt x="612" y="12"/>
                    <a:pt x="584" y="16"/>
                  </a:cubicBezTo>
                  <a:cubicBezTo>
                    <a:pt x="578" y="20"/>
                    <a:pt x="581" y="27"/>
                    <a:pt x="580" y="33"/>
                  </a:cubicBezTo>
                  <a:cubicBezTo>
                    <a:pt x="577" y="43"/>
                    <a:pt x="577" y="56"/>
                    <a:pt x="567" y="62"/>
                  </a:cubicBezTo>
                  <a:cubicBezTo>
                    <a:pt x="557" y="74"/>
                    <a:pt x="545" y="58"/>
                    <a:pt x="532" y="60"/>
                  </a:cubicBezTo>
                  <a:cubicBezTo>
                    <a:pt x="519" y="62"/>
                    <a:pt x="509" y="75"/>
                    <a:pt x="506" y="87"/>
                  </a:cubicBezTo>
                  <a:cubicBezTo>
                    <a:pt x="504" y="89"/>
                    <a:pt x="501" y="87"/>
                    <a:pt x="499" y="87"/>
                  </a:cubicBezTo>
                  <a:cubicBezTo>
                    <a:pt x="494" y="83"/>
                    <a:pt x="491" y="79"/>
                    <a:pt x="491" y="73"/>
                  </a:cubicBezTo>
                  <a:cubicBezTo>
                    <a:pt x="489" y="60"/>
                    <a:pt x="501" y="51"/>
                    <a:pt x="509" y="42"/>
                  </a:cubicBezTo>
                  <a:cubicBezTo>
                    <a:pt x="506" y="33"/>
                    <a:pt x="496" y="30"/>
                    <a:pt x="489" y="23"/>
                  </a:cubicBezTo>
                  <a:cubicBezTo>
                    <a:pt x="476" y="13"/>
                    <a:pt x="460" y="12"/>
                    <a:pt x="444" y="7"/>
                  </a:cubicBezTo>
                  <a:cubicBezTo>
                    <a:pt x="420" y="3"/>
                    <a:pt x="395" y="11"/>
                    <a:pt x="375" y="17"/>
                  </a:cubicBezTo>
                  <a:cubicBezTo>
                    <a:pt x="368" y="21"/>
                    <a:pt x="357" y="24"/>
                    <a:pt x="355" y="33"/>
                  </a:cubicBezTo>
                  <a:cubicBezTo>
                    <a:pt x="345" y="33"/>
                    <a:pt x="340" y="44"/>
                    <a:pt x="333" y="51"/>
                  </a:cubicBezTo>
                  <a:cubicBezTo>
                    <a:pt x="325" y="66"/>
                    <a:pt x="318" y="82"/>
                    <a:pt x="319" y="100"/>
                  </a:cubicBezTo>
                  <a:cubicBezTo>
                    <a:pt x="315" y="107"/>
                    <a:pt x="307" y="102"/>
                    <a:pt x="301" y="102"/>
                  </a:cubicBezTo>
                  <a:cubicBezTo>
                    <a:pt x="294" y="85"/>
                    <a:pt x="276" y="82"/>
                    <a:pt x="261" y="79"/>
                  </a:cubicBezTo>
                  <a:cubicBezTo>
                    <a:pt x="244" y="82"/>
                    <a:pt x="227" y="85"/>
                    <a:pt x="215" y="98"/>
                  </a:cubicBezTo>
                  <a:cubicBezTo>
                    <a:pt x="201" y="95"/>
                    <a:pt x="189" y="102"/>
                    <a:pt x="181" y="111"/>
                  </a:cubicBezTo>
                  <a:cubicBezTo>
                    <a:pt x="171" y="124"/>
                    <a:pt x="169" y="143"/>
                    <a:pt x="176" y="158"/>
                  </a:cubicBezTo>
                  <a:cubicBezTo>
                    <a:pt x="173" y="164"/>
                    <a:pt x="168" y="163"/>
                    <a:pt x="165" y="165"/>
                  </a:cubicBezTo>
                  <a:cubicBezTo>
                    <a:pt x="152" y="165"/>
                    <a:pt x="140" y="165"/>
                    <a:pt x="131" y="174"/>
                  </a:cubicBezTo>
                  <a:cubicBezTo>
                    <a:pt x="129" y="173"/>
                    <a:pt x="126" y="172"/>
                    <a:pt x="126" y="170"/>
                  </a:cubicBezTo>
                  <a:cubicBezTo>
                    <a:pt x="128" y="169"/>
                    <a:pt x="129" y="167"/>
                    <a:pt x="130"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2" name="Freeform 14"/>
            <p:cNvSpPr/>
            <p:nvPr/>
          </p:nvSpPr>
          <p:spPr bwMode="auto">
            <a:xfrm>
              <a:off x="3570288" y="1341438"/>
              <a:ext cx="925513" cy="11112"/>
            </a:xfrm>
            <a:custGeom>
              <a:avLst/>
              <a:gdLst>
                <a:gd name="T0" fmla="*/ 20 w 1153"/>
                <a:gd name="T1" fmla="*/ 0 h 13"/>
                <a:gd name="T2" fmla="*/ 143 w 1153"/>
                <a:gd name="T3" fmla="*/ 2 h 13"/>
                <a:gd name="T4" fmla="*/ 809 w 1153"/>
                <a:gd name="T5" fmla="*/ 4 h 13"/>
                <a:gd name="T6" fmla="*/ 1144 w 1153"/>
                <a:gd name="T7" fmla="*/ 5 h 13"/>
                <a:gd name="T8" fmla="*/ 1149 w 1153"/>
                <a:gd name="T9" fmla="*/ 11 h 13"/>
                <a:gd name="T10" fmla="*/ 1024 w 1153"/>
                <a:gd name="T11" fmla="*/ 13 h 13"/>
                <a:gd name="T12" fmla="*/ 1004 w 1153"/>
                <a:gd name="T13" fmla="*/ 11 h 13"/>
                <a:gd name="T14" fmla="*/ 773 w 1153"/>
                <a:gd name="T15" fmla="*/ 12 h 13"/>
                <a:gd name="T16" fmla="*/ 344 w 1153"/>
                <a:gd name="T17" fmla="*/ 10 h 13"/>
                <a:gd name="T18" fmla="*/ 34 w 1153"/>
                <a:gd name="T19" fmla="*/ 9 h 13"/>
                <a:gd name="T20" fmla="*/ 0 w 1153"/>
                <a:gd name="T21" fmla="*/ 5 h 13"/>
                <a:gd name="T22" fmla="*/ 20 w 115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3">
                  <a:moveTo>
                    <a:pt x="20" y="0"/>
                  </a:moveTo>
                  <a:cubicBezTo>
                    <a:pt x="143" y="2"/>
                    <a:pt x="143" y="2"/>
                    <a:pt x="143" y="2"/>
                  </a:cubicBezTo>
                  <a:cubicBezTo>
                    <a:pt x="809" y="4"/>
                    <a:pt x="809" y="4"/>
                    <a:pt x="809" y="4"/>
                  </a:cubicBezTo>
                  <a:cubicBezTo>
                    <a:pt x="922" y="3"/>
                    <a:pt x="1031" y="5"/>
                    <a:pt x="1144" y="5"/>
                  </a:cubicBezTo>
                  <a:cubicBezTo>
                    <a:pt x="1153" y="6"/>
                    <a:pt x="1149" y="9"/>
                    <a:pt x="1149" y="11"/>
                  </a:cubicBezTo>
                  <a:cubicBezTo>
                    <a:pt x="1106" y="12"/>
                    <a:pt x="1065" y="12"/>
                    <a:pt x="1024" y="13"/>
                  </a:cubicBezTo>
                  <a:cubicBezTo>
                    <a:pt x="1004" y="11"/>
                    <a:pt x="1004" y="11"/>
                    <a:pt x="1004" y="11"/>
                  </a:cubicBezTo>
                  <a:cubicBezTo>
                    <a:pt x="927" y="13"/>
                    <a:pt x="847" y="11"/>
                    <a:pt x="773" y="12"/>
                  </a:cubicBezTo>
                  <a:cubicBezTo>
                    <a:pt x="634" y="11"/>
                    <a:pt x="489" y="12"/>
                    <a:pt x="344" y="10"/>
                  </a:cubicBezTo>
                  <a:cubicBezTo>
                    <a:pt x="245" y="10"/>
                    <a:pt x="138" y="9"/>
                    <a:pt x="34" y="9"/>
                  </a:cubicBezTo>
                  <a:cubicBezTo>
                    <a:pt x="23" y="9"/>
                    <a:pt x="0" y="10"/>
                    <a:pt x="0" y="5"/>
                  </a:cubicBezTo>
                  <a:cubicBezTo>
                    <a:pt x="0" y="2"/>
                    <a:pt x="11"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3" name="Rectangle 15"/>
            <p:cNvSpPr>
              <a:spLocks noChangeArrowheads="1"/>
            </p:cNvSpPr>
            <p:nvPr/>
          </p:nvSpPr>
          <p:spPr bwMode="auto">
            <a:xfrm>
              <a:off x="3744913"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4" name="Rectangle 16"/>
            <p:cNvSpPr>
              <a:spLocks noChangeArrowheads="1"/>
            </p:cNvSpPr>
            <p:nvPr/>
          </p:nvSpPr>
          <p:spPr bwMode="auto">
            <a:xfrm>
              <a:off x="3775076" y="1301750"/>
              <a:ext cx="717550"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5" name="Freeform 17"/>
            <p:cNvSpPr/>
            <p:nvPr/>
          </p:nvSpPr>
          <p:spPr bwMode="auto">
            <a:xfrm>
              <a:off x="4462463" y="1341438"/>
              <a:ext cx="925513" cy="9525"/>
            </a:xfrm>
            <a:custGeom>
              <a:avLst/>
              <a:gdLst>
                <a:gd name="T0" fmla="*/ 1153 w 1153"/>
                <a:gd name="T1" fmla="*/ 5 h 12"/>
                <a:gd name="T2" fmla="*/ 1119 w 1153"/>
                <a:gd name="T3" fmla="*/ 9 h 12"/>
                <a:gd name="T4" fmla="*/ 809 w 1153"/>
                <a:gd name="T5" fmla="*/ 10 h 12"/>
                <a:gd name="T6" fmla="*/ 380 w 1153"/>
                <a:gd name="T7" fmla="*/ 12 h 12"/>
                <a:gd name="T8" fmla="*/ 149 w 1153"/>
                <a:gd name="T9" fmla="*/ 11 h 12"/>
                <a:gd name="T10" fmla="*/ 129 w 1153"/>
                <a:gd name="T11" fmla="*/ 12 h 12"/>
                <a:gd name="T12" fmla="*/ 4 w 1153"/>
                <a:gd name="T13" fmla="*/ 11 h 12"/>
                <a:gd name="T14" fmla="*/ 9 w 1153"/>
                <a:gd name="T15" fmla="*/ 4 h 12"/>
                <a:gd name="T16" fmla="*/ 344 w 1153"/>
                <a:gd name="T17" fmla="*/ 3 h 12"/>
                <a:gd name="T18" fmla="*/ 1010 w 1153"/>
                <a:gd name="T19" fmla="*/ 2 h 12"/>
                <a:gd name="T20" fmla="*/ 1133 w 1153"/>
                <a:gd name="T21" fmla="*/ 0 h 12"/>
                <a:gd name="T22" fmla="*/ 1153 w 1153"/>
                <a:gd name="T2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2">
                  <a:moveTo>
                    <a:pt x="1153" y="5"/>
                  </a:moveTo>
                  <a:cubicBezTo>
                    <a:pt x="1153" y="10"/>
                    <a:pt x="1130" y="9"/>
                    <a:pt x="1119" y="9"/>
                  </a:cubicBezTo>
                  <a:cubicBezTo>
                    <a:pt x="1015" y="9"/>
                    <a:pt x="908" y="9"/>
                    <a:pt x="809" y="10"/>
                  </a:cubicBezTo>
                  <a:cubicBezTo>
                    <a:pt x="664" y="12"/>
                    <a:pt x="519" y="11"/>
                    <a:pt x="380" y="12"/>
                  </a:cubicBezTo>
                  <a:cubicBezTo>
                    <a:pt x="306" y="11"/>
                    <a:pt x="226" y="12"/>
                    <a:pt x="149" y="11"/>
                  </a:cubicBezTo>
                  <a:cubicBezTo>
                    <a:pt x="129" y="12"/>
                    <a:pt x="129" y="12"/>
                    <a:pt x="129" y="12"/>
                  </a:cubicBezTo>
                  <a:cubicBezTo>
                    <a:pt x="88" y="11"/>
                    <a:pt x="47" y="11"/>
                    <a:pt x="4" y="11"/>
                  </a:cubicBezTo>
                  <a:cubicBezTo>
                    <a:pt x="4" y="9"/>
                    <a:pt x="0" y="6"/>
                    <a:pt x="9" y="4"/>
                  </a:cubicBezTo>
                  <a:cubicBezTo>
                    <a:pt x="122" y="4"/>
                    <a:pt x="231" y="3"/>
                    <a:pt x="344" y="3"/>
                  </a:cubicBezTo>
                  <a:cubicBezTo>
                    <a:pt x="1010" y="2"/>
                    <a:pt x="1010" y="2"/>
                    <a:pt x="1010" y="2"/>
                  </a:cubicBezTo>
                  <a:cubicBezTo>
                    <a:pt x="1133" y="0"/>
                    <a:pt x="1133" y="0"/>
                    <a:pt x="1133" y="0"/>
                  </a:cubicBezTo>
                  <a:cubicBezTo>
                    <a:pt x="1142" y="1"/>
                    <a:pt x="1153" y="2"/>
                    <a:pt x="115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6" name="Rectangle 18"/>
            <p:cNvSpPr>
              <a:spLocks noChangeArrowheads="1"/>
            </p:cNvSpPr>
            <p:nvPr/>
          </p:nvSpPr>
          <p:spPr bwMode="auto">
            <a:xfrm>
              <a:off x="4465638" y="1314450"/>
              <a:ext cx="747713"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7" name="Rectangle 19"/>
            <p:cNvSpPr>
              <a:spLocks noChangeArrowheads="1"/>
            </p:cNvSpPr>
            <p:nvPr/>
          </p:nvSpPr>
          <p:spPr bwMode="auto">
            <a:xfrm>
              <a:off x="4465638" y="1300163"/>
              <a:ext cx="717550"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8" name="Rectangle 20"/>
            <p:cNvSpPr>
              <a:spLocks noChangeArrowheads="1"/>
            </p:cNvSpPr>
            <p:nvPr/>
          </p:nvSpPr>
          <p:spPr bwMode="auto">
            <a:xfrm>
              <a:off x="3759201" y="1860550"/>
              <a:ext cx="1447800"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9" name="Rectangle 21"/>
            <p:cNvSpPr>
              <a:spLocks noChangeArrowheads="1"/>
            </p:cNvSpPr>
            <p:nvPr/>
          </p:nvSpPr>
          <p:spPr bwMode="auto">
            <a:xfrm>
              <a:off x="3775076" y="1890713"/>
              <a:ext cx="14668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0" name="Rectangle 22"/>
            <p:cNvSpPr>
              <a:spLocks noChangeArrowheads="1"/>
            </p:cNvSpPr>
            <p:nvPr/>
          </p:nvSpPr>
          <p:spPr bwMode="auto">
            <a:xfrm>
              <a:off x="3759201" y="1906588"/>
              <a:ext cx="1495425"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1" name="Freeform 23"/>
            <p:cNvSpPr/>
            <p:nvPr/>
          </p:nvSpPr>
          <p:spPr bwMode="auto">
            <a:xfrm>
              <a:off x="5570538" y="1441450"/>
              <a:ext cx="17463" cy="14287"/>
            </a:xfrm>
            <a:custGeom>
              <a:avLst/>
              <a:gdLst>
                <a:gd name="T0" fmla="*/ 18 w 22"/>
                <a:gd name="T1" fmla="*/ 2 h 18"/>
                <a:gd name="T2" fmla="*/ 0 w 22"/>
                <a:gd name="T3" fmla="*/ 10 h 18"/>
                <a:gd name="T4" fmla="*/ 8 w 22"/>
                <a:gd name="T5" fmla="*/ 18 h 18"/>
                <a:gd name="T6" fmla="*/ 22 w 22"/>
                <a:gd name="T7" fmla="*/ 8 h 18"/>
                <a:gd name="T8" fmla="*/ 18 w 22"/>
                <a:gd name="T9" fmla="*/ 2 h 18"/>
              </a:gdLst>
              <a:ahLst/>
              <a:cxnLst>
                <a:cxn ang="0">
                  <a:pos x="T0" y="T1"/>
                </a:cxn>
                <a:cxn ang="0">
                  <a:pos x="T2" y="T3"/>
                </a:cxn>
                <a:cxn ang="0">
                  <a:pos x="T4" y="T5"/>
                </a:cxn>
                <a:cxn ang="0">
                  <a:pos x="T6" y="T7"/>
                </a:cxn>
                <a:cxn ang="0">
                  <a:pos x="T8" y="T9"/>
                </a:cxn>
              </a:cxnLst>
              <a:rect l="0" t="0" r="r" b="b"/>
              <a:pathLst>
                <a:path w="22" h="18">
                  <a:moveTo>
                    <a:pt x="18" y="2"/>
                  </a:moveTo>
                  <a:cubicBezTo>
                    <a:pt x="12" y="6"/>
                    <a:pt x="2" y="0"/>
                    <a:pt x="0" y="10"/>
                  </a:cubicBezTo>
                  <a:cubicBezTo>
                    <a:pt x="1" y="14"/>
                    <a:pt x="6" y="15"/>
                    <a:pt x="8" y="18"/>
                  </a:cubicBezTo>
                  <a:cubicBezTo>
                    <a:pt x="15" y="18"/>
                    <a:pt x="20" y="13"/>
                    <a:pt x="22" y="8"/>
                  </a:cubicBezTo>
                  <a:cubicBezTo>
                    <a:pt x="22" y="5"/>
                    <a:pt x="21" y="3"/>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2" name="Freeform 24"/>
            <p:cNvSpPr/>
            <p:nvPr/>
          </p:nvSpPr>
          <p:spPr bwMode="auto">
            <a:xfrm>
              <a:off x="5553076" y="1592263"/>
              <a:ext cx="30163" cy="25400"/>
            </a:xfrm>
            <a:custGeom>
              <a:avLst/>
              <a:gdLst>
                <a:gd name="T0" fmla="*/ 27 w 39"/>
                <a:gd name="T1" fmla="*/ 2 h 30"/>
                <a:gd name="T2" fmla="*/ 7 w 39"/>
                <a:gd name="T3" fmla="*/ 13 h 30"/>
                <a:gd name="T4" fmla="*/ 4 w 39"/>
                <a:gd name="T5" fmla="*/ 23 h 30"/>
                <a:gd name="T6" fmla="*/ 24 w 39"/>
                <a:gd name="T7" fmla="*/ 30 h 30"/>
                <a:gd name="T8" fmla="*/ 39 w 39"/>
                <a:gd name="T9" fmla="*/ 14 h 30"/>
                <a:gd name="T10" fmla="*/ 27 w 39"/>
                <a:gd name="T11" fmla="*/ 2 h 30"/>
              </a:gdLst>
              <a:ahLst/>
              <a:cxnLst>
                <a:cxn ang="0">
                  <a:pos x="T0" y="T1"/>
                </a:cxn>
                <a:cxn ang="0">
                  <a:pos x="T2" y="T3"/>
                </a:cxn>
                <a:cxn ang="0">
                  <a:pos x="T4" y="T5"/>
                </a:cxn>
                <a:cxn ang="0">
                  <a:pos x="T6" y="T7"/>
                </a:cxn>
                <a:cxn ang="0">
                  <a:pos x="T8" y="T9"/>
                </a:cxn>
                <a:cxn ang="0">
                  <a:pos x="T10" y="T11"/>
                </a:cxn>
              </a:cxnLst>
              <a:rect l="0" t="0" r="r" b="b"/>
              <a:pathLst>
                <a:path w="39" h="30">
                  <a:moveTo>
                    <a:pt x="27" y="2"/>
                  </a:moveTo>
                  <a:cubicBezTo>
                    <a:pt x="19" y="0"/>
                    <a:pt x="13" y="7"/>
                    <a:pt x="7" y="13"/>
                  </a:cubicBezTo>
                  <a:cubicBezTo>
                    <a:pt x="7" y="16"/>
                    <a:pt x="0" y="19"/>
                    <a:pt x="4" y="23"/>
                  </a:cubicBezTo>
                  <a:cubicBezTo>
                    <a:pt x="10" y="28"/>
                    <a:pt x="17" y="29"/>
                    <a:pt x="24" y="30"/>
                  </a:cubicBezTo>
                  <a:cubicBezTo>
                    <a:pt x="30" y="26"/>
                    <a:pt x="34" y="18"/>
                    <a:pt x="39" y="14"/>
                  </a:cubicBezTo>
                  <a:cubicBezTo>
                    <a:pt x="38" y="8"/>
                    <a:pt x="31" y="6"/>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3" name="Freeform 25"/>
            <p:cNvSpPr/>
            <p:nvPr/>
          </p:nvSpPr>
          <p:spPr bwMode="auto">
            <a:xfrm>
              <a:off x="5518151" y="1468438"/>
              <a:ext cx="47625" cy="42862"/>
            </a:xfrm>
            <a:custGeom>
              <a:avLst/>
              <a:gdLst>
                <a:gd name="T0" fmla="*/ 44 w 60"/>
                <a:gd name="T1" fmla="*/ 42 h 54"/>
                <a:gd name="T2" fmla="*/ 6 w 60"/>
                <a:gd name="T3" fmla="*/ 1 h 54"/>
                <a:gd name="T4" fmla="*/ 0 w 60"/>
                <a:gd name="T5" fmla="*/ 5 h 54"/>
                <a:gd name="T6" fmla="*/ 15 w 60"/>
                <a:gd name="T7" fmla="*/ 43 h 54"/>
                <a:gd name="T8" fmla="*/ 27 w 60"/>
                <a:gd name="T9" fmla="*/ 51 h 54"/>
                <a:gd name="T10" fmla="*/ 57 w 60"/>
                <a:gd name="T11" fmla="*/ 51 h 54"/>
                <a:gd name="T12" fmla="*/ 59 w 60"/>
                <a:gd name="T13" fmla="*/ 46 h 54"/>
                <a:gd name="T14" fmla="*/ 44 w 60"/>
                <a:gd name="T15" fmla="*/ 4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44" y="42"/>
                  </a:moveTo>
                  <a:cubicBezTo>
                    <a:pt x="26" y="36"/>
                    <a:pt x="11" y="19"/>
                    <a:pt x="6" y="1"/>
                  </a:cubicBezTo>
                  <a:cubicBezTo>
                    <a:pt x="3" y="0"/>
                    <a:pt x="1" y="3"/>
                    <a:pt x="0" y="5"/>
                  </a:cubicBezTo>
                  <a:cubicBezTo>
                    <a:pt x="0" y="20"/>
                    <a:pt x="5" y="33"/>
                    <a:pt x="15" y="43"/>
                  </a:cubicBezTo>
                  <a:cubicBezTo>
                    <a:pt x="27" y="51"/>
                    <a:pt x="27" y="51"/>
                    <a:pt x="27" y="51"/>
                  </a:cubicBezTo>
                  <a:cubicBezTo>
                    <a:pt x="37" y="51"/>
                    <a:pt x="48" y="54"/>
                    <a:pt x="57" y="51"/>
                  </a:cubicBezTo>
                  <a:cubicBezTo>
                    <a:pt x="58" y="49"/>
                    <a:pt x="60" y="47"/>
                    <a:pt x="59" y="46"/>
                  </a:cubicBezTo>
                  <a:cubicBezTo>
                    <a:pt x="55" y="43"/>
                    <a:pt x="48" y="44"/>
                    <a:pt x="4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4" name="Freeform 26"/>
            <p:cNvSpPr/>
            <p:nvPr/>
          </p:nvSpPr>
          <p:spPr bwMode="auto">
            <a:xfrm>
              <a:off x="5503863" y="1403350"/>
              <a:ext cx="26988" cy="49212"/>
            </a:xfrm>
            <a:custGeom>
              <a:avLst/>
              <a:gdLst>
                <a:gd name="T0" fmla="*/ 25 w 34"/>
                <a:gd name="T1" fmla="*/ 0 h 62"/>
                <a:gd name="T2" fmla="*/ 18 w 34"/>
                <a:gd name="T3" fmla="*/ 5 h 62"/>
                <a:gd name="T4" fmla="*/ 0 w 34"/>
                <a:gd name="T5" fmla="*/ 26 h 62"/>
                <a:gd name="T6" fmla="*/ 0 w 34"/>
                <a:gd name="T7" fmla="*/ 36 h 62"/>
                <a:gd name="T8" fmla="*/ 15 w 34"/>
                <a:gd name="T9" fmla="*/ 62 h 62"/>
                <a:gd name="T10" fmla="*/ 20 w 34"/>
                <a:gd name="T11" fmla="*/ 16 h 62"/>
                <a:gd name="T12" fmla="*/ 25 w 34"/>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34" h="62">
                  <a:moveTo>
                    <a:pt x="25" y="0"/>
                  </a:moveTo>
                  <a:cubicBezTo>
                    <a:pt x="21" y="0"/>
                    <a:pt x="21" y="4"/>
                    <a:pt x="18" y="5"/>
                  </a:cubicBezTo>
                  <a:cubicBezTo>
                    <a:pt x="10" y="10"/>
                    <a:pt x="6" y="20"/>
                    <a:pt x="0" y="26"/>
                  </a:cubicBezTo>
                  <a:cubicBezTo>
                    <a:pt x="2" y="29"/>
                    <a:pt x="0" y="32"/>
                    <a:pt x="0" y="36"/>
                  </a:cubicBezTo>
                  <a:cubicBezTo>
                    <a:pt x="2" y="46"/>
                    <a:pt x="4" y="59"/>
                    <a:pt x="15" y="62"/>
                  </a:cubicBezTo>
                  <a:cubicBezTo>
                    <a:pt x="20" y="47"/>
                    <a:pt x="12" y="29"/>
                    <a:pt x="20" y="16"/>
                  </a:cubicBezTo>
                  <a:cubicBezTo>
                    <a:pt x="22" y="10"/>
                    <a:pt x="34" y="3"/>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5" name="Freeform 27"/>
            <p:cNvSpPr/>
            <p:nvPr/>
          </p:nvSpPr>
          <p:spPr bwMode="auto">
            <a:xfrm>
              <a:off x="5497513" y="1751013"/>
              <a:ext cx="20638" cy="47625"/>
            </a:xfrm>
            <a:custGeom>
              <a:avLst/>
              <a:gdLst>
                <a:gd name="T0" fmla="*/ 23 w 27"/>
                <a:gd name="T1" fmla="*/ 45 h 59"/>
                <a:gd name="T2" fmla="*/ 24 w 27"/>
                <a:gd name="T3" fmla="*/ 20 h 59"/>
                <a:gd name="T4" fmla="*/ 19 w 27"/>
                <a:gd name="T5" fmla="*/ 2 h 59"/>
                <a:gd name="T6" fmla="*/ 12 w 27"/>
                <a:gd name="T7" fmla="*/ 1 h 59"/>
                <a:gd name="T8" fmla="*/ 3 w 27"/>
                <a:gd name="T9" fmla="*/ 30 h 59"/>
                <a:gd name="T10" fmla="*/ 23 w 27"/>
                <a:gd name="T11" fmla="*/ 58 h 59"/>
                <a:gd name="T12" fmla="*/ 26 w 27"/>
                <a:gd name="T13" fmla="*/ 56 h 59"/>
                <a:gd name="T14" fmla="*/ 23 w 27"/>
                <a:gd name="T15" fmla="*/ 4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9">
                  <a:moveTo>
                    <a:pt x="23" y="45"/>
                  </a:moveTo>
                  <a:cubicBezTo>
                    <a:pt x="23" y="36"/>
                    <a:pt x="23" y="28"/>
                    <a:pt x="24" y="20"/>
                  </a:cubicBezTo>
                  <a:cubicBezTo>
                    <a:pt x="23" y="14"/>
                    <a:pt x="18" y="9"/>
                    <a:pt x="19" y="2"/>
                  </a:cubicBezTo>
                  <a:cubicBezTo>
                    <a:pt x="17" y="0"/>
                    <a:pt x="14" y="0"/>
                    <a:pt x="12" y="1"/>
                  </a:cubicBezTo>
                  <a:cubicBezTo>
                    <a:pt x="4" y="9"/>
                    <a:pt x="0" y="20"/>
                    <a:pt x="3" y="30"/>
                  </a:cubicBezTo>
                  <a:cubicBezTo>
                    <a:pt x="4" y="42"/>
                    <a:pt x="14" y="52"/>
                    <a:pt x="23" y="58"/>
                  </a:cubicBezTo>
                  <a:cubicBezTo>
                    <a:pt x="25" y="59"/>
                    <a:pt x="26" y="57"/>
                    <a:pt x="26" y="56"/>
                  </a:cubicBezTo>
                  <a:cubicBezTo>
                    <a:pt x="27" y="51"/>
                    <a:pt x="24" y="49"/>
                    <a:pt x="2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6" name="Freeform 28"/>
            <p:cNvSpPr>
              <a:spLocks noEditPoints="1"/>
            </p:cNvSpPr>
            <p:nvPr/>
          </p:nvSpPr>
          <p:spPr bwMode="auto">
            <a:xfrm>
              <a:off x="5170488" y="1292226"/>
              <a:ext cx="725488" cy="619124"/>
            </a:xfrm>
            <a:custGeom>
              <a:avLst/>
              <a:gdLst>
                <a:gd name="T0" fmla="*/ 736 w 904"/>
                <a:gd name="T1" fmla="*/ 644 h 769"/>
                <a:gd name="T2" fmla="*/ 400 w 904"/>
                <a:gd name="T3" fmla="*/ 703 h 769"/>
                <a:gd name="T4" fmla="*/ 351 w 904"/>
                <a:gd name="T5" fmla="*/ 709 h 769"/>
                <a:gd name="T6" fmla="*/ 724 w 904"/>
                <a:gd name="T7" fmla="*/ 660 h 769"/>
                <a:gd name="T8" fmla="*/ 861 w 904"/>
                <a:gd name="T9" fmla="*/ 342 h 769"/>
                <a:gd name="T10" fmla="*/ 863 w 904"/>
                <a:gd name="T11" fmla="*/ 328 h 769"/>
                <a:gd name="T12" fmla="*/ 863 w 904"/>
                <a:gd name="T13" fmla="*/ 406 h 769"/>
                <a:gd name="T14" fmla="*/ 824 w 904"/>
                <a:gd name="T15" fmla="*/ 354 h 769"/>
                <a:gd name="T16" fmla="*/ 717 w 904"/>
                <a:gd name="T17" fmla="*/ 310 h 769"/>
                <a:gd name="T18" fmla="*/ 772 w 904"/>
                <a:gd name="T19" fmla="*/ 267 h 769"/>
                <a:gd name="T20" fmla="*/ 695 w 904"/>
                <a:gd name="T21" fmla="*/ 166 h 769"/>
                <a:gd name="T22" fmla="*/ 660 w 904"/>
                <a:gd name="T23" fmla="*/ 146 h 769"/>
                <a:gd name="T24" fmla="*/ 643 w 904"/>
                <a:gd name="T25" fmla="*/ 232 h 769"/>
                <a:gd name="T26" fmla="*/ 425 w 904"/>
                <a:gd name="T27" fmla="*/ 127 h 769"/>
                <a:gd name="T28" fmla="*/ 509 w 904"/>
                <a:gd name="T29" fmla="*/ 139 h 769"/>
                <a:gd name="T30" fmla="*/ 416 w 904"/>
                <a:gd name="T31" fmla="*/ 42 h 769"/>
                <a:gd name="T32" fmla="*/ 422 w 904"/>
                <a:gd name="T33" fmla="*/ 466 h 769"/>
                <a:gd name="T34" fmla="*/ 554 w 904"/>
                <a:gd name="T35" fmla="*/ 559 h 769"/>
                <a:gd name="T36" fmla="*/ 548 w 904"/>
                <a:gd name="T37" fmla="*/ 621 h 769"/>
                <a:gd name="T38" fmla="*/ 613 w 904"/>
                <a:gd name="T39" fmla="*/ 463 h 769"/>
                <a:gd name="T40" fmla="*/ 600 w 904"/>
                <a:gd name="T41" fmla="*/ 554 h 769"/>
                <a:gd name="T42" fmla="*/ 707 w 904"/>
                <a:gd name="T43" fmla="*/ 620 h 769"/>
                <a:gd name="T44" fmla="*/ 741 w 904"/>
                <a:gd name="T45" fmla="*/ 569 h 769"/>
                <a:gd name="T46" fmla="*/ 682 w 904"/>
                <a:gd name="T47" fmla="*/ 446 h 769"/>
                <a:gd name="T48" fmla="*/ 788 w 904"/>
                <a:gd name="T49" fmla="*/ 438 h 769"/>
                <a:gd name="T50" fmla="*/ 750 w 904"/>
                <a:gd name="T51" fmla="*/ 470 h 769"/>
                <a:gd name="T52" fmla="*/ 734 w 904"/>
                <a:gd name="T53" fmla="*/ 260 h 769"/>
                <a:gd name="T54" fmla="*/ 768 w 904"/>
                <a:gd name="T55" fmla="*/ 295 h 769"/>
                <a:gd name="T56" fmla="*/ 461 w 904"/>
                <a:gd name="T57" fmla="*/ 133 h 769"/>
                <a:gd name="T58" fmla="*/ 470 w 904"/>
                <a:gd name="T59" fmla="*/ 59 h 769"/>
                <a:gd name="T60" fmla="*/ 668 w 904"/>
                <a:gd name="T61" fmla="*/ 207 h 769"/>
                <a:gd name="T62" fmla="*/ 648 w 904"/>
                <a:gd name="T63" fmla="*/ 488 h 769"/>
                <a:gd name="T64" fmla="*/ 636 w 904"/>
                <a:gd name="T65" fmla="*/ 273 h 769"/>
                <a:gd name="T66" fmla="*/ 633 w 904"/>
                <a:gd name="T67" fmla="*/ 338 h 769"/>
                <a:gd name="T68" fmla="*/ 452 w 904"/>
                <a:gd name="T69" fmla="*/ 340 h 769"/>
                <a:gd name="T70" fmla="*/ 596 w 904"/>
                <a:gd name="T71" fmla="*/ 434 h 769"/>
                <a:gd name="T72" fmla="*/ 652 w 904"/>
                <a:gd name="T73" fmla="*/ 387 h 769"/>
                <a:gd name="T74" fmla="*/ 586 w 904"/>
                <a:gd name="T75" fmla="*/ 388 h 769"/>
                <a:gd name="T76" fmla="*/ 639 w 904"/>
                <a:gd name="T77" fmla="*/ 622 h 769"/>
                <a:gd name="T78" fmla="*/ 483 w 904"/>
                <a:gd name="T79" fmla="*/ 424 h 769"/>
                <a:gd name="T80" fmla="*/ 441 w 904"/>
                <a:gd name="T81" fmla="*/ 369 h 769"/>
                <a:gd name="T82" fmla="*/ 459 w 904"/>
                <a:gd name="T83" fmla="*/ 120 h 769"/>
                <a:gd name="T84" fmla="*/ 514 w 904"/>
                <a:gd name="T85" fmla="*/ 687 h 769"/>
                <a:gd name="T86" fmla="*/ 782 w 904"/>
                <a:gd name="T87" fmla="*/ 280 h 769"/>
                <a:gd name="T88" fmla="*/ 615 w 904"/>
                <a:gd name="T89" fmla="*/ 128 h 769"/>
                <a:gd name="T90" fmla="*/ 483 w 904"/>
                <a:gd name="T91" fmla="*/ 13 h 769"/>
                <a:gd name="T92" fmla="*/ 191 w 904"/>
                <a:gd name="T93" fmla="*/ 23 h 769"/>
                <a:gd name="T94" fmla="*/ 300 w 904"/>
                <a:gd name="T95" fmla="*/ 103 h 769"/>
                <a:gd name="T96" fmla="*/ 386 w 904"/>
                <a:gd name="T97" fmla="*/ 386 h 769"/>
                <a:gd name="T98" fmla="*/ 7 w 904"/>
                <a:gd name="T99" fmla="*/ 714 h 769"/>
                <a:gd name="T100" fmla="*/ 1 w 904"/>
                <a:gd name="T101" fmla="*/ 755 h 769"/>
                <a:gd name="T102" fmla="*/ 527 w 904"/>
                <a:gd name="T103" fmla="*/ 740 h 769"/>
                <a:gd name="T104" fmla="*/ 481 w 904"/>
                <a:gd name="T105" fmla="*/ 580 h 769"/>
                <a:gd name="T106" fmla="*/ 545 w 904"/>
                <a:gd name="T107" fmla="*/ 504 h 769"/>
                <a:gd name="T108" fmla="*/ 593 w 904"/>
                <a:gd name="T109" fmla="*/ 512 h 769"/>
                <a:gd name="T110" fmla="*/ 713 w 904"/>
                <a:gd name="T111" fmla="*/ 659 h 769"/>
                <a:gd name="T112" fmla="*/ 753 w 904"/>
                <a:gd name="T113" fmla="*/ 466 h 769"/>
                <a:gd name="T114" fmla="*/ 782 w 904"/>
                <a:gd name="T115" fmla="*/ 373 h 769"/>
                <a:gd name="T116" fmla="*/ 585 w 904"/>
                <a:gd name="T117" fmla="*/ 100 h 769"/>
                <a:gd name="T118" fmla="*/ 230 w 904"/>
                <a:gd name="T119" fmla="*/ 14 h 769"/>
                <a:gd name="T120" fmla="*/ 388 w 904"/>
                <a:gd name="T121" fmla="*/ 41 h 769"/>
                <a:gd name="T122" fmla="*/ 774 w 904"/>
                <a:gd name="T123" fmla="*/ 16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4" h="769">
                  <a:moveTo>
                    <a:pt x="896" y="366"/>
                  </a:moveTo>
                  <a:cubicBezTo>
                    <a:pt x="899" y="373"/>
                    <a:pt x="901" y="382"/>
                    <a:pt x="901" y="390"/>
                  </a:cubicBezTo>
                  <a:cubicBezTo>
                    <a:pt x="898" y="398"/>
                    <a:pt x="904" y="409"/>
                    <a:pt x="897" y="415"/>
                  </a:cubicBezTo>
                  <a:cubicBezTo>
                    <a:pt x="894" y="414"/>
                    <a:pt x="894" y="414"/>
                    <a:pt x="894" y="414"/>
                  </a:cubicBezTo>
                  <a:cubicBezTo>
                    <a:pt x="888" y="420"/>
                    <a:pt x="880" y="426"/>
                    <a:pt x="872" y="425"/>
                  </a:cubicBezTo>
                  <a:cubicBezTo>
                    <a:pt x="864" y="430"/>
                    <a:pt x="863" y="441"/>
                    <a:pt x="859" y="449"/>
                  </a:cubicBezTo>
                  <a:cubicBezTo>
                    <a:pt x="852" y="463"/>
                    <a:pt x="839" y="477"/>
                    <a:pt x="822" y="478"/>
                  </a:cubicBezTo>
                  <a:cubicBezTo>
                    <a:pt x="816" y="478"/>
                    <a:pt x="809" y="474"/>
                    <a:pt x="803" y="479"/>
                  </a:cubicBezTo>
                  <a:cubicBezTo>
                    <a:pt x="803" y="484"/>
                    <a:pt x="799" y="490"/>
                    <a:pt x="803" y="495"/>
                  </a:cubicBezTo>
                  <a:cubicBezTo>
                    <a:pt x="806" y="503"/>
                    <a:pt x="812" y="509"/>
                    <a:pt x="812" y="518"/>
                  </a:cubicBezTo>
                  <a:cubicBezTo>
                    <a:pt x="817" y="540"/>
                    <a:pt x="807" y="560"/>
                    <a:pt x="795" y="576"/>
                  </a:cubicBezTo>
                  <a:cubicBezTo>
                    <a:pt x="788" y="593"/>
                    <a:pt x="776" y="610"/>
                    <a:pt x="758" y="617"/>
                  </a:cubicBezTo>
                  <a:cubicBezTo>
                    <a:pt x="750" y="621"/>
                    <a:pt x="741" y="614"/>
                    <a:pt x="733" y="617"/>
                  </a:cubicBezTo>
                  <a:cubicBezTo>
                    <a:pt x="733" y="626"/>
                    <a:pt x="737" y="634"/>
                    <a:pt x="736" y="644"/>
                  </a:cubicBezTo>
                  <a:cubicBezTo>
                    <a:pt x="734" y="660"/>
                    <a:pt x="722" y="674"/>
                    <a:pt x="707" y="681"/>
                  </a:cubicBezTo>
                  <a:cubicBezTo>
                    <a:pt x="699" y="686"/>
                    <a:pt x="691" y="683"/>
                    <a:pt x="682" y="683"/>
                  </a:cubicBezTo>
                  <a:cubicBezTo>
                    <a:pt x="666" y="690"/>
                    <a:pt x="666" y="690"/>
                    <a:pt x="666" y="690"/>
                  </a:cubicBezTo>
                  <a:cubicBezTo>
                    <a:pt x="648" y="695"/>
                    <a:pt x="623" y="696"/>
                    <a:pt x="608" y="681"/>
                  </a:cubicBezTo>
                  <a:cubicBezTo>
                    <a:pt x="602" y="677"/>
                    <a:pt x="600" y="669"/>
                    <a:pt x="594" y="666"/>
                  </a:cubicBezTo>
                  <a:cubicBezTo>
                    <a:pt x="585" y="669"/>
                    <a:pt x="589" y="680"/>
                    <a:pt x="587" y="687"/>
                  </a:cubicBezTo>
                  <a:cubicBezTo>
                    <a:pt x="584" y="695"/>
                    <a:pt x="586" y="705"/>
                    <a:pt x="579" y="711"/>
                  </a:cubicBezTo>
                  <a:cubicBezTo>
                    <a:pt x="575" y="723"/>
                    <a:pt x="565" y="731"/>
                    <a:pt x="557" y="739"/>
                  </a:cubicBezTo>
                  <a:cubicBezTo>
                    <a:pt x="542" y="748"/>
                    <a:pt x="527" y="756"/>
                    <a:pt x="510" y="759"/>
                  </a:cubicBezTo>
                  <a:cubicBezTo>
                    <a:pt x="482" y="767"/>
                    <a:pt x="456" y="766"/>
                    <a:pt x="427" y="757"/>
                  </a:cubicBezTo>
                  <a:cubicBezTo>
                    <a:pt x="417" y="751"/>
                    <a:pt x="405" y="746"/>
                    <a:pt x="398" y="735"/>
                  </a:cubicBezTo>
                  <a:cubicBezTo>
                    <a:pt x="395" y="719"/>
                    <a:pt x="414" y="710"/>
                    <a:pt x="408" y="694"/>
                  </a:cubicBezTo>
                  <a:cubicBezTo>
                    <a:pt x="407" y="693"/>
                    <a:pt x="406" y="690"/>
                    <a:pt x="404" y="691"/>
                  </a:cubicBezTo>
                  <a:cubicBezTo>
                    <a:pt x="402" y="694"/>
                    <a:pt x="402" y="700"/>
                    <a:pt x="400" y="703"/>
                  </a:cubicBezTo>
                  <a:cubicBezTo>
                    <a:pt x="392" y="716"/>
                    <a:pt x="376" y="718"/>
                    <a:pt x="364" y="717"/>
                  </a:cubicBezTo>
                  <a:cubicBezTo>
                    <a:pt x="356" y="717"/>
                    <a:pt x="351" y="712"/>
                    <a:pt x="344" y="715"/>
                  </a:cubicBezTo>
                  <a:cubicBezTo>
                    <a:pt x="335" y="725"/>
                    <a:pt x="333" y="740"/>
                    <a:pt x="339" y="753"/>
                  </a:cubicBezTo>
                  <a:cubicBezTo>
                    <a:pt x="335" y="757"/>
                    <a:pt x="338" y="765"/>
                    <a:pt x="332" y="767"/>
                  </a:cubicBezTo>
                  <a:cubicBezTo>
                    <a:pt x="284" y="766"/>
                    <a:pt x="242" y="768"/>
                    <a:pt x="194" y="767"/>
                  </a:cubicBezTo>
                  <a:cubicBezTo>
                    <a:pt x="132" y="766"/>
                    <a:pt x="67" y="769"/>
                    <a:pt x="5" y="768"/>
                  </a:cubicBezTo>
                  <a:cubicBezTo>
                    <a:pt x="1" y="767"/>
                    <a:pt x="1" y="767"/>
                    <a:pt x="1" y="767"/>
                  </a:cubicBezTo>
                  <a:cubicBezTo>
                    <a:pt x="1" y="766"/>
                    <a:pt x="1" y="765"/>
                    <a:pt x="1" y="765"/>
                  </a:cubicBezTo>
                  <a:cubicBezTo>
                    <a:pt x="126" y="764"/>
                    <a:pt x="126" y="764"/>
                    <a:pt x="126" y="764"/>
                  </a:cubicBezTo>
                  <a:cubicBezTo>
                    <a:pt x="269" y="763"/>
                    <a:pt x="269" y="763"/>
                    <a:pt x="269" y="763"/>
                  </a:cubicBezTo>
                  <a:cubicBezTo>
                    <a:pt x="326" y="762"/>
                    <a:pt x="326" y="762"/>
                    <a:pt x="326" y="762"/>
                  </a:cubicBezTo>
                  <a:cubicBezTo>
                    <a:pt x="330" y="761"/>
                    <a:pt x="330" y="757"/>
                    <a:pt x="332" y="755"/>
                  </a:cubicBezTo>
                  <a:cubicBezTo>
                    <a:pt x="326" y="741"/>
                    <a:pt x="328" y="725"/>
                    <a:pt x="337" y="713"/>
                  </a:cubicBezTo>
                  <a:cubicBezTo>
                    <a:pt x="340" y="709"/>
                    <a:pt x="346" y="703"/>
                    <a:pt x="351" y="709"/>
                  </a:cubicBezTo>
                  <a:cubicBezTo>
                    <a:pt x="365" y="714"/>
                    <a:pt x="380" y="714"/>
                    <a:pt x="391" y="705"/>
                  </a:cubicBezTo>
                  <a:cubicBezTo>
                    <a:pt x="395" y="699"/>
                    <a:pt x="400" y="693"/>
                    <a:pt x="399" y="685"/>
                  </a:cubicBezTo>
                  <a:cubicBezTo>
                    <a:pt x="399" y="683"/>
                    <a:pt x="395" y="682"/>
                    <a:pt x="397" y="680"/>
                  </a:cubicBezTo>
                  <a:cubicBezTo>
                    <a:pt x="405" y="683"/>
                    <a:pt x="405" y="683"/>
                    <a:pt x="405" y="683"/>
                  </a:cubicBezTo>
                  <a:cubicBezTo>
                    <a:pt x="411" y="687"/>
                    <a:pt x="416" y="696"/>
                    <a:pt x="415" y="703"/>
                  </a:cubicBezTo>
                  <a:cubicBezTo>
                    <a:pt x="416" y="715"/>
                    <a:pt x="400" y="721"/>
                    <a:pt x="405" y="734"/>
                  </a:cubicBezTo>
                  <a:cubicBezTo>
                    <a:pt x="422" y="752"/>
                    <a:pt x="447" y="759"/>
                    <a:pt x="472" y="759"/>
                  </a:cubicBezTo>
                  <a:cubicBezTo>
                    <a:pt x="513" y="758"/>
                    <a:pt x="559" y="745"/>
                    <a:pt x="577" y="705"/>
                  </a:cubicBezTo>
                  <a:cubicBezTo>
                    <a:pt x="583" y="691"/>
                    <a:pt x="582" y="675"/>
                    <a:pt x="584" y="658"/>
                  </a:cubicBezTo>
                  <a:cubicBezTo>
                    <a:pt x="588" y="651"/>
                    <a:pt x="592" y="663"/>
                    <a:pt x="598" y="660"/>
                  </a:cubicBezTo>
                  <a:cubicBezTo>
                    <a:pt x="603" y="661"/>
                    <a:pt x="603" y="665"/>
                    <a:pt x="605" y="668"/>
                  </a:cubicBezTo>
                  <a:cubicBezTo>
                    <a:pt x="615" y="685"/>
                    <a:pt x="633" y="688"/>
                    <a:pt x="651" y="687"/>
                  </a:cubicBezTo>
                  <a:cubicBezTo>
                    <a:pt x="665" y="689"/>
                    <a:pt x="674" y="675"/>
                    <a:pt x="689" y="678"/>
                  </a:cubicBezTo>
                  <a:cubicBezTo>
                    <a:pt x="703" y="680"/>
                    <a:pt x="714" y="669"/>
                    <a:pt x="724" y="660"/>
                  </a:cubicBezTo>
                  <a:cubicBezTo>
                    <a:pt x="732" y="649"/>
                    <a:pt x="732" y="633"/>
                    <a:pt x="726" y="620"/>
                  </a:cubicBezTo>
                  <a:cubicBezTo>
                    <a:pt x="725" y="617"/>
                    <a:pt x="727" y="613"/>
                    <a:pt x="729" y="610"/>
                  </a:cubicBezTo>
                  <a:cubicBezTo>
                    <a:pt x="738" y="609"/>
                    <a:pt x="751" y="616"/>
                    <a:pt x="761" y="609"/>
                  </a:cubicBezTo>
                  <a:cubicBezTo>
                    <a:pt x="774" y="602"/>
                    <a:pt x="782" y="590"/>
                    <a:pt x="787" y="576"/>
                  </a:cubicBezTo>
                  <a:cubicBezTo>
                    <a:pt x="794" y="569"/>
                    <a:pt x="800" y="560"/>
                    <a:pt x="803" y="551"/>
                  </a:cubicBezTo>
                  <a:cubicBezTo>
                    <a:pt x="811" y="533"/>
                    <a:pt x="807" y="510"/>
                    <a:pt x="797" y="495"/>
                  </a:cubicBezTo>
                  <a:cubicBezTo>
                    <a:pt x="799" y="487"/>
                    <a:pt x="796" y="476"/>
                    <a:pt x="802" y="470"/>
                  </a:cubicBezTo>
                  <a:cubicBezTo>
                    <a:pt x="812" y="471"/>
                    <a:pt x="823" y="473"/>
                    <a:pt x="833" y="468"/>
                  </a:cubicBezTo>
                  <a:cubicBezTo>
                    <a:pt x="851" y="459"/>
                    <a:pt x="858" y="441"/>
                    <a:pt x="862" y="423"/>
                  </a:cubicBezTo>
                  <a:cubicBezTo>
                    <a:pt x="866" y="421"/>
                    <a:pt x="869" y="420"/>
                    <a:pt x="873" y="420"/>
                  </a:cubicBezTo>
                  <a:cubicBezTo>
                    <a:pt x="883" y="419"/>
                    <a:pt x="890" y="410"/>
                    <a:pt x="893" y="402"/>
                  </a:cubicBezTo>
                  <a:cubicBezTo>
                    <a:pt x="895" y="390"/>
                    <a:pt x="898" y="375"/>
                    <a:pt x="888" y="367"/>
                  </a:cubicBezTo>
                  <a:cubicBezTo>
                    <a:pt x="880" y="360"/>
                    <a:pt x="870" y="353"/>
                    <a:pt x="860" y="356"/>
                  </a:cubicBezTo>
                  <a:cubicBezTo>
                    <a:pt x="853" y="353"/>
                    <a:pt x="862" y="347"/>
                    <a:pt x="861" y="342"/>
                  </a:cubicBezTo>
                  <a:cubicBezTo>
                    <a:pt x="860" y="335"/>
                    <a:pt x="858" y="328"/>
                    <a:pt x="853" y="323"/>
                  </a:cubicBezTo>
                  <a:cubicBezTo>
                    <a:pt x="841" y="310"/>
                    <a:pt x="822" y="303"/>
                    <a:pt x="806" y="307"/>
                  </a:cubicBezTo>
                  <a:cubicBezTo>
                    <a:pt x="801" y="305"/>
                    <a:pt x="797" y="300"/>
                    <a:pt x="794" y="296"/>
                  </a:cubicBezTo>
                  <a:cubicBezTo>
                    <a:pt x="797" y="288"/>
                    <a:pt x="793" y="280"/>
                    <a:pt x="789" y="274"/>
                  </a:cubicBezTo>
                  <a:cubicBezTo>
                    <a:pt x="795" y="253"/>
                    <a:pt x="795" y="253"/>
                    <a:pt x="795" y="253"/>
                  </a:cubicBezTo>
                  <a:cubicBezTo>
                    <a:pt x="794" y="244"/>
                    <a:pt x="793" y="233"/>
                    <a:pt x="788" y="225"/>
                  </a:cubicBezTo>
                  <a:cubicBezTo>
                    <a:pt x="798" y="212"/>
                    <a:pt x="792" y="195"/>
                    <a:pt x="786" y="182"/>
                  </a:cubicBezTo>
                  <a:cubicBezTo>
                    <a:pt x="787" y="181"/>
                    <a:pt x="788" y="181"/>
                    <a:pt x="789" y="181"/>
                  </a:cubicBezTo>
                  <a:cubicBezTo>
                    <a:pt x="791" y="181"/>
                    <a:pt x="792" y="182"/>
                    <a:pt x="791" y="184"/>
                  </a:cubicBezTo>
                  <a:cubicBezTo>
                    <a:pt x="800" y="194"/>
                    <a:pt x="800" y="209"/>
                    <a:pt x="798" y="221"/>
                  </a:cubicBezTo>
                  <a:cubicBezTo>
                    <a:pt x="793" y="228"/>
                    <a:pt x="800" y="234"/>
                    <a:pt x="800" y="241"/>
                  </a:cubicBezTo>
                  <a:cubicBezTo>
                    <a:pt x="807" y="256"/>
                    <a:pt x="791" y="269"/>
                    <a:pt x="800" y="282"/>
                  </a:cubicBezTo>
                  <a:cubicBezTo>
                    <a:pt x="803" y="288"/>
                    <a:pt x="796" y="299"/>
                    <a:pt x="805" y="301"/>
                  </a:cubicBezTo>
                  <a:cubicBezTo>
                    <a:pt x="827" y="299"/>
                    <a:pt x="850" y="308"/>
                    <a:pt x="863" y="328"/>
                  </a:cubicBezTo>
                  <a:cubicBezTo>
                    <a:pt x="870" y="334"/>
                    <a:pt x="865" y="343"/>
                    <a:pt x="868" y="349"/>
                  </a:cubicBezTo>
                  <a:cubicBezTo>
                    <a:pt x="876" y="349"/>
                    <a:pt x="881" y="355"/>
                    <a:pt x="887" y="358"/>
                  </a:cubicBezTo>
                  <a:cubicBezTo>
                    <a:pt x="891" y="360"/>
                    <a:pt x="891" y="366"/>
                    <a:pt x="896" y="366"/>
                  </a:cubicBezTo>
                  <a:close/>
                  <a:moveTo>
                    <a:pt x="878" y="367"/>
                  </a:moveTo>
                  <a:cubicBezTo>
                    <a:pt x="871" y="364"/>
                    <a:pt x="864" y="359"/>
                    <a:pt x="858" y="364"/>
                  </a:cubicBezTo>
                  <a:cubicBezTo>
                    <a:pt x="849" y="365"/>
                    <a:pt x="844" y="373"/>
                    <a:pt x="841" y="380"/>
                  </a:cubicBezTo>
                  <a:cubicBezTo>
                    <a:pt x="840" y="388"/>
                    <a:pt x="839" y="395"/>
                    <a:pt x="843" y="401"/>
                  </a:cubicBezTo>
                  <a:cubicBezTo>
                    <a:pt x="850" y="408"/>
                    <a:pt x="859" y="418"/>
                    <a:pt x="871" y="414"/>
                  </a:cubicBezTo>
                  <a:cubicBezTo>
                    <a:pt x="880" y="410"/>
                    <a:pt x="887" y="400"/>
                    <a:pt x="888" y="390"/>
                  </a:cubicBezTo>
                  <a:cubicBezTo>
                    <a:pt x="886" y="382"/>
                    <a:pt x="885" y="372"/>
                    <a:pt x="878" y="367"/>
                  </a:cubicBezTo>
                  <a:close/>
                  <a:moveTo>
                    <a:pt x="875" y="374"/>
                  </a:moveTo>
                  <a:cubicBezTo>
                    <a:pt x="869" y="368"/>
                    <a:pt x="861" y="371"/>
                    <a:pt x="854" y="374"/>
                  </a:cubicBezTo>
                  <a:cubicBezTo>
                    <a:pt x="849" y="380"/>
                    <a:pt x="847" y="389"/>
                    <a:pt x="850" y="397"/>
                  </a:cubicBezTo>
                  <a:cubicBezTo>
                    <a:pt x="852" y="402"/>
                    <a:pt x="858" y="405"/>
                    <a:pt x="863" y="406"/>
                  </a:cubicBezTo>
                  <a:cubicBezTo>
                    <a:pt x="868" y="406"/>
                    <a:pt x="872" y="404"/>
                    <a:pt x="874" y="402"/>
                  </a:cubicBezTo>
                  <a:cubicBezTo>
                    <a:pt x="882" y="394"/>
                    <a:pt x="878" y="383"/>
                    <a:pt x="875" y="374"/>
                  </a:cubicBezTo>
                  <a:close/>
                  <a:moveTo>
                    <a:pt x="837" y="437"/>
                  </a:moveTo>
                  <a:cubicBezTo>
                    <a:pt x="822" y="430"/>
                    <a:pt x="822" y="413"/>
                    <a:pt x="810" y="404"/>
                  </a:cubicBezTo>
                  <a:cubicBezTo>
                    <a:pt x="803" y="400"/>
                    <a:pt x="796" y="399"/>
                    <a:pt x="789" y="403"/>
                  </a:cubicBezTo>
                  <a:cubicBezTo>
                    <a:pt x="781" y="400"/>
                    <a:pt x="771" y="397"/>
                    <a:pt x="762" y="397"/>
                  </a:cubicBezTo>
                  <a:cubicBezTo>
                    <a:pt x="755" y="399"/>
                    <a:pt x="748" y="402"/>
                    <a:pt x="743" y="408"/>
                  </a:cubicBezTo>
                  <a:cubicBezTo>
                    <a:pt x="740" y="410"/>
                    <a:pt x="736" y="405"/>
                    <a:pt x="735" y="403"/>
                  </a:cubicBezTo>
                  <a:cubicBezTo>
                    <a:pt x="728" y="399"/>
                    <a:pt x="717" y="393"/>
                    <a:pt x="719" y="384"/>
                  </a:cubicBezTo>
                  <a:cubicBezTo>
                    <a:pt x="726" y="375"/>
                    <a:pt x="734" y="370"/>
                    <a:pt x="742" y="362"/>
                  </a:cubicBezTo>
                  <a:cubicBezTo>
                    <a:pt x="752" y="369"/>
                    <a:pt x="761" y="374"/>
                    <a:pt x="773" y="371"/>
                  </a:cubicBezTo>
                  <a:cubicBezTo>
                    <a:pt x="780" y="364"/>
                    <a:pt x="780" y="364"/>
                    <a:pt x="780" y="364"/>
                  </a:cubicBezTo>
                  <a:cubicBezTo>
                    <a:pt x="786" y="363"/>
                    <a:pt x="789" y="368"/>
                    <a:pt x="794" y="368"/>
                  </a:cubicBezTo>
                  <a:cubicBezTo>
                    <a:pt x="806" y="368"/>
                    <a:pt x="820" y="366"/>
                    <a:pt x="824" y="354"/>
                  </a:cubicBezTo>
                  <a:cubicBezTo>
                    <a:pt x="827" y="347"/>
                    <a:pt x="834" y="340"/>
                    <a:pt x="842" y="337"/>
                  </a:cubicBezTo>
                  <a:cubicBezTo>
                    <a:pt x="838" y="328"/>
                    <a:pt x="828" y="328"/>
                    <a:pt x="821" y="324"/>
                  </a:cubicBezTo>
                  <a:cubicBezTo>
                    <a:pt x="813" y="323"/>
                    <a:pt x="804" y="323"/>
                    <a:pt x="797" y="328"/>
                  </a:cubicBezTo>
                  <a:cubicBezTo>
                    <a:pt x="793" y="327"/>
                    <a:pt x="795" y="322"/>
                    <a:pt x="793" y="319"/>
                  </a:cubicBezTo>
                  <a:cubicBezTo>
                    <a:pt x="788" y="310"/>
                    <a:pt x="777" y="311"/>
                    <a:pt x="769" y="311"/>
                  </a:cubicBezTo>
                  <a:cubicBezTo>
                    <a:pt x="763" y="311"/>
                    <a:pt x="758" y="315"/>
                    <a:pt x="754" y="319"/>
                  </a:cubicBezTo>
                  <a:cubicBezTo>
                    <a:pt x="751" y="326"/>
                    <a:pt x="752" y="333"/>
                    <a:pt x="756" y="339"/>
                  </a:cubicBezTo>
                  <a:cubicBezTo>
                    <a:pt x="758" y="341"/>
                    <a:pt x="761" y="342"/>
                    <a:pt x="763" y="341"/>
                  </a:cubicBezTo>
                  <a:cubicBezTo>
                    <a:pt x="766" y="337"/>
                    <a:pt x="767" y="332"/>
                    <a:pt x="771" y="332"/>
                  </a:cubicBezTo>
                  <a:cubicBezTo>
                    <a:pt x="774" y="331"/>
                    <a:pt x="778" y="334"/>
                    <a:pt x="778" y="337"/>
                  </a:cubicBezTo>
                  <a:cubicBezTo>
                    <a:pt x="779" y="342"/>
                    <a:pt x="776" y="344"/>
                    <a:pt x="773" y="347"/>
                  </a:cubicBezTo>
                  <a:cubicBezTo>
                    <a:pt x="768" y="350"/>
                    <a:pt x="762" y="349"/>
                    <a:pt x="757" y="348"/>
                  </a:cubicBezTo>
                  <a:cubicBezTo>
                    <a:pt x="746" y="346"/>
                    <a:pt x="745" y="334"/>
                    <a:pt x="743" y="326"/>
                  </a:cubicBezTo>
                  <a:cubicBezTo>
                    <a:pt x="735" y="321"/>
                    <a:pt x="727" y="312"/>
                    <a:pt x="717" y="310"/>
                  </a:cubicBezTo>
                  <a:cubicBezTo>
                    <a:pt x="706" y="309"/>
                    <a:pt x="697" y="313"/>
                    <a:pt x="693" y="322"/>
                  </a:cubicBezTo>
                  <a:cubicBezTo>
                    <a:pt x="691" y="328"/>
                    <a:pt x="690" y="337"/>
                    <a:pt x="695" y="342"/>
                  </a:cubicBezTo>
                  <a:cubicBezTo>
                    <a:pt x="697" y="344"/>
                    <a:pt x="701" y="344"/>
                    <a:pt x="704" y="342"/>
                  </a:cubicBezTo>
                  <a:cubicBezTo>
                    <a:pt x="706" y="339"/>
                    <a:pt x="707" y="336"/>
                    <a:pt x="711" y="337"/>
                  </a:cubicBezTo>
                  <a:cubicBezTo>
                    <a:pt x="713" y="337"/>
                    <a:pt x="715" y="339"/>
                    <a:pt x="716" y="341"/>
                  </a:cubicBezTo>
                  <a:cubicBezTo>
                    <a:pt x="716" y="346"/>
                    <a:pt x="712" y="350"/>
                    <a:pt x="708" y="352"/>
                  </a:cubicBezTo>
                  <a:cubicBezTo>
                    <a:pt x="703" y="356"/>
                    <a:pt x="697" y="353"/>
                    <a:pt x="691" y="353"/>
                  </a:cubicBezTo>
                  <a:cubicBezTo>
                    <a:pt x="681" y="348"/>
                    <a:pt x="682" y="336"/>
                    <a:pt x="680" y="326"/>
                  </a:cubicBezTo>
                  <a:cubicBezTo>
                    <a:pt x="683" y="315"/>
                    <a:pt x="693" y="303"/>
                    <a:pt x="706" y="302"/>
                  </a:cubicBezTo>
                  <a:cubicBezTo>
                    <a:pt x="715" y="289"/>
                    <a:pt x="707" y="273"/>
                    <a:pt x="709" y="258"/>
                  </a:cubicBezTo>
                  <a:cubicBezTo>
                    <a:pt x="712" y="250"/>
                    <a:pt x="713" y="239"/>
                    <a:pt x="723" y="236"/>
                  </a:cubicBezTo>
                  <a:cubicBezTo>
                    <a:pt x="729" y="234"/>
                    <a:pt x="734" y="235"/>
                    <a:pt x="740" y="238"/>
                  </a:cubicBezTo>
                  <a:cubicBezTo>
                    <a:pt x="751" y="244"/>
                    <a:pt x="750" y="258"/>
                    <a:pt x="750" y="268"/>
                  </a:cubicBezTo>
                  <a:cubicBezTo>
                    <a:pt x="757" y="272"/>
                    <a:pt x="766" y="271"/>
                    <a:pt x="772" y="267"/>
                  </a:cubicBezTo>
                  <a:cubicBezTo>
                    <a:pt x="779" y="258"/>
                    <a:pt x="781" y="246"/>
                    <a:pt x="777" y="235"/>
                  </a:cubicBezTo>
                  <a:cubicBezTo>
                    <a:pt x="772" y="233"/>
                    <a:pt x="773" y="228"/>
                    <a:pt x="771" y="225"/>
                  </a:cubicBezTo>
                  <a:cubicBezTo>
                    <a:pt x="776" y="218"/>
                    <a:pt x="779" y="208"/>
                    <a:pt x="776" y="199"/>
                  </a:cubicBezTo>
                  <a:cubicBezTo>
                    <a:pt x="774" y="189"/>
                    <a:pt x="766" y="184"/>
                    <a:pt x="757" y="180"/>
                  </a:cubicBezTo>
                  <a:cubicBezTo>
                    <a:pt x="751" y="179"/>
                    <a:pt x="744" y="176"/>
                    <a:pt x="738" y="180"/>
                  </a:cubicBezTo>
                  <a:cubicBezTo>
                    <a:pt x="733" y="185"/>
                    <a:pt x="732" y="191"/>
                    <a:pt x="734" y="197"/>
                  </a:cubicBezTo>
                  <a:cubicBezTo>
                    <a:pt x="736" y="200"/>
                    <a:pt x="738" y="204"/>
                    <a:pt x="740" y="204"/>
                  </a:cubicBezTo>
                  <a:cubicBezTo>
                    <a:pt x="744" y="202"/>
                    <a:pt x="748" y="200"/>
                    <a:pt x="752" y="203"/>
                  </a:cubicBezTo>
                  <a:cubicBezTo>
                    <a:pt x="756" y="206"/>
                    <a:pt x="753" y="210"/>
                    <a:pt x="752" y="213"/>
                  </a:cubicBezTo>
                  <a:cubicBezTo>
                    <a:pt x="748" y="217"/>
                    <a:pt x="742" y="218"/>
                    <a:pt x="737" y="216"/>
                  </a:cubicBezTo>
                  <a:cubicBezTo>
                    <a:pt x="728" y="211"/>
                    <a:pt x="723" y="201"/>
                    <a:pt x="723" y="191"/>
                  </a:cubicBezTo>
                  <a:cubicBezTo>
                    <a:pt x="722" y="185"/>
                    <a:pt x="732" y="179"/>
                    <a:pt x="723" y="173"/>
                  </a:cubicBezTo>
                  <a:cubicBezTo>
                    <a:pt x="718" y="170"/>
                    <a:pt x="715" y="166"/>
                    <a:pt x="709" y="164"/>
                  </a:cubicBezTo>
                  <a:cubicBezTo>
                    <a:pt x="704" y="167"/>
                    <a:pt x="699" y="166"/>
                    <a:pt x="695" y="166"/>
                  </a:cubicBezTo>
                  <a:cubicBezTo>
                    <a:pt x="688" y="163"/>
                    <a:pt x="680" y="160"/>
                    <a:pt x="680" y="151"/>
                  </a:cubicBezTo>
                  <a:cubicBezTo>
                    <a:pt x="678" y="147"/>
                    <a:pt x="679" y="143"/>
                    <a:pt x="681" y="139"/>
                  </a:cubicBezTo>
                  <a:cubicBezTo>
                    <a:pt x="682" y="136"/>
                    <a:pt x="686" y="134"/>
                    <a:pt x="688" y="136"/>
                  </a:cubicBezTo>
                  <a:cubicBezTo>
                    <a:pt x="693" y="141"/>
                    <a:pt x="684" y="147"/>
                    <a:pt x="690" y="152"/>
                  </a:cubicBezTo>
                  <a:cubicBezTo>
                    <a:pt x="693" y="156"/>
                    <a:pt x="699" y="157"/>
                    <a:pt x="703" y="156"/>
                  </a:cubicBezTo>
                  <a:cubicBezTo>
                    <a:pt x="709" y="155"/>
                    <a:pt x="714" y="151"/>
                    <a:pt x="716" y="145"/>
                  </a:cubicBezTo>
                  <a:cubicBezTo>
                    <a:pt x="718" y="133"/>
                    <a:pt x="711" y="121"/>
                    <a:pt x="701" y="113"/>
                  </a:cubicBezTo>
                  <a:cubicBezTo>
                    <a:pt x="694" y="110"/>
                    <a:pt x="688" y="107"/>
                    <a:pt x="682" y="112"/>
                  </a:cubicBezTo>
                  <a:cubicBezTo>
                    <a:pt x="679" y="113"/>
                    <a:pt x="676" y="113"/>
                    <a:pt x="674" y="112"/>
                  </a:cubicBezTo>
                  <a:cubicBezTo>
                    <a:pt x="670" y="106"/>
                    <a:pt x="668" y="99"/>
                    <a:pt x="661" y="96"/>
                  </a:cubicBezTo>
                  <a:cubicBezTo>
                    <a:pt x="648" y="91"/>
                    <a:pt x="632" y="94"/>
                    <a:pt x="623" y="105"/>
                  </a:cubicBezTo>
                  <a:cubicBezTo>
                    <a:pt x="620" y="109"/>
                    <a:pt x="620" y="115"/>
                    <a:pt x="621" y="120"/>
                  </a:cubicBezTo>
                  <a:cubicBezTo>
                    <a:pt x="627" y="132"/>
                    <a:pt x="638" y="120"/>
                    <a:pt x="646" y="127"/>
                  </a:cubicBezTo>
                  <a:cubicBezTo>
                    <a:pt x="653" y="130"/>
                    <a:pt x="660" y="137"/>
                    <a:pt x="660" y="146"/>
                  </a:cubicBezTo>
                  <a:cubicBezTo>
                    <a:pt x="658" y="153"/>
                    <a:pt x="656" y="160"/>
                    <a:pt x="650" y="163"/>
                  </a:cubicBezTo>
                  <a:cubicBezTo>
                    <a:pt x="636" y="166"/>
                    <a:pt x="618" y="170"/>
                    <a:pt x="612" y="186"/>
                  </a:cubicBezTo>
                  <a:cubicBezTo>
                    <a:pt x="613" y="195"/>
                    <a:pt x="620" y="201"/>
                    <a:pt x="617" y="210"/>
                  </a:cubicBezTo>
                  <a:cubicBezTo>
                    <a:pt x="616" y="214"/>
                    <a:pt x="614" y="218"/>
                    <a:pt x="609" y="220"/>
                  </a:cubicBezTo>
                  <a:cubicBezTo>
                    <a:pt x="606" y="220"/>
                    <a:pt x="601" y="220"/>
                    <a:pt x="600" y="216"/>
                  </a:cubicBezTo>
                  <a:cubicBezTo>
                    <a:pt x="600" y="208"/>
                    <a:pt x="611" y="204"/>
                    <a:pt x="605" y="196"/>
                  </a:cubicBezTo>
                  <a:cubicBezTo>
                    <a:pt x="602" y="191"/>
                    <a:pt x="596" y="191"/>
                    <a:pt x="592" y="193"/>
                  </a:cubicBezTo>
                  <a:cubicBezTo>
                    <a:pt x="584" y="193"/>
                    <a:pt x="576" y="200"/>
                    <a:pt x="574" y="208"/>
                  </a:cubicBezTo>
                  <a:cubicBezTo>
                    <a:pt x="571" y="215"/>
                    <a:pt x="571" y="225"/>
                    <a:pt x="575" y="232"/>
                  </a:cubicBezTo>
                  <a:cubicBezTo>
                    <a:pt x="581" y="240"/>
                    <a:pt x="589" y="247"/>
                    <a:pt x="598" y="249"/>
                  </a:cubicBezTo>
                  <a:cubicBezTo>
                    <a:pt x="605" y="249"/>
                    <a:pt x="612" y="244"/>
                    <a:pt x="619" y="246"/>
                  </a:cubicBezTo>
                  <a:cubicBezTo>
                    <a:pt x="624" y="254"/>
                    <a:pt x="632" y="257"/>
                    <a:pt x="641" y="256"/>
                  </a:cubicBezTo>
                  <a:cubicBezTo>
                    <a:pt x="646" y="255"/>
                    <a:pt x="650" y="250"/>
                    <a:pt x="651" y="245"/>
                  </a:cubicBezTo>
                  <a:cubicBezTo>
                    <a:pt x="656" y="237"/>
                    <a:pt x="646" y="236"/>
                    <a:pt x="643" y="232"/>
                  </a:cubicBezTo>
                  <a:cubicBezTo>
                    <a:pt x="637" y="226"/>
                    <a:pt x="635" y="217"/>
                    <a:pt x="638" y="209"/>
                  </a:cubicBezTo>
                  <a:cubicBezTo>
                    <a:pt x="640" y="201"/>
                    <a:pt x="648" y="197"/>
                    <a:pt x="657" y="196"/>
                  </a:cubicBezTo>
                  <a:cubicBezTo>
                    <a:pt x="665" y="196"/>
                    <a:pt x="673" y="201"/>
                    <a:pt x="680" y="206"/>
                  </a:cubicBezTo>
                  <a:cubicBezTo>
                    <a:pt x="692" y="229"/>
                    <a:pt x="690" y="260"/>
                    <a:pt x="678" y="282"/>
                  </a:cubicBezTo>
                  <a:cubicBezTo>
                    <a:pt x="670" y="293"/>
                    <a:pt x="660" y="303"/>
                    <a:pt x="646" y="307"/>
                  </a:cubicBezTo>
                  <a:cubicBezTo>
                    <a:pt x="634" y="310"/>
                    <a:pt x="620" y="311"/>
                    <a:pt x="607" y="309"/>
                  </a:cubicBezTo>
                  <a:cubicBezTo>
                    <a:pt x="600" y="311"/>
                    <a:pt x="594" y="311"/>
                    <a:pt x="586" y="308"/>
                  </a:cubicBezTo>
                  <a:cubicBezTo>
                    <a:pt x="578" y="291"/>
                    <a:pt x="560" y="273"/>
                    <a:pt x="540" y="272"/>
                  </a:cubicBezTo>
                  <a:cubicBezTo>
                    <a:pt x="522" y="272"/>
                    <a:pt x="505" y="277"/>
                    <a:pt x="489" y="283"/>
                  </a:cubicBezTo>
                  <a:cubicBezTo>
                    <a:pt x="475" y="289"/>
                    <a:pt x="459" y="289"/>
                    <a:pt x="446" y="281"/>
                  </a:cubicBezTo>
                  <a:cubicBezTo>
                    <a:pt x="434" y="274"/>
                    <a:pt x="424" y="261"/>
                    <a:pt x="421" y="249"/>
                  </a:cubicBezTo>
                  <a:cubicBezTo>
                    <a:pt x="417" y="238"/>
                    <a:pt x="419" y="226"/>
                    <a:pt x="419" y="215"/>
                  </a:cubicBezTo>
                  <a:cubicBezTo>
                    <a:pt x="407" y="200"/>
                    <a:pt x="393" y="182"/>
                    <a:pt x="401" y="161"/>
                  </a:cubicBezTo>
                  <a:cubicBezTo>
                    <a:pt x="404" y="147"/>
                    <a:pt x="415" y="138"/>
                    <a:pt x="425" y="127"/>
                  </a:cubicBezTo>
                  <a:cubicBezTo>
                    <a:pt x="444" y="115"/>
                    <a:pt x="468" y="97"/>
                    <a:pt x="464" y="72"/>
                  </a:cubicBezTo>
                  <a:cubicBezTo>
                    <a:pt x="463" y="66"/>
                    <a:pt x="457" y="60"/>
                    <a:pt x="461" y="53"/>
                  </a:cubicBezTo>
                  <a:cubicBezTo>
                    <a:pt x="472" y="47"/>
                    <a:pt x="489" y="49"/>
                    <a:pt x="500" y="53"/>
                  </a:cubicBezTo>
                  <a:cubicBezTo>
                    <a:pt x="519" y="62"/>
                    <a:pt x="540" y="77"/>
                    <a:pt x="541" y="100"/>
                  </a:cubicBezTo>
                  <a:cubicBezTo>
                    <a:pt x="543" y="107"/>
                    <a:pt x="535" y="113"/>
                    <a:pt x="541" y="119"/>
                  </a:cubicBezTo>
                  <a:cubicBezTo>
                    <a:pt x="552" y="130"/>
                    <a:pt x="555" y="145"/>
                    <a:pt x="550" y="159"/>
                  </a:cubicBezTo>
                  <a:cubicBezTo>
                    <a:pt x="550" y="168"/>
                    <a:pt x="540" y="173"/>
                    <a:pt x="538" y="180"/>
                  </a:cubicBezTo>
                  <a:cubicBezTo>
                    <a:pt x="537" y="192"/>
                    <a:pt x="534" y="204"/>
                    <a:pt x="524" y="211"/>
                  </a:cubicBezTo>
                  <a:cubicBezTo>
                    <a:pt x="516" y="215"/>
                    <a:pt x="508" y="220"/>
                    <a:pt x="499" y="217"/>
                  </a:cubicBezTo>
                  <a:cubicBezTo>
                    <a:pt x="489" y="213"/>
                    <a:pt x="479" y="203"/>
                    <a:pt x="478" y="193"/>
                  </a:cubicBezTo>
                  <a:cubicBezTo>
                    <a:pt x="477" y="184"/>
                    <a:pt x="482" y="179"/>
                    <a:pt x="484" y="173"/>
                  </a:cubicBezTo>
                  <a:cubicBezTo>
                    <a:pt x="493" y="166"/>
                    <a:pt x="501" y="180"/>
                    <a:pt x="511" y="171"/>
                  </a:cubicBezTo>
                  <a:cubicBezTo>
                    <a:pt x="516" y="167"/>
                    <a:pt x="515" y="159"/>
                    <a:pt x="515" y="154"/>
                  </a:cubicBezTo>
                  <a:cubicBezTo>
                    <a:pt x="509" y="139"/>
                    <a:pt x="509" y="139"/>
                    <a:pt x="509" y="139"/>
                  </a:cubicBezTo>
                  <a:cubicBezTo>
                    <a:pt x="500" y="132"/>
                    <a:pt x="487" y="129"/>
                    <a:pt x="475" y="133"/>
                  </a:cubicBezTo>
                  <a:cubicBezTo>
                    <a:pt x="454" y="139"/>
                    <a:pt x="451" y="163"/>
                    <a:pt x="445" y="180"/>
                  </a:cubicBezTo>
                  <a:cubicBezTo>
                    <a:pt x="444" y="199"/>
                    <a:pt x="451" y="216"/>
                    <a:pt x="462" y="231"/>
                  </a:cubicBezTo>
                  <a:cubicBezTo>
                    <a:pt x="477" y="247"/>
                    <a:pt x="499" y="258"/>
                    <a:pt x="521" y="252"/>
                  </a:cubicBezTo>
                  <a:cubicBezTo>
                    <a:pt x="540" y="245"/>
                    <a:pt x="557" y="227"/>
                    <a:pt x="560" y="208"/>
                  </a:cubicBezTo>
                  <a:cubicBezTo>
                    <a:pt x="561" y="201"/>
                    <a:pt x="561" y="193"/>
                    <a:pt x="559" y="186"/>
                  </a:cubicBezTo>
                  <a:cubicBezTo>
                    <a:pt x="560" y="183"/>
                    <a:pt x="565" y="183"/>
                    <a:pt x="567" y="180"/>
                  </a:cubicBezTo>
                  <a:cubicBezTo>
                    <a:pt x="576" y="169"/>
                    <a:pt x="585" y="154"/>
                    <a:pt x="580" y="139"/>
                  </a:cubicBezTo>
                  <a:cubicBezTo>
                    <a:pt x="577" y="130"/>
                    <a:pt x="574" y="121"/>
                    <a:pt x="568" y="114"/>
                  </a:cubicBezTo>
                  <a:cubicBezTo>
                    <a:pt x="567" y="92"/>
                    <a:pt x="567" y="92"/>
                    <a:pt x="567" y="92"/>
                  </a:cubicBezTo>
                  <a:cubicBezTo>
                    <a:pt x="565" y="63"/>
                    <a:pt x="543" y="36"/>
                    <a:pt x="516" y="26"/>
                  </a:cubicBezTo>
                  <a:cubicBezTo>
                    <a:pt x="506" y="23"/>
                    <a:pt x="495" y="20"/>
                    <a:pt x="485" y="19"/>
                  </a:cubicBezTo>
                  <a:cubicBezTo>
                    <a:pt x="468" y="19"/>
                    <a:pt x="452" y="23"/>
                    <a:pt x="436" y="28"/>
                  </a:cubicBezTo>
                  <a:cubicBezTo>
                    <a:pt x="429" y="32"/>
                    <a:pt x="422" y="36"/>
                    <a:pt x="416" y="42"/>
                  </a:cubicBezTo>
                  <a:cubicBezTo>
                    <a:pt x="415" y="46"/>
                    <a:pt x="420" y="45"/>
                    <a:pt x="422" y="47"/>
                  </a:cubicBezTo>
                  <a:cubicBezTo>
                    <a:pt x="431" y="55"/>
                    <a:pt x="434" y="68"/>
                    <a:pt x="430" y="79"/>
                  </a:cubicBezTo>
                  <a:cubicBezTo>
                    <a:pt x="423" y="106"/>
                    <a:pt x="392" y="105"/>
                    <a:pt x="380" y="127"/>
                  </a:cubicBezTo>
                  <a:cubicBezTo>
                    <a:pt x="373" y="133"/>
                    <a:pt x="369" y="141"/>
                    <a:pt x="365" y="149"/>
                  </a:cubicBezTo>
                  <a:cubicBezTo>
                    <a:pt x="365" y="158"/>
                    <a:pt x="359" y="165"/>
                    <a:pt x="362" y="173"/>
                  </a:cubicBezTo>
                  <a:cubicBezTo>
                    <a:pt x="362" y="188"/>
                    <a:pt x="369" y="203"/>
                    <a:pt x="378" y="214"/>
                  </a:cubicBezTo>
                  <a:cubicBezTo>
                    <a:pt x="383" y="219"/>
                    <a:pt x="392" y="222"/>
                    <a:pt x="390" y="231"/>
                  </a:cubicBezTo>
                  <a:cubicBezTo>
                    <a:pt x="383" y="249"/>
                    <a:pt x="386" y="269"/>
                    <a:pt x="398" y="284"/>
                  </a:cubicBezTo>
                  <a:cubicBezTo>
                    <a:pt x="408" y="296"/>
                    <a:pt x="420" y="306"/>
                    <a:pt x="434" y="312"/>
                  </a:cubicBezTo>
                  <a:cubicBezTo>
                    <a:pt x="436" y="324"/>
                    <a:pt x="420" y="324"/>
                    <a:pt x="415" y="331"/>
                  </a:cubicBezTo>
                  <a:cubicBezTo>
                    <a:pt x="400" y="345"/>
                    <a:pt x="393" y="362"/>
                    <a:pt x="393" y="383"/>
                  </a:cubicBezTo>
                  <a:cubicBezTo>
                    <a:pt x="397" y="408"/>
                    <a:pt x="400" y="436"/>
                    <a:pt x="423" y="452"/>
                  </a:cubicBezTo>
                  <a:cubicBezTo>
                    <a:pt x="426" y="454"/>
                    <a:pt x="433" y="456"/>
                    <a:pt x="432" y="462"/>
                  </a:cubicBezTo>
                  <a:cubicBezTo>
                    <a:pt x="429" y="465"/>
                    <a:pt x="424" y="463"/>
                    <a:pt x="422" y="466"/>
                  </a:cubicBezTo>
                  <a:cubicBezTo>
                    <a:pt x="407" y="480"/>
                    <a:pt x="390" y="497"/>
                    <a:pt x="392" y="519"/>
                  </a:cubicBezTo>
                  <a:cubicBezTo>
                    <a:pt x="389" y="535"/>
                    <a:pt x="389" y="535"/>
                    <a:pt x="389" y="535"/>
                  </a:cubicBezTo>
                  <a:cubicBezTo>
                    <a:pt x="380" y="544"/>
                    <a:pt x="374" y="555"/>
                    <a:pt x="369" y="566"/>
                  </a:cubicBezTo>
                  <a:cubicBezTo>
                    <a:pt x="370" y="570"/>
                    <a:pt x="366" y="573"/>
                    <a:pt x="365" y="576"/>
                  </a:cubicBezTo>
                  <a:cubicBezTo>
                    <a:pt x="361" y="594"/>
                    <a:pt x="356" y="618"/>
                    <a:pt x="368" y="634"/>
                  </a:cubicBezTo>
                  <a:cubicBezTo>
                    <a:pt x="386" y="656"/>
                    <a:pt x="416" y="661"/>
                    <a:pt x="430" y="687"/>
                  </a:cubicBezTo>
                  <a:cubicBezTo>
                    <a:pt x="435" y="698"/>
                    <a:pt x="435" y="712"/>
                    <a:pt x="426" y="721"/>
                  </a:cubicBezTo>
                  <a:cubicBezTo>
                    <a:pt x="425" y="723"/>
                    <a:pt x="421" y="725"/>
                    <a:pt x="422" y="728"/>
                  </a:cubicBezTo>
                  <a:cubicBezTo>
                    <a:pt x="456" y="755"/>
                    <a:pt x="509" y="744"/>
                    <a:pt x="543" y="723"/>
                  </a:cubicBezTo>
                  <a:cubicBezTo>
                    <a:pt x="554" y="711"/>
                    <a:pt x="564" y="699"/>
                    <a:pt x="568" y="682"/>
                  </a:cubicBezTo>
                  <a:cubicBezTo>
                    <a:pt x="572" y="668"/>
                    <a:pt x="571" y="651"/>
                    <a:pt x="566" y="637"/>
                  </a:cubicBezTo>
                  <a:cubicBezTo>
                    <a:pt x="565" y="632"/>
                    <a:pt x="572" y="630"/>
                    <a:pt x="573" y="625"/>
                  </a:cubicBezTo>
                  <a:cubicBezTo>
                    <a:pt x="577" y="614"/>
                    <a:pt x="578" y="602"/>
                    <a:pt x="577" y="590"/>
                  </a:cubicBezTo>
                  <a:cubicBezTo>
                    <a:pt x="572" y="579"/>
                    <a:pt x="564" y="567"/>
                    <a:pt x="554" y="559"/>
                  </a:cubicBezTo>
                  <a:cubicBezTo>
                    <a:pt x="544" y="534"/>
                    <a:pt x="518" y="518"/>
                    <a:pt x="490" y="517"/>
                  </a:cubicBezTo>
                  <a:cubicBezTo>
                    <a:pt x="481" y="518"/>
                    <a:pt x="473" y="517"/>
                    <a:pt x="465" y="522"/>
                  </a:cubicBezTo>
                  <a:cubicBezTo>
                    <a:pt x="461" y="528"/>
                    <a:pt x="452" y="531"/>
                    <a:pt x="448" y="539"/>
                  </a:cubicBezTo>
                  <a:cubicBezTo>
                    <a:pt x="443" y="550"/>
                    <a:pt x="441" y="563"/>
                    <a:pt x="443" y="576"/>
                  </a:cubicBezTo>
                  <a:cubicBezTo>
                    <a:pt x="452" y="589"/>
                    <a:pt x="438" y="603"/>
                    <a:pt x="445" y="617"/>
                  </a:cubicBezTo>
                  <a:cubicBezTo>
                    <a:pt x="446" y="623"/>
                    <a:pt x="451" y="629"/>
                    <a:pt x="457" y="632"/>
                  </a:cubicBezTo>
                  <a:cubicBezTo>
                    <a:pt x="467" y="634"/>
                    <a:pt x="481" y="639"/>
                    <a:pt x="491" y="631"/>
                  </a:cubicBezTo>
                  <a:cubicBezTo>
                    <a:pt x="497" y="626"/>
                    <a:pt x="502" y="619"/>
                    <a:pt x="502" y="611"/>
                  </a:cubicBezTo>
                  <a:cubicBezTo>
                    <a:pt x="503" y="602"/>
                    <a:pt x="498" y="594"/>
                    <a:pt x="490" y="590"/>
                  </a:cubicBezTo>
                  <a:cubicBezTo>
                    <a:pt x="486" y="584"/>
                    <a:pt x="475" y="594"/>
                    <a:pt x="476" y="583"/>
                  </a:cubicBezTo>
                  <a:cubicBezTo>
                    <a:pt x="472" y="581"/>
                    <a:pt x="473" y="574"/>
                    <a:pt x="473" y="570"/>
                  </a:cubicBezTo>
                  <a:cubicBezTo>
                    <a:pt x="477" y="558"/>
                    <a:pt x="489" y="556"/>
                    <a:pt x="499" y="555"/>
                  </a:cubicBezTo>
                  <a:cubicBezTo>
                    <a:pt x="516" y="555"/>
                    <a:pt x="529" y="568"/>
                    <a:pt x="539" y="580"/>
                  </a:cubicBezTo>
                  <a:cubicBezTo>
                    <a:pt x="549" y="591"/>
                    <a:pt x="552" y="607"/>
                    <a:pt x="548" y="621"/>
                  </a:cubicBezTo>
                  <a:cubicBezTo>
                    <a:pt x="548" y="630"/>
                    <a:pt x="536" y="636"/>
                    <a:pt x="539" y="645"/>
                  </a:cubicBezTo>
                  <a:cubicBezTo>
                    <a:pt x="545" y="668"/>
                    <a:pt x="534" y="688"/>
                    <a:pt x="517" y="703"/>
                  </a:cubicBezTo>
                  <a:cubicBezTo>
                    <a:pt x="514" y="702"/>
                    <a:pt x="515" y="705"/>
                    <a:pt x="513" y="707"/>
                  </a:cubicBezTo>
                  <a:cubicBezTo>
                    <a:pt x="499" y="717"/>
                    <a:pt x="482" y="715"/>
                    <a:pt x="466" y="720"/>
                  </a:cubicBezTo>
                  <a:cubicBezTo>
                    <a:pt x="464" y="720"/>
                    <a:pt x="462" y="718"/>
                    <a:pt x="462" y="717"/>
                  </a:cubicBezTo>
                  <a:cubicBezTo>
                    <a:pt x="463" y="710"/>
                    <a:pt x="466" y="701"/>
                    <a:pt x="464" y="693"/>
                  </a:cubicBezTo>
                  <a:cubicBezTo>
                    <a:pt x="456" y="672"/>
                    <a:pt x="440" y="657"/>
                    <a:pt x="421" y="644"/>
                  </a:cubicBezTo>
                  <a:cubicBezTo>
                    <a:pt x="403" y="628"/>
                    <a:pt x="391" y="608"/>
                    <a:pt x="396" y="585"/>
                  </a:cubicBezTo>
                  <a:cubicBezTo>
                    <a:pt x="399" y="573"/>
                    <a:pt x="403" y="561"/>
                    <a:pt x="413" y="554"/>
                  </a:cubicBezTo>
                  <a:cubicBezTo>
                    <a:pt x="416" y="532"/>
                    <a:pt x="425" y="510"/>
                    <a:pt x="445" y="498"/>
                  </a:cubicBezTo>
                  <a:cubicBezTo>
                    <a:pt x="464" y="489"/>
                    <a:pt x="488" y="486"/>
                    <a:pt x="509" y="492"/>
                  </a:cubicBezTo>
                  <a:cubicBezTo>
                    <a:pt x="527" y="498"/>
                    <a:pt x="546" y="497"/>
                    <a:pt x="565" y="493"/>
                  </a:cubicBezTo>
                  <a:cubicBezTo>
                    <a:pt x="578" y="489"/>
                    <a:pt x="588" y="478"/>
                    <a:pt x="595" y="467"/>
                  </a:cubicBezTo>
                  <a:cubicBezTo>
                    <a:pt x="601" y="467"/>
                    <a:pt x="607" y="463"/>
                    <a:pt x="613" y="463"/>
                  </a:cubicBezTo>
                  <a:cubicBezTo>
                    <a:pt x="629" y="461"/>
                    <a:pt x="644" y="466"/>
                    <a:pt x="659" y="469"/>
                  </a:cubicBezTo>
                  <a:cubicBezTo>
                    <a:pt x="674" y="475"/>
                    <a:pt x="689" y="489"/>
                    <a:pt x="692" y="506"/>
                  </a:cubicBezTo>
                  <a:cubicBezTo>
                    <a:pt x="698" y="524"/>
                    <a:pt x="695" y="546"/>
                    <a:pt x="682" y="561"/>
                  </a:cubicBezTo>
                  <a:cubicBezTo>
                    <a:pt x="674" y="572"/>
                    <a:pt x="659" y="575"/>
                    <a:pt x="645" y="571"/>
                  </a:cubicBezTo>
                  <a:cubicBezTo>
                    <a:pt x="639" y="567"/>
                    <a:pt x="631" y="562"/>
                    <a:pt x="629" y="555"/>
                  </a:cubicBezTo>
                  <a:cubicBezTo>
                    <a:pt x="627" y="544"/>
                    <a:pt x="633" y="531"/>
                    <a:pt x="644" y="525"/>
                  </a:cubicBezTo>
                  <a:cubicBezTo>
                    <a:pt x="648" y="524"/>
                    <a:pt x="658" y="529"/>
                    <a:pt x="655" y="520"/>
                  </a:cubicBezTo>
                  <a:cubicBezTo>
                    <a:pt x="654" y="515"/>
                    <a:pt x="651" y="509"/>
                    <a:pt x="646" y="506"/>
                  </a:cubicBezTo>
                  <a:cubicBezTo>
                    <a:pt x="640" y="503"/>
                    <a:pt x="630" y="501"/>
                    <a:pt x="623" y="504"/>
                  </a:cubicBezTo>
                  <a:cubicBezTo>
                    <a:pt x="615" y="508"/>
                    <a:pt x="618" y="518"/>
                    <a:pt x="609" y="521"/>
                  </a:cubicBezTo>
                  <a:cubicBezTo>
                    <a:pt x="599" y="521"/>
                    <a:pt x="589" y="521"/>
                    <a:pt x="583" y="531"/>
                  </a:cubicBezTo>
                  <a:cubicBezTo>
                    <a:pt x="580" y="537"/>
                    <a:pt x="579" y="543"/>
                    <a:pt x="579" y="550"/>
                  </a:cubicBezTo>
                  <a:cubicBezTo>
                    <a:pt x="581" y="555"/>
                    <a:pt x="585" y="560"/>
                    <a:pt x="590" y="562"/>
                  </a:cubicBezTo>
                  <a:cubicBezTo>
                    <a:pt x="595" y="564"/>
                    <a:pt x="599" y="557"/>
                    <a:pt x="600" y="554"/>
                  </a:cubicBezTo>
                  <a:cubicBezTo>
                    <a:pt x="600" y="550"/>
                    <a:pt x="602" y="547"/>
                    <a:pt x="605" y="546"/>
                  </a:cubicBezTo>
                  <a:cubicBezTo>
                    <a:pt x="609" y="545"/>
                    <a:pt x="613" y="549"/>
                    <a:pt x="615" y="553"/>
                  </a:cubicBezTo>
                  <a:cubicBezTo>
                    <a:pt x="617" y="561"/>
                    <a:pt x="607" y="566"/>
                    <a:pt x="604" y="574"/>
                  </a:cubicBezTo>
                  <a:cubicBezTo>
                    <a:pt x="603" y="584"/>
                    <a:pt x="609" y="590"/>
                    <a:pt x="617" y="596"/>
                  </a:cubicBezTo>
                  <a:cubicBezTo>
                    <a:pt x="629" y="605"/>
                    <a:pt x="654" y="598"/>
                    <a:pt x="655" y="620"/>
                  </a:cubicBezTo>
                  <a:cubicBezTo>
                    <a:pt x="653" y="630"/>
                    <a:pt x="648" y="640"/>
                    <a:pt x="638" y="642"/>
                  </a:cubicBezTo>
                  <a:cubicBezTo>
                    <a:pt x="631" y="646"/>
                    <a:pt x="624" y="641"/>
                    <a:pt x="618" y="641"/>
                  </a:cubicBezTo>
                  <a:cubicBezTo>
                    <a:pt x="615" y="646"/>
                    <a:pt x="614" y="653"/>
                    <a:pt x="616" y="658"/>
                  </a:cubicBezTo>
                  <a:cubicBezTo>
                    <a:pt x="622" y="666"/>
                    <a:pt x="629" y="673"/>
                    <a:pt x="639" y="674"/>
                  </a:cubicBezTo>
                  <a:cubicBezTo>
                    <a:pt x="649" y="676"/>
                    <a:pt x="660" y="675"/>
                    <a:pt x="667" y="667"/>
                  </a:cubicBezTo>
                  <a:cubicBezTo>
                    <a:pt x="669" y="665"/>
                    <a:pt x="669" y="660"/>
                    <a:pt x="672" y="660"/>
                  </a:cubicBezTo>
                  <a:cubicBezTo>
                    <a:pt x="683" y="666"/>
                    <a:pt x="697" y="663"/>
                    <a:pt x="706" y="656"/>
                  </a:cubicBezTo>
                  <a:cubicBezTo>
                    <a:pt x="711" y="651"/>
                    <a:pt x="717" y="646"/>
                    <a:pt x="716" y="638"/>
                  </a:cubicBezTo>
                  <a:cubicBezTo>
                    <a:pt x="714" y="631"/>
                    <a:pt x="712" y="624"/>
                    <a:pt x="707" y="620"/>
                  </a:cubicBezTo>
                  <a:cubicBezTo>
                    <a:pt x="703" y="617"/>
                    <a:pt x="696" y="616"/>
                    <a:pt x="692" y="616"/>
                  </a:cubicBezTo>
                  <a:cubicBezTo>
                    <a:pt x="687" y="619"/>
                    <a:pt x="680" y="620"/>
                    <a:pt x="680" y="627"/>
                  </a:cubicBezTo>
                  <a:cubicBezTo>
                    <a:pt x="684" y="627"/>
                    <a:pt x="688" y="630"/>
                    <a:pt x="689" y="634"/>
                  </a:cubicBezTo>
                  <a:cubicBezTo>
                    <a:pt x="690" y="638"/>
                    <a:pt x="686" y="641"/>
                    <a:pt x="684" y="642"/>
                  </a:cubicBezTo>
                  <a:cubicBezTo>
                    <a:pt x="679" y="646"/>
                    <a:pt x="675" y="640"/>
                    <a:pt x="672" y="637"/>
                  </a:cubicBezTo>
                  <a:cubicBezTo>
                    <a:pt x="668" y="633"/>
                    <a:pt x="670" y="626"/>
                    <a:pt x="671" y="622"/>
                  </a:cubicBezTo>
                  <a:cubicBezTo>
                    <a:pt x="675" y="612"/>
                    <a:pt x="685" y="608"/>
                    <a:pt x="695" y="607"/>
                  </a:cubicBezTo>
                  <a:cubicBezTo>
                    <a:pt x="699" y="607"/>
                    <a:pt x="704" y="611"/>
                    <a:pt x="707" y="608"/>
                  </a:cubicBezTo>
                  <a:cubicBezTo>
                    <a:pt x="714" y="605"/>
                    <a:pt x="717" y="599"/>
                    <a:pt x="718" y="592"/>
                  </a:cubicBezTo>
                  <a:cubicBezTo>
                    <a:pt x="717" y="582"/>
                    <a:pt x="709" y="570"/>
                    <a:pt x="719" y="560"/>
                  </a:cubicBezTo>
                  <a:cubicBezTo>
                    <a:pt x="724" y="555"/>
                    <a:pt x="730" y="551"/>
                    <a:pt x="737" y="551"/>
                  </a:cubicBezTo>
                  <a:cubicBezTo>
                    <a:pt x="742" y="552"/>
                    <a:pt x="747" y="554"/>
                    <a:pt x="750" y="558"/>
                  </a:cubicBezTo>
                  <a:cubicBezTo>
                    <a:pt x="751" y="561"/>
                    <a:pt x="749" y="565"/>
                    <a:pt x="747" y="567"/>
                  </a:cubicBezTo>
                  <a:cubicBezTo>
                    <a:pt x="745" y="568"/>
                    <a:pt x="743" y="569"/>
                    <a:pt x="741" y="569"/>
                  </a:cubicBezTo>
                  <a:cubicBezTo>
                    <a:pt x="737" y="566"/>
                    <a:pt x="740" y="561"/>
                    <a:pt x="735" y="560"/>
                  </a:cubicBezTo>
                  <a:cubicBezTo>
                    <a:pt x="729" y="561"/>
                    <a:pt x="725" y="566"/>
                    <a:pt x="723" y="572"/>
                  </a:cubicBezTo>
                  <a:cubicBezTo>
                    <a:pt x="724" y="579"/>
                    <a:pt x="723" y="588"/>
                    <a:pt x="731" y="590"/>
                  </a:cubicBezTo>
                  <a:cubicBezTo>
                    <a:pt x="740" y="596"/>
                    <a:pt x="752" y="596"/>
                    <a:pt x="761" y="592"/>
                  </a:cubicBezTo>
                  <a:cubicBezTo>
                    <a:pt x="766" y="591"/>
                    <a:pt x="771" y="585"/>
                    <a:pt x="772" y="580"/>
                  </a:cubicBezTo>
                  <a:cubicBezTo>
                    <a:pt x="776" y="573"/>
                    <a:pt x="766" y="564"/>
                    <a:pt x="776" y="560"/>
                  </a:cubicBezTo>
                  <a:cubicBezTo>
                    <a:pt x="786" y="557"/>
                    <a:pt x="790" y="547"/>
                    <a:pt x="792" y="537"/>
                  </a:cubicBezTo>
                  <a:cubicBezTo>
                    <a:pt x="796" y="526"/>
                    <a:pt x="789" y="518"/>
                    <a:pt x="785" y="509"/>
                  </a:cubicBezTo>
                  <a:cubicBezTo>
                    <a:pt x="778" y="504"/>
                    <a:pt x="771" y="504"/>
                    <a:pt x="762" y="505"/>
                  </a:cubicBezTo>
                  <a:cubicBezTo>
                    <a:pt x="752" y="511"/>
                    <a:pt x="763" y="524"/>
                    <a:pt x="752" y="530"/>
                  </a:cubicBezTo>
                  <a:cubicBezTo>
                    <a:pt x="746" y="537"/>
                    <a:pt x="738" y="530"/>
                    <a:pt x="732" y="527"/>
                  </a:cubicBezTo>
                  <a:cubicBezTo>
                    <a:pt x="716" y="511"/>
                    <a:pt x="734" y="489"/>
                    <a:pt x="721" y="472"/>
                  </a:cubicBezTo>
                  <a:cubicBezTo>
                    <a:pt x="717" y="466"/>
                    <a:pt x="707" y="465"/>
                    <a:pt x="700" y="464"/>
                  </a:cubicBezTo>
                  <a:cubicBezTo>
                    <a:pt x="692" y="460"/>
                    <a:pt x="685" y="455"/>
                    <a:pt x="682" y="446"/>
                  </a:cubicBezTo>
                  <a:cubicBezTo>
                    <a:pt x="676" y="438"/>
                    <a:pt x="680" y="425"/>
                    <a:pt x="685" y="418"/>
                  </a:cubicBezTo>
                  <a:cubicBezTo>
                    <a:pt x="692" y="413"/>
                    <a:pt x="700" y="407"/>
                    <a:pt x="708" y="410"/>
                  </a:cubicBezTo>
                  <a:cubicBezTo>
                    <a:pt x="712" y="412"/>
                    <a:pt x="716" y="415"/>
                    <a:pt x="717" y="418"/>
                  </a:cubicBezTo>
                  <a:cubicBezTo>
                    <a:pt x="718" y="423"/>
                    <a:pt x="716" y="426"/>
                    <a:pt x="713" y="429"/>
                  </a:cubicBezTo>
                  <a:cubicBezTo>
                    <a:pt x="712" y="430"/>
                    <a:pt x="710" y="430"/>
                    <a:pt x="710" y="429"/>
                  </a:cubicBezTo>
                  <a:cubicBezTo>
                    <a:pt x="707" y="425"/>
                    <a:pt x="710" y="417"/>
                    <a:pt x="703" y="419"/>
                  </a:cubicBezTo>
                  <a:cubicBezTo>
                    <a:pt x="697" y="420"/>
                    <a:pt x="692" y="422"/>
                    <a:pt x="690" y="428"/>
                  </a:cubicBezTo>
                  <a:cubicBezTo>
                    <a:pt x="687" y="432"/>
                    <a:pt x="687" y="438"/>
                    <a:pt x="689" y="442"/>
                  </a:cubicBezTo>
                  <a:cubicBezTo>
                    <a:pt x="691" y="450"/>
                    <a:pt x="699" y="455"/>
                    <a:pt x="706" y="457"/>
                  </a:cubicBezTo>
                  <a:cubicBezTo>
                    <a:pt x="717" y="460"/>
                    <a:pt x="726" y="455"/>
                    <a:pt x="736" y="453"/>
                  </a:cubicBezTo>
                  <a:cubicBezTo>
                    <a:pt x="736" y="449"/>
                    <a:pt x="738" y="445"/>
                    <a:pt x="742" y="444"/>
                  </a:cubicBezTo>
                  <a:cubicBezTo>
                    <a:pt x="743" y="438"/>
                    <a:pt x="746" y="432"/>
                    <a:pt x="750" y="428"/>
                  </a:cubicBezTo>
                  <a:cubicBezTo>
                    <a:pt x="758" y="422"/>
                    <a:pt x="769" y="421"/>
                    <a:pt x="778" y="424"/>
                  </a:cubicBezTo>
                  <a:cubicBezTo>
                    <a:pt x="783" y="428"/>
                    <a:pt x="789" y="430"/>
                    <a:pt x="788" y="438"/>
                  </a:cubicBezTo>
                  <a:cubicBezTo>
                    <a:pt x="787" y="440"/>
                    <a:pt x="786" y="442"/>
                    <a:pt x="783" y="442"/>
                  </a:cubicBezTo>
                  <a:cubicBezTo>
                    <a:pt x="780" y="443"/>
                    <a:pt x="775" y="444"/>
                    <a:pt x="775" y="439"/>
                  </a:cubicBezTo>
                  <a:cubicBezTo>
                    <a:pt x="774" y="437"/>
                    <a:pt x="777" y="434"/>
                    <a:pt x="775" y="433"/>
                  </a:cubicBezTo>
                  <a:cubicBezTo>
                    <a:pt x="769" y="429"/>
                    <a:pt x="761" y="432"/>
                    <a:pt x="756" y="435"/>
                  </a:cubicBezTo>
                  <a:cubicBezTo>
                    <a:pt x="751" y="440"/>
                    <a:pt x="751" y="445"/>
                    <a:pt x="752" y="452"/>
                  </a:cubicBezTo>
                  <a:cubicBezTo>
                    <a:pt x="753" y="457"/>
                    <a:pt x="758" y="460"/>
                    <a:pt x="762" y="463"/>
                  </a:cubicBezTo>
                  <a:cubicBezTo>
                    <a:pt x="767" y="463"/>
                    <a:pt x="775" y="464"/>
                    <a:pt x="780" y="462"/>
                  </a:cubicBezTo>
                  <a:cubicBezTo>
                    <a:pt x="785" y="459"/>
                    <a:pt x="784" y="454"/>
                    <a:pt x="789" y="452"/>
                  </a:cubicBezTo>
                  <a:cubicBezTo>
                    <a:pt x="800" y="451"/>
                    <a:pt x="808" y="460"/>
                    <a:pt x="819" y="458"/>
                  </a:cubicBezTo>
                  <a:cubicBezTo>
                    <a:pt x="829" y="456"/>
                    <a:pt x="840" y="451"/>
                    <a:pt x="844" y="440"/>
                  </a:cubicBezTo>
                  <a:cubicBezTo>
                    <a:pt x="843" y="438"/>
                    <a:pt x="839" y="439"/>
                    <a:pt x="837" y="437"/>
                  </a:cubicBezTo>
                  <a:close/>
                  <a:moveTo>
                    <a:pt x="790" y="480"/>
                  </a:moveTo>
                  <a:cubicBezTo>
                    <a:pt x="788" y="478"/>
                    <a:pt x="788" y="474"/>
                    <a:pt x="785" y="474"/>
                  </a:cubicBezTo>
                  <a:cubicBezTo>
                    <a:pt x="773" y="475"/>
                    <a:pt x="759" y="480"/>
                    <a:pt x="750" y="470"/>
                  </a:cubicBezTo>
                  <a:cubicBezTo>
                    <a:pt x="748" y="468"/>
                    <a:pt x="747" y="464"/>
                    <a:pt x="743" y="465"/>
                  </a:cubicBezTo>
                  <a:cubicBezTo>
                    <a:pt x="733" y="466"/>
                    <a:pt x="741" y="474"/>
                    <a:pt x="740" y="479"/>
                  </a:cubicBezTo>
                  <a:cubicBezTo>
                    <a:pt x="742" y="493"/>
                    <a:pt x="730" y="507"/>
                    <a:pt x="740" y="518"/>
                  </a:cubicBezTo>
                  <a:cubicBezTo>
                    <a:pt x="747" y="516"/>
                    <a:pt x="741" y="509"/>
                    <a:pt x="743" y="504"/>
                  </a:cubicBezTo>
                  <a:cubicBezTo>
                    <a:pt x="748" y="494"/>
                    <a:pt x="760" y="489"/>
                    <a:pt x="771" y="489"/>
                  </a:cubicBezTo>
                  <a:cubicBezTo>
                    <a:pt x="776" y="492"/>
                    <a:pt x="782" y="493"/>
                    <a:pt x="788" y="494"/>
                  </a:cubicBezTo>
                  <a:cubicBezTo>
                    <a:pt x="792" y="494"/>
                    <a:pt x="791" y="489"/>
                    <a:pt x="790" y="488"/>
                  </a:cubicBezTo>
                  <a:cubicBezTo>
                    <a:pt x="787" y="486"/>
                    <a:pt x="790" y="483"/>
                    <a:pt x="790" y="480"/>
                  </a:cubicBezTo>
                  <a:close/>
                  <a:moveTo>
                    <a:pt x="768" y="295"/>
                  </a:moveTo>
                  <a:cubicBezTo>
                    <a:pt x="761" y="297"/>
                    <a:pt x="751" y="298"/>
                    <a:pt x="747" y="306"/>
                  </a:cubicBezTo>
                  <a:cubicBezTo>
                    <a:pt x="739" y="305"/>
                    <a:pt x="734" y="298"/>
                    <a:pt x="728" y="297"/>
                  </a:cubicBezTo>
                  <a:cubicBezTo>
                    <a:pt x="722" y="293"/>
                    <a:pt x="727" y="286"/>
                    <a:pt x="725" y="281"/>
                  </a:cubicBezTo>
                  <a:cubicBezTo>
                    <a:pt x="722" y="270"/>
                    <a:pt x="722" y="258"/>
                    <a:pt x="728" y="250"/>
                  </a:cubicBezTo>
                  <a:cubicBezTo>
                    <a:pt x="735" y="249"/>
                    <a:pt x="733" y="256"/>
                    <a:pt x="734" y="260"/>
                  </a:cubicBezTo>
                  <a:cubicBezTo>
                    <a:pt x="734" y="266"/>
                    <a:pt x="736" y="273"/>
                    <a:pt x="738" y="278"/>
                  </a:cubicBezTo>
                  <a:cubicBezTo>
                    <a:pt x="740" y="282"/>
                    <a:pt x="743" y="285"/>
                    <a:pt x="747" y="285"/>
                  </a:cubicBezTo>
                  <a:cubicBezTo>
                    <a:pt x="754" y="286"/>
                    <a:pt x="761" y="282"/>
                    <a:pt x="767" y="280"/>
                  </a:cubicBezTo>
                  <a:cubicBezTo>
                    <a:pt x="767" y="279"/>
                    <a:pt x="767" y="279"/>
                    <a:pt x="767" y="279"/>
                  </a:cubicBezTo>
                  <a:cubicBezTo>
                    <a:pt x="757" y="280"/>
                    <a:pt x="748" y="280"/>
                    <a:pt x="742" y="273"/>
                  </a:cubicBezTo>
                  <a:cubicBezTo>
                    <a:pt x="740" y="269"/>
                    <a:pt x="740" y="269"/>
                    <a:pt x="740" y="269"/>
                  </a:cubicBezTo>
                  <a:cubicBezTo>
                    <a:pt x="741" y="260"/>
                    <a:pt x="742" y="248"/>
                    <a:pt x="733" y="243"/>
                  </a:cubicBezTo>
                  <a:cubicBezTo>
                    <a:pt x="729" y="242"/>
                    <a:pt x="727" y="242"/>
                    <a:pt x="723" y="244"/>
                  </a:cubicBezTo>
                  <a:cubicBezTo>
                    <a:pt x="711" y="257"/>
                    <a:pt x="719" y="275"/>
                    <a:pt x="718" y="290"/>
                  </a:cubicBezTo>
                  <a:cubicBezTo>
                    <a:pt x="717" y="293"/>
                    <a:pt x="714" y="297"/>
                    <a:pt x="716" y="301"/>
                  </a:cubicBezTo>
                  <a:cubicBezTo>
                    <a:pt x="727" y="302"/>
                    <a:pt x="735" y="310"/>
                    <a:pt x="744" y="316"/>
                  </a:cubicBezTo>
                  <a:cubicBezTo>
                    <a:pt x="748" y="312"/>
                    <a:pt x="752" y="307"/>
                    <a:pt x="757" y="304"/>
                  </a:cubicBezTo>
                  <a:cubicBezTo>
                    <a:pt x="771" y="299"/>
                    <a:pt x="771" y="299"/>
                    <a:pt x="771" y="299"/>
                  </a:cubicBezTo>
                  <a:cubicBezTo>
                    <a:pt x="770" y="297"/>
                    <a:pt x="770" y="295"/>
                    <a:pt x="768" y="295"/>
                  </a:cubicBezTo>
                  <a:close/>
                  <a:moveTo>
                    <a:pt x="668" y="207"/>
                  </a:moveTo>
                  <a:cubicBezTo>
                    <a:pt x="662" y="205"/>
                    <a:pt x="656" y="204"/>
                    <a:pt x="651" y="207"/>
                  </a:cubicBezTo>
                  <a:cubicBezTo>
                    <a:pt x="647" y="211"/>
                    <a:pt x="646" y="216"/>
                    <a:pt x="648" y="220"/>
                  </a:cubicBezTo>
                  <a:cubicBezTo>
                    <a:pt x="651" y="226"/>
                    <a:pt x="660" y="224"/>
                    <a:pt x="660" y="231"/>
                  </a:cubicBezTo>
                  <a:cubicBezTo>
                    <a:pt x="663" y="242"/>
                    <a:pt x="660" y="254"/>
                    <a:pt x="653" y="261"/>
                  </a:cubicBezTo>
                  <a:cubicBezTo>
                    <a:pt x="648" y="266"/>
                    <a:pt x="642" y="269"/>
                    <a:pt x="634" y="267"/>
                  </a:cubicBezTo>
                  <a:cubicBezTo>
                    <a:pt x="628" y="264"/>
                    <a:pt x="619" y="264"/>
                    <a:pt x="614" y="257"/>
                  </a:cubicBezTo>
                  <a:cubicBezTo>
                    <a:pt x="611" y="255"/>
                    <a:pt x="609" y="257"/>
                    <a:pt x="606" y="258"/>
                  </a:cubicBezTo>
                  <a:cubicBezTo>
                    <a:pt x="595" y="262"/>
                    <a:pt x="585" y="255"/>
                    <a:pt x="577" y="247"/>
                  </a:cubicBezTo>
                  <a:cubicBezTo>
                    <a:pt x="570" y="242"/>
                    <a:pt x="568" y="234"/>
                    <a:pt x="563" y="227"/>
                  </a:cubicBezTo>
                  <a:cubicBezTo>
                    <a:pt x="553" y="242"/>
                    <a:pt x="538" y="257"/>
                    <a:pt x="519" y="261"/>
                  </a:cubicBezTo>
                  <a:cubicBezTo>
                    <a:pt x="501" y="259"/>
                    <a:pt x="487" y="261"/>
                    <a:pt x="472" y="251"/>
                  </a:cubicBezTo>
                  <a:cubicBezTo>
                    <a:pt x="448" y="235"/>
                    <a:pt x="437" y="208"/>
                    <a:pt x="437" y="182"/>
                  </a:cubicBezTo>
                  <a:cubicBezTo>
                    <a:pt x="440" y="164"/>
                    <a:pt x="446" y="145"/>
                    <a:pt x="461" y="133"/>
                  </a:cubicBezTo>
                  <a:cubicBezTo>
                    <a:pt x="475" y="123"/>
                    <a:pt x="496" y="123"/>
                    <a:pt x="511" y="133"/>
                  </a:cubicBezTo>
                  <a:cubicBezTo>
                    <a:pt x="521" y="142"/>
                    <a:pt x="529" y="157"/>
                    <a:pt x="523" y="171"/>
                  </a:cubicBezTo>
                  <a:cubicBezTo>
                    <a:pt x="519" y="179"/>
                    <a:pt x="510" y="185"/>
                    <a:pt x="501" y="187"/>
                  </a:cubicBezTo>
                  <a:cubicBezTo>
                    <a:pt x="498" y="186"/>
                    <a:pt x="493" y="184"/>
                    <a:pt x="490" y="186"/>
                  </a:cubicBezTo>
                  <a:cubicBezTo>
                    <a:pt x="489" y="192"/>
                    <a:pt x="492" y="198"/>
                    <a:pt x="495" y="202"/>
                  </a:cubicBezTo>
                  <a:cubicBezTo>
                    <a:pt x="500" y="208"/>
                    <a:pt x="507" y="208"/>
                    <a:pt x="514" y="208"/>
                  </a:cubicBezTo>
                  <a:cubicBezTo>
                    <a:pt x="525" y="203"/>
                    <a:pt x="529" y="192"/>
                    <a:pt x="529" y="181"/>
                  </a:cubicBezTo>
                  <a:cubicBezTo>
                    <a:pt x="529" y="178"/>
                    <a:pt x="526" y="173"/>
                    <a:pt x="530" y="170"/>
                  </a:cubicBezTo>
                  <a:cubicBezTo>
                    <a:pt x="534" y="168"/>
                    <a:pt x="540" y="168"/>
                    <a:pt x="541" y="163"/>
                  </a:cubicBezTo>
                  <a:cubicBezTo>
                    <a:pt x="544" y="156"/>
                    <a:pt x="544" y="149"/>
                    <a:pt x="545" y="143"/>
                  </a:cubicBezTo>
                  <a:cubicBezTo>
                    <a:pt x="541" y="133"/>
                    <a:pt x="538" y="123"/>
                    <a:pt x="529" y="117"/>
                  </a:cubicBezTo>
                  <a:cubicBezTo>
                    <a:pt x="530" y="109"/>
                    <a:pt x="534" y="100"/>
                    <a:pt x="530" y="93"/>
                  </a:cubicBezTo>
                  <a:cubicBezTo>
                    <a:pt x="526" y="76"/>
                    <a:pt x="508" y="64"/>
                    <a:pt x="493" y="59"/>
                  </a:cubicBezTo>
                  <a:cubicBezTo>
                    <a:pt x="485" y="59"/>
                    <a:pt x="477" y="53"/>
                    <a:pt x="470" y="59"/>
                  </a:cubicBezTo>
                  <a:cubicBezTo>
                    <a:pt x="473" y="76"/>
                    <a:pt x="472" y="93"/>
                    <a:pt x="462" y="106"/>
                  </a:cubicBezTo>
                  <a:cubicBezTo>
                    <a:pt x="446" y="126"/>
                    <a:pt x="420" y="134"/>
                    <a:pt x="411" y="157"/>
                  </a:cubicBezTo>
                  <a:cubicBezTo>
                    <a:pt x="408" y="163"/>
                    <a:pt x="406" y="169"/>
                    <a:pt x="407" y="177"/>
                  </a:cubicBezTo>
                  <a:cubicBezTo>
                    <a:pt x="411" y="190"/>
                    <a:pt x="416" y="205"/>
                    <a:pt x="429" y="213"/>
                  </a:cubicBezTo>
                  <a:cubicBezTo>
                    <a:pt x="431" y="214"/>
                    <a:pt x="429" y="215"/>
                    <a:pt x="429" y="216"/>
                  </a:cubicBezTo>
                  <a:cubicBezTo>
                    <a:pt x="421" y="228"/>
                    <a:pt x="429" y="241"/>
                    <a:pt x="430" y="254"/>
                  </a:cubicBezTo>
                  <a:cubicBezTo>
                    <a:pt x="439" y="265"/>
                    <a:pt x="451" y="280"/>
                    <a:pt x="467" y="279"/>
                  </a:cubicBezTo>
                  <a:cubicBezTo>
                    <a:pt x="480" y="280"/>
                    <a:pt x="493" y="273"/>
                    <a:pt x="505" y="270"/>
                  </a:cubicBezTo>
                  <a:cubicBezTo>
                    <a:pt x="521" y="267"/>
                    <a:pt x="541" y="261"/>
                    <a:pt x="556" y="268"/>
                  </a:cubicBezTo>
                  <a:cubicBezTo>
                    <a:pt x="571" y="275"/>
                    <a:pt x="584" y="287"/>
                    <a:pt x="591" y="301"/>
                  </a:cubicBezTo>
                  <a:cubicBezTo>
                    <a:pt x="595" y="303"/>
                    <a:pt x="601" y="302"/>
                    <a:pt x="605" y="300"/>
                  </a:cubicBezTo>
                  <a:cubicBezTo>
                    <a:pt x="628" y="306"/>
                    <a:pt x="655" y="301"/>
                    <a:pt x="670" y="281"/>
                  </a:cubicBezTo>
                  <a:cubicBezTo>
                    <a:pt x="677" y="265"/>
                    <a:pt x="682" y="247"/>
                    <a:pt x="678" y="230"/>
                  </a:cubicBezTo>
                  <a:cubicBezTo>
                    <a:pt x="678" y="221"/>
                    <a:pt x="673" y="214"/>
                    <a:pt x="668" y="207"/>
                  </a:cubicBezTo>
                  <a:close/>
                  <a:moveTo>
                    <a:pt x="678" y="510"/>
                  </a:moveTo>
                  <a:cubicBezTo>
                    <a:pt x="673" y="500"/>
                    <a:pt x="667" y="489"/>
                    <a:pt x="657" y="484"/>
                  </a:cubicBezTo>
                  <a:cubicBezTo>
                    <a:pt x="640" y="480"/>
                    <a:pt x="624" y="473"/>
                    <a:pt x="606" y="479"/>
                  </a:cubicBezTo>
                  <a:cubicBezTo>
                    <a:pt x="596" y="488"/>
                    <a:pt x="588" y="500"/>
                    <a:pt x="575" y="505"/>
                  </a:cubicBezTo>
                  <a:cubicBezTo>
                    <a:pt x="543" y="514"/>
                    <a:pt x="543" y="514"/>
                    <a:pt x="543" y="514"/>
                  </a:cubicBezTo>
                  <a:cubicBezTo>
                    <a:pt x="539" y="514"/>
                    <a:pt x="536" y="508"/>
                    <a:pt x="532" y="511"/>
                  </a:cubicBezTo>
                  <a:cubicBezTo>
                    <a:pt x="530" y="519"/>
                    <a:pt x="539" y="517"/>
                    <a:pt x="543" y="521"/>
                  </a:cubicBezTo>
                  <a:cubicBezTo>
                    <a:pt x="550" y="525"/>
                    <a:pt x="554" y="532"/>
                    <a:pt x="559" y="538"/>
                  </a:cubicBezTo>
                  <a:cubicBezTo>
                    <a:pt x="562" y="537"/>
                    <a:pt x="562" y="537"/>
                    <a:pt x="562" y="537"/>
                  </a:cubicBezTo>
                  <a:cubicBezTo>
                    <a:pt x="564" y="529"/>
                    <a:pt x="568" y="520"/>
                    <a:pt x="575" y="514"/>
                  </a:cubicBezTo>
                  <a:cubicBezTo>
                    <a:pt x="584" y="511"/>
                    <a:pt x="592" y="504"/>
                    <a:pt x="601" y="508"/>
                  </a:cubicBezTo>
                  <a:cubicBezTo>
                    <a:pt x="605" y="507"/>
                    <a:pt x="603" y="503"/>
                    <a:pt x="605" y="501"/>
                  </a:cubicBezTo>
                  <a:cubicBezTo>
                    <a:pt x="612" y="497"/>
                    <a:pt x="618" y="491"/>
                    <a:pt x="625" y="489"/>
                  </a:cubicBezTo>
                  <a:cubicBezTo>
                    <a:pt x="633" y="485"/>
                    <a:pt x="639" y="488"/>
                    <a:pt x="648" y="488"/>
                  </a:cubicBezTo>
                  <a:cubicBezTo>
                    <a:pt x="650" y="490"/>
                    <a:pt x="653" y="489"/>
                    <a:pt x="655" y="490"/>
                  </a:cubicBezTo>
                  <a:cubicBezTo>
                    <a:pt x="664" y="495"/>
                    <a:pt x="670" y="505"/>
                    <a:pt x="673" y="514"/>
                  </a:cubicBezTo>
                  <a:cubicBezTo>
                    <a:pt x="674" y="524"/>
                    <a:pt x="671" y="533"/>
                    <a:pt x="665" y="538"/>
                  </a:cubicBezTo>
                  <a:cubicBezTo>
                    <a:pt x="657" y="538"/>
                    <a:pt x="652" y="540"/>
                    <a:pt x="646" y="544"/>
                  </a:cubicBezTo>
                  <a:cubicBezTo>
                    <a:pt x="644" y="546"/>
                    <a:pt x="646" y="550"/>
                    <a:pt x="647" y="552"/>
                  </a:cubicBezTo>
                  <a:cubicBezTo>
                    <a:pt x="650" y="556"/>
                    <a:pt x="654" y="561"/>
                    <a:pt x="659" y="558"/>
                  </a:cubicBezTo>
                  <a:cubicBezTo>
                    <a:pt x="677" y="553"/>
                    <a:pt x="677" y="534"/>
                    <a:pt x="679" y="518"/>
                  </a:cubicBezTo>
                  <a:cubicBezTo>
                    <a:pt x="678" y="510"/>
                    <a:pt x="678" y="510"/>
                    <a:pt x="678" y="510"/>
                  </a:cubicBezTo>
                  <a:close/>
                  <a:moveTo>
                    <a:pt x="660" y="208"/>
                  </a:moveTo>
                  <a:cubicBezTo>
                    <a:pt x="658" y="208"/>
                    <a:pt x="657" y="207"/>
                    <a:pt x="655" y="209"/>
                  </a:cubicBezTo>
                  <a:cubicBezTo>
                    <a:pt x="651" y="213"/>
                    <a:pt x="655" y="216"/>
                    <a:pt x="658" y="220"/>
                  </a:cubicBezTo>
                  <a:cubicBezTo>
                    <a:pt x="660" y="224"/>
                    <a:pt x="666" y="223"/>
                    <a:pt x="666" y="228"/>
                  </a:cubicBezTo>
                  <a:cubicBezTo>
                    <a:pt x="666" y="252"/>
                    <a:pt x="666" y="252"/>
                    <a:pt x="666" y="252"/>
                  </a:cubicBezTo>
                  <a:cubicBezTo>
                    <a:pt x="661" y="264"/>
                    <a:pt x="649" y="273"/>
                    <a:pt x="636" y="273"/>
                  </a:cubicBezTo>
                  <a:cubicBezTo>
                    <a:pt x="626" y="272"/>
                    <a:pt x="614" y="271"/>
                    <a:pt x="610" y="261"/>
                  </a:cubicBezTo>
                  <a:cubicBezTo>
                    <a:pt x="607" y="259"/>
                    <a:pt x="603" y="261"/>
                    <a:pt x="599" y="260"/>
                  </a:cubicBezTo>
                  <a:cubicBezTo>
                    <a:pt x="583" y="260"/>
                    <a:pt x="571" y="250"/>
                    <a:pt x="562" y="240"/>
                  </a:cubicBezTo>
                  <a:cubicBezTo>
                    <a:pt x="559" y="240"/>
                    <a:pt x="559" y="240"/>
                    <a:pt x="559" y="240"/>
                  </a:cubicBezTo>
                  <a:cubicBezTo>
                    <a:pt x="555" y="246"/>
                    <a:pt x="552" y="252"/>
                    <a:pt x="546" y="256"/>
                  </a:cubicBezTo>
                  <a:cubicBezTo>
                    <a:pt x="547" y="261"/>
                    <a:pt x="554" y="257"/>
                    <a:pt x="556" y="260"/>
                  </a:cubicBezTo>
                  <a:cubicBezTo>
                    <a:pt x="570" y="266"/>
                    <a:pt x="582" y="277"/>
                    <a:pt x="591" y="289"/>
                  </a:cubicBezTo>
                  <a:cubicBezTo>
                    <a:pt x="592" y="292"/>
                    <a:pt x="594" y="292"/>
                    <a:pt x="596" y="295"/>
                  </a:cubicBezTo>
                  <a:cubicBezTo>
                    <a:pt x="609" y="296"/>
                    <a:pt x="622" y="295"/>
                    <a:pt x="634" y="293"/>
                  </a:cubicBezTo>
                  <a:cubicBezTo>
                    <a:pt x="651" y="288"/>
                    <a:pt x="667" y="275"/>
                    <a:pt x="672" y="256"/>
                  </a:cubicBezTo>
                  <a:cubicBezTo>
                    <a:pt x="672" y="239"/>
                    <a:pt x="675" y="221"/>
                    <a:pt x="660" y="208"/>
                  </a:cubicBezTo>
                  <a:close/>
                  <a:moveTo>
                    <a:pt x="650" y="375"/>
                  </a:moveTo>
                  <a:cubicBezTo>
                    <a:pt x="640" y="367"/>
                    <a:pt x="639" y="352"/>
                    <a:pt x="635" y="340"/>
                  </a:cubicBezTo>
                  <a:cubicBezTo>
                    <a:pt x="633" y="338"/>
                    <a:pt x="633" y="338"/>
                    <a:pt x="633" y="338"/>
                  </a:cubicBezTo>
                  <a:cubicBezTo>
                    <a:pt x="620" y="343"/>
                    <a:pt x="608" y="344"/>
                    <a:pt x="594" y="344"/>
                  </a:cubicBezTo>
                  <a:cubicBezTo>
                    <a:pt x="589" y="350"/>
                    <a:pt x="588" y="357"/>
                    <a:pt x="584" y="363"/>
                  </a:cubicBezTo>
                  <a:cubicBezTo>
                    <a:pt x="574" y="378"/>
                    <a:pt x="558" y="387"/>
                    <a:pt x="540" y="382"/>
                  </a:cubicBezTo>
                  <a:cubicBezTo>
                    <a:pt x="533" y="384"/>
                    <a:pt x="525" y="380"/>
                    <a:pt x="518" y="377"/>
                  </a:cubicBezTo>
                  <a:cubicBezTo>
                    <a:pt x="512" y="373"/>
                    <a:pt x="507" y="367"/>
                    <a:pt x="507" y="360"/>
                  </a:cubicBezTo>
                  <a:cubicBezTo>
                    <a:pt x="509" y="353"/>
                    <a:pt x="510" y="346"/>
                    <a:pt x="517" y="343"/>
                  </a:cubicBezTo>
                  <a:cubicBezTo>
                    <a:pt x="522" y="340"/>
                    <a:pt x="528" y="338"/>
                    <a:pt x="534" y="341"/>
                  </a:cubicBezTo>
                  <a:cubicBezTo>
                    <a:pt x="538" y="341"/>
                    <a:pt x="540" y="346"/>
                    <a:pt x="542" y="349"/>
                  </a:cubicBezTo>
                  <a:cubicBezTo>
                    <a:pt x="547" y="346"/>
                    <a:pt x="555" y="348"/>
                    <a:pt x="557" y="342"/>
                  </a:cubicBezTo>
                  <a:cubicBezTo>
                    <a:pt x="559" y="336"/>
                    <a:pt x="561" y="330"/>
                    <a:pt x="560" y="324"/>
                  </a:cubicBezTo>
                  <a:cubicBezTo>
                    <a:pt x="556" y="315"/>
                    <a:pt x="547" y="310"/>
                    <a:pt x="539" y="306"/>
                  </a:cubicBezTo>
                  <a:cubicBezTo>
                    <a:pt x="523" y="301"/>
                    <a:pt x="503" y="302"/>
                    <a:pt x="492" y="316"/>
                  </a:cubicBezTo>
                  <a:cubicBezTo>
                    <a:pt x="484" y="327"/>
                    <a:pt x="484" y="327"/>
                    <a:pt x="484" y="327"/>
                  </a:cubicBezTo>
                  <a:cubicBezTo>
                    <a:pt x="474" y="332"/>
                    <a:pt x="461" y="333"/>
                    <a:pt x="452" y="340"/>
                  </a:cubicBezTo>
                  <a:cubicBezTo>
                    <a:pt x="444" y="351"/>
                    <a:pt x="432" y="361"/>
                    <a:pt x="432" y="376"/>
                  </a:cubicBezTo>
                  <a:cubicBezTo>
                    <a:pt x="429" y="396"/>
                    <a:pt x="431" y="418"/>
                    <a:pt x="449" y="431"/>
                  </a:cubicBezTo>
                  <a:cubicBezTo>
                    <a:pt x="456" y="434"/>
                    <a:pt x="463" y="441"/>
                    <a:pt x="472" y="441"/>
                  </a:cubicBezTo>
                  <a:cubicBezTo>
                    <a:pt x="477" y="449"/>
                    <a:pt x="482" y="459"/>
                    <a:pt x="492" y="464"/>
                  </a:cubicBezTo>
                  <a:cubicBezTo>
                    <a:pt x="504" y="475"/>
                    <a:pt x="519" y="475"/>
                    <a:pt x="535" y="475"/>
                  </a:cubicBezTo>
                  <a:cubicBezTo>
                    <a:pt x="547" y="472"/>
                    <a:pt x="559" y="465"/>
                    <a:pt x="566" y="454"/>
                  </a:cubicBezTo>
                  <a:cubicBezTo>
                    <a:pt x="569" y="448"/>
                    <a:pt x="573" y="440"/>
                    <a:pt x="568" y="434"/>
                  </a:cubicBezTo>
                  <a:cubicBezTo>
                    <a:pt x="565" y="428"/>
                    <a:pt x="560" y="426"/>
                    <a:pt x="555" y="423"/>
                  </a:cubicBezTo>
                  <a:cubicBezTo>
                    <a:pt x="541" y="419"/>
                    <a:pt x="540" y="436"/>
                    <a:pt x="530" y="440"/>
                  </a:cubicBezTo>
                  <a:cubicBezTo>
                    <a:pt x="522" y="441"/>
                    <a:pt x="515" y="441"/>
                    <a:pt x="509" y="438"/>
                  </a:cubicBezTo>
                  <a:cubicBezTo>
                    <a:pt x="502" y="432"/>
                    <a:pt x="502" y="422"/>
                    <a:pt x="504" y="414"/>
                  </a:cubicBezTo>
                  <a:cubicBezTo>
                    <a:pt x="509" y="403"/>
                    <a:pt x="517" y="389"/>
                    <a:pt x="532" y="389"/>
                  </a:cubicBezTo>
                  <a:cubicBezTo>
                    <a:pt x="540" y="392"/>
                    <a:pt x="551" y="391"/>
                    <a:pt x="561" y="393"/>
                  </a:cubicBezTo>
                  <a:cubicBezTo>
                    <a:pt x="581" y="397"/>
                    <a:pt x="591" y="418"/>
                    <a:pt x="596" y="434"/>
                  </a:cubicBezTo>
                  <a:cubicBezTo>
                    <a:pt x="608" y="431"/>
                    <a:pt x="620" y="436"/>
                    <a:pt x="631" y="437"/>
                  </a:cubicBezTo>
                  <a:cubicBezTo>
                    <a:pt x="641" y="432"/>
                    <a:pt x="635" y="422"/>
                    <a:pt x="637" y="414"/>
                  </a:cubicBezTo>
                  <a:cubicBezTo>
                    <a:pt x="642" y="401"/>
                    <a:pt x="655" y="393"/>
                    <a:pt x="668" y="389"/>
                  </a:cubicBezTo>
                  <a:cubicBezTo>
                    <a:pt x="670" y="387"/>
                    <a:pt x="669" y="386"/>
                    <a:pt x="668" y="384"/>
                  </a:cubicBezTo>
                  <a:cubicBezTo>
                    <a:pt x="650" y="375"/>
                    <a:pt x="650" y="375"/>
                    <a:pt x="650" y="375"/>
                  </a:cubicBezTo>
                  <a:close/>
                  <a:moveTo>
                    <a:pt x="637" y="374"/>
                  </a:moveTo>
                  <a:cubicBezTo>
                    <a:pt x="633" y="366"/>
                    <a:pt x="632" y="357"/>
                    <a:pt x="630" y="349"/>
                  </a:cubicBezTo>
                  <a:cubicBezTo>
                    <a:pt x="620" y="350"/>
                    <a:pt x="610" y="353"/>
                    <a:pt x="600" y="353"/>
                  </a:cubicBezTo>
                  <a:cubicBezTo>
                    <a:pt x="595" y="357"/>
                    <a:pt x="593" y="364"/>
                    <a:pt x="589" y="371"/>
                  </a:cubicBezTo>
                  <a:cubicBezTo>
                    <a:pt x="585" y="377"/>
                    <a:pt x="577" y="381"/>
                    <a:pt x="573" y="387"/>
                  </a:cubicBezTo>
                  <a:cubicBezTo>
                    <a:pt x="583" y="396"/>
                    <a:pt x="592" y="405"/>
                    <a:pt x="598" y="417"/>
                  </a:cubicBezTo>
                  <a:cubicBezTo>
                    <a:pt x="601" y="419"/>
                    <a:pt x="601" y="423"/>
                    <a:pt x="604" y="425"/>
                  </a:cubicBezTo>
                  <a:cubicBezTo>
                    <a:pt x="611" y="425"/>
                    <a:pt x="620" y="428"/>
                    <a:pt x="627" y="427"/>
                  </a:cubicBezTo>
                  <a:cubicBezTo>
                    <a:pt x="629" y="411"/>
                    <a:pt x="637" y="396"/>
                    <a:pt x="652" y="387"/>
                  </a:cubicBezTo>
                  <a:cubicBezTo>
                    <a:pt x="648" y="382"/>
                    <a:pt x="642" y="379"/>
                    <a:pt x="637" y="374"/>
                  </a:cubicBezTo>
                  <a:close/>
                  <a:moveTo>
                    <a:pt x="637" y="140"/>
                  </a:moveTo>
                  <a:cubicBezTo>
                    <a:pt x="643" y="140"/>
                    <a:pt x="646" y="149"/>
                    <a:pt x="641" y="152"/>
                  </a:cubicBezTo>
                  <a:cubicBezTo>
                    <a:pt x="625" y="155"/>
                    <a:pt x="607" y="157"/>
                    <a:pt x="600" y="175"/>
                  </a:cubicBezTo>
                  <a:cubicBezTo>
                    <a:pt x="598" y="178"/>
                    <a:pt x="595" y="177"/>
                    <a:pt x="592" y="176"/>
                  </a:cubicBezTo>
                  <a:cubicBezTo>
                    <a:pt x="590" y="169"/>
                    <a:pt x="595" y="163"/>
                    <a:pt x="596" y="156"/>
                  </a:cubicBezTo>
                  <a:cubicBezTo>
                    <a:pt x="599" y="143"/>
                    <a:pt x="594" y="129"/>
                    <a:pt x="592" y="115"/>
                  </a:cubicBezTo>
                  <a:cubicBezTo>
                    <a:pt x="592" y="114"/>
                    <a:pt x="594" y="111"/>
                    <a:pt x="596" y="112"/>
                  </a:cubicBezTo>
                  <a:cubicBezTo>
                    <a:pt x="602" y="118"/>
                    <a:pt x="601" y="128"/>
                    <a:pt x="608" y="134"/>
                  </a:cubicBezTo>
                  <a:cubicBezTo>
                    <a:pt x="615" y="145"/>
                    <a:pt x="627" y="143"/>
                    <a:pt x="637" y="140"/>
                  </a:cubicBezTo>
                  <a:close/>
                  <a:moveTo>
                    <a:pt x="640" y="384"/>
                  </a:moveTo>
                  <a:cubicBezTo>
                    <a:pt x="631" y="378"/>
                    <a:pt x="627" y="367"/>
                    <a:pt x="625" y="358"/>
                  </a:cubicBezTo>
                  <a:cubicBezTo>
                    <a:pt x="619" y="354"/>
                    <a:pt x="610" y="357"/>
                    <a:pt x="604" y="358"/>
                  </a:cubicBezTo>
                  <a:cubicBezTo>
                    <a:pt x="600" y="368"/>
                    <a:pt x="595" y="379"/>
                    <a:pt x="586" y="388"/>
                  </a:cubicBezTo>
                  <a:cubicBezTo>
                    <a:pt x="587" y="394"/>
                    <a:pt x="594" y="397"/>
                    <a:pt x="598" y="401"/>
                  </a:cubicBezTo>
                  <a:cubicBezTo>
                    <a:pt x="603" y="406"/>
                    <a:pt x="608" y="412"/>
                    <a:pt x="609" y="418"/>
                  </a:cubicBezTo>
                  <a:cubicBezTo>
                    <a:pt x="613" y="419"/>
                    <a:pt x="619" y="420"/>
                    <a:pt x="622" y="419"/>
                  </a:cubicBezTo>
                  <a:cubicBezTo>
                    <a:pt x="624" y="409"/>
                    <a:pt x="627" y="399"/>
                    <a:pt x="635" y="392"/>
                  </a:cubicBezTo>
                  <a:cubicBezTo>
                    <a:pt x="637" y="391"/>
                    <a:pt x="642" y="388"/>
                    <a:pt x="640" y="384"/>
                  </a:cubicBezTo>
                  <a:close/>
                  <a:moveTo>
                    <a:pt x="624" y="616"/>
                  </a:moveTo>
                  <a:cubicBezTo>
                    <a:pt x="615" y="610"/>
                    <a:pt x="603" y="609"/>
                    <a:pt x="597" y="597"/>
                  </a:cubicBezTo>
                  <a:cubicBezTo>
                    <a:pt x="595" y="597"/>
                    <a:pt x="592" y="599"/>
                    <a:pt x="593" y="601"/>
                  </a:cubicBezTo>
                  <a:cubicBezTo>
                    <a:pt x="596" y="613"/>
                    <a:pt x="592" y="627"/>
                    <a:pt x="585" y="637"/>
                  </a:cubicBezTo>
                  <a:cubicBezTo>
                    <a:pt x="585" y="641"/>
                    <a:pt x="587" y="645"/>
                    <a:pt x="590" y="647"/>
                  </a:cubicBezTo>
                  <a:cubicBezTo>
                    <a:pt x="593" y="647"/>
                    <a:pt x="594" y="650"/>
                    <a:pt x="597" y="648"/>
                  </a:cubicBezTo>
                  <a:cubicBezTo>
                    <a:pt x="599" y="638"/>
                    <a:pt x="604" y="625"/>
                    <a:pt x="617" y="624"/>
                  </a:cubicBezTo>
                  <a:cubicBezTo>
                    <a:pt x="624" y="625"/>
                    <a:pt x="630" y="629"/>
                    <a:pt x="638" y="627"/>
                  </a:cubicBezTo>
                  <a:cubicBezTo>
                    <a:pt x="639" y="626"/>
                    <a:pt x="639" y="624"/>
                    <a:pt x="639" y="622"/>
                  </a:cubicBezTo>
                  <a:cubicBezTo>
                    <a:pt x="635" y="617"/>
                    <a:pt x="629" y="618"/>
                    <a:pt x="624" y="616"/>
                  </a:cubicBezTo>
                  <a:close/>
                  <a:moveTo>
                    <a:pt x="552" y="430"/>
                  </a:moveTo>
                  <a:cubicBezTo>
                    <a:pt x="545" y="431"/>
                    <a:pt x="546" y="438"/>
                    <a:pt x="540" y="441"/>
                  </a:cubicBezTo>
                  <a:cubicBezTo>
                    <a:pt x="536" y="446"/>
                    <a:pt x="529" y="448"/>
                    <a:pt x="523" y="449"/>
                  </a:cubicBezTo>
                  <a:cubicBezTo>
                    <a:pt x="515" y="447"/>
                    <a:pt x="504" y="448"/>
                    <a:pt x="499" y="439"/>
                  </a:cubicBezTo>
                  <a:cubicBezTo>
                    <a:pt x="493" y="432"/>
                    <a:pt x="494" y="421"/>
                    <a:pt x="495" y="412"/>
                  </a:cubicBezTo>
                  <a:cubicBezTo>
                    <a:pt x="492" y="409"/>
                    <a:pt x="488" y="408"/>
                    <a:pt x="484" y="409"/>
                  </a:cubicBezTo>
                  <a:cubicBezTo>
                    <a:pt x="479" y="402"/>
                    <a:pt x="463" y="399"/>
                    <a:pt x="467" y="388"/>
                  </a:cubicBezTo>
                  <a:cubicBezTo>
                    <a:pt x="474" y="381"/>
                    <a:pt x="482" y="373"/>
                    <a:pt x="489" y="367"/>
                  </a:cubicBezTo>
                  <a:cubicBezTo>
                    <a:pt x="488" y="365"/>
                    <a:pt x="484" y="366"/>
                    <a:pt x="482" y="366"/>
                  </a:cubicBezTo>
                  <a:cubicBezTo>
                    <a:pt x="471" y="373"/>
                    <a:pt x="462" y="382"/>
                    <a:pt x="457" y="393"/>
                  </a:cubicBezTo>
                  <a:cubicBezTo>
                    <a:pt x="458" y="400"/>
                    <a:pt x="464" y="404"/>
                    <a:pt x="469" y="409"/>
                  </a:cubicBezTo>
                  <a:cubicBezTo>
                    <a:pt x="474" y="412"/>
                    <a:pt x="480" y="415"/>
                    <a:pt x="487" y="416"/>
                  </a:cubicBezTo>
                  <a:cubicBezTo>
                    <a:pt x="490" y="419"/>
                    <a:pt x="484" y="422"/>
                    <a:pt x="483" y="424"/>
                  </a:cubicBezTo>
                  <a:cubicBezTo>
                    <a:pt x="473" y="427"/>
                    <a:pt x="461" y="423"/>
                    <a:pt x="454" y="416"/>
                  </a:cubicBezTo>
                  <a:cubicBezTo>
                    <a:pt x="444" y="403"/>
                    <a:pt x="443" y="387"/>
                    <a:pt x="448" y="372"/>
                  </a:cubicBezTo>
                  <a:cubicBezTo>
                    <a:pt x="455" y="357"/>
                    <a:pt x="470" y="348"/>
                    <a:pt x="485" y="346"/>
                  </a:cubicBezTo>
                  <a:cubicBezTo>
                    <a:pt x="488" y="347"/>
                    <a:pt x="490" y="343"/>
                    <a:pt x="492" y="346"/>
                  </a:cubicBezTo>
                  <a:cubicBezTo>
                    <a:pt x="490" y="352"/>
                    <a:pt x="493" y="358"/>
                    <a:pt x="493" y="365"/>
                  </a:cubicBezTo>
                  <a:cubicBezTo>
                    <a:pt x="503" y="362"/>
                    <a:pt x="494" y="348"/>
                    <a:pt x="502" y="343"/>
                  </a:cubicBezTo>
                  <a:cubicBezTo>
                    <a:pt x="509" y="333"/>
                    <a:pt x="522" y="328"/>
                    <a:pt x="534" y="331"/>
                  </a:cubicBezTo>
                  <a:cubicBezTo>
                    <a:pt x="538" y="333"/>
                    <a:pt x="543" y="335"/>
                    <a:pt x="546" y="338"/>
                  </a:cubicBezTo>
                  <a:cubicBezTo>
                    <a:pt x="548" y="339"/>
                    <a:pt x="549" y="339"/>
                    <a:pt x="550" y="338"/>
                  </a:cubicBezTo>
                  <a:cubicBezTo>
                    <a:pt x="553" y="335"/>
                    <a:pt x="553" y="328"/>
                    <a:pt x="550" y="323"/>
                  </a:cubicBezTo>
                  <a:cubicBezTo>
                    <a:pt x="540" y="314"/>
                    <a:pt x="525" y="308"/>
                    <a:pt x="510" y="313"/>
                  </a:cubicBezTo>
                  <a:cubicBezTo>
                    <a:pt x="500" y="317"/>
                    <a:pt x="494" y="326"/>
                    <a:pt x="489" y="336"/>
                  </a:cubicBezTo>
                  <a:cubicBezTo>
                    <a:pt x="482" y="340"/>
                    <a:pt x="473" y="336"/>
                    <a:pt x="465" y="342"/>
                  </a:cubicBezTo>
                  <a:cubicBezTo>
                    <a:pt x="454" y="347"/>
                    <a:pt x="447" y="359"/>
                    <a:pt x="441" y="369"/>
                  </a:cubicBezTo>
                  <a:cubicBezTo>
                    <a:pt x="438" y="388"/>
                    <a:pt x="438" y="414"/>
                    <a:pt x="457" y="426"/>
                  </a:cubicBezTo>
                  <a:cubicBezTo>
                    <a:pt x="463" y="432"/>
                    <a:pt x="472" y="432"/>
                    <a:pt x="479" y="434"/>
                  </a:cubicBezTo>
                  <a:cubicBezTo>
                    <a:pt x="483" y="437"/>
                    <a:pt x="481" y="443"/>
                    <a:pt x="484" y="447"/>
                  </a:cubicBezTo>
                  <a:cubicBezTo>
                    <a:pt x="497" y="464"/>
                    <a:pt x="520" y="472"/>
                    <a:pt x="541" y="466"/>
                  </a:cubicBezTo>
                  <a:cubicBezTo>
                    <a:pt x="550" y="464"/>
                    <a:pt x="555" y="454"/>
                    <a:pt x="561" y="448"/>
                  </a:cubicBezTo>
                  <a:cubicBezTo>
                    <a:pt x="565" y="440"/>
                    <a:pt x="558" y="432"/>
                    <a:pt x="552" y="430"/>
                  </a:cubicBezTo>
                  <a:close/>
                  <a:moveTo>
                    <a:pt x="520" y="118"/>
                  </a:moveTo>
                  <a:cubicBezTo>
                    <a:pt x="530" y="126"/>
                    <a:pt x="533" y="138"/>
                    <a:pt x="536" y="150"/>
                  </a:cubicBezTo>
                  <a:cubicBezTo>
                    <a:pt x="535" y="153"/>
                    <a:pt x="535" y="153"/>
                    <a:pt x="535" y="153"/>
                  </a:cubicBezTo>
                  <a:cubicBezTo>
                    <a:pt x="535" y="154"/>
                    <a:pt x="533" y="158"/>
                    <a:pt x="531" y="155"/>
                  </a:cubicBezTo>
                  <a:cubicBezTo>
                    <a:pt x="530" y="148"/>
                    <a:pt x="526" y="142"/>
                    <a:pt x="525" y="134"/>
                  </a:cubicBezTo>
                  <a:cubicBezTo>
                    <a:pt x="512" y="117"/>
                    <a:pt x="491" y="116"/>
                    <a:pt x="472" y="118"/>
                  </a:cubicBezTo>
                  <a:cubicBezTo>
                    <a:pt x="469" y="119"/>
                    <a:pt x="465" y="122"/>
                    <a:pt x="462" y="122"/>
                  </a:cubicBezTo>
                  <a:cubicBezTo>
                    <a:pt x="460" y="122"/>
                    <a:pt x="458" y="123"/>
                    <a:pt x="459" y="120"/>
                  </a:cubicBezTo>
                  <a:cubicBezTo>
                    <a:pt x="473" y="110"/>
                    <a:pt x="484" y="94"/>
                    <a:pt x="480" y="76"/>
                  </a:cubicBezTo>
                  <a:cubicBezTo>
                    <a:pt x="481" y="72"/>
                    <a:pt x="474" y="67"/>
                    <a:pt x="480" y="64"/>
                  </a:cubicBezTo>
                  <a:cubicBezTo>
                    <a:pt x="499" y="65"/>
                    <a:pt x="516" y="76"/>
                    <a:pt x="523" y="93"/>
                  </a:cubicBezTo>
                  <a:cubicBezTo>
                    <a:pt x="526" y="102"/>
                    <a:pt x="520" y="109"/>
                    <a:pt x="520" y="118"/>
                  </a:cubicBezTo>
                  <a:close/>
                  <a:moveTo>
                    <a:pt x="520" y="581"/>
                  </a:moveTo>
                  <a:cubicBezTo>
                    <a:pt x="514" y="575"/>
                    <a:pt x="506" y="574"/>
                    <a:pt x="499" y="573"/>
                  </a:cubicBezTo>
                  <a:cubicBezTo>
                    <a:pt x="498" y="573"/>
                    <a:pt x="496" y="574"/>
                    <a:pt x="497" y="575"/>
                  </a:cubicBezTo>
                  <a:cubicBezTo>
                    <a:pt x="509" y="581"/>
                    <a:pt x="517" y="592"/>
                    <a:pt x="517" y="606"/>
                  </a:cubicBezTo>
                  <a:cubicBezTo>
                    <a:pt x="516" y="620"/>
                    <a:pt x="514" y="637"/>
                    <a:pt x="498" y="644"/>
                  </a:cubicBezTo>
                  <a:cubicBezTo>
                    <a:pt x="483" y="647"/>
                    <a:pt x="468" y="649"/>
                    <a:pt x="453" y="644"/>
                  </a:cubicBezTo>
                  <a:cubicBezTo>
                    <a:pt x="452" y="644"/>
                    <a:pt x="451" y="644"/>
                    <a:pt x="451" y="645"/>
                  </a:cubicBezTo>
                  <a:cubicBezTo>
                    <a:pt x="462" y="652"/>
                    <a:pt x="472" y="663"/>
                    <a:pt x="477" y="675"/>
                  </a:cubicBezTo>
                  <a:cubicBezTo>
                    <a:pt x="484" y="682"/>
                    <a:pt x="476" y="695"/>
                    <a:pt x="486" y="700"/>
                  </a:cubicBezTo>
                  <a:cubicBezTo>
                    <a:pt x="497" y="700"/>
                    <a:pt x="506" y="694"/>
                    <a:pt x="514" y="687"/>
                  </a:cubicBezTo>
                  <a:cubicBezTo>
                    <a:pt x="521" y="676"/>
                    <a:pt x="526" y="663"/>
                    <a:pt x="524" y="650"/>
                  </a:cubicBezTo>
                  <a:cubicBezTo>
                    <a:pt x="523" y="645"/>
                    <a:pt x="519" y="641"/>
                    <a:pt x="522" y="636"/>
                  </a:cubicBezTo>
                  <a:cubicBezTo>
                    <a:pt x="529" y="629"/>
                    <a:pt x="533" y="620"/>
                    <a:pt x="535" y="611"/>
                  </a:cubicBezTo>
                  <a:cubicBezTo>
                    <a:pt x="535" y="599"/>
                    <a:pt x="530" y="587"/>
                    <a:pt x="520" y="581"/>
                  </a:cubicBezTo>
                  <a:close/>
                  <a:moveTo>
                    <a:pt x="532" y="358"/>
                  </a:moveTo>
                  <a:cubicBezTo>
                    <a:pt x="530" y="359"/>
                    <a:pt x="530" y="359"/>
                    <a:pt x="530" y="359"/>
                  </a:cubicBezTo>
                  <a:cubicBezTo>
                    <a:pt x="531" y="360"/>
                    <a:pt x="532" y="360"/>
                    <a:pt x="533" y="360"/>
                  </a:cubicBezTo>
                  <a:cubicBezTo>
                    <a:pt x="533" y="358"/>
                    <a:pt x="532" y="358"/>
                    <a:pt x="532" y="358"/>
                  </a:cubicBezTo>
                  <a:close/>
                  <a:moveTo>
                    <a:pt x="844" y="327"/>
                  </a:moveTo>
                  <a:cubicBezTo>
                    <a:pt x="839" y="323"/>
                    <a:pt x="834" y="319"/>
                    <a:pt x="827" y="319"/>
                  </a:cubicBezTo>
                  <a:cubicBezTo>
                    <a:pt x="819" y="313"/>
                    <a:pt x="810" y="317"/>
                    <a:pt x="801" y="318"/>
                  </a:cubicBezTo>
                  <a:cubicBezTo>
                    <a:pt x="797" y="311"/>
                    <a:pt x="792" y="304"/>
                    <a:pt x="783" y="302"/>
                  </a:cubicBezTo>
                  <a:cubicBezTo>
                    <a:pt x="786" y="301"/>
                    <a:pt x="785" y="297"/>
                    <a:pt x="787" y="295"/>
                  </a:cubicBezTo>
                  <a:cubicBezTo>
                    <a:pt x="785" y="290"/>
                    <a:pt x="791" y="281"/>
                    <a:pt x="782" y="280"/>
                  </a:cubicBezTo>
                  <a:cubicBezTo>
                    <a:pt x="778" y="282"/>
                    <a:pt x="776" y="278"/>
                    <a:pt x="773" y="278"/>
                  </a:cubicBezTo>
                  <a:cubicBezTo>
                    <a:pt x="773" y="276"/>
                    <a:pt x="773" y="276"/>
                    <a:pt x="773" y="276"/>
                  </a:cubicBezTo>
                  <a:cubicBezTo>
                    <a:pt x="783" y="267"/>
                    <a:pt x="788" y="256"/>
                    <a:pt x="787" y="242"/>
                  </a:cubicBezTo>
                  <a:cubicBezTo>
                    <a:pt x="786" y="236"/>
                    <a:pt x="785" y="230"/>
                    <a:pt x="780" y="226"/>
                  </a:cubicBezTo>
                  <a:cubicBezTo>
                    <a:pt x="785" y="215"/>
                    <a:pt x="787" y="204"/>
                    <a:pt x="782" y="192"/>
                  </a:cubicBezTo>
                  <a:cubicBezTo>
                    <a:pt x="776" y="179"/>
                    <a:pt x="762" y="174"/>
                    <a:pt x="748" y="171"/>
                  </a:cubicBezTo>
                  <a:cubicBezTo>
                    <a:pt x="743" y="171"/>
                    <a:pt x="739" y="173"/>
                    <a:pt x="735" y="173"/>
                  </a:cubicBezTo>
                  <a:cubicBezTo>
                    <a:pt x="731" y="167"/>
                    <a:pt x="714" y="165"/>
                    <a:pt x="721" y="154"/>
                  </a:cubicBezTo>
                  <a:cubicBezTo>
                    <a:pt x="723" y="151"/>
                    <a:pt x="723" y="151"/>
                    <a:pt x="723" y="151"/>
                  </a:cubicBezTo>
                  <a:cubicBezTo>
                    <a:pt x="728" y="136"/>
                    <a:pt x="722" y="120"/>
                    <a:pt x="709" y="112"/>
                  </a:cubicBezTo>
                  <a:cubicBezTo>
                    <a:pt x="701" y="104"/>
                    <a:pt x="691" y="103"/>
                    <a:pt x="680" y="102"/>
                  </a:cubicBezTo>
                  <a:cubicBezTo>
                    <a:pt x="669" y="88"/>
                    <a:pt x="651" y="84"/>
                    <a:pt x="635" y="90"/>
                  </a:cubicBezTo>
                  <a:cubicBezTo>
                    <a:pt x="626" y="93"/>
                    <a:pt x="618" y="98"/>
                    <a:pt x="614" y="105"/>
                  </a:cubicBezTo>
                  <a:cubicBezTo>
                    <a:pt x="611" y="113"/>
                    <a:pt x="612" y="121"/>
                    <a:pt x="615" y="128"/>
                  </a:cubicBezTo>
                  <a:cubicBezTo>
                    <a:pt x="620" y="132"/>
                    <a:pt x="624" y="138"/>
                    <a:pt x="630" y="134"/>
                  </a:cubicBezTo>
                  <a:cubicBezTo>
                    <a:pt x="635" y="129"/>
                    <a:pt x="641" y="131"/>
                    <a:pt x="646" y="133"/>
                  </a:cubicBezTo>
                  <a:cubicBezTo>
                    <a:pt x="650" y="137"/>
                    <a:pt x="652" y="142"/>
                    <a:pt x="652" y="148"/>
                  </a:cubicBezTo>
                  <a:cubicBezTo>
                    <a:pt x="652" y="154"/>
                    <a:pt x="645" y="158"/>
                    <a:pt x="641" y="159"/>
                  </a:cubicBezTo>
                  <a:cubicBezTo>
                    <a:pt x="638" y="160"/>
                    <a:pt x="634" y="162"/>
                    <a:pt x="631" y="160"/>
                  </a:cubicBezTo>
                  <a:cubicBezTo>
                    <a:pt x="620" y="164"/>
                    <a:pt x="608" y="171"/>
                    <a:pt x="604" y="183"/>
                  </a:cubicBezTo>
                  <a:cubicBezTo>
                    <a:pt x="600" y="189"/>
                    <a:pt x="592" y="183"/>
                    <a:pt x="588" y="186"/>
                  </a:cubicBezTo>
                  <a:cubicBezTo>
                    <a:pt x="581" y="186"/>
                    <a:pt x="576" y="194"/>
                    <a:pt x="570" y="196"/>
                  </a:cubicBezTo>
                  <a:cubicBezTo>
                    <a:pt x="561" y="189"/>
                    <a:pt x="576" y="186"/>
                    <a:pt x="577" y="180"/>
                  </a:cubicBezTo>
                  <a:cubicBezTo>
                    <a:pt x="584" y="170"/>
                    <a:pt x="588" y="160"/>
                    <a:pt x="588" y="148"/>
                  </a:cubicBezTo>
                  <a:cubicBezTo>
                    <a:pt x="587" y="134"/>
                    <a:pt x="581" y="123"/>
                    <a:pt x="576" y="111"/>
                  </a:cubicBezTo>
                  <a:cubicBezTo>
                    <a:pt x="579" y="102"/>
                    <a:pt x="575" y="93"/>
                    <a:pt x="575" y="83"/>
                  </a:cubicBezTo>
                  <a:cubicBezTo>
                    <a:pt x="571" y="74"/>
                    <a:pt x="569" y="63"/>
                    <a:pt x="562" y="54"/>
                  </a:cubicBezTo>
                  <a:cubicBezTo>
                    <a:pt x="544" y="28"/>
                    <a:pt x="514" y="16"/>
                    <a:pt x="483" y="13"/>
                  </a:cubicBezTo>
                  <a:cubicBezTo>
                    <a:pt x="465" y="11"/>
                    <a:pt x="451" y="20"/>
                    <a:pt x="435" y="22"/>
                  </a:cubicBezTo>
                  <a:cubicBezTo>
                    <a:pt x="425" y="27"/>
                    <a:pt x="415" y="31"/>
                    <a:pt x="407" y="40"/>
                  </a:cubicBezTo>
                  <a:cubicBezTo>
                    <a:pt x="408" y="43"/>
                    <a:pt x="408" y="48"/>
                    <a:pt x="410" y="51"/>
                  </a:cubicBezTo>
                  <a:cubicBezTo>
                    <a:pt x="412" y="53"/>
                    <a:pt x="415" y="51"/>
                    <a:pt x="417" y="53"/>
                  </a:cubicBezTo>
                  <a:cubicBezTo>
                    <a:pt x="423" y="58"/>
                    <a:pt x="425" y="65"/>
                    <a:pt x="425" y="73"/>
                  </a:cubicBezTo>
                  <a:cubicBezTo>
                    <a:pt x="423" y="89"/>
                    <a:pt x="406" y="99"/>
                    <a:pt x="392" y="105"/>
                  </a:cubicBezTo>
                  <a:cubicBezTo>
                    <a:pt x="389" y="101"/>
                    <a:pt x="393" y="95"/>
                    <a:pt x="392" y="90"/>
                  </a:cubicBezTo>
                  <a:cubicBezTo>
                    <a:pt x="392" y="82"/>
                    <a:pt x="387" y="74"/>
                    <a:pt x="380" y="70"/>
                  </a:cubicBezTo>
                  <a:cubicBezTo>
                    <a:pt x="372" y="68"/>
                    <a:pt x="362" y="63"/>
                    <a:pt x="355" y="69"/>
                  </a:cubicBezTo>
                  <a:cubicBezTo>
                    <a:pt x="350" y="73"/>
                    <a:pt x="346" y="80"/>
                    <a:pt x="339" y="77"/>
                  </a:cubicBezTo>
                  <a:cubicBezTo>
                    <a:pt x="326" y="73"/>
                    <a:pt x="324" y="60"/>
                    <a:pt x="319" y="50"/>
                  </a:cubicBezTo>
                  <a:cubicBezTo>
                    <a:pt x="316" y="42"/>
                    <a:pt x="320" y="32"/>
                    <a:pt x="313" y="26"/>
                  </a:cubicBezTo>
                  <a:cubicBezTo>
                    <a:pt x="310" y="18"/>
                    <a:pt x="300" y="22"/>
                    <a:pt x="293" y="22"/>
                  </a:cubicBezTo>
                  <a:cubicBezTo>
                    <a:pt x="260" y="22"/>
                    <a:pt x="225" y="25"/>
                    <a:pt x="191" y="23"/>
                  </a:cubicBezTo>
                  <a:cubicBezTo>
                    <a:pt x="178" y="25"/>
                    <a:pt x="163" y="24"/>
                    <a:pt x="150" y="25"/>
                  </a:cubicBezTo>
                  <a:cubicBezTo>
                    <a:pt x="103" y="26"/>
                    <a:pt x="52" y="25"/>
                    <a:pt x="5" y="26"/>
                  </a:cubicBezTo>
                  <a:cubicBezTo>
                    <a:pt x="3" y="28"/>
                    <a:pt x="4" y="30"/>
                    <a:pt x="4" y="31"/>
                  </a:cubicBezTo>
                  <a:cubicBezTo>
                    <a:pt x="22" y="34"/>
                    <a:pt x="40" y="32"/>
                    <a:pt x="58" y="32"/>
                  </a:cubicBezTo>
                  <a:cubicBezTo>
                    <a:pt x="262" y="30"/>
                    <a:pt x="262" y="30"/>
                    <a:pt x="262" y="30"/>
                  </a:cubicBezTo>
                  <a:cubicBezTo>
                    <a:pt x="276" y="31"/>
                    <a:pt x="292" y="29"/>
                    <a:pt x="307" y="30"/>
                  </a:cubicBezTo>
                  <a:cubicBezTo>
                    <a:pt x="310" y="42"/>
                    <a:pt x="312" y="54"/>
                    <a:pt x="316" y="65"/>
                  </a:cubicBezTo>
                  <a:cubicBezTo>
                    <a:pt x="322" y="65"/>
                    <a:pt x="318" y="71"/>
                    <a:pt x="321" y="73"/>
                  </a:cubicBezTo>
                  <a:cubicBezTo>
                    <a:pt x="327" y="82"/>
                    <a:pt x="339" y="89"/>
                    <a:pt x="351" y="87"/>
                  </a:cubicBezTo>
                  <a:cubicBezTo>
                    <a:pt x="356" y="83"/>
                    <a:pt x="356" y="73"/>
                    <a:pt x="364" y="73"/>
                  </a:cubicBezTo>
                  <a:cubicBezTo>
                    <a:pt x="369" y="73"/>
                    <a:pt x="374" y="74"/>
                    <a:pt x="378" y="77"/>
                  </a:cubicBezTo>
                  <a:cubicBezTo>
                    <a:pt x="382" y="82"/>
                    <a:pt x="386" y="89"/>
                    <a:pt x="384" y="96"/>
                  </a:cubicBezTo>
                  <a:cubicBezTo>
                    <a:pt x="384" y="113"/>
                    <a:pt x="368" y="121"/>
                    <a:pt x="356" y="127"/>
                  </a:cubicBezTo>
                  <a:cubicBezTo>
                    <a:pt x="334" y="131"/>
                    <a:pt x="312" y="121"/>
                    <a:pt x="300" y="103"/>
                  </a:cubicBezTo>
                  <a:cubicBezTo>
                    <a:pt x="293" y="95"/>
                    <a:pt x="292" y="83"/>
                    <a:pt x="287" y="75"/>
                  </a:cubicBezTo>
                  <a:cubicBezTo>
                    <a:pt x="286" y="73"/>
                    <a:pt x="283" y="73"/>
                    <a:pt x="282" y="73"/>
                  </a:cubicBezTo>
                  <a:cubicBezTo>
                    <a:pt x="278" y="77"/>
                    <a:pt x="282" y="82"/>
                    <a:pt x="283" y="86"/>
                  </a:cubicBezTo>
                  <a:cubicBezTo>
                    <a:pt x="289" y="111"/>
                    <a:pt x="311" y="128"/>
                    <a:pt x="333" y="133"/>
                  </a:cubicBezTo>
                  <a:cubicBezTo>
                    <a:pt x="346" y="138"/>
                    <a:pt x="357" y="131"/>
                    <a:pt x="368" y="128"/>
                  </a:cubicBezTo>
                  <a:cubicBezTo>
                    <a:pt x="369" y="129"/>
                    <a:pt x="369" y="129"/>
                    <a:pt x="369" y="129"/>
                  </a:cubicBezTo>
                  <a:cubicBezTo>
                    <a:pt x="358" y="150"/>
                    <a:pt x="358" y="150"/>
                    <a:pt x="358" y="150"/>
                  </a:cubicBezTo>
                  <a:cubicBezTo>
                    <a:pt x="357" y="161"/>
                    <a:pt x="351" y="172"/>
                    <a:pt x="356" y="183"/>
                  </a:cubicBezTo>
                  <a:cubicBezTo>
                    <a:pt x="363" y="205"/>
                    <a:pt x="363" y="205"/>
                    <a:pt x="363" y="205"/>
                  </a:cubicBezTo>
                  <a:cubicBezTo>
                    <a:pt x="367" y="208"/>
                    <a:pt x="366" y="212"/>
                    <a:pt x="369" y="215"/>
                  </a:cubicBezTo>
                  <a:cubicBezTo>
                    <a:pt x="374" y="222"/>
                    <a:pt x="386" y="228"/>
                    <a:pt x="380" y="238"/>
                  </a:cubicBezTo>
                  <a:cubicBezTo>
                    <a:pt x="376" y="250"/>
                    <a:pt x="381" y="261"/>
                    <a:pt x="383" y="273"/>
                  </a:cubicBezTo>
                  <a:cubicBezTo>
                    <a:pt x="389" y="292"/>
                    <a:pt x="407" y="304"/>
                    <a:pt x="423" y="316"/>
                  </a:cubicBezTo>
                  <a:cubicBezTo>
                    <a:pt x="398" y="330"/>
                    <a:pt x="383" y="357"/>
                    <a:pt x="386" y="386"/>
                  </a:cubicBezTo>
                  <a:cubicBezTo>
                    <a:pt x="390" y="410"/>
                    <a:pt x="394" y="436"/>
                    <a:pt x="413" y="452"/>
                  </a:cubicBezTo>
                  <a:cubicBezTo>
                    <a:pt x="426" y="463"/>
                    <a:pt x="405" y="467"/>
                    <a:pt x="402" y="475"/>
                  </a:cubicBezTo>
                  <a:cubicBezTo>
                    <a:pt x="392" y="485"/>
                    <a:pt x="387" y="497"/>
                    <a:pt x="384" y="511"/>
                  </a:cubicBezTo>
                  <a:cubicBezTo>
                    <a:pt x="382" y="532"/>
                    <a:pt x="382" y="532"/>
                    <a:pt x="382" y="532"/>
                  </a:cubicBezTo>
                  <a:cubicBezTo>
                    <a:pt x="364" y="552"/>
                    <a:pt x="356" y="576"/>
                    <a:pt x="352" y="602"/>
                  </a:cubicBezTo>
                  <a:cubicBezTo>
                    <a:pt x="352" y="614"/>
                    <a:pt x="355" y="628"/>
                    <a:pt x="362" y="639"/>
                  </a:cubicBezTo>
                  <a:cubicBezTo>
                    <a:pt x="361" y="640"/>
                    <a:pt x="361" y="640"/>
                    <a:pt x="361" y="640"/>
                  </a:cubicBezTo>
                  <a:cubicBezTo>
                    <a:pt x="347" y="637"/>
                    <a:pt x="335" y="641"/>
                    <a:pt x="323" y="646"/>
                  </a:cubicBezTo>
                  <a:cubicBezTo>
                    <a:pt x="301" y="656"/>
                    <a:pt x="285" y="678"/>
                    <a:pt x="280" y="700"/>
                  </a:cubicBezTo>
                  <a:cubicBezTo>
                    <a:pt x="277" y="701"/>
                    <a:pt x="277" y="701"/>
                    <a:pt x="277" y="701"/>
                  </a:cubicBezTo>
                  <a:cubicBezTo>
                    <a:pt x="112" y="704"/>
                    <a:pt x="112" y="704"/>
                    <a:pt x="112" y="704"/>
                  </a:cubicBezTo>
                  <a:cubicBezTo>
                    <a:pt x="75" y="704"/>
                    <a:pt x="41" y="705"/>
                    <a:pt x="2" y="706"/>
                  </a:cubicBezTo>
                  <a:cubicBezTo>
                    <a:pt x="1" y="708"/>
                    <a:pt x="1" y="711"/>
                    <a:pt x="2" y="713"/>
                  </a:cubicBezTo>
                  <a:cubicBezTo>
                    <a:pt x="7" y="714"/>
                    <a:pt x="7" y="714"/>
                    <a:pt x="7" y="714"/>
                  </a:cubicBezTo>
                  <a:cubicBezTo>
                    <a:pt x="189" y="712"/>
                    <a:pt x="189" y="712"/>
                    <a:pt x="189" y="712"/>
                  </a:cubicBezTo>
                  <a:cubicBezTo>
                    <a:pt x="220" y="711"/>
                    <a:pt x="250" y="710"/>
                    <a:pt x="283" y="710"/>
                  </a:cubicBezTo>
                  <a:cubicBezTo>
                    <a:pt x="285" y="697"/>
                    <a:pt x="292" y="686"/>
                    <a:pt x="299" y="674"/>
                  </a:cubicBezTo>
                  <a:cubicBezTo>
                    <a:pt x="315" y="656"/>
                    <a:pt x="337" y="644"/>
                    <a:pt x="361" y="649"/>
                  </a:cubicBezTo>
                  <a:cubicBezTo>
                    <a:pt x="364" y="650"/>
                    <a:pt x="366" y="650"/>
                    <a:pt x="369" y="650"/>
                  </a:cubicBezTo>
                  <a:cubicBezTo>
                    <a:pt x="379" y="659"/>
                    <a:pt x="387" y="671"/>
                    <a:pt x="382" y="685"/>
                  </a:cubicBezTo>
                  <a:cubicBezTo>
                    <a:pt x="381" y="691"/>
                    <a:pt x="375" y="693"/>
                    <a:pt x="369" y="695"/>
                  </a:cubicBezTo>
                  <a:cubicBezTo>
                    <a:pt x="356" y="697"/>
                    <a:pt x="348" y="679"/>
                    <a:pt x="336" y="689"/>
                  </a:cubicBezTo>
                  <a:cubicBezTo>
                    <a:pt x="320" y="705"/>
                    <a:pt x="313" y="724"/>
                    <a:pt x="308" y="745"/>
                  </a:cubicBezTo>
                  <a:cubicBezTo>
                    <a:pt x="306" y="746"/>
                    <a:pt x="306" y="746"/>
                    <a:pt x="306" y="746"/>
                  </a:cubicBezTo>
                  <a:cubicBezTo>
                    <a:pt x="193" y="746"/>
                    <a:pt x="193" y="746"/>
                    <a:pt x="193" y="746"/>
                  </a:cubicBezTo>
                  <a:cubicBezTo>
                    <a:pt x="13" y="747"/>
                    <a:pt x="13" y="747"/>
                    <a:pt x="13" y="747"/>
                  </a:cubicBezTo>
                  <a:cubicBezTo>
                    <a:pt x="9" y="745"/>
                    <a:pt x="6" y="749"/>
                    <a:pt x="2" y="748"/>
                  </a:cubicBezTo>
                  <a:cubicBezTo>
                    <a:pt x="0" y="750"/>
                    <a:pt x="1" y="753"/>
                    <a:pt x="1" y="755"/>
                  </a:cubicBezTo>
                  <a:cubicBezTo>
                    <a:pt x="3" y="756"/>
                    <a:pt x="3" y="756"/>
                    <a:pt x="3" y="756"/>
                  </a:cubicBezTo>
                  <a:cubicBezTo>
                    <a:pt x="99" y="756"/>
                    <a:pt x="200" y="754"/>
                    <a:pt x="294" y="755"/>
                  </a:cubicBezTo>
                  <a:cubicBezTo>
                    <a:pt x="316" y="752"/>
                    <a:pt x="316" y="752"/>
                    <a:pt x="316" y="752"/>
                  </a:cubicBezTo>
                  <a:cubicBezTo>
                    <a:pt x="318" y="748"/>
                    <a:pt x="315" y="743"/>
                    <a:pt x="317" y="739"/>
                  </a:cubicBezTo>
                  <a:cubicBezTo>
                    <a:pt x="320" y="723"/>
                    <a:pt x="328" y="706"/>
                    <a:pt x="342" y="697"/>
                  </a:cubicBezTo>
                  <a:cubicBezTo>
                    <a:pt x="353" y="696"/>
                    <a:pt x="363" y="706"/>
                    <a:pt x="375" y="702"/>
                  </a:cubicBezTo>
                  <a:cubicBezTo>
                    <a:pt x="384" y="696"/>
                    <a:pt x="384" y="696"/>
                    <a:pt x="384" y="696"/>
                  </a:cubicBezTo>
                  <a:cubicBezTo>
                    <a:pt x="391" y="687"/>
                    <a:pt x="393" y="674"/>
                    <a:pt x="388" y="662"/>
                  </a:cubicBezTo>
                  <a:cubicBezTo>
                    <a:pt x="394" y="662"/>
                    <a:pt x="399" y="667"/>
                    <a:pt x="404" y="671"/>
                  </a:cubicBezTo>
                  <a:cubicBezTo>
                    <a:pt x="414" y="679"/>
                    <a:pt x="425" y="690"/>
                    <a:pt x="425" y="705"/>
                  </a:cubicBezTo>
                  <a:cubicBezTo>
                    <a:pt x="423" y="712"/>
                    <a:pt x="419" y="718"/>
                    <a:pt x="412" y="722"/>
                  </a:cubicBezTo>
                  <a:cubicBezTo>
                    <a:pt x="411" y="725"/>
                    <a:pt x="410" y="729"/>
                    <a:pt x="414" y="731"/>
                  </a:cubicBezTo>
                  <a:cubicBezTo>
                    <a:pt x="424" y="742"/>
                    <a:pt x="439" y="748"/>
                    <a:pt x="453" y="751"/>
                  </a:cubicBezTo>
                  <a:cubicBezTo>
                    <a:pt x="478" y="757"/>
                    <a:pt x="503" y="748"/>
                    <a:pt x="527" y="740"/>
                  </a:cubicBezTo>
                  <a:cubicBezTo>
                    <a:pt x="539" y="737"/>
                    <a:pt x="548" y="728"/>
                    <a:pt x="558" y="721"/>
                  </a:cubicBezTo>
                  <a:cubicBezTo>
                    <a:pt x="568" y="707"/>
                    <a:pt x="575" y="691"/>
                    <a:pt x="577" y="673"/>
                  </a:cubicBezTo>
                  <a:cubicBezTo>
                    <a:pt x="580" y="660"/>
                    <a:pt x="575" y="648"/>
                    <a:pt x="577" y="636"/>
                  </a:cubicBezTo>
                  <a:cubicBezTo>
                    <a:pt x="587" y="617"/>
                    <a:pt x="592" y="591"/>
                    <a:pt x="577" y="574"/>
                  </a:cubicBezTo>
                  <a:cubicBezTo>
                    <a:pt x="573" y="566"/>
                    <a:pt x="564" y="563"/>
                    <a:pt x="560" y="556"/>
                  </a:cubicBezTo>
                  <a:cubicBezTo>
                    <a:pt x="550" y="529"/>
                    <a:pt x="522" y="513"/>
                    <a:pt x="494" y="510"/>
                  </a:cubicBezTo>
                  <a:cubicBezTo>
                    <a:pt x="475" y="509"/>
                    <a:pt x="459" y="514"/>
                    <a:pt x="447" y="529"/>
                  </a:cubicBezTo>
                  <a:cubicBezTo>
                    <a:pt x="436" y="543"/>
                    <a:pt x="429" y="564"/>
                    <a:pt x="436" y="583"/>
                  </a:cubicBezTo>
                  <a:cubicBezTo>
                    <a:pt x="434" y="601"/>
                    <a:pt x="432" y="625"/>
                    <a:pt x="450" y="636"/>
                  </a:cubicBezTo>
                  <a:cubicBezTo>
                    <a:pt x="461" y="642"/>
                    <a:pt x="473" y="643"/>
                    <a:pt x="486" y="641"/>
                  </a:cubicBezTo>
                  <a:cubicBezTo>
                    <a:pt x="493" y="641"/>
                    <a:pt x="498" y="634"/>
                    <a:pt x="503" y="629"/>
                  </a:cubicBezTo>
                  <a:cubicBezTo>
                    <a:pt x="508" y="622"/>
                    <a:pt x="511" y="616"/>
                    <a:pt x="511" y="607"/>
                  </a:cubicBezTo>
                  <a:cubicBezTo>
                    <a:pt x="508" y="597"/>
                    <a:pt x="501" y="589"/>
                    <a:pt x="492" y="584"/>
                  </a:cubicBezTo>
                  <a:cubicBezTo>
                    <a:pt x="488" y="583"/>
                    <a:pt x="483" y="583"/>
                    <a:pt x="481" y="580"/>
                  </a:cubicBezTo>
                  <a:cubicBezTo>
                    <a:pt x="479" y="576"/>
                    <a:pt x="481" y="573"/>
                    <a:pt x="482" y="570"/>
                  </a:cubicBezTo>
                  <a:cubicBezTo>
                    <a:pt x="489" y="561"/>
                    <a:pt x="501" y="563"/>
                    <a:pt x="511" y="566"/>
                  </a:cubicBezTo>
                  <a:cubicBezTo>
                    <a:pt x="521" y="571"/>
                    <a:pt x="529" y="581"/>
                    <a:pt x="537" y="589"/>
                  </a:cubicBezTo>
                  <a:cubicBezTo>
                    <a:pt x="540" y="600"/>
                    <a:pt x="544" y="615"/>
                    <a:pt x="537" y="626"/>
                  </a:cubicBezTo>
                  <a:cubicBezTo>
                    <a:pt x="537" y="632"/>
                    <a:pt x="524" y="635"/>
                    <a:pt x="529" y="644"/>
                  </a:cubicBezTo>
                  <a:cubicBezTo>
                    <a:pt x="537" y="656"/>
                    <a:pt x="533" y="675"/>
                    <a:pt x="524" y="686"/>
                  </a:cubicBezTo>
                  <a:cubicBezTo>
                    <a:pt x="513" y="700"/>
                    <a:pt x="494" y="708"/>
                    <a:pt x="477" y="707"/>
                  </a:cubicBezTo>
                  <a:cubicBezTo>
                    <a:pt x="472" y="701"/>
                    <a:pt x="475" y="692"/>
                    <a:pt x="472" y="686"/>
                  </a:cubicBezTo>
                  <a:cubicBezTo>
                    <a:pt x="458" y="661"/>
                    <a:pt x="435" y="646"/>
                    <a:pt x="415" y="626"/>
                  </a:cubicBezTo>
                  <a:cubicBezTo>
                    <a:pt x="402" y="613"/>
                    <a:pt x="401" y="591"/>
                    <a:pt x="407" y="575"/>
                  </a:cubicBezTo>
                  <a:cubicBezTo>
                    <a:pt x="409" y="566"/>
                    <a:pt x="418" y="562"/>
                    <a:pt x="423" y="555"/>
                  </a:cubicBezTo>
                  <a:cubicBezTo>
                    <a:pt x="423" y="535"/>
                    <a:pt x="432" y="517"/>
                    <a:pt x="448" y="506"/>
                  </a:cubicBezTo>
                  <a:cubicBezTo>
                    <a:pt x="463" y="498"/>
                    <a:pt x="481" y="495"/>
                    <a:pt x="497" y="497"/>
                  </a:cubicBezTo>
                  <a:cubicBezTo>
                    <a:pt x="512" y="502"/>
                    <a:pt x="529" y="504"/>
                    <a:pt x="545" y="504"/>
                  </a:cubicBezTo>
                  <a:cubicBezTo>
                    <a:pt x="560" y="504"/>
                    <a:pt x="573" y="500"/>
                    <a:pt x="585" y="492"/>
                  </a:cubicBezTo>
                  <a:cubicBezTo>
                    <a:pt x="590" y="487"/>
                    <a:pt x="596" y="482"/>
                    <a:pt x="600" y="475"/>
                  </a:cubicBezTo>
                  <a:cubicBezTo>
                    <a:pt x="607" y="470"/>
                    <a:pt x="615" y="472"/>
                    <a:pt x="623" y="471"/>
                  </a:cubicBezTo>
                  <a:cubicBezTo>
                    <a:pt x="641" y="472"/>
                    <a:pt x="660" y="475"/>
                    <a:pt x="673" y="488"/>
                  </a:cubicBezTo>
                  <a:cubicBezTo>
                    <a:pt x="685" y="500"/>
                    <a:pt x="690" y="518"/>
                    <a:pt x="687" y="535"/>
                  </a:cubicBezTo>
                  <a:cubicBezTo>
                    <a:pt x="685" y="547"/>
                    <a:pt x="679" y="559"/>
                    <a:pt x="667" y="564"/>
                  </a:cubicBezTo>
                  <a:cubicBezTo>
                    <a:pt x="657" y="566"/>
                    <a:pt x="648" y="565"/>
                    <a:pt x="640" y="559"/>
                  </a:cubicBezTo>
                  <a:cubicBezTo>
                    <a:pt x="637" y="555"/>
                    <a:pt x="636" y="548"/>
                    <a:pt x="638" y="544"/>
                  </a:cubicBezTo>
                  <a:cubicBezTo>
                    <a:pt x="640" y="539"/>
                    <a:pt x="645" y="535"/>
                    <a:pt x="649" y="532"/>
                  </a:cubicBezTo>
                  <a:cubicBezTo>
                    <a:pt x="659" y="533"/>
                    <a:pt x="659" y="533"/>
                    <a:pt x="659" y="533"/>
                  </a:cubicBezTo>
                  <a:cubicBezTo>
                    <a:pt x="665" y="525"/>
                    <a:pt x="661" y="516"/>
                    <a:pt x="659" y="508"/>
                  </a:cubicBezTo>
                  <a:cubicBezTo>
                    <a:pt x="652" y="498"/>
                    <a:pt x="638" y="494"/>
                    <a:pt x="625" y="495"/>
                  </a:cubicBezTo>
                  <a:cubicBezTo>
                    <a:pt x="617" y="497"/>
                    <a:pt x="611" y="505"/>
                    <a:pt x="607" y="512"/>
                  </a:cubicBezTo>
                  <a:cubicBezTo>
                    <a:pt x="603" y="515"/>
                    <a:pt x="598" y="510"/>
                    <a:pt x="593" y="512"/>
                  </a:cubicBezTo>
                  <a:cubicBezTo>
                    <a:pt x="583" y="514"/>
                    <a:pt x="573" y="522"/>
                    <a:pt x="570" y="533"/>
                  </a:cubicBezTo>
                  <a:cubicBezTo>
                    <a:pt x="568" y="539"/>
                    <a:pt x="567" y="546"/>
                    <a:pt x="570" y="554"/>
                  </a:cubicBezTo>
                  <a:cubicBezTo>
                    <a:pt x="574" y="563"/>
                    <a:pt x="584" y="567"/>
                    <a:pt x="592" y="572"/>
                  </a:cubicBezTo>
                  <a:cubicBezTo>
                    <a:pt x="592" y="577"/>
                    <a:pt x="595" y="581"/>
                    <a:pt x="593" y="586"/>
                  </a:cubicBezTo>
                  <a:cubicBezTo>
                    <a:pt x="594" y="588"/>
                    <a:pt x="597" y="589"/>
                    <a:pt x="600" y="589"/>
                  </a:cubicBezTo>
                  <a:cubicBezTo>
                    <a:pt x="609" y="602"/>
                    <a:pt x="624" y="610"/>
                    <a:pt x="640" y="611"/>
                  </a:cubicBezTo>
                  <a:cubicBezTo>
                    <a:pt x="644" y="612"/>
                    <a:pt x="645" y="616"/>
                    <a:pt x="646" y="619"/>
                  </a:cubicBezTo>
                  <a:cubicBezTo>
                    <a:pt x="647" y="625"/>
                    <a:pt x="645" y="631"/>
                    <a:pt x="640" y="634"/>
                  </a:cubicBezTo>
                  <a:cubicBezTo>
                    <a:pt x="633" y="637"/>
                    <a:pt x="625" y="634"/>
                    <a:pt x="620" y="631"/>
                  </a:cubicBezTo>
                  <a:cubicBezTo>
                    <a:pt x="613" y="633"/>
                    <a:pt x="608" y="641"/>
                    <a:pt x="607" y="648"/>
                  </a:cubicBezTo>
                  <a:cubicBezTo>
                    <a:pt x="605" y="661"/>
                    <a:pt x="615" y="672"/>
                    <a:pt x="625" y="678"/>
                  </a:cubicBezTo>
                  <a:cubicBezTo>
                    <a:pt x="636" y="681"/>
                    <a:pt x="649" y="686"/>
                    <a:pt x="660" y="681"/>
                  </a:cubicBezTo>
                  <a:cubicBezTo>
                    <a:pt x="668" y="680"/>
                    <a:pt x="670" y="667"/>
                    <a:pt x="680" y="672"/>
                  </a:cubicBezTo>
                  <a:cubicBezTo>
                    <a:pt x="691" y="673"/>
                    <a:pt x="704" y="667"/>
                    <a:pt x="713" y="659"/>
                  </a:cubicBezTo>
                  <a:cubicBezTo>
                    <a:pt x="719" y="653"/>
                    <a:pt x="722" y="646"/>
                    <a:pt x="723" y="637"/>
                  </a:cubicBezTo>
                  <a:cubicBezTo>
                    <a:pt x="720" y="630"/>
                    <a:pt x="722" y="620"/>
                    <a:pt x="713" y="615"/>
                  </a:cubicBezTo>
                  <a:cubicBezTo>
                    <a:pt x="717" y="609"/>
                    <a:pt x="721" y="602"/>
                    <a:pt x="726" y="596"/>
                  </a:cubicBezTo>
                  <a:cubicBezTo>
                    <a:pt x="740" y="603"/>
                    <a:pt x="757" y="606"/>
                    <a:pt x="770" y="594"/>
                  </a:cubicBezTo>
                  <a:cubicBezTo>
                    <a:pt x="777" y="588"/>
                    <a:pt x="782" y="580"/>
                    <a:pt x="780" y="569"/>
                  </a:cubicBezTo>
                  <a:cubicBezTo>
                    <a:pt x="795" y="559"/>
                    <a:pt x="801" y="540"/>
                    <a:pt x="799" y="522"/>
                  </a:cubicBezTo>
                  <a:cubicBezTo>
                    <a:pt x="794" y="514"/>
                    <a:pt x="794" y="501"/>
                    <a:pt x="782" y="499"/>
                  </a:cubicBezTo>
                  <a:cubicBezTo>
                    <a:pt x="771" y="495"/>
                    <a:pt x="758" y="496"/>
                    <a:pt x="750" y="505"/>
                  </a:cubicBezTo>
                  <a:cubicBezTo>
                    <a:pt x="744" y="512"/>
                    <a:pt x="756" y="520"/>
                    <a:pt x="747" y="524"/>
                  </a:cubicBezTo>
                  <a:cubicBezTo>
                    <a:pt x="743" y="526"/>
                    <a:pt x="740" y="524"/>
                    <a:pt x="737" y="522"/>
                  </a:cubicBezTo>
                  <a:cubicBezTo>
                    <a:pt x="726" y="507"/>
                    <a:pt x="737" y="490"/>
                    <a:pt x="731" y="473"/>
                  </a:cubicBezTo>
                  <a:cubicBezTo>
                    <a:pt x="728" y="465"/>
                    <a:pt x="728" y="465"/>
                    <a:pt x="728" y="465"/>
                  </a:cubicBezTo>
                  <a:cubicBezTo>
                    <a:pt x="731" y="460"/>
                    <a:pt x="737" y="460"/>
                    <a:pt x="741" y="455"/>
                  </a:cubicBezTo>
                  <a:cubicBezTo>
                    <a:pt x="747" y="458"/>
                    <a:pt x="747" y="463"/>
                    <a:pt x="753" y="466"/>
                  </a:cubicBezTo>
                  <a:cubicBezTo>
                    <a:pt x="758" y="472"/>
                    <a:pt x="767" y="471"/>
                    <a:pt x="774" y="472"/>
                  </a:cubicBezTo>
                  <a:cubicBezTo>
                    <a:pt x="781" y="470"/>
                    <a:pt x="787" y="468"/>
                    <a:pt x="792" y="463"/>
                  </a:cubicBezTo>
                  <a:cubicBezTo>
                    <a:pt x="796" y="462"/>
                    <a:pt x="802" y="466"/>
                    <a:pt x="807" y="464"/>
                  </a:cubicBezTo>
                  <a:cubicBezTo>
                    <a:pt x="816" y="468"/>
                    <a:pt x="826" y="465"/>
                    <a:pt x="834" y="461"/>
                  </a:cubicBezTo>
                  <a:cubicBezTo>
                    <a:pt x="840" y="455"/>
                    <a:pt x="849" y="450"/>
                    <a:pt x="851" y="440"/>
                  </a:cubicBezTo>
                  <a:cubicBezTo>
                    <a:pt x="852" y="436"/>
                    <a:pt x="854" y="431"/>
                    <a:pt x="852" y="428"/>
                  </a:cubicBezTo>
                  <a:cubicBezTo>
                    <a:pt x="845" y="429"/>
                    <a:pt x="838" y="431"/>
                    <a:pt x="833" y="425"/>
                  </a:cubicBezTo>
                  <a:cubicBezTo>
                    <a:pt x="826" y="414"/>
                    <a:pt x="821" y="397"/>
                    <a:pt x="805" y="394"/>
                  </a:cubicBezTo>
                  <a:cubicBezTo>
                    <a:pt x="800" y="393"/>
                    <a:pt x="794" y="392"/>
                    <a:pt x="790" y="394"/>
                  </a:cubicBezTo>
                  <a:cubicBezTo>
                    <a:pt x="774" y="388"/>
                    <a:pt x="755" y="385"/>
                    <a:pt x="742" y="398"/>
                  </a:cubicBezTo>
                  <a:cubicBezTo>
                    <a:pt x="736" y="397"/>
                    <a:pt x="732" y="393"/>
                    <a:pt x="730" y="387"/>
                  </a:cubicBezTo>
                  <a:cubicBezTo>
                    <a:pt x="731" y="381"/>
                    <a:pt x="738" y="378"/>
                    <a:pt x="742" y="373"/>
                  </a:cubicBezTo>
                  <a:cubicBezTo>
                    <a:pt x="747" y="372"/>
                    <a:pt x="751" y="378"/>
                    <a:pt x="756" y="378"/>
                  </a:cubicBezTo>
                  <a:cubicBezTo>
                    <a:pt x="765" y="382"/>
                    <a:pt x="775" y="378"/>
                    <a:pt x="782" y="373"/>
                  </a:cubicBezTo>
                  <a:cubicBezTo>
                    <a:pt x="799" y="378"/>
                    <a:pt x="816" y="374"/>
                    <a:pt x="828" y="362"/>
                  </a:cubicBezTo>
                  <a:cubicBezTo>
                    <a:pt x="831" y="356"/>
                    <a:pt x="837" y="347"/>
                    <a:pt x="844" y="346"/>
                  </a:cubicBezTo>
                  <a:cubicBezTo>
                    <a:pt x="848" y="346"/>
                    <a:pt x="854" y="347"/>
                    <a:pt x="855" y="341"/>
                  </a:cubicBezTo>
                  <a:cubicBezTo>
                    <a:pt x="855" y="334"/>
                    <a:pt x="849" y="331"/>
                    <a:pt x="844" y="327"/>
                  </a:cubicBezTo>
                  <a:close/>
                  <a:moveTo>
                    <a:pt x="774" y="165"/>
                  </a:moveTo>
                  <a:cubicBezTo>
                    <a:pt x="775" y="167"/>
                    <a:pt x="776" y="169"/>
                    <a:pt x="778" y="170"/>
                  </a:cubicBezTo>
                  <a:cubicBezTo>
                    <a:pt x="778" y="172"/>
                    <a:pt x="775" y="173"/>
                    <a:pt x="773" y="174"/>
                  </a:cubicBezTo>
                  <a:cubicBezTo>
                    <a:pt x="764" y="165"/>
                    <a:pt x="752" y="165"/>
                    <a:pt x="739" y="165"/>
                  </a:cubicBezTo>
                  <a:cubicBezTo>
                    <a:pt x="736" y="163"/>
                    <a:pt x="731" y="164"/>
                    <a:pt x="728" y="158"/>
                  </a:cubicBezTo>
                  <a:cubicBezTo>
                    <a:pt x="735" y="143"/>
                    <a:pt x="733" y="124"/>
                    <a:pt x="723" y="111"/>
                  </a:cubicBezTo>
                  <a:cubicBezTo>
                    <a:pt x="715" y="102"/>
                    <a:pt x="703" y="95"/>
                    <a:pt x="689" y="98"/>
                  </a:cubicBezTo>
                  <a:cubicBezTo>
                    <a:pt x="677" y="85"/>
                    <a:pt x="660" y="82"/>
                    <a:pt x="643" y="79"/>
                  </a:cubicBezTo>
                  <a:cubicBezTo>
                    <a:pt x="628" y="82"/>
                    <a:pt x="610" y="85"/>
                    <a:pt x="603" y="102"/>
                  </a:cubicBezTo>
                  <a:cubicBezTo>
                    <a:pt x="597" y="102"/>
                    <a:pt x="589" y="107"/>
                    <a:pt x="585" y="100"/>
                  </a:cubicBezTo>
                  <a:cubicBezTo>
                    <a:pt x="586" y="82"/>
                    <a:pt x="579" y="66"/>
                    <a:pt x="571" y="51"/>
                  </a:cubicBezTo>
                  <a:cubicBezTo>
                    <a:pt x="564" y="44"/>
                    <a:pt x="559" y="33"/>
                    <a:pt x="549" y="33"/>
                  </a:cubicBezTo>
                  <a:cubicBezTo>
                    <a:pt x="547" y="24"/>
                    <a:pt x="536" y="21"/>
                    <a:pt x="529" y="17"/>
                  </a:cubicBezTo>
                  <a:cubicBezTo>
                    <a:pt x="509" y="11"/>
                    <a:pt x="484" y="3"/>
                    <a:pt x="460" y="7"/>
                  </a:cubicBezTo>
                  <a:cubicBezTo>
                    <a:pt x="444" y="12"/>
                    <a:pt x="428" y="13"/>
                    <a:pt x="415" y="23"/>
                  </a:cubicBezTo>
                  <a:cubicBezTo>
                    <a:pt x="408" y="30"/>
                    <a:pt x="398" y="33"/>
                    <a:pt x="395" y="42"/>
                  </a:cubicBezTo>
                  <a:cubicBezTo>
                    <a:pt x="403" y="51"/>
                    <a:pt x="415" y="60"/>
                    <a:pt x="413" y="73"/>
                  </a:cubicBezTo>
                  <a:cubicBezTo>
                    <a:pt x="413" y="79"/>
                    <a:pt x="410" y="83"/>
                    <a:pt x="405" y="87"/>
                  </a:cubicBezTo>
                  <a:cubicBezTo>
                    <a:pt x="403" y="87"/>
                    <a:pt x="400" y="89"/>
                    <a:pt x="398" y="87"/>
                  </a:cubicBezTo>
                  <a:cubicBezTo>
                    <a:pt x="395" y="75"/>
                    <a:pt x="385" y="62"/>
                    <a:pt x="372" y="60"/>
                  </a:cubicBezTo>
                  <a:cubicBezTo>
                    <a:pt x="359" y="58"/>
                    <a:pt x="347" y="74"/>
                    <a:pt x="337" y="62"/>
                  </a:cubicBezTo>
                  <a:cubicBezTo>
                    <a:pt x="327" y="56"/>
                    <a:pt x="327" y="43"/>
                    <a:pt x="324" y="33"/>
                  </a:cubicBezTo>
                  <a:cubicBezTo>
                    <a:pt x="323" y="27"/>
                    <a:pt x="326" y="20"/>
                    <a:pt x="320" y="16"/>
                  </a:cubicBezTo>
                  <a:cubicBezTo>
                    <a:pt x="292" y="12"/>
                    <a:pt x="260" y="15"/>
                    <a:pt x="230" y="14"/>
                  </a:cubicBezTo>
                  <a:cubicBezTo>
                    <a:pt x="176" y="14"/>
                    <a:pt x="125" y="14"/>
                    <a:pt x="70" y="15"/>
                  </a:cubicBezTo>
                  <a:cubicBezTo>
                    <a:pt x="48" y="13"/>
                    <a:pt x="27" y="16"/>
                    <a:pt x="5" y="14"/>
                  </a:cubicBezTo>
                  <a:cubicBezTo>
                    <a:pt x="4" y="13"/>
                    <a:pt x="4" y="11"/>
                    <a:pt x="6" y="11"/>
                  </a:cubicBezTo>
                  <a:cubicBezTo>
                    <a:pt x="28" y="10"/>
                    <a:pt x="51" y="11"/>
                    <a:pt x="73" y="10"/>
                  </a:cubicBezTo>
                  <a:cubicBezTo>
                    <a:pt x="136" y="11"/>
                    <a:pt x="194" y="9"/>
                    <a:pt x="256" y="10"/>
                  </a:cubicBezTo>
                  <a:cubicBezTo>
                    <a:pt x="280" y="10"/>
                    <a:pt x="300" y="10"/>
                    <a:pt x="323" y="10"/>
                  </a:cubicBezTo>
                  <a:cubicBezTo>
                    <a:pt x="328" y="16"/>
                    <a:pt x="332" y="22"/>
                    <a:pt x="329" y="30"/>
                  </a:cubicBezTo>
                  <a:cubicBezTo>
                    <a:pt x="334" y="40"/>
                    <a:pt x="331" y="53"/>
                    <a:pt x="341" y="60"/>
                  </a:cubicBezTo>
                  <a:cubicBezTo>
                    <a:pt x="349" y="63"/>
                    <a:pt x="357" y="56"/>
                    <a:pt x="366" y="56"/>
                  </a:cubicBezTo>
                  <a:cubicBezTo>
                    <a:pt x="377" y="55"/>
                    <a:pt x="387" y="59"/>
                    <a:pt x="394" y="68"/>
                  </a:cubicBezTo>
                  <a:cubicBezTo>
                    <a:pt x="398" y="72"/>
                    <a:pt x="399" y="78"/>
                    <a:pt x="403" y="82"/>
                  </a:cubicBezTo>
                  <a:cubicBezTo>
                    <a:pt x="405" y="79"/>
                    <a:pt x="408" y="76"/>
                    <a:pt x="408" y="72"/>
                  </a:cubicBezTo>
                  <a:cubicBezTo>
                    <a:pt x="407" y="61"/>
                    <a:pt x="399" y="51"/>
                    <a:pt x="388" y="45"/>
                  </a:cubicBezTo>
                  <a:cubicBezTo>
                    <a:pt x="388" y="41"/>
                    <a:pt x="388" y="41"/>
                    <a:pt x="388" y="41"/>
                  </a:cubicBezTo>
                  <a:cubicBezTo>
                    <a:pt x="398" y="28"/>
                    <a:pt x="413" y="17"/>
                    <a:pt x="428" y="11"/>
                  </a:cubicBezTo>
                  <a:cubicBezTo>
                    <a:pt x="443" y="7"/>
                    <a:pt x="456" y="1"/>
                    <a:pt x="472" y="0"/>
                  </a:cubicBezTo>
                  <a:cubicBezTo>
                    <a:pt x="502" y="4"/>
                    <a:pt x="533" y="10"/>
                    <a:pt x="556" y="30"/>
                  </a:cubicBezTo>
                  <a:cubicBezTo>
                    <a:pt x="574" y="40"/>
                    <a:pt x="581" y="60"/>
                    <a:pt x="588" y="78"/>
                  </a:cubicBezTo>
                  <a:cubicBezTo>
                    <a:pt x="590" y="84"/>
                    <a:pt x="589" y="92"/>
                    <a:pt x="592" y="97"/>
                  </a:cubicBezTo>
                  <a:cubicBezTo>
                    <a:pt x="595" y="97"/>
                    <a:pt x="596" y="97"/>
                    <a:pt x="598" y="97"/>
                  </a:cubicBezTo>
                  <a:cubicBezTo>
                    <a:pt x="608" y="80"/>
                    <a:pt x="628" y="74"/>
                    <a:pt x="648" y="75"/>
                  </a:cubicBezTo>
                  <a:cubicBezTo>
                    <a:pt x="662" y="78"/>
                    <a:pt x="677" y="80"/>
                    <a:pt x="687" y="91"/>
                  </a:cubicBezTo>
                  <a:cubicBezTo>
                    <a:pt x="696" y="93"/>
                    <a:pt x="705" y="93"/>
                    <a:pt x="713" y="97"/>
                  </a:cubicBezTo>
                  <a:cubicBezTo>
                    <a:pt x="727" y="107"/>
                    <a:pt x="737" y="120"/>
                    <a:pt x="738" y="136"/>
                  </a:cubicBezTo>
                  <a:cubicBezTo>
                    <a:pt x="735" y="158"/>
                    <a:pt x="735" y="158"/>
                    <a:pt x="735" y="158"/>
                  </a:cubicBezTo>
                  <a:cubicBezTo>
                    <a:pt x="737" y="160"/>
                    <a:pt x="737" y="160"/>
                    <a:pt x="737" y="160"/>
                  </a:cubicBezTo>
                  <a:cubicBezTo>
                    <a:pt x="744" y="160"/>
                    <a:pt x="751" y="160"/>
                    <a:pt x="758" y="161"/>
                  </a:cubicBezTo>
                  <a:cubicBezTo>
                    <a:pt x="764" y="161"/>
                    <a:pt x="768" y="167"/>
                    <a:pt x="774"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endParaRPr lang="zh-CN" altLang="en-US" sz="200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
        <p:nvSpPr>
          <p:cNvPr id="92" name="文本框 91"/>
          <p:cNvSpPr txBox="1"/>
          <p:nvPr/>
        </p:nvSpPr>
        <p:spPr>
          <a:xfrm>
            <a:off x="9070975" y="4491355"/>
            <a:ext cx="1402080" cy="337185"/>
          </a:xfrm>
          <a:prstGeom prst="rect">
            <a:avLst/>
          </a:prstGeom>
          <a:noFill/>
          <a:extLst>
            <a:ext uri="{909E8E84-426E-40DD-AFC4-6F175D3DCCD1}">
              <a14:hiddenFill xmlns:a14="http://schemas.microsoft.com/office/drawing/2010/main">
                <a:solidFill>
                  <a:srgbClr val="569EA1"/>
                </a:solidFill>
              </a14:hiddenFill>
            </a:ext>
          </a:extLst>
        </p:spPr>
        <p:txBody>
          <a:bodyPr wrap="none" rtlCol="0">
            <a:spAutoFit/>
          </a:bodyPr>
          <a:lstStyle>
            <a:defPPr>
              <a:defRPr lang="zh-CN"/>
            </a:defPPr>
            <a:lvl1pPr>
              <a:defRPr b="1">
                <a:solidFill>
                  <a:schemeClr val="bg1"/>
                </a:solidFill>
                <a:latin typeface="微软雅黑" panose="020B0503020204020204" charset="-122"/>
                <a:ea typeface="微软雅黑" panose="020B0503020204020204" charset="-122"/>
              </a:defRPr>
            </a:lvl1pPr>
          </a:lstStyle>
          <a:p>
            <a:pPr algn="ctr"/>
            <a:r>
              <a:rPr lang="zh-CN" altLang="en-US" sz="1600" b="0" dirty="0">
                <a:latin typeface="汉仪文黑-55简" panose="00020600040101010101" pitchFamily="18" charset="-122"/>
                <a:ea typeface="汉仪文黑-55简" panose="00020600040101010101" pitchFamily="18" charset="-122"/>
                <a:sym typeface="汉仪文黑-55简" panose="00020600040101010101" pitchFamily="18" charset="-122"/>
              </a:rPr>
              <a:t>输入你的标题</a:t>
            </a:r>
          </a:p>
        </p:txBody>
      </p:sp>
      <p:sp>
        <p:nvSpPr>
          <p:cNvPr id="117" name="Title 20"/>
          <p:cNvSpPr txBox="1"/>
          <p:nvPr/>
        </p:nvSpPr>
        <p:spPr>
          <a:xfrm>
            <a:off x="1308654" y="2696437"/>
            <a:ext cx="1871927" cy="798360"/>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Lato Light"/>
              <a:sym typeface="汉仪文黑-55简" panose="00020600040101010101" pitchFamily="18" charset="-122"/>
            </a:endParaRPr>
          </a:p>
        </p:txBody>
      </p:sp>
      <p:sp>
        <p:nvSpPr>
          <p:cNvPr id="118" name="Title 20"/>
          <p:cNvSpPr txBox="1"/>
          <p:nvPr/>
        </p:nvSpPr>
        <p:spPr>
          <a:xfrm>
            <a:off x="1308654" y="5057933"/>
            <a:ext cx="1871927" cy="798360"/>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Lato Light"/>
              <a:sym typeface="汉仪文黑-55简" panose="00020600040101010101" pitchFamily="18" charset="-122"/>
            </a:endParaRPr>
          </a:p>
        </p:txBody>
      </p:sp>
      <p:sp>
        <p:nvSpPr>
          <p:cNvPr id="119" name="Title 20"/>
          <p:cNvSpPr txBox="1"/>
          <p:nvPr/>
        </p:nvSpPr>
        <p:spPr>
          <a:xfrm>
            <a:off x="8864058" y="2699630"/>
            <a:ext cx="1889880" cy="798360"/>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Lato Light"/>
              <a:sym typeface="汉仪文黑-55简" panose="00020600040101010101" pitchFamily="18" charset="-122"/>
            </a:endParaRPr>
          </a:p>
        </p:txBody>
      </p:sp>
      <p:sp>
        <p:nvSpPr>
          <p:cNvPr id="120" name="Title 20"/>
          <p:cNvSpPr txBox="1"/>
          <p:nvPr/>
        </p:nvSpPr>
        <p:spPr>
          <a:xfrm>
            <a:off x="8864058" y="5138389"/>
            <a:ext cx="1889880" cy="798360"/>
          </a:xfrm>
          <a:prstGeom prst="rect">
            <a:avLst/>
          </a:prstGeom>
        </p:spPr>
        <p:txBody>
          <a:bodyPr vert="horz" wrap="square" lIns="4572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Lato Light"/>
              <a:sym typeface="汉仪文黑-55简"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fade">
                                      <p:cBhvr>
                                        <p:cTn id="16" dur="500"/>
                                        <p:tgtEl>
                                          <p:spTgt spid="1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CE653A1-0941-DF7F-E063-8ADC66407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文本框 33"/>
          <p:cNvSpPr txBox="1"/>
          <p:nvPr/>
        </p:nvSpPr>
        <p:spPr>
          <a:xfrm>
            <a:off x="1180465" y="1191895"/>
            <a:ext cx="2082165" cy="2325370"/>
          </a:xfrm>
          <a:prstGeom prst="rect">
            <a:avLst/>
          </a:prstGeom>
          <a:noFill/>
        </p:spPr>
        <p:txBody>
          <a:bodyPr wrap="square" rtlCol="0">
            <a:spAutoFit/>
          </a:bodyPr>
          <a:lstStyle/>
          <a:p>
            <a:pPr algn="ctr">
              <a:lnSpc>
                <a:spcPct val="110000"/>
              </a:lnSpc>
            </a:pPr>
            <a:r>
              <a:rPr lang="zh-CN" altLang="en-US" sz="6600" b="1">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目</a:t>
            </a:r>
          </a:p>
          <a:p>
            <a:pPr algn="ctr">
              <a:lnSpc>
                <a:spcPct val="110000"/>
              </a:lnSpc>
            </a:pPr>
            <a:r>
              <a:rPr lang="zh-CN" altLang="en-US" sz="6600" b="1">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录</a:t>
            </a:r>
          </a:p>
        </p:txBody>
      </p:sp>
      <p:grpSp>
        <p:nvGrpSpPr>
          <p:cNvPr id="38" name="组合 37"/>
          <p:cNvGrpSpPr/>
          <p:nvPr/>
        </p:nvGrpSpPr>
        <p:grpSpPr>
          <a:xfrm>
            <a:off x="2312670" y="4146550"/>
            <a:ext cx="676910" cy="676910"/>
            <a:chOff x="3642" y="6605"/>
            <a:chExt cx="1066" cy="1066"/>
          </a:xfrm>
        </p:grpSpPr>
        <p:pic>
          <p:nvPicPr>
            <p:cNvPr id="6" name="图片 5" descr="C:\Users\16106\Desktop\26 年中总结6.24中国水墨风\51miz-E183429-C9ACCFA4.png51miz-E183429-C9ACCFA4"/>
            <p:cNvPicPr>
              <a:picLocks noChangeAspect="1"/>
            </p:cNvPicPr>
            <p:nvPr/>
          </p:nvPicPr>
          <p:blipFill>
            <a:blip r:embed="rId4"/>
            <a:srcRect/>
            <a:stretch>
              <a:fillRect/>
            </a:stretch>
          </p:blipFill>
          <p:spPr>
            <a:xfrm>
              <a:off x="3642" y="6605"/>
              <a:ext cx="1067" cy="1067"/>
            </a:xfrm>
            <a:prstGeom prst="rect">
              <a:avLst/>
            </a:prstGeom>
          </p:spPr>
        </p:pic>
        <p:sp>
          <p:nvSpPr>
            <p:cNvPr id="37" name="文本框 36"/>
            <p:cNvSpPr txBox="1"/>
            <p:nvPr/>
          </p:nvSpPr>
          <p:spPr>
            <a:xfrm>
              <a:off x="3752" y="6897"/>
              <a:ext cx="848" cy="483"/>
            </a:xfrm>
            <a:prstGeom prst="rect">
              <a:avLst/>
            </a:prstGeom>
            <a:noFill/>
          </p:spPr>
          <p:txBody>
            <a:bodyPr wrap="none" rtlCol="0">
              <a:spAutoFit/>
            </a:bodyPr>
            <a:lstStyle/>
            <a:p>
              <a:r>
                <a:rPr lang="zh-CN" altLang="en-US" sz="140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标题</a:t>
              </a:r>
            </a:p>
          </p:txBody>
        </p:sp>
      </p:grpSp>
      <p:grpSp>
        <p:nvGrpSpPr>
          <p:cNvPr id="41" name="组合 40"/>
          <p:cNvGrpSpPr/>
          <p:nvPr/>
        </p:nvGrpSpPr>
        <p:grpSpPr>
          <a:xfrm>
            <a:off x="4320542" y="1428115"/>
            <a:ext cx="1010920" cy="4001770"/>
            <a:chOff x="6479" y="2653"/>
            <a:chExt cx="1592" cy="6302"/>
          </a:xfrm>
        </p:grpSpPr>
        <p:sp>
          <p:nvSpPr>
            <p:cNvPr id="10" name="文本框 9"/>
            <p:cNvSpPr txBox="1"/>
            <p:nvPr/>
          </p:nvSpPr>
          <p:spPr>
            <a:xfrm>
              <a:off x="6789" y="4396"/>
              <a:ext cx="969" cy="4559"/>
            </a:xfrm>
            <a:prstGeom prst="rect">
              <a:avLst/>
            </a:prstGeom>
            <a:noFill/>
          </p:spPr>
          <p:txBody>
            <a:bodyPr vert="eaVert" wrap="square" rtlCol="0">
              <a:spAutoFit/>
            </a:bodyPr>
            <a:lstStyle/>
            <a:p>
              <a:r>
                <a:rPr lang="zh-CN" altLang="en-US" sz="2800" spc="20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教学目标</a:t>
              </a:r>
            </a:p>
          </p:txBody>
        </p:sp>
        <p:grpSp>
          <p:nvGrpSpPr>
            <p:cNvPr id="40" name="组合 39"/>
            <p:cNvGrpSpPr/>
            <p:nvPr/>
          </p:nvGrpSpPr>
          <p:grpSpPr>
            <a:xfrm>
              <a:off x="6479" y="2653"/>
              <a:ext cx="1592" cy="1592"/>
              <a:chOff x="6479" y="2653"/>
              <a:chExt cx="1592" cy="1592"/>
            </a:xfrm>
          </p:grpSpPr>
          <p:pic>
            <p:nvPicPr>
              <p:cNvPr id="8" name="图片 7" descr="C:\Users\16106\Desktop\26 年中总结6.24中国水墨风\51miz-E1137818-EFA9AD32.png51miz-E1137818-EFA9AD32"/>
              <p:cNvPicPr>
                <a:picLocks noChangeAspect="1"/>
              </p:cNvPicPr>
              <p:nvPr/>
            </p:nvPicPr>
            <p:blipFill>
              <a:blip r:embed="rId5">
                <a:alphaModFix amt="65000"/>
              </a:blip>
              <a:srcRect/>
              <a:stretch>
                <a:fillRect/>
              </a:stretch>
            </p:blipFill>
            <p:spPr>
              <a:xfrm>
                <a:off x="6479" y="2653"/>
                <a:ext cx="1592" cy="1593"/>
              </a:xfrm>
              <a:prstGeom prst="rect">
                <a:avLst/>
              </a:prstGeom>
            </p:spPr>
          </p:pic>
          <p:sp>
            <p:nvSpPr>
              <p:cNvPr id="39" name="文本框 38"/>
              <p:cNvSpPr txBox="1"/>
              <p:nvPr/>
            </p:nvSpPr>
            <p:spPr>
              <a:xfrm>
                <a:off x="6792" y="3038"/>
                <a:ext cx="966" cy="822"/>
              </a:xfrm>
              <a:prstGeom prst="rect">
                <a:avLst/>
              </a:prstGeom>
              <a:noFill/>
            </p:spPr>
            <p:txBody>
              <a:bodyPr vert="horz" wrap="square" rtlCol="0">
                <a:spAutoFit/>
              </a:bodyPr>
              <a:lstStyle/>
              <a:p>
                <a:pPr algn="ctr">
                  <a:lnSpc>
                    <a:spcPct val="100000"/>
                  </a:lnSpc>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壹</a:t>
                </a:r>
              </a:p>
            </p:txBody>
          </p:sp>
        </p:grpSp>
      </p:grpSp>
      <p:grpSp>
        <p:nvGrpSpPr>
          <p:cNvPr id="42" name="组合 41"/>
          <p:cNvGrpSpPr/>
          <p:nvPr/>
        </p:nvGrpSpPr>
        <p:grpSpPr>
          <a:xfrm>
            <a:off x="5688332" y="1428115"/>
            <a:ext cx="1010920" cy="4001770"/>
            <a:chOff x="6479" y="2653"/>
            <a:chExt cx="1592" cy="6302"/>
          </a:xfrm>
        </p:grpSpPr>
        <p:sp>
          <p:nvSpPr>
            <p:cNvPr id="43" name="文本框 42"/>
            <p:cNvSpPr txBox="1"/>
            <p:nvPr/>
          </p:nvSpPr>
          <p:spPr>
            <a:xfrm>
              <a:off x="6789" y="4396"/>
              <a:ext cx="969" cy="4559"/>
            </a:xfrm>
            <a:prstGeom prst="rect">
              <a:avLst/>
            </a:prstGeom>
            <a:noFill/>
          </p:spPr>
          <p:txBody>
            <a:bodyPr vert="eaVert" wrap="square" rtlCol="0">
              <a:spAutoFit/>
            </a:bodyPr>
            <a:lstStyle/>
            <a:p>
              <a:r>
                <a:rPr lang="zh-CN" altLang="en-US" sz="2800" spc="20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教学分析</a:t>
              </a:r>
            </a:p>
          </p:txBody>
        </p:sp>
        <p:grpSp>
          <p:nvGrpSpPr>
            <p:cNvPr id="44" name="组合 43"/>
            <p:cNvGrpSpPr/>
            <p:nvPr/>
          </p:nvGrpSpPr>
          <p:grpSpPr>
            <a:xfrm>
              <a:off x="6479" y="2653"/>
              <a:ext cx="1592" cy="1593"/>
              <a:chOff x="6479" y="2653"/>
              <a:chExt cx="1592" cy="1593"/>
            </a:xfrm>
          </p:grpSpPr>
          <p:pic>
            <p:nvPicPr>
              <p:cNvPr id="45" name="图片 44" descr="C:\Users\16106\Desktop\26 年中总结6.24中国水墨风\51miz-E1137818-EFA9AD32.png51miz-E1137818-EFA9AD32"/>
              <p:cNvPicPr>
                <a:picLocks noChangeAspect="1"/>
              </p:cNvPicPr>
              <p:nvPr/>
            </p:nvPicPr>
            <p:blipFill>
              <a:blip r:embed="rId5">
                <a:alphaModFix amt="65000"/>
              </a:blip>
              <a:srcRect/>
              <a:stretch>
                <a:fillRect/>
              </a:stretch>
            </p:blipFill>
            <p:spPr>
              <a:xfrm>
                <a:off x="6479" y="2653"/>
                <a:ext cx="1592" cy="1593"/>
              </a:xfrm>
              <a:prstGeom prst="rect">
                <a:avLst/>
              </a:prstGeom>
            </p:spPr>
          </p:pic>
          <p:sp>
            <p:nvSpPr>
              <p:cNvPr id="46" name="文本框 45"/>
              <p:cNvSpPr txBox="1"/>
              <p:nvPr/>
            </p:nvSpPr>
            <p:spPr>
              <a:xfrm>
                <a:off x="6792" y="3038"/>
                <a:ext cx="966" cy="822"/>
              </a:xfrm>
              <a:prstGeom prst="rect">
                <a:avLst/>
              </a:prstGeom>
              <a:noFill/>
            </p:spPr>
            <p:txBody>
              <a:bodyPr vert="horz" wrap="square" rtlCol="0">
                <a:spAutoFit/>
              </a:bodyPr>
              <a:lstStyle/>
              <a:p>
                <a:pPr algn="ctr">
                  <a:lnSpc>
                    <a:spcPct val="100000"/>
                  </a:lnSpc>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贰</a:t>
                </a:r>
              </a:p>
            </p:txBody>
          </p:sp>
        </p:grpSp>
      </p:grpSp>
      <p:grpSp>
        <p:nvGrpSpPr>
          <p:cNvPr id="47" name="组合 46"/>
          <p:cNvGrpSpPr/>
          <p:nvPr/>
        </p:nvGrpSpPr>
        <p:grpSpPr>
          <a:xfrm>
            <a:off x="7056122" y="1428115"/>
            <a:ext cx="1010920" cy="4001770"/>
            <a:chOff x="6479" y="2653"/>
            <a:chExt cx="1592" cy="6302"/>
          </a:xfrm>
        </p:grpSpPr>
        <p:sp>
          <p:nvSpPr>
            <p:cNvPr id="48" name="文本框 47"/>
            <p:cNvSpPr txBox="1"/>
            <p:nvPr/>
          </p:nvSpPr>
          <p:spPr>
            <a:xfrm>
              <a:off x="6789" y="4396"/>
              <a:ext cx="969" cy="4559"/>
            </a:xfrm>
            <a:prstGeom prst="rect">
              <a:avLst/>
            </a:prstGeom>
            <a:noFill/>
          </p:spPr>
          <p:txBody>
            <a:bodyPr vert="eaVert" wrap="square" rtlCol="0">
              <a:spAutoFit/>
            </a:bodyPr>
            <a:lstStyle/>
            <a:p>
              <a:r>
                <a:rPr lang="zh-CN" altLang="en-US" sz="2800" spc="20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教学过程</a:t>
              </a:r>
            </a:p>
          </p:txBody>
        </p:sp>
        <p:grpSp>
          <p:nvGrpSpPr>
            <p:cNvPr id="49" name="组合 48"/>
            <p:cNvGrpSpPr/>
            <p:nvPr/>
          </p:nvGrpSpPr>
          <p:grpSpPr>
            <a:xfrm>
              <a:off x="6479" y="2653"/>
              <a:ext cx="1592" cy="1593"/>
              <a:chOff x="6479" y="2653"/>
              <a:chExt cx="1592" cy="1593"/>
            </a:xfrm>
          </p:grpSpPr>
          <p:pic>
            <p:nvPicPr>
              <p:cNvPr id="50" name="图片 49" descr="C:\Users\16106\Desktop\26 年中总结6.24中国水墨风\51miz-E1137818-EFA9AD32.png51miz-E1137818-EFA9AD32"/>
              <p:cNvPicPr>
                <a:picLocks noChangeAspect="1"/>
              </p:cNvPicPr>
              <p:nvPr/>
            </p:nvPicPr>
            <p:blipFill>
              <a:blip r:embed="rId5">
                <a:alphaModFix amt="65000"/>
              </a:blip>
              <a:srcRect/>
              <a:stretch>
                <a:fillRect/>
              </a:stretch>
            </p:blipFill>
            <p:spPr>
              <a:xfrm>
                <a:off x="6479" y="2653"/>
                <a:ext cx="1592" cy="1593"/>
              </a:xfrm>
              <a:prstGeom prst="rect">
                <a:avLst/>
              </a:prstGeom>
            </p:spPr>
          </p:pic>
          <p:sp>
            <p:nvSpPr>
              <p:cNvPr id="51" name="文本框 50"/>
              <p:cNvSpPr txBox="1"/>
              <p:nvPr/>
            </p:nvSpPr>
            <p:spPr>
              <a:xfrm>
                <a:off x="6792" y="3038"/>
                <a:ext cx="966" cy="822"/>
              </a:xfrm>
              <a:prstGeom prst="rect">
                <a:avLst/>
              </a:prstGeom>
              <a:noFill/>
            </p:spPr>
            <p:txBody>
              <a:bodyPr vert="horz" wrap="square" rtlCol="0">
                <a:spAutoFit/>
              </a:bodyPr>
              <a:lstStyle/>
              <a:p>
                <a:pPr algn="ctr">
                  <a:lnSpc>
                    <a:spcPct val="100000"/>
                  </a:lnSpc>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叁</a:t>
                </a:r>
              </a:p>
            </p:txBody>
          </p:sp>
        </p:grpSp>
      </p:grpSp>
      <p:grpSp>
        <p:nvGrpSpPr>
          <p:cNvPr id="52" name="组合 51"/>
          <p:cNvGrpSpPr/>
          <p:nvPr/>
        </p:nvGrpSpPr>
        <p:grpSpPr>
          <a:xfrm>
            <a:off x="8423912" y="1428115"/>
            <a:ext cx="1010920" cy="4001770"/>
            <a:chOff x="6479" y="2653"/>
            <a:chExt cx="1592" cy="6302"/>
          </a:xfrm>
        </p:grpSpPr>
        <p:sp>
          <p:nvSpPr>
            <p:cNvPr id="53" name="文本框 52"/>
            <p:cNvSpPr txBox="1"/>
            <p:nvPr/>
          </p:nvSpPr>
          <p:spPr>
            <a:xfrm>
              <a:off x="6789" y="4396"/>
              <a:ext cx="969" cy="4559"/>
            </a:xfrm>
            <a:prstGeom prst="rect">
              <a:avLst/>
            </a:prstGeom>
            <a:noFill/>
          </p:spPr>
          <p:txBody>
            <a:bodyPr vert="eaVert" wrap="square" rtlCol="0">
              <a:spAutoFit/>
            </a:bodyPr>
            <a:lstStyle/>
            <a:p>
              <a:r>
                <a:rPr lang="zh-CN" altLang="en-US" sz="2800" spc="20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教学反思</a:t>
              </a:r>
            </a:p>
          </p:txBody>
        </p:sp>
        <p:grpSp>
          <p:nvGrpSpPr>
            <p:cNvPr id="54" name="组合 53"/>
            <p:cNvGrpSpPr/>
            <p:nvPr/>
          </p:nvGrpSpPr>
          <p:grpSpPr>
            <a:xfrm>
              <a:off x="6479" y="2653"/>
              <a:ext cx="1592" cy="1593"/>
              <a:chOff x="6479" y="2653"/>
              <a:chExt cx="1592" cy="1593"/>
            </a:xfrm>
          </p:grpSpPr>
          <p:pic>
            <p:nvPicPr>
              <p:cNvPr id="55" name="图片 54" descr="C:\Users\16106\Desktop\26 年中总结6.24中国水墨风\51miz-E1137818-EFA9AD32.png51miz-E1137818-EFA9AD32"/>
              <p:cNvPicPr>
                <a:picLocks noChangeAspect="1"/>
              </p:cNvPicPr>
              <p:nvPr/>
            </p:nvPicPr>
            <p:blipFill>
              <a:blip r:embed="rId5">
                <a:alphaModFix amt="65000"/>
              </a:blip>
              <a:srcRect/>
              <a:stretch>
                <a:fillRect/>
              </a:stretch>
            </p:blipFill>
            <p:spPr>
              <a:xfrm>
                <a:off x="6479" y="2653"/>
                <a:ext cx="1592" cy="1593"/>
              </a:xfrm>
              <a:prstGeom prst="rect">
                <a:avLst/>
              </a:prstGeom>
            </p:spPr>
          </p:pic>
          <p:sp>
            <p:nvSpPr>
              <p:cNvPr id="56" name="文本框 55"/>
              <p:cNvSpPr txBox="1"/>
              <p:nvPr/>
            </p:nvSpPr>
            <p:spPr>
              <a:xfrm>
                <a:off x="6792" y="3038"/>
                <a:ext cx="966" cy="822"/>
              </a:xfrm>
              <a:prstGeom prst="rect">
                <a:avLst/>
              </a:prstGeom>
              <a:noFill/>
            </p:spPr>
            <p:txBody>
              <a:bodyPr vert="horz" wrap="square" rtlCol="0">
                <a:spAutoFit/>
              </a:bodyPr>
              <a:lstStyle/>
              <a:p>
                <a:pPr algn="ctr">
                  <a:lnSpc>
                    <a:spcPct val="100000"/>
                  </a:lnSpc>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肆</a:t>
                </a: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par>
                                <p:cTn id="17" presetID="2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par>
                                <p:cTn id="20" presetID="22" presetClass="entr" presetSubtype="4"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9" name="组合 8"/>
          <p:cNvGrpSpPr/>
          <p:nvPr/>
        </p:nvGrpSpPr>
        <p:grpSpPr>
          <a:xfrm>
            <a:off x="5609704" y="2187216"/>
            <a:ext cx="1295971" cy="728370"/>
            <a:chOff x="5085218" y="1432038"/>
            <a:chExt cx="478713" cy="269049"/>
          </a:xfrm>
          <a:solidFill>
            <a:srgbClr val="569EA1"/>
          </a:solidFill>
        </p:grpSpPr>
        <p:sp>
          <p:nvSpPr>
            <p:cNvPr id="10" name="Freeform 6"/>
            <p:cNvSpPr>
              <a:spLocks noEditPoints="1"/>
            </p:cNvSpPr>
            <p:nvPr/>
          </p:nvSpPr>
          <p:spPr bwMode="auto">
            <a:xfrm rot="816186">
              <a:off x="5085218" y="1432038"/>
              <a:ext cx="478713" cy="269049"/>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266363"/>
            </a:solidFill>
            <a:ln>
              <a:noFill/>
            </a:ln>
          </p:spPr>
          <p:txBody>
            <a:bodyPr vert="horz" wrap="square" lIns="91440" tIns="45720" rIns="91440" bIns="45720" numCol="1" anchor="t" anchorCtr="0" compatLnSpc="1"/>
            <a:lstStyle/>
            <a:p>
              <a:endParaRPr lang="zh-CN" altLang="en-US" sz="4400">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endParaRPr>
            </a:p>
          </p:txBody>
        </p:sp>
        <p:sp>
          <p:nvSpPr>
            <p:cNvPr id="11" name="TextBox 2"/>
            <p:cNvSpPr txBox="1"/>
            <p:nvPr/>
          </p:nvSpPr>
          <p:spPr>
            <a:xfrm>
              <a:off x="5130019" y="1470506"/>
              <a:ext cx="232449" cy="192808"/>
            </a:xfrm>
            <a:prstGeom prst="rect">
              <a:avLst/>
            </a:prstGeom>
            <a:noFill/>
          </p:spPr>
          <p:txBody>
            <a:bodyPr wrap="square" rtlCol="0">
              <a:spAutoFit/>
            </a:bodyPr>
            <a:lstStyle/>
            <a:p>
              <a:r>
                <a:rPr lang="zh-CN" altLang="en-US" sz="2800" dirty="0">
                  <a:solidFill>
                    <a:srgbClr val="FFF3F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rPr>
                <a:t>壹</a:t>
              </a:r>
            </a:p>
          </p:txBody>
        </p:sp>
      </p:grpSp>
      <p:sp>
        <p:nvSpPr>
          <p:cNvPr id="12" name="矩形 11"/>
          <p:cNvSpPr/>
          <p:nvPr/>
        </p:nvSpPr>
        <p:spPr>
          <a:xfrm>
            <a:off x="5609704" y="2963531"/>
            <a:ext cx="5197935" cy="889090"/>
          </a:xfrm>
          <a:prstGeom prst="rect">
            <a:avLst/>
          </a:prstGeom>
        </p:spPr>
        <p:txBody>
          <a:bodyPr wrap="square">
            <a:spAutoFit/>
          </a:bodyPr>
          <a:lstStyle/>
          <a:p>
            <a:pPr algn="just" fontAlgn="auto">
              <a:lnSpc>
                <a:spcPct val="200000"/>
              </a:lnSpc>
              <a:spcBef>
                <a:spcPts val="0"/>
              </a:spcBef>
              <a:spcAft>
                <a:spcPts val="0"/>
              </a:spcAft>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这里输入简单的文字概述里输入简单文字概述输入简单的文字概述里输入输入里这里输入简单的文字概述</a:t>
            </a:r>
          </a:p>
        </p:txBody>
      </p:sp>
      <p:grpSp>
        <p:nvGrpSpPr>
          <p:cNvPr id="13" name="组合 12"/>
          <p:cNvGrpSpPr/>
          <p:nvPr/>
        </p:nvGrpSpPr>
        <p:grpSpPr>
          <a:xfrm>
            <a:off x="5609704" y="4145932"/>
            <a:ext cx="1295971" cy="728370"/>
            <a:chOff x="5085218" y="1424532"/>
            <a:chExt cx="478713" cy="269049"/>
          </a:xfrm>
          <a:solidFill>
            <a:srgbClr val="569EA1"/>
          </a:solidFill>
        </p:grpSpPr>
        <p:sp>
          <p:nvSpPr>
            <p:cNvPr id="14" name="Freeform 6"/>
            <p:cNvSpPr>
              <a:spLocks noEditPoints="1"/>
            </p:cNvSpPr>
            <p:nvPr/>
          </p:nvSpPr>
          <p:spPr bwMode="auto">
            <a:xfrm rot="816186">
              <a:off x="5085218" y="1424532"/>
              <a:ext cx="478713" cy="269049"/>
            </a:xfrm>
            <a:custGeom>
              <a:avLst/>
              <a:gdLst>
                <a:gd name="T0" fmla="*/ 130 w 23323"/>
                <a:gd name="T1" fmla="*/ 4572 h 6897"/>
                <a:gd name="T2" fmla="*/ 5078 w 23323"/>
                <a:gd name="T3" fmla="*/ 6635 h 6897"/>
                <a:gd name="T4" fmla="*/ 12565 w 23323"/>
                <a:gd name="T5" fmla="*/ 5747 h 6897"/>
                <a:gd name="T6" fmla="*/ 15241 w 23323"/>
                <a:gd name="T7" fmla="*/ 5062 h 6897"/>
                <a:gd name="T8" fmla="*/ 18410 w 23323"/>
                <a:gd name="T9" fmla="*/ 4607 h 6897"/>
                <a:gd name="T10" fmla="*/ 16771 w 23323"/>
                <a:gd name="T11" fmla="*/ 4361 h 6897"/>
                <a:gd name="T12" fmla="*/ 19428 w 23323"/>
                <a:gd name="T13" fmla="*/ 3681 h 6897"/>
                <a:gd name="T14" fmla="*/ 16892 w 23323"/>
                <a:gd name="T15" fmla="*/ 3268 h 6897"/>
                <a:gd name="T16" fmla="*/ 17492 w 23323"/>
                <a:gd name="T17" fmla="*/ 2944 h 6897"/>
                <a:gd name="T18" fmla="*/ 14659 w 23323"/>
                <a:gd name="T19" fmla="*/ 2675 h 6897"/>
                <a:gd name="T20" fmla="*/ 14197 w 23323"/>
                <a:gd name="T21" fmla="*/ 1951 h 6897"/>
                <a:gd name="T22" fmla="*/ 14248 w 23323"/>
                <a:gd name="T23" fmla="*/ 1674 h 6897"/>
                <a:gd name="T24" fmla="*/ 17799 w 23323"/>
                <a:gd name="T25" fmla="*/ 1527 h 6897"/>
                <a:gd name="T26" fmla="*/ 20393 w 23323"/>
                <a:gd name="T27" fmla="*/ 4248 h 6897"/>
                <a:gd name="T28" fmla="*/ 21602 w 23323"/>
                <a:gd name="T29" fmla="*/ 3947 h 6897"/>
                <a:gd name="T30" fmla="*/ 19485 w 23323"/>
                <a:gd name="T31" fmla="*/ 4183 h 6897"/>
                <a:gd name="T32" fmla="*/ 14878 w 23323"/>
                <a:gd name="T33" fmla="*/ 2439 h 6897"/>
                <a:gd name="T34" fmla="*/ 21535 w 23323"/>
                <a:gd name="T35" fmla="*/ 3883 h 6897"/>
                <a:gd name="T36" fmla="*/ 21616 w 23323"/>
                <a:gd name="T37" fmla="*/ 3341 h 6897"/>
                <a:gd name="T38" fmla="*/ 19301 w 23323"/>
                <a:gd name="T39" fmla="*/ 2277 h 6897"/>
                <a:gd name="T40" fmla="*/ 11651 w 23323"/>
                <a:gd name="T41" fmla="*/ 5933 h 6897"/>
                <a:gd name="T42" fmla="*/ 1385 w 23323"/>
                <a:gd name="T43" fmla="*/ 2190 h 6897"/>
                <a:gd name="T44" fmla="*/ 18321 w 23323"/>
                <a:gd name="T45" fmla="*/ 2082 h 6897"/>
                <a:gd name="T46" fmla="*/ 17349 w 23323"/>
                <a:gd name="T47" fmla="*/ 1766 h 6897"/>
                <a:gd name="T48" fmla="*/ 17257 w 23323"/>
                <a:gd name="T49" fmla="*/ 4912 h 6897"/>
                <a:gd name="T50" fmla="*/ 18334 w 23323"/>
                <a:gd name="T51" fmla="*/ 2297 h 6897"/>
                <a:gd name="T52" fmla="*/ 379 w 23323"/>
                <a:gd name="T53" fmla="*/ 4230 h 6897"/>
                <a:gd name="T54" fmla="*/ 3816 w 23323"/>
                <a:gd name="T55" fmla="*/ 6816 h 6897"/>
                <a:gd name="T56" fmla="*/ 19987 w 23323"/>
                <a:gd name="T57" fmla="*/ 3908 h 6897"/>
                <a:gd name="T58" fmla="*/ 18080 w 23323"/>
                <a:gd name="T59" fmla="*/ 2538 h 6897"/>
                <a:gd name="T60" fmla="*/ 20993 w 23323"/>
                <a:gd name="T61" fmla="*/ 3941 h 6897"/>
                <a:gd name="T62" fmla="*/ 20353 w 23323"/>
                <a:gd name="T63" fmla="*/ 4853 h 6897"/>
                <a:gd name="T64" fmla="*/ 16406 w 23323"/>
                <a:gd name="T65" fmla="*/ 1931 h 6897"/>
                <a:gd name="T66" fmla="*/ 21285 w 23323"/>
                <a:gd name="T67" fmla="*/ 5281 h 6897"/>
                <a:gd name="T68" fmla="*/ 14421 w 23323"/>
                <a:gd name="T69" fmla="*/ 2571 h 6897"/>
                <a:gd name="T70" fmla="*/ 21478 w 23323"/>
                <a:gd name="T71" fmla="*/ 4037 h 6897"/>
                <a:gd name="T72" fmla="*/ 19177 w 23323"/>
                <a:gd name="T73" fmla="*/ 4394 h 6897"/>
                <a:gd name="T74" fmla="*/ 22207 w 23323"/>
                <a:gd name="T75" fmla="*/ 4054 h 6897"/>
                <a:gd name="T76" fmla="*/ 18910 w 23323"/>
                <a:gd name="T77" fmla="*/ 5585 h 6897"/>
                <a:gd name="T78" fmla="*/ 17719 w 23323"/>
                <a:gd name="T79" fmla="*/ 2263 h 6897"/>
                <a:gd name="T80" fmla="*/ 19680 w 23323"/>
                <a:gd name="T81" fmla="*/ 5593 h 6897"/>
                <a:gd name="T82" fmla="*/ 15969 w 23323"/>
                <a:gd name="T83" fmla="*/ 2101 h 6897"/>
                <a:gd name="T84" fmla="*/ 20968 w 23323"/>
                <a:gd name="T85" fmla="*/ 5488 h 6897"/>
                <a:gd name="T86" fmla="*/ 1298 w 23323"/>
                <a:gd name="T87" fmla="*/ 2216 h 6897"/>
                <a:gd name="T88" fmla="*/ 18918 w 23323"/>
                <a:gd name="T89" fmla="*/ 5634 h 6897"/>
                <a:gd name="T90" fmla="*/ 21340 w 23323"/>
                <a:gd name="T91" fmla="*/ 3316 h 6897"/>
                <a:gd name="T92" fmla="*/ 21883 w 23323"/>
                <a:gd name="T93" fmla="*/ 3373 h 6897"/>
                <a:gd name="T94" fmla="*/ 21065 w 23323"/>
                <a:gd name="T95" fmla="*/ 5496 h 6897"/>
                <a:gd name="T96" fmla="*/ 18213 w 23323"/>
                <a:gd name="T97" fmla="*/ 5107 h 6897"/>
                <a:gd name="T98" fmla="*/ 20190 w 23323"/>
                <a:gd name="T99" fmla="*/ 4548 h 6897"/>
                <a:gd name="T100" fmla="*/ 19923 w 23323"/>
                <a:gd name="T101" fmla="*/ 4661 h 6897"/>
                <a:gd name="T102" fmla="*/ 23236 w 23323"/>
                <a:gd name="T103" fmla="*/ 1299 h 6897"/>
                <a:gd name="T104" fmla="*/ 12736 w 23323"/>
                <a:gd name="T105" fmla="*/ 1615 h 6897"/>
                <a:gd name="T106" fmla="*/ 15635 w 23323"/>
                <a:gd name="T107" fmla="*/ 1862 h 6897"/>
                <a:gd name="T108" fmla="*/ 16001 w 23323"/>
                <a:gd name="T109" fmla="*/ 2052 h 6897"/>
                <a:gd name="T110" fmla="*/ 1350 w 23323"/>
                <a:gd name="T111" fmla="*/ 5645 h 6897"/>
                <a:gd name="T112" fmla="*/ 12347 w 23323"/>
                <a:gd name="T113" fmla="*/ 1364 h 6897"/>
                <a:gd name="T114" fmla="*/ 16569 w 23323"/>
                <a:gd name="T115" fmla="*/ 2644 h 6897"/>
                <a:gd name="T116" fmla="*/ 18027 w 23323"/>
                <a:gd name="T117" fmla="*/ 2328 h 6897"/>
                <a:gd name="T118" fmla="*/ 15086 w 23323"/>
                <a:gd name="T119" fmla="*/ 2295 h 6897"/>
                <a:gd name="T120" fmla="*/ 17075 w 23323"/>
                <a:gd name="T121" fmla="*/ 5591 h 6897"/>
                <a:gd name="T122" fmla="*/ 14311 w 23323"/>
                <a:gd name="T123" fmla="*/ 2358 h 6897"/>
                <a:gd name="T124" fmla="*/ 20390 w 23323"/>
                <a:gd name="T125" fmla="*/ 2962 h 6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3" h="6897">
                  <a:moveTo>
                    <a:pt x="6627" y="1728"/>
                  </a:moveTo>
                  <a:cubicBezTo>
                    <a:pt x="6597" y="1745"/>
                    <a:pt x="6604" y="1756"/>
                    <a:pt x="6595" y="1728"/>
                  </a:cubicBezTo>
                  <a:lnTo>
                    <a:pt x="6603" y="1728"/>
                  </a:lnTo>
                  <a:lnTo>
                    <a:pt x="6596" y="1719"/>
                  </a:lnTo>
                  <a:lnTo>
                    <a:pt x="6595" y="1728"/>
                  </a:lnTo>
                  <a:cubicBezTo>
                    <a:pt x="6582" y="1742"/>
                    <a:pt x="6556" y="1759"/>
                    <a:pt x="6536" y="1747"/>
                  </a:cubicBezTo>
                  <a:cubicBezTo>
                    <a:pt x="6519" y="1737"/>
                    <a:pt x="6529" y="1747"/>
                    <a:pt x="6522" y="1728"/>
                  </a:cubicBezTo>
                  <a:cubicBezTo>
                    <a:pt x="6468" y="1764"/>
                    <a:pt x="6446" y="1757"/>
                    <a:pt x="6362" y="1762"/>
                  </a:cubicBezTo>
                  <a:cubicBezTo>
                    <a:pt x="6343" y="1763"/>
                    <a:pt x="6321" y="1768"/>
                    <a:pt x="6292" y="1764"/>
                  </a:cubicBezTo>
                  <a:cubicBezTo>
                    <a:pt x="6248" y="1759"/>
                    <a:pt x="6250" y="1747"/>
                    <a:pt x="6214" y="1744"/>
                  </a:cubicBezTo>
                  <a:cubicBezTo>
                    <a:pt x="6193" y="1759"/>
                    <a:pt x="6195" y="1766"/>
                    <a:pt x="6172" y="1775"/>
                  </a:cubicBezTo>
                  <a:lnTo>
                    <a:pt x="6050" y="1808"/>
                  </a:lnTo>
                  <a:cubicBezTo>
                    <a:pt x="6007" y="1819"/>
                    <a:pt x="6007" y="1803"/>
                    <a:pt x="5962" y="1816"/>
                  </a:cubicBezTo>
                  <a:lnTo>
                    <a:pt x="5845" y="1831"/>
                  </a:lnTo>
                  <a:cubicBezTo>
                    <a:pt x="5800" y="1837"/>
                    <a:pt x="5817" y="1840"/>
                    <a:pt x="5784" y="1849"/>
                  </a:cubicBezTo>
                  <a:cubicBezTo>
                    <a:pt x="5704" y="1868"/>
                    <a:pt x="5661" y="1844"/>
                    <a:pt x="5539" y="1896"/>
                  </a:cubicBezTo>
                  <a:cubicBezTo>
                    <a:pt x="5522" y="1903"/>
                    <a:pt x="5509" y="1899"/>
                    <a:pt x="5485" y="1899"/>
                  </a:cubicBezTo>
                  <a:cubicBezTo>
                    <a:pt x="5444" y="1898"/>
                    <a:pt x="5389" y="1913"/>
                    <a:pt x="5349" y="1925"/>
                  </a:cubicBezTo>
                  <a:lnTo>
                    <a:pt x="5309" y="1957"/>
                  </a:lnTo>
                  <a:cubicBezTo>
                    <a:pt x="5308" y="1959"/>
                    <a:pt x="5308" y="1961"/>
                    <a:pt x="5307" y="1963"/>
                  </a:cubicBezTo>
                  <a:cubicBezTo>
                    <a:pt x="5287" y="1877"/>
                    <a:pt x="5243" y="1943"/>
                    <a:pt x="5180" y="1929"/>
                  </a:cubicBezTo>
                  <a:lnTo>
                    <a:pt x="5129" y="1923"/>
                  </a:lnTo>
                  <a:cubicBezTo>
                    <a:pt x="5104" y="1928"/>
                    <a:pt x="5111" y="1923"/>
                    <a:pt x="5104" y="1947"/>
                  </a:cubicBezTo>
                  <a:cubicBezTo>
                    <a:pt x="5042" y="1946"/>
                    <a:pt x="5051" y="1932"/>
                    <a:pt x="4978" y="1948"/>
                  </a:cubicBezTo>
                  <a:lnTo>
                    <a:pt x="4894" y="1958"/>
                  </a:lnTo>
                  <a:cubicBezTo>
                    <a:pt x="4860" y="1964"/>
                    <a:pt x="4823" y="1962"/>
                    <a:pt x="4779" y="1978"/>
                  </a:cubicBezTo>
                  <a:cubicBezTo>
                    <a:pt x="4710" y="2004"/>
                    <a:pt x="4723" y="1990"/>
                    <a:pt x="4665" y="2001"/>
                  </a:cubicBezTo>
                  <a:cubicBezTo>
                    <a:pt x="4663" y="2002"/>
                    <a:pt x="4661" y="2003"/>
                    <a:pt x="4659" y="2003"/>
                  </a:cubicBezTo>
                  <a:lnTo>
                    <a:pt x="4614" y="2008"/>
                  </a:lnTo>
                  <a:cubicBezTo>
                    <a:pt x="4583" y="2015"/>
                    <a:pt x="4600" y="2023"/>
                    <a:pt x="4555" y="2019"/>
                  </a:cubicBezTo>
                  <a:cubicBezTo>
                    <a:pt x="4453" y="2010"/>
                    <a:pt x="4356" y="2058"/>
                    <a:pt x="4256" y="2035"/>
                  </a:cubicBezTo>
                  <a:cubicBezTo>
                    <a:pt x="4215" y="2025"/>
                    <a:pt x="4247" y="2037"/>
                    <a:pt x="4213" y="2012"/>
                  </a:cubicBezTo>
                  <a:cubicBezTo>
                    <a:pt x="4168" y="2024"/>
                    <a:pt x="4208" y="2029"/>
                    <a:pt x="4170" y="2022"/>
                  </a:cubicBezTo>
                  <a:cubicBezTo>
                    <a:pt x="4126" y="2013"/>
                    <a:pt x="4149" y="1994"/>
                    <a:pt x="4089" y="2050"/>
                  </a:cubicBezTo>
                  <a:cubicBezTo>
                    <a:pt x="4061" y="2076"/>
                    <a:pt x="4063" y="2059"/>
                    <a:pt x="4059" y="2093"/>
                  </a:cubicBezTo>
                  <a:lnTo>
                    <a:pt x="3986" y="2093"/>
                  </a:lnTo>
                  <a:cubicBezTo>
                    <a:pt x="3975" y="2041"/>
                    <a:pt x="4018" y="2056"/>
                    <a:pt x="4043" y="2020"/>
                  </a:cubicBezTo>
                  <a:cubicBezTo>
                    <a:pt x="4007" y="2027"/>
                    <a:pt x="4028" y="2037"/>
                    <a:pt x="4010" y="2012"/>
                  </a:cubicBezTo>
                  <a:lnTo>
                    <a:pt x="4354" y="1950"/>
                  </a:lnTo>
                  <a:cubicBezTo>
                    <a:pt x="4356" y="1949"/>
                    <a:pt x="4358" y="1948"/>
                    <a:pt x="4360" y="1948"/>
                  </a:cubicBezTo>
                  <a:lnTo>
                    <a:pt x="4423" y="1938"/>
                  </a:lnTo>
                  <a:cubicBezTo>
                    <a:pt x="4477" y="1934"/>
                    <a:pt x="4508" y="1908"/>
                    <a:pt x="4559" y="1908"/>
                  </a:cubicBezTo>
                  <a:lnTo>
                    <a:pt x="4704" y="1902"/>
                  </a:lnTo>
                  <a:cubicBezTo>
                    <a:pt x="4736" y="1899"/>
                    <a:pt x="4727" y="1895"/>
                    <a:pt x="4752" y="1887"/>
                  </a:cubicBezTo>
                  <a:cubicBezTo>
                    <a:pt x="4794" y="1873"/>
                    <a:pt x="4833" y="1894"/>
                    <a:pt x="4845" y="1842"/>
                  </a:cubicBezTo>
                  <a:cubicBezTo>
                    <a:pt x="4812" y="1834"/>
                    <a:pt x="4758" y="1823"/>
                    <a:pt x="4721" y="1831"/>
                  </a:cubicBezTo>
                  <a:cubicBezTo>
                    <a:pt x="4720" y="1831"/>
                    <a:pt x="4707" y="1835"/>
                    <a:pt x="4706" y="1835"/>
                  </a:cubicBezTo>
                  <a:cubicBezTo>
                    <a:pt x="4687" y="1840"/>
                    <a:pt x="4711" y="1835"/>
                    <a:pt x="4691" y="1838"/>
                  </a:cubicBezTo>
                  <a:lnTo>
                    <a:pt x="4462" y="1871"/>
                  </a:lnTo>
                  <a:cubicBezTo>
                    <a:pt x="4444" y="1876"/>
                    <a:pt x="4438" y="1874"/>
                    <a:pt x="4421" y="1879"/>
                  </a:cubicBezTo>
                  <a:cubicBezTo>
                    <a:pt x="4302" y="1913"/>
                    <a:pt x="4317" y="1881"/>
                    <a:pt x="4221" y="1898"/>
                  </a:cubicBezTo>
                  <a:cubicBezTo>
                    <a:pt x="4161" y="1909"/>
                    <a:pt x="4120" y="1927"/>
                    <a:pt x="4057" y="1931"/>
                  </a:cubicBezTo>
                  <a:cubicBezTo>
                    <a:pt x="4017" y="1934"/>
                    <a:pt x="4093" y="1934"/>
                    <a:pt x="4044" y="1930"/>
                  </a:cubicBezTo>
                  <a:lnTo>
                    <a:pt x="4014" y="1934"/>
                  </a:lnTo>
                  <a:cubicBezTo>
                    <a:pt x="3954" y="1950"/>
                    <a:pt x="3868" y="1951"/>
                    <a:pt x="3819" y="1961"/>
                  </a:cubicBezTo>
                  <a:lnTo>
                    <a:pt x="3767" y="1967"/>
                  </a:lnTo>
                  <a:cubicBezTo>
                    <a:pt x="3733" y="1968"/>
                    <a:pt x="3735" y="1985"/>
                    <a:pt x="3698" y="1982"/>
                  </a:cubicBezTo>
                  <a:cubicBezTo>
                    <a:pt x="3674" y="1979"/>
                    <a:pt x="3678" y="1976"/>
                    <a:pt x="3665" y="1978"/>
                  </a:cubicBezTo>
                  <a:lnTo>
                    <a:pt x="3492" y="2021"/>
                  </a:lnTo>
                  <a:cubicBezTo>
                    <a:pt x="3429" y="2038"/>
                    <a:pt x="3497" y="2004"/>
                    <a:pt x="3408" y="2022"/>
                  </a:cubicBezTo>
                  <a:lnTo>
                    <a:pt x="3353" y="2032"/>
                  </a:lnTo>
                  <a:cubicBezTo>
                    <a:pt x="3261" y="2045"/>
                    <a:pt x="3353" y="2011"/>
                    <a:pt x="3125" y="2067"/>
                  </a:cubicBezTo>
                  <a:cubicBezTo>
                    <a:pt x="3085" y="2077"/>
                    <a:pt x="3101" y="2056"/>
                    <a:pt x="3065" y="2079"/>
                  </a:cubicBezTo>
                  <a:lnTo>
                    <a:pt x="3030" y="2090"/>
                  </a:lnTo>
                  <a:cubicBezTo>
                    <a:pt x="2990" y="2095"/>
                    <a:pt x="2971" y="2082"/>
                    <a:pt x="2940" y="2090"/>
                  </a:cubicBezTo>
                  <a:lnTo>
                    <a:pt x="2910" y="2101"/>
                  </a:lnTo>
                  <a:cubicBezTo>
                    <a:pt x="2869" y="2112"/>
                    <a:pt x="2919" y="2102"/>
                    <a:pt x="2875" y="2102"/>
                  </a:cubicBezTo>
                  <a:cubicBezTo>
                    <a:pt x="2858" y="2102"/>
                    <a:pt x="2812" y="2118"/>
                    <a:pt x="2723" y="2113"/>
                  </a:cubicBezTo>
                  <a:cubicBezTo>
                    <a:pt x="2677" y="2111"/>
                    <a:pt x="2692" y="2110"/>
                    <a:pt x="2651" y="2136"/>
                  </a:cubicBezTo>
                  <a:cubicBezTo>
                    <a:pt x="2610" y="2161"/>
                    <a:pt x="2518" y="2111"/>
                    <a:pt x="2512" y="2182"/>
                  </a:cubicBezTo>
                  <a:cubicBezTo>
                    <a:pt x="2481" y="2138"/>
                    <a:pt x="2479" y="2148"/>
                    <a:pt x="2402" y="2160"/>
                  </a:cubicBezTo>
                  <a:cubicBezTo>
                    <a:pt x="2398" y="2161"/>
                    <a:pt x="2380" y="2163"/>
                    <a:pt x="2380" y="2163"/>
                  </a:cubicBezTo>
                  <a:lnTo>
                    <a:pt x="2370" y="2165"/>
                  </a:lnTo>
                  <a:cubicBezTo>
                    <a:pt x="2369" y="2165"/>
                    <a:pt x="2366" y="2166"/>
                    <a:pt x="2365" y="2166"/>
                  </a:cubicBezTo>
                  <a:lnTo>
                    <a:pt x="2258" y="2182"/>
                  </a:lnTo>
                  <a:cubicBezTo>
                    <a:pt x="2241" y="2186"/>
                    <a:pt x="2233" y="2188"/>
                    <a:pt x="2228" y="2206"/>
                  </a:cubicBezTo>
                  <a:cubicBezTo>
                    <a:pt x="2181" y="2194"/>
                    <a:pt x="2218" y="2175"/>
                    <a:pt x="2160" y="2186"/>
                  </a:cubicBezTo>
                  <a:lnTo>
                    <a:pt x="2103" y="2192"/>
                  </a:lnTo>
                  <a:cubicBezTo>
                    <a:pt x="2059" y="2214"/>
                    <a:pt x="2047" y="2187"/>
                    <a:pt x="2007" y="2195"/>
                  </a:cubicBezTo>
                  <a:cubicBezTo>
                    <a:pt x="1945" y="2207"/>
                    <a:pt x="1977" y="2208"/>
                    <a:pt x="1934" y="2201"/>
                  </a:cubicBezTo>
                  <a:cubicBezTo>
                    <a:pt x="1908" y="2196"/>
                    <a:pt x="1914" y="2199"/>
                    <a:pt x="1892" y="2202"/>
                  </a:cubicBezTo>
                  <a:lnTo>
                    <a:pt x="1742" y="2209"/>
                  </a:lnTo>
                  <a:cubicBezTo>
                    <a:pt x="1723" y="2209"/>
                    <a:pt x="1725" y="2213"/>
                    <a:pt x="1705" y="2210"/>
                  </a:cubicBezTo>
                  <a:cubicBezTo>
                    <a:pt x="1676" y="2205"/>
                    <a:pt x="1699" y="2201"/>
                    <a:pt x="1661" y="2198"/>
                  </a:cubicBezTo>
                  <a:lnTo>
                    <a:pt x="1661" y="2231"/>
                  </a:lnTo>
                  <a:cubicBezTo>
                    <a:pt x="1612" y="2207"/>
                    <a:pt x="1622" y="2228"/>
                    <a:pt x="1596" y="2247"/>
                  </a:cubicBezTo>
                  <a:cubicBezTo>
                    <a:pt x="1580" y="2223"/>
                    <a:pt x="1578" y="2195"/>
                    <a:pt x="1550" y="2183"/>
                  </a:cubicBezTo>
                  <a:cubicBezTo>
                    <a:pt x="1527" y="2174"/>
                    <a:pt x="1549" y="2177"/>
                    <a:pt x="1515" y="2174"/>
                  </a:cubicBezTo>
                  <a:cubicBezTo>
                    <a:pt x="1530" y="2230"/>
                    <a:pt x="1559" y="2172"/>
                    <a:pt x="1580" y="2263"/>
                  </a:cubicBezTo>
                  <a:cubicBezTo>
                    <a:pt x="1542" y="2253"/>
                    <a:pt x="1573" y="2250"/>
                    <a:pt x="1531" y="2247"/>
                  </a:cubicBezTo>
                  <a:cubicBezTo>
                    <a:pt x="1515" y="2271"/>
                    <a:pt x="1503" y="2312"/>
                    <a:pt x="1499" y="2263"/>
                  </a:cubicBezTo>
                  <a:cubicBezTo>
                    <a:pt x="1481" y="2275"/>
                    <a:pt x="1489" y="2264"/>
                    <a:pt x="1483" y="2287"/>
                  </a:cubicBezTo>
                  <a:cubicBezTo>
                    <a:pt x="1453" y="2279"/>
                    <a:pt x="1466" y="2279"/>
                    <a:pt x="1442" y="2263"/>
                  </a:cubicBezTo>
                  <a:cubicBezTo>
                    <a:pt x="1410" y="2323"/>
                    <a:pt x="1399" y="2287"/>
                    <a:pt x="1356" y="2284"/>
                  </a:cubicBezTo>
                  <a:cubicBezTo>
                    <a:pt x="1224" y="2273"/>
                    <a:pt x="1236" y="2288"/>
                    <a:pt x="1188" y="2241"/>
                  </a:cubicBezTo>
                  <a:lnTo>
                    <a:pt x="1091" y="2161"/>
                  </a:lnTo>
                  <a:cubicBezTo>
                    <a:pt x="1073" y="2148"/>
                    <a:pt x="1096" y="2152"/>
                    <a:pt x="1061" y="2150"/>
                  </a:cubicBezTo>
                  <a:lnTo>
                    <a:pt x="1061" y="2174"/>
                  </a:lnTo>
                  <a:lnTo>
                    <a:pt x="972" y="2174"/>
                  </a:lnTo>
                  <a:cubicBezTo>
                    <a:pt x="965" y="2147"/>
                    <a:pt x="960" y="2147"/>
                    <a:pt x="940" y="2133"/>
                  </a:cubicBezTo>
                  <a:cubicBezTo>
                    <a:pt x="963" y="2102"/>
                    <a:pt x="953" y="2133"/>
                    <a:pt x="964" y="2101"/>
                  </a:cubicBezTo>
                  <a:cubicBezTo>
                    <a:pt x="951" y="2096"/>
                    <a:pt x="955" y="2096"/>
                    <a:pt x="949" y="2092"/>
                  </a:cubicBezTo>
                  <a:cubicBezTo>
                    <a:pt x="884" y="2052"/>
                    <a:pt x="903" y="2075"/>
                    <a:pt x="863" y="2063"/>
                  </a:cubicBezTo>
                  <a:lnTo>
                    <a:pt x="799" y="2023"/>
                  </a:lnTo>
                  <a:cubicBezTo>
                    <a:pt x="766" y="1997"/>
                    <a:pt x="758" y="1951"/>
                    <a:pt x="705" y="1947"/>
                  </a:cubicBezTo>
                  <a:lnTo>
                    <a:pt x="730" y="2076"/>
                  </a:lnTo>
                  <a:cubicBezTo>
                    <a:pt x="742" y="2092"/>
                    <a:pt x="764" y="2087"/>
                    <a:pt x="778" y="2101"/>
                  </a:cubicBezTo>
                  <a:lnTo>
                    <a:pt x="804" y="2178"/>
                  </a:lnTo>
                  <a:cubicBezTo>
                    <a:pt x="807" y="2194"/>
                    <a:pt x="793" y="2211"/>
                    <a:pt x="793" y="2264"/>
                  </a:cubicBezTo>
                  <a:cubicBezTo>
                    <a:pt x="793" y="2272"/>
                    <a:pt x="799" y="2275"/>
                    <a:pt x="786" y="2295"/>
                  </a:cubicBezTo>
                  <a:cubicBezTo>
                    <a:pt x="781" y="2276"/>
                    <a:pt x="789" y="2284"/>
                    <a:pt x="770" y="2279"/>
                  </a:cubicBezTo>
                  <a:lnTo>
                    <a:pt x="786" y="2295"/>
                  </a:lnTo>
                  <a:cubicBezTo>
                    <a:pt x="800" y="2335"/>
                    <a:pt x="787" y="2292"/>
                    <a:pt x="801" y="2321"/>
                  </a:cubicBezTo>
                  <a:cubicBezTo>
                    <a:pt x="822" y="2362"/>
                    <a:pt x="806" y="2372"/>
                    <a:pt x="818" y="2425"/>
                  </a:cubicBezTo>
                  <a:cubicBezTo>
                    <a:pt x="817" y="2426"/>
                    <a:pt x="815" y="2424"/>
                    <a:pt x="814" y="2426"/>
                  </a:cubicBezTo>
                  <a:lnTo>
                    <a:pt x="789" y="2444"/>
                  </a:lnTo>
                  <a:cubicBezTo>
                    <a:pt x="788" y="2445"/>
                    <a:pt x="787" y="2448"/>
                    <a:pt x="786" y="2449"/>
                  </a:cubicBezTo>
                  <a:cubicBezTo>
                    <a:pt x="807" y="2478"/>
                    <a:pt x="798" y="2452"/>
                    <a:pt x="811" y="2481"/>
                  </a:cubicBezTo>
                  <a:cubicBezTo>
                    <a:pt x="818" y="2495"/>
                    <a:pt x="818" y="2514"/>
                    <a:pt x="818" y="2538"/>
                  </a:cubicBezTo>
                  <a:cubicBezTo>
                    <a:pt x="763" y="2551"/>
                    <a:pt x="794" y="2547"/>
                    <a:pt x="762" y="2571"/>
                  </a:cubicBezTo>
                  <a:cubicBezTo>
                    <a:pt x="768" y="2589"/>
                    <a:pt x="758" y="2577"/>
                    <a:pt x="778" y="2586"/>
                  </a:cubicBezTo>
                  <a:cubicBezTo>
                    <a:pt x="779" y="2586"/>
                    <a:pt x="781" y="2586"/>
                    <a:pt x="782" y="2586"/>
                  </a:cubicBezTo>
                  <a:cubicBezTo>
                    <a:pt x="782" y="2587"/>
                    <a:pt x="785" y="2586"/>
                    <a:pt x="786" y="2587"/>
                  </a:cubicBezTo>
                  <a:lnTo>
                    <a:pt x="745" y="2700"/>
                  </a:lnTo>
                  <a:cubicBezTo>
                    <a:pt x="743" y="2666"/>
                    <a:pt x="736" y="2674"/>
                    <a:pt x="729" y="2644"/>
                  </a:cubicBezTo>
                  <a:cubicBezTo>
                    <a:pt x="756" y="2634"/>
                    <a:pt x="735" y="2654"/>
                    <a:pt x="753" y="2619"/>
                  </a:cubicBezTo>
                  <a:cubicBezTo>
                    <a:pt x="738" y="2612"/>
                    <a:pt x="716" y="2608"/>
                    <a:pt x="697" y="2603"/>
                  </a:cubicBezTo>
                  <a:cubicBezTo>
                    <a:pt x="711" y="2655"/>
                    <a:pt x="722" y="2610"/>
                    <a:pt x="689" y="2660"/>
                  </a:cubicBezTo>
                  <a:cubicBezTo>
                    <a:pt x="699" y="2676"/>
                    <a:pt x="724" y="2691"/>
                    <a:pt x="703" y="2695"/>
                  </a:cubicBezTo>
                  <a:cubicBezTo>
                    <a:pt x="683" y="2699"/>
                    <a:pt x="699" y="2701"/>
                    <a:pt x="676" y="2673"/>
                  </a:cubicBezTo>
                  <a:cubicBezTo>
                    <a:pt x="666" y="2661"/>
                    <a:pt x="671" y="2667"/>
                    <a:pt x="665" y="2659"/>
                  </a:cubicBezTo>
                  <a:lnTo>
                    <a:pt x="629" y="2622"/>
                  </a:lnTo>
                  <a:cubicBezTo>
                    <a:pt x="605" y="2606"/>
                    <a:pt x="600" y="2609"/>
                    <a:pt x="591" y="2579"/>
                  </a:cubicBezTo>
                  <a:lnTo>
                    <a:pt x="575" y="2579"/>
                  </a:lnTo>
                  <a:cubicBezTo>
                    <a:pt x="575" y="2609"/>
                    <a:pt x="568" y="2611"/>
                    <a:pt x="569" y="2628"/>
                  </a:cubicBezTo>
                  <a:cubicBezTo>
                    <a:pt x="571" y="2654"/>
                    <a:pt x="577" y="2646"/>
                    <a:pt x="591" y="2668"/>
                  </a:cubicBezTo>
                  <a:cubicBezTo>
                    <a:pt x="561" y="2660"/>
                    <a:pt x="581" y="2660"/>
                    <a:pt x="551" y="2652"/>
                  </a:cubicBezTo>
                  <a:cubicBezTo>
                    <a:pt x="566" y="2680"/>
                    <a:pt x="556" y="2683"/>
                    <a:pt x="600" y="2684"/>
                  </a:cubicBezTo>
                  <a:cubicBezTo>
                    <a:pt x="595" y="2744"/>
                    <a:pt x="593" y="2702"/>
                    <a:pt x="624" y="2749"/>
                  </a:cubicBezTo>
                  <a:cubicBezTo>
                    <a:pt x="596" y="2769"/>
                    <a:pt x="598" y="2791"/>
                    <a:pt x="583" y="2822"/>
                  </a:cubicBezTo>
                  <a:cubicBezTo>
                    <a:pt x="626" y="2833"/>
                    <a:pt x="594" y="2843"/>
                    <a:pt x="648" y="2830"/>
                  </a:cubicBezTo>
                  <a:cubicBezTo>
                    <a:pt x="638" y="2808"/>
                    <a:pt x="632" y="2791"/>
                    <a:pt x="632" y="2757"/>
                  </a:cubicBezTo>
                  <a:cubicBezTo>
                    <a:pt x="657" y="2775"/>
                    <a:pt x="645" y="2752"/>
                    <a:pt x="648" y="2790"/>
                  </a:cubicBezTo>
                  <a:cubicBezTo>
                    <a:pt x="682" y="2781"/>
                    <a:pt x="662" y="2779"/>
                    <a:pt x="684" y="2771"/>
                  </a:cubicBezTo>
                  <a:cubicBezTo>
                    <a:pt x="697" y="2767"/>
                    <a:pt x="703" y="2771"/>
                    <a:pt x="729" y="2765"/>
                  </a:cubicBezTo>
                  <a:cubicBezTo>
                    <a:pt x="712" y="2740"/>
                    <a:pt x="690" y="2705"/>
                    <a:pt x="745" y="2700"/>
                  </a:cubicBezTo>
                  <a:cubicBezTo>
                    <a:pt x="743" y="2730"/>
                    <a:pt x="741" y="2726"/>
                    <a:pt x="741" y="2748"/>
                  </a:cubicBezTo>
                  <a:cubicBezTo>
                    <a:pt x="741" y="2768"/>
                    <a:pt x="747" y="2768"/>
                    <a:pt x="733" y="2785"/>
                  </a:cubicBezTo>
                  <a:cubicBezTo>
                    <a:pt x="715" y="2805"/>
                    <a:pt x="733" y="2785"/>
                    <a:pt x="714" y="2799"/>
                  </a:cubicBezTo>
                  <a:cubicBezTo>
                    <a:pt x="704" y="2806"/>
                    <a:pt x="710" y="2799"/>
                    <a:pt x="696" y="2813"/>
                  </a:cubicBezTo>
                  <a:cubicBezTo>
                    <a:pt x="670" y="2840"/>
                    <a:pt x="700" y="2837"/>
                    <a:pt x="648" y="2838"/>
                  </a:cubicBezTo>
                  <a:cubicBezTo>
                    <a:pt x="648" y="2881"/>
                    <a:pt x="656" y="2870"/>
                    <a:pt x="641" y="2892"/>
                  </a:cubicBezTo>
                  <a:lnTo>
                    <a:pt x="634" y="2902"/>
                  </a:lnTo>
                  <a:cubicBezTo>
                    <a:pt x="623" y="2927"/>
                    <a:pt x="635" y="2927"/>
                    <a:pt x="648" y="2935"/>
                  </a:cubicBezTo>
                  <a:cubicBezTo>
                    <a:pt x="672" y="2913"/>
                    <a:pt x="648" y="2935"/>
                    <a:pt x="661" y="2916"/>
                  </a:cubicBezTo>
                  <a:cubicBezTo>
                    <a:pt x="679" y="2892"/>
                    <a:pt x="646" y="2909"/>
                    <a:pt x="681" y="2895"/>
                  </a:cubicBezTo>
                  <a:cubicBezTo>
                    <a:pt x="691" y="2917"/>
                    <a:pt x="679" y="2905"/>
                    <a:pt x="676" y="2937"/>
                  </a:cubicBezTo>
                  <a:cubicBezTo>
                    <a:pt x="674" y="2952"/>
                    <a:pt x="680" y="2963"/>
                    <a:pt x="681" y="2992"/>
                  </a:cubicBezTo>
                  <a:lnTo>
                    <a:pt x="664" y="2992"/>
                  </a:lnTo>
                  <a:cubicBezTo>
                    <a:pt x="676" y="2966"/>
                    <a:pt x="665" y="2956"/>
                    <a:pt x="656" y="2944"/>
                  </a:cubicBezTo>
                  <a:cubicBezTo>
                    <a:pt x="653" y="2979"/>
                    <a:pt x="653" y="2956"/>
                    <a:pt x="647" y="2983"/>
                  </a:cubicBezTo>
                  <a:cubicBezTo>
                    <a:pt x="642" y="3006"/>
                    <a:pt x="646" y="3005"/>
                    <a:pt x="644" y="3019"/>
                  </a:cubicBezTo>
                  <a:cubicBezTo>
                    <a:pt x="641" y="3044"/>
                    <a:pt x="656" y="3019"/>
                    <a:pt x="629" y="3046"/>
                  </a:cubicBezTo>
                  <a:cubicBezTo>
                    <a:pt x="616" y="3059"/>
                    <a:pt x="612" y="3060"/>
                    <a:pt x="600" y="3073"/>
                  </a:cubicBezTo>
                  <a:cubicBezTo>
                    <a:pt x="601" y="3003"/>
                    <a:pt x="609" y="3075"/>
                    <a:pt x="616" y="3016"/>
                  </a:cubicBezTo>
                  <a:cubicBezTo>
                    <a:pt x="545" y="3018"/>
                    <a:pt x="551" y="3086"/>
                    <a:pt x="543" y="3106"/>
                  </a:cubicBezTo>
                  <a:cubicBezTo>
                    <a:pt x="543" y="3105"/>
                    <a:pt x="597" y="3068"/>
                    <a:pt x="576" y="3135"/>
                  </a:cubicBezTo>
                  <a:cubicBezTo>
                    <a:pt x="576" y="3136"/>
                    <a:pt x="575" y="3139"/>
                    <a:pt x="575" y="3140"/>
                  </a:cubicBezTo>
                  <a:cubicBezTo>
                    <a:pt x="565" y="3160"/>
                    <a:pt x="588" y="3153"/>
                    <a:pt x="543" y="3154"/>
                  </a:cubicBezTo>
                  <a:cubicBezTo>
                    <a:pt x="548" y="3175"/>
                    <a:pt x="557" y="3184"/>
                    <a:pt x="567" y="3203"/>
                  </a:cubicBezTo>
                  <a:lnTo>
                    <a:pt x="543" y="3203"/>
                  </a:lnTo>
                  <a:cubicBezTo>
                    <a:pt x="544" y="3255"/>
                    <a:pt x="541" y="3227"/>
                    <a:pt x="556" y="3229"/>
                  </a:cubicBezTo>
                  <a:cubicBezTo>
                    <a:pt x="596" y="3233"/>
                    <a:pt x="537" y="3214"/>
                    <a:pt x="567" y="3227"/>
                  </a:cubicBezTo>
                  <a:cubicBezTo>
                    <a:pt x="543" y="3260"/>
                    <a:pt x="498" y="3238"/>
                    <a:pt x="486" y="3308"/>
                  </a:cubicBezTo>
                  <a:cubicBezTo>
                    <a:pt x="481" y="3335"/>
                    <a:pt x="482" y="3353"/>
                    <a:pt x="478" y="3381"/>
                  </a:cubicBezTo>
                  <a:cubicBezTo>
                    <a:pt x="475" y="3405"/>
                    <a:pt x="481" y="3399"/>
                    <a:pt x="459" y="3424"/>
                  </a:cubicBezTo>
                  <a:lnTo>
                    <a:pt x="454" y="3430"/>
                  </a:lnTo>
                  <a:cubicBezTo>
                    <a:pt x="452" y="3430"/>
                    <a:pt x="435" y="3433"/>
                    <a:pt x="429" y="3438"/>
                  </a:cubicBezTo>
                  <a:cubicBezTo>
                    <a:pt x="429" y="3475"/>
                    <a:pt x="424" y="3531"/>
                    <a:pt x="405" y="3559"/>
                  </a:cubicBezTo>
                  <a:cubicBezTo>
                    <a:pt x="430" y="3566"/>
                    <a:pt x="423" y="3559"/>
                    <a:pt x="429" y="3584"/>
                  </a:cubicBezTo>
                  <a:lnTo>
                    <a:pt x="397" y="3575"/>
                  </a:lnTo>
                  <a:lnTo>
                    <a:pt x="395" y="3661"/>
                  </a:lnTo>
                  <a:cubicBezTo>
                    <a:pt x="395" y="3744"/>
                    <a:pt x="366" y="3662"/>
                    <a:pt x="388" y="3795"/>
                  </a:cubicBezTo>
                  <a:cubicBezTo>
                    <a:pt x="405" y="3894"/>
                    <a:pt x="409" y="3878"/>
                    <a:pt x="438" y="3932"/>
                  </a:cubicBezTo>
                  <a:cubicBezTo>
                    <a:pt x="415" y="3930"/>
                    <a:pt x="420" y="3931"/>
                    <a:pt x="405" y="3924"/>
                  </a:cubicBezTo>
                  <a:cubicBezTo>
                    <a:pt x="406" y="3972"/>
                    <a:pt x="412" y="3957"/>
                    <a:pt x="442" y="4008"/>
                  </a:cubicBezTo>
                  <a:cubicBezTo>
                    <a:pt x="449" y="4019"/>
                    <a:pt x="445" y="4014"/>
                    <a:pt x="451" y="4023"/>
                  </a:cubicBezTo>
                  <a:cubicBezTo>
                    <a:pt x="483" y="4069"/>
                    <a:pt x="468" y="4046"/>
                    <a:pt x="492" y="4104"/>
                  </a:cubicBezTo>
                  <a:lnTo>
                    <a:pt x="497" y="4115"/>
                  </a:lnTo>
                  <a:cubicBezTo>
                    <a:pt x="498" y="4117"/>
                    <a:pt x="498" y="4120"/>
                    <a:pt x="499" y="4122"/>
                  </a:cubicBezTo>
                  <a:cubicBezTo>
                    <a:pt x="514" y="4169"/>
                    <a:pt x="487" y="4146"/>
                    <a:pt x="519" y="4159"/>
                  </a:cubicBezTo>
                  <a:lnTo>
                    <a:pt x="519" y="4183"/>
                  </a:lnTo>
                  <a:cubicBezTo>
                    <a:pt x="508" y="4186"/>
                    <a:pt x="481" y="4176"/>
                    <a:pt x="505" y="4254"/>
                  </a:cubicBezTo>
                  <a:cubicBezTo>
                    <a:pt x="523" y="4309"/>
                    <a:pt x="569" y="4236"/>
                    <a:pt x="609" y="4433"/>
                  </a:cubicBezTo>
                  <a:cubicBezTo>
                    <a:pt x="617" y="4473"/>
                    <a:pt x="620" y="4441"/>
                    <a:pt x="624" y="4483"/>
                  </a:cubicBezTo>
                  <a:cubicBezTo>
                    <a:pt x="592" y="4483"/>
                    <a:pt x="578" y="4480"/>
                    <a:pt x="552" y="4473"/>
                  </a:cubicBezTo>
                  <a:lnTo>
                    <a:pt x="474" y="4447"/>
                  </a:lnTo>
                  <a:cubicBezTo>
                    <a:pt x="447" y="4427"/>
                    <a:pt x="401" y="4405"/>
                    <a:pt x="389" y="4451"/>
                  </a:cubicBezTo>
                  <a:cubicBezTo>
                    <a:pt x="330" y="4445"/>
                    <a:pt x="409" y="4428"/>
                    <a:pt x="348" y="4421"/>
                  </a:cubicBezTo>
                  <a:cubicBezTo>
                    <a:pt x="308" y="4416"/>
                    <a:pt x="327" y="4447"/>
                    <a:pt x="284" y="4418"/>
                  </a:cubicBezTo>
                  <a:cubicBezTo>
                    <a:pt x="279" y="4469"/>
                    <a:pt x="242" y="4469"/>
                    <a:pt x="235" y="4491"/>
                  </a:cubicBezTo>
                  <a:cubicBezTo>
                    <a:pt x="221" y="4497"/>
                    <a:pt x="180" y="4471"/>
                    <a:pt x="162" y="4459"/>
                  </a:cubicBezTo>
                  <a:cubicBezTo>
                    <a:pt x="151" y="4483"/>
                    <a:pt x="180" y="4482"/>
                    <a:pt x="130" y="4483"/>
                  </a:cubicBezTo>
                  <a:cubicBezTo>
                    <a:pt x="130" y="4560"/>
                    <a:pt x="149" y="4516"/>
                    <a:pt x="186" y="4572"/>
                  </a:cubicBezTo>
                  <a:lnTo>
                    <a:pt x="130" y="4572"/>
                  </a:lnTo>
                  <a:cubicBezTo>
                    <a:pt x="130" y="4640"/>
                    <a:pt x="129" y="4620"/>
                    <a:pt x="81" y="4645"/>
                  </a:cubicBezTo>
                  <a:cubicBezTo>
                    <a:pt x="88" y="4660"/>
                    <a:pt x="74" y="4708"/>
                    <a:pt x="178" y="4710"/>
                  </a:cubicBezTo>
                  <a:cubicBezTo>
                    <a:pt x="171" y="4741"/>
                    <a:pt x="165" y="4725"/>
                    <a:pt x="178" y="4743"/>
                  </a:cubicBezTo>
                  <a:lnTo>
                    <a:pt x="197" y="4755"/>
                  </a:lnTo>
                  <a:cubicBezTo>
                    <a:pt x="199" y="4756"/>
                    <a:pt x="201" y="4757"/>
                    <a:pt x="203" y="4758"/>
                  </a:cubicBezTo>
                  <a:cubicBezTo>
                    <a:pt x="248" y="4779"/>
                    <a:pt x="243" y="4783"/>
                    <a:pt x="284" y="4783"/>
                  </a:cubicBezTo>
                  <a:cubicBezTo>
                    <a:pt x="287" y="4819"/>
                    <a:pt x="302" y="4829"/>
                    <a:pt x="351" y="4861"/>
                  </a:cubicBezTo>
                  <a:cubicBezTo>
                    <a:pt x="411" y="4900"/>
                    <a:pt x="350" y="4869"/>
                    <a:pt x="415" y="4911"/>
                  </a:cubicBezTo>
                  <a:cubicBezTo>
                    <a:pt x="451" y="4934"/>
                    <a:pt x="450" y="4945"/>
                    <a:pt x="519" y="4945"/>
                  </a:cubicBezTo>
                  <a:cubicBezTo>
                    <a:pt x="520" y="4993"/>
                    <a:pt x="507" y="4968"/>
                    <a:pt x="553" y="4983"/>
                  </a:cubicBezTo>
                  <a:cubicBezTo>
                    <a:pt x="602" y="4999"/>
                    <a:pt x="513" y="4971"/>
                    <a:pt x="566" y="4987"/>
                  </a:cubicBezTo>
                  <a:cubicBezTo>
                    <a:pt x="570" y="4988"/>
                    <a:pt x="566" y="4991"/>
                    <a:pt x="591" y="4993"/>
                  </a:cubicBezTo>
                  <a:cubicBezTo>
                    <a:pt x="587" y="4975"/>
                    <a:pt x="585" y="4975"/>
                    <a:pt x="583" y="4953"/>
                  </a:cubicBezTo>
                  <a:cubicBezTo>
                    <a:pt x="639" y="4966"/>
                    <a:pt x="623" y="4987"/>
                    <a:pt x="697" y="4993"/>
                  </a:cubicBezTo>
                  <a:cubicBezTo>
                    <a:pt x="706" y="5001"/>
                    <a:pt x="680" y="5005"/>
                    <a:pt x="719" y="4999"/>
                  </a:cubicBezTo>
                  <a:cubicBezTo>
                    <a:pt x="746" y="4994"/>
                    <a:pt x="729" y="4992"/>
                    <a:pt x="745" y="4984"/>
                  </a:cubicBezTo>
                  <a:cubicBezTo>
                    <a:pt x="756" y="4979"/>
                    <a:pt x="728" y="4975"/>
                    <a:pt x="768" y="4979"/>
                  </a:cubicBezTo>
                  <a:cubicBezTo>
                    <a:pt x="779" y="4980"/>
                    <a:pt x="785" y="4986"/>
                    <a:pt x="796" y="4991"/>
                  </a:cubicBezTo>
                  <a:cubicBezTo>
                    <a:pt x="815" y="5001"/>
                    <a:pt x="790" y="4993"/>
                    <a:pt x="818" y="5002"/>
                  </a:cubicBezTo>
                  <a:cubicBezTo>
                    <a:pt x="871" y="5017"/>
                    <a:pt x="852" y="4977"/>
                    <a:pt x="891" y="5034"/>
                  </a:cubicBezTo>
                  <a:cubicBezTo>
                    <a:pt x="899" y="5004"/>
                    <a:pt x="881" y="5026"/>
                    <a:pt x="915" y="5018"/>
                  </a:cubicBezTo>
                  <a:cubicBezTo>
                    <a:pt x="899" y="5031"/>
                    <a:pt x="904" y="5023"/>
                    <a:pt x="899" y="5042"/>
                  </a:cubicBezTo>
                  <a:cubicBezTo>
                    <a:pt x="936" y="5046"/>
                    <a:pt x="914" y="5033"/>
                    <a:pt x="937" y="5078"/>
                  </a:cubicBezTo>
                  <a:cubicBezTo>
                    <a:pt x="955" y="5113"/>
                    <a:pt x="959" y="5117"/>
                    <a:pt x="900" y="5097"/>
                  </a:cubicBezTo>
                  <a:cubicBezTo>
                    <a:pt x="869" y="5086"/>
                    <a:pt x="867" y="5083"/>
                    <a:pt x="859" y="5115"/>
                  </a:cubicBezTo>
                  <a:cubicBezTo>
                    <a:pt x="870" y="5120"/>
                    <a:pt x="939" y="5108"/>
                    <a:pt x="971" y="5173"/>
                  </a:cubicBezTo>
                  <a:lnTo>
                    <a:pt x="1018" y="5271"/>
                  </a:lnTo>
                  <a:cubicBezTo>
                    <a:pt x="1050" y="5364"/>
                    <a:pt x="1033" y="5272"/>
                    <a:pt x="1075" y="5336"/>
                  </a:cubicBezTo>
                  <a:cubicBezTo>
                    <a:pt x="1094" y="5364"/>
                    <a:pt x="1106" y="5381"/>
                    <a:pt x="1140" y="5401"/>
                  </a:cubicBezTo>
                  <a:cubicBezTo>
                    <a:pt x="1142" y="5402"/>
                    <a:pt x="1144" y="5403"/>
                    <a:pt x="1145" y="5404"/>
                  </a:cubicBezTo>
                  <a:cubicBezTo>
                    <a:pt x="1154" y="5409"/>
                    <a:pt x="1146" y="5405"/>
                    <a:pt x="1156" y="5409"/>
                  </a:cubicBezTo>
                  <a:cubicBezTo>
                    <a:pt x="1191" y="5424"/>
                    <a:pt x="1195" y="5404"/>
                    <a:pt x="1196" y="5438"/>
                  </a:cubicBezTo>
                  <a:cubicBezTo>
                    <a:pt x="1196" y="5454"/>
                    <a:pt x="1191" y="5443"/>
                    <a:pt x="1183" y="5471"/>
                  </a:cubicBezTo>
                  <a:lnTo>
                    <a:pt x="1271" y="5488"/>
                  </a:lnTo>
                  <a:cubicBezTo>
                    <a:pt x="1296" y="5492"/>
                    <a:pt x="1265" y="5501"/>
                    <a:pt x="1296" y="5488"/>
                  </a:cubicBezTo>
                  <a:cubicBezTo>
                    <a:pt x="1306" y="5536"/>
                    <a:pt x="1286" y="5527"/>
                    <a:pt x="1321" y="5536"/>
                  </a:cubicBezTo>
                  <a:cubicBezTo>
                    <a:pt x="1338" y="5493"/>
                    <a:pt x="1312" y="5540"/>
                    <a:pt x="1320" y="5509"/>
                  </a:cubicBezTo>
                  <a:cubicBezTo>
                    <a:pt x="1322" y="5501"/>
                    <a:pt x="1307" y="5508"/>
                    <a:pt x="1326" y="5501"/>
                  </a:cubicBezTo>
                  <a:cubicBezTo>
                    <a:pt x="1369" y="5486"/>
                    <a:pt x="1345" y="5567"/>
                    <a:pt x="1345" y="5577"/>
                  </a:cubicBezTo>
                  <a:lnTo>
                    <a:pt x="1396" y="5589"/>
                  </a:lnTo>
                  <a:cubicBezTo>
                    <a:pt x="1440" y="5601"/>
                    <a:pt x="1423" y="5620"/>
                    <a:pt x="1458" y="5642"/>
                  </a:cubicBezTo>
                  <a:lnTo>
                    <a:pt x="1488" y="5661"/>
                  </a:lnTo>
                  <a:cubicBezTo>
                    <a:pt x="1526" y="5699"/>
                    <a:pt x="1482" y="5671"/>
                    <a:pt x="1539" y="5698"/>
                  </a:cubicBezTo>
                  <a:cubicBezTo>
                    <a:pt x="1530" y="5663"/>
                    <a:pt x="1518" y="5669"/>
                    <a:pt x="1496" y="5645"/>
                  </a:cubicBezTo>
                  <a:cubicBezTo>
                    <a:pt x="1484" y="5632"/>
                    <a:pt x="1489" y="5644"/>
                    <a:pt x="1483" y="5625"/>
                  </a:cubicBezTo>
                  <a:cubicBezTo>
                    <a:pt x="1553" y="5627"/>
                    <a:pt x="1558" y="5626"/>
                    <a:pt x="1559" y="5641"/>
                  </a:cubicBezTo>
                  <a:lnTo>
                    <a:pt x="1554" y="5665"/>
                  </a:lnTo>
                  <a:cubicBezTo>
                    <a:pt x="1548" y="5724"/>
                    <a:pt x="1590" y="5725"/>
                    <a:pt x="1612" y="5755"/>
                  </a:cubicBezTo>
                  <a:cubicBezTo>
                    <a:pt x="1582" y="5758"/>
                    <a:pt x="1594" y="5761"/>
                    <a:pt x="1576" y="5757"/>
                  </a:cubicBezTo>
                  <a:cubicBezTo>
                    <a:pt x="1546" y="5751"/>
                    <a:pt x="1528" y="5728"/>
                    <a:pt x="1515" y="5715"/>
                  </a:cubicBezTo>
                  <a:cubicBezTo>
                    <a:pt x="1506" y="5705"/>
                    <a:pt x="1494" y="5698"/>
                    <a:pt x="1483" y="5690"/>
                  </a:cubicBezTo>
                  <a:lnTo>
                    <a:pt x="1483" y="5682"/>
                  </a:lnTo>
                  <a:lnTo>
                    <a:pt x="1473" y="5689"/>
                  </a:lnTo>
                  <a:lnTo>
                    <a:pt x="1483" y="5690"/>
                  </a:lnTo>
                  <a:cubicBezTo>
                    <a:pt x="1483" y="5754"/>
                    <a:pt x="1477" y="5723"/>
                    <a:pt x="1466" y="5763"/>
                  </a:cubicBezTo>
                  <a:lnTo>
                    <a:pt x="1494" y="5776"/>
                  </a:lnTo>
                  <a:cubicBezTo>
                    <a:pt x="1495" y="5777"/>
                    <a:pt x="1497" y="5779"/>
                    <a:pt x="1499" y="5780"/>
                  </a:cubicBezTo>
                  <a:lnTo>
                    <a:pt x="1597" y="5827"/>
                  </a:lnTo>
                  <a:cubicBezTo>
                    <a:pt x="1661" y="5847"/>
                    <a:pt x="1626" y="5873"/>
                    <a:pt x="1669" y="5893"/>
                  </a:cubicBezTo>
                  <a:cubicBezTo>
                    <a:pt x="1717" y="5916"/>
                    <a:pt x="1689" y="5879"/>
                    <a:pt x="1719" y="5901"/>
                  </a:cubicBezTo>
                  <a:cubicBezTo>
                    <a:pt x="1751" y="5925"/>
                    <a:pt x="1697" y="5909"/>
                    <a:pt x="1774" y="5966"/>
                  </a:cubicBezTo>
                  <a:lnTo>
                    <a:pt x="1789" y="5984"/>
                  </a:lnTo>
                  <a:cubicBezTo>
                    <a:pt x="1785" y="5961"/>
                    <a:pt x="1794" y="5973"/>
                    <a:pt x="1774" y="5966"/>
                  </a:cubicBezTo>
                  <a:cubicBezTo>
                    <a:pt x="1781" y="5954"/>
                    <a:pt x="1778" y="5957"/>
                    <a:pt x="1782" y="5941"/>
                  </a:cubicBezTo>
                  <a:cubicBezTo>
                    <a:pt x="1810" y="5956"/>
                    <a:pt x="1829" y="5966"/>
                    <a:pt x="1863" y="5974"/>
                  </a:cubicBezTo>
                  <a:cubicBezTo>
                    <a:pt x="1845" y="5999"/>
                    <a:pt x="1869" y="5987"/>
                    <a:pt x="1831" y="5990"/>
                  </a:cubicBezTo>
                  <a:cubicBezTo>
                    <a:pt x="1835" y="6033"/>
                    <a:pt x="1828" y="5997"/>
                    <a:pt x="1842" y="6019"/>
                  </a:cubicBezTo>
                  <a:lnTo>
                    <a:pt x="1849" y="6029"/>
                  </a:lnTo>
                  <a:cubicBezTo>
                    <a:pt x="1850" y="6030"/>
                    <a:pt x="1851" y="6032"/>
                    <a:pt x="1852" y="6034"/>
                  </a:cubicBezTo>
                  <a:cubicBezTo>
                    <a:pt x="1870" y="6058"/>
                    <a:pt x="1855" y="6054"/>
                    <a:pt x="1888" y="6063"/>
                  </a:cubicBezTo>
                  <a:cubicBezTo>
                    <a:pt x="1896" y="6042"/>
                    <a:pt x="1881" y="6028"/>
                    <a:pt x="1900" y="6021"/>
                  </a:cubicBezTo>
                  <a:cubicBezTo>
                    <a:pt x="1922" y="6013"/>
                    <a:pt x="1894" y="6016"/>
                    <a:pt x="1928" y="6040"/>
                  </a:cubicBezTo>
                  <a:lnTo>
                    <a:pt x="1948" y="6046"/>
                  </a:lnTo>
                  <a:cubicBezTo>
                    <a:pt x="1990" y="6033"/>
                    <a:pt x="1925" y="6036"/>
                    <a:pt x="1977" y="6031"/>
                  </a:cubicBezTo>
                  <a:cubicBezTo>
                    <a:pt x="1987" y="6053"/>
                    <a:pt x="1976" y="6057"/>
                    <a:pt x="1985" y="6095"/>
                  </a:cubicBezTo>
                  <a:cubicBezTo>
                    <a:pt x="1926" y="6090"/>
                    <a:pt x="1972" y="6064"/>
                    <a:pt x="1904" y="6063"/>
                  </a:cubicBezTo>
                  <a:cubicBezTo>
                    <a:pt x="1915" y="6102"/>
                    <a:pt x="1961" y="6107"/>
                    <a:pt x="1986" y="6134"/>
                  </a:cubicBezTo>
                  <a:cubicBezTo>
                    <a:pt x="2007" y="6156"/>
                    <a:pt x="2000" y="6134"/>
                    <a:pt x="2001" y="6176"/>
                  </a:cubicBezTo>
                  <a:lnTo>
                    <a:pt x="2027" y="6096"/>
                  </a:lnTo>
                  <a:lnTo>
                    <a:pt x="2001" y="6095"/>
                  </a:lnTo>
                  <a:cubicBezTo>
                    <a:pt x="2005" y="6053"/>
                    <a:pt x="2013" y="6054"/>
                    <a:pt x="2042" y="6039"/>
                  </a:cubicBezTo>
                  <a:lnTo>
                    <a:pt x="2043" y="6065"/>
                  </a:lnTo>
                  <a:cubicBezTo>
                    <a:pt x="2047" y="6090"/>
                    <a:pt x="2042" y="6077"/>
                    <a:pt x="2052" y="6086"/>
                  </a:cubicBezTo>
                  <a:cubicBezTo>
                    <a:pt x="2053" y="6086"/>
                    <a:pt x="2073" y="6095"/>
                    <a:pt x="2074" y="6095"/>
                  </a:cubicBezTo>
                  <a:cubicBezTo>
                    <a:pt x="2065" y="6056"/>
                    <a:pt x="2069" y="6083"/>
                    <a:pt x="2074" y="6071"/>
                  </a:cubicBezTo>
                  <a:cubicBezTo>
                    <a:pt x="2106" y="6072"/>
                    <a:pt x="2104" y="6075"/>
                    <a:pt x="2123" y="6087"/>
                  </a:cubicBezTo>
                  <a:cubicBezTo>
                    <a:pt x="2129" y="6074"/>
                    <a:pt x="2131" y="6102"/>
                    <a:pt x="2123" y="6063"/>
                  </a:cubicBezTo>
                  <a:cubicBezTo>
                    <a:pt x="2144" y="6068"/>
                    <a:pt x="2176" y="6079"/>
                    <a:pt x="2188" y="6095"/>
                  </a:cubicBezTo>
                  <a:cubicBezTo>
                    <a:pt x="2151" y="6104"/>
                    <a:pt x="2155" y="6101"/>
                    <a:pt x="2155" y="6144"/>
                  </a:cubicBezTo>
                  <a:lnTo>
                    <a:pt x="2115" y="6152"/>
                  </a:lnTo>
                  <a:cubicBezTo>
                    <a:pt x="2115" y="6131"/>
                    <a:pt x="2114" y="6099"/>
                    <a:pt x="2085" y="6113"/>
                  </a:cubicBezTo>
                  <a:cubicBezTo>
                    <a:pt x="2070" y="6120"/>
                    <a:pt x="2073" y="6095"/>
                    <a:pt x="2076" y="6132"/>
                  </a:cubicBezTo>
                  <a:cubicBezTo>
                    <a:pt x="2077" y="6147"/>
                    <a:pt x="2081" y="6146"/>
                    <a:pt x="2090" y="6160"/>
                  </a:cubicBezTo>
                  <a:lnTo>
                    <a:pt x="2069" y="6175"/>
                  </a:lnTo>
                  <a:cubicBezTo>
                    <a:pt x="2069" y="6175"/>
                    <a:pt x="2067" y="6176"/>
                    <a:pt x="2066" y="6176"/>
                  </a:cubicBezTo>
                  <a:cubicBezTo>
                    <a:pt x="2066" y="6275"/>
                    <a:pt x="2070" y="6229"/>
                    <a:pt x="2082" y="6274"/>
                  </a:cubicBezTo>
                  <a:cubicBezTo>
                    <a:pt x="2121" y="6259"/>
                    <a:pt x="2081" y="6272"/>
                    <a:pt x="2101" y="6260"/>
                  </a:cubicBezTo>
                  <a:cubicBezTo>
                    <a:pt x="2119" y="6250"/>
                    <a:pt x="2094" y="6252"/>
                    <a:pt x="2131" y="6249"/>
                  </a:cubicBezTo>
                  <a:cubicBezTo>
                    <a:pt x="2133" y="6259"/>
                    <a:pt x="2135" y="6283"/>
                    <a:pt x="2135" y="6284"/>
                  </a:cubicBezTo>
                  <a:cubicBezTo>
                    <a:pt x="2140" y="6303"/>
                    <a:pt x="2170" y="6329"/>
                    <a:pt x="2193" y="6337"/>
                  </a:cubicBezTo>
                  <a:lnTo>
                    <a:pt x="2242" y="6365"/>
                  </a:lnTo>
                  <a:cubicBezTo>
                    <a:pt x="2275" y="6390"/>
                    <a:pt x="2247" y="6393"/>
                    <a:pt x="2291" y="6409"/>
                  </a:cubicBezTo>
                  <a:lnTo>
                    <a:pt x="2333" y="6428"/>
                  </a:lnTo>
                  <a:lnTo>
                    <a:pt x="2341" y="6395"/>
                  </a:lnTo>
                  <a:cubicBezTo>
                    <a:pt x="2342" y="6404"/>
                    <a:pt x="2341" y="6403"/>
                    <a:pt x="2343" y="6410"/>
                  </a:cubicBezTo>
                  <a:cubicBezTo>
                    <a:pt x="2343" y="6411"/>
                    <a:pt x="2344" y="6415"/>
                    <a:pt x="2344" y="6417"/>
                  </a:cubicBezTo>
                  <a:lnTo>
                    <a:pt x="2373" y="6445"/>
                  </a:lnTo>
                  <a:cubicBezTo>
                    <a:pt x="2408" y="6465"/>
                    <a:pt x="2400" y="6470"/>
                    <a:pt x="2422" y="6476"/>
                  </a:cubicBezTo>
                  <a:cubicBezTo>
                    <a:pt x="2433" y="6449"/>
                    <a:pt x="2449" y="6459"/>
                    <a:pt x="2452" y="6427"/>
                  </a:cubicBezTo>
                  <a:cubicBezTo>
                    <a:pt x="2455" y="6387"/>
                    <a:pt x="2425" y="6403"/>
                    <a:pt x="2471" y="6379"/>
                  </a:cubicBezTo>
                  <a:cubicBezTo>
                    <a:pt x="2460" y="6428"/>
                    <a:pt x="2482" y="6432"/>
                    <a:pt x="2457" y="6463"/>
                  </a:cubicBezTo>
                  <a:cubicBezTo>
                    <a:pt x="2443" y="6481"/>
                    <a:pt x="2446" y="6464"/>
                    <a:pt x="2439" y="6492"/>
                  </a:cubicBezTo>
                  <a:cubicBezTo>
                    <a:pt x="2458" y="6503"/>
                    <a:pt x="2481" y="6512"/>
                    <a:pt x="2505" y="6519"/>
                  </a:cubicBezTo>
                  <a:lnTo>
                    <a:pt x="2571" y="6546"/>
                  </a:lnTo>
                  <a:cubicBezTo>
                    <a:pt x="2601" y="6558"/>
                    <a:pt x="2623" y="6560"/>
                    <a:pt x="2650" y="6560"/>
                  </a:cubicBezTo>
                  <a:cubicBezTo>
                    <a:pt x="2702" y="6560"/>
                    <a:pt x="2676" y="6557"/>
                    <a:pt x="2714" y="6590"/>
                  </a:cubicBezTo>
                  <a:lnTo>
                    <a:pt x="2705" y="6605"/>
                  </a:lnTo>
                  <a:lnTo>
                    <a:pt x="2714" y="6590"/>
                  </a:lnTo>
                  <a:cubicBezTo>
                    <a:pt x="2760" y="6559"/>
                    <a:pt x="2711" y="6592"/>
                    <a:pt x="2768" y="6580"/>
                  </a:cubicBezTo>
                  <a:cubicBezTo>
                    <a:pt x="2772" y="6579"/>
                    <a:pt x="2774" y="6575"/>
                    <a:pt x="2795" y="6573"/>
                  </a:cubicBezTo>
                  <a:cubicBezTo>
                    <a:pt x="2811" y="6643"/>
                    <a:pt x="2780" y="6592"/>
                    <a:pt x="2795" y="6630"/>
                  </a:cubicBezTo>
                  <a:cubicBezTo>
                    <a:pt x="2829" y="6616"/>
                    <a:pt x="2789" y="6631"/>
                    <a:pt x="2820" y="6607"/>
                  </a:cubicBezTo>
                  <a:cubicBezTo>
                    <a:pt x="2829" y="6600"/>
                    <a:pt x="2818" y="6602"/>
                    <a:pt x="2836" y="6598"/>
                  </a:cubicBezTo>
                  <a:cubicBezTo>
                    <a:pt x="2850" y="6629"/>
                    <a:pt x="2808" y="6622"/>
                    <a:pt x="2836" y="6630"/>
                  </a:cubicBezTo>
                  <a:cubicBezTo>
                    <a:pt x="2855" y="6677"/>
                    <a:pt x="2837" y="6606"/>
                    <a:pt x="2916" y="6679"/>
                  </a:cubicBezTo>
                  <a:cubicBezTo>
                    <a:pt x="2972" y="6730"/>
                    <a:pt x="2959" y="6678"/>
                    <a:pt x="3021" y="6704"/>
                  </a:cubicBezTo>
                  <a:cubicBezTo>
                    <a:pt x="3042" y="6714"/>
                    <a:pt x="3007" y="6702"/>
                    <a:pt x="3035" y="6712"/>
                  </a:cubicBezTo>
                  <a:cubicBezTo>
                    <a:pt x="3056" y="6719"/>
                    <a:pt x="3053" y="6709"/>
                    <a:pt x="3087" y="6727"/>
                  </a:cubicBezTo>
                  <a:cubicBezTo>
                    <a:pt x="3080" y="6752"/>
                    <a:pt x="3087" y="6745"/>
                    <a:pt x="3063" y="6752"/>
                  </a:cubicBezTo>
                  <a:lnTo>
                    <a:pt x="3063" y="6784"/>
                  </a:lnTo>
                  <a:cubicBezTo>
                    <a:pt x="3096" y="6781"/>
                    <a:pt x="3100" y="6767"/>
                    <a:pt x="3103" y="6808"/>
                  </a:cubicBezTo>
                  <a:cubicBezTo>
                    <a:pt x="3142" y="6808"/>
                    <a:pt x="3137" y="6803"/>
                    <a:pt x="3168" y="6800"/>
                  </a:cubicBezTo>
                  <a:cubicBezTo>
                    <a:pt x="3181" y="6855"/>
                    <a:pt x="3174" y="6818"/>
                    <a:pt x="3244" y="6849"/>
                  </a:cubicBezTo>
                  <a:cubicBezTo>
                    <a:pt x="3264" y="6858"/>
                    <a:pt x="3234" y="6846"/>
                    <a:pt x="3256" y="6854"/>
                  </a:cubicBezTo>
                  <a:lnTo>
                    <a:pt x="3272" y="6859"/>
                  </a:lnTo>
                  <a:cubicBezTo>
                    <a:pt x="3357" y="6885"/>
                    <a:pt x="3371" y="6861"/>
                    <a:pt x="3389" y="6865"/>
                  </a:cubicBezTo>
                  <a:cubicBezTo>
                    <a:pt x="3399" y="6866"/>
                    <a:pt x="3387" y="6867"/>
                    <a:pt x="3411" y="6873"/>
                  </a:cubicBezTo>
                  <a:cubicBezTo>
                    <a:pt x="3425" y="6846"/>
                    <a:pt x="3412" y="6858"/>
                    <a:pt x="3435" y="6841"/>
                  </a:cubicBezTo>
                  <a:cubicBezTo>
                    <a:pt x="3494" y="6892"/>
                    <a:pt x="3501" y="6867"/>
                    <a:pt x="3518" y="6873"/>
                  </a:cubicBezTo>
                  <a:cubicBezTo>
                    <a:pt x="3524" y="6876"/>
                    <a:pt x="3538" y="6890"/>
                    <a:pt x="3549" y="6897"/>
                  </a:cubicBezTo>
                  <a:lnTo>
                    <a:pt x="3623" y="6864"/>
                  </a:lnTo>
                  <a:cubicBezTo>
                    <a:pt x="3642" y="6861"/>
                    <a:pt x="3632" y="6861"/>
                    <a:pt x="3662" y="6881"/>
                  </a:cubicBezTo>
                  <a:cubicBezTo>
                    <a:pt x="3682" y="6854"/>
                    <a:pt x="3686" y="6858"/>
                    <a:pt x="3719" y="6865"/>
                  </a:cubicBezTo>
                  <a:cubicBezTo>
                    <a:pt x="3719" y="6807"/>
                    <a:pt x="3705" y="6811"/>
                    <a:pt x="3684" y="6778"/>
                  </a:cubicBezTo>
                  <a:cubicBezTo>
                    <a:pt x="3678" y="6768"/>
                    <a:pt x="3675" y="6761"/>
                    <a:pt x="3670" y="6752"/>
                  </a:cubicBezTo>
                  <a:cubicBezTo>
                    <a:pt x="3688" y="6739"/>
                    <a:pt x="3680" y="6750"/>
                    <a:pt x="3686" y="6727"/>
                  </a:cubicBezTo>
                  <a:cubicBezTo>
                    <a:pt x="3713" y="6734"/>
                    <a:pt x="3713" y="6739"/>
                    <a:pt x="3727" y="6760"/>
                  </a:cubicBezTo>
                  <a:cubicBezTo>
                    <a:pt x="3756" y="6752"/>
                    <a:pt x="3743" y="6747"/>
                    <a:pt x="3761" y="6747"/>
                  </a:cubicBezTo>
                  <a:cubicBezTo>
                    <a:pt x="3797" y="6748"/>
                    <a:pt x="3767" y="6761"/>
                    <a:pt x="3789" y="6780"/>
                  </a:cubicBezTo>
                  <a:cubicBezTo>
                    <a:pt x="3789" y="6780"/>
                    <a:pt x="3809" y="6790"/>
                    <a:pt x="3809" y="6790"/>
                  </a:cubicBezTo>
                  <a:cubicBezTo>
                    <a:pt x="3838" y="6801"/>
                    <a:pt x="3808" y="6802"/>
                    <a:pt x="3848" y="6792"/>
                  </a:cubicBezTo>
                  <a:cubicBezTo>
                    <a:pt x="3838" y="6763"/>
                    <a:pt x="3837" y="6791"/>
                    <a:pt x="3832" y="6752"/>
                  </a:cubicBezTo>
                  <a:cubicBezTo>
                    <a:pt x="3845" y="6758"/>
                    <a:pt x="3835" y="6758"/>
                    <a:pt x="3850" y="6757"/>
                  </a:cubicBezTo>
                  <a:cubicBezTo>
                    <a:pt x="3866" y="6756"/>
                    <a:pt x="3855" y="6759"/>
                    <a:pt x="3864" y="6752"/>
                  </a:cubicBezTo>
                  <a:cubicBezTo>
                    <a:pt x="3902" y="6722"/>
                    <a:pt x="3831" y="6744"/>
                    <a:pt x="3881" y="6727"/>
                  </a:cubicBezTo>
                  <a:cubicBezTo>
                    <a:pt x="3899" y="6740"/>
                    <a:pt x="3891" y="6729"/>
                    <a:pt x="3897" y="6752"/>
                  </a:cubicBezTo>
                  <a:lnTo>
                    <a:pt x="3889" y="6752"/>
                  </a:lnTo>
                  <a:lnTo>
                    <a:pt x="3896" y="6761"/>
                  </a:lnTo>
                  <a:lnTo>
                    <a:pt x="3897" y="6752"/>
                  </a:lnTo>
                  <a:cubicBezTo>
                    <a:pt x="4009" y="6752"/>
                    <a:pt x="3905" y="6784"/>
                    <a:pt x="4027" y="6784"/>
                  </a:cubicBezTo>
                  <a:cubicBezTo>
                    <a:pt x="3999" y="6746"/>
                    <a:pt x="4009" y="6808"/>
                    <a:pt x="3994" y="6752"/>
                  </a:cubicBezTo>
                  <a:cubicBezTo>
                    <a:pt x="4010" y="6748"/>
                    <a:pt x="4014" y="6747"/>
                    <a:pt x="4031" y="6740"/>
                  </a:cubicBezTo>
                  <a:cubicBezTo>
                    <a:pt x="4066" y="6726"/>
                    <a:pt x="4047" y="6748"/>
                    <a:pt x="4059" y="6719"/>
                  </a:cubicBezTo>
                  <a:lnTo>
                    <a:pt x="4083" y="6719"/>
                  </a:lnTo>
                  <a:cubicBezTo>
                    <a:pt x="4088" y="6760"/>
                    <a:pt x="4105" y="6750"/>
                    <a:pt x="4130" y="6748"/>
                  </a:cubicBezTo>
                  <a:cubicBezTo>
                    <a:pt x="4190" y="6743"/>
                    <a:pt x="4123" y="6756"/>
                    <a:pt x="4183" y="6764"/>
                  </a:cubicBezTo>
                  <a:cubicBezTo>
                    <a:pt x="4199" y="6766"/>
                    <a:pt x="4194" y="6764"/>
                    <a:pt x="4211" y="6759"/>
                  </a:cubicBezTo>
                  <a:cubicBezTo>
                    <a:pt x="4241" y="6752"/>
                    <a:pt x="4224" y="6760"/>
                    <a:pt x="4251" y="6725"/>
                  </a:cubicBezTo>
                  <a:cubicBezTo>
                    <a:pt x="4265" y="6706"/>
                    <a:pt x="4262" y="6723"/>
                    <a:pt x="4270" y="6695"/>
                  </a:cubicBezTo>
                  <a:lnTo>
                    <a:pt x="4305" y="6708"/>
                  </a:lnTo>
                  <a:cubicBezTo>
                    <a:pt x="4366" y="6736"/>
                    <a:pt x="4349" y="6721"/>
                    <a:pt x="4343" y="6752"/>
                  </a:cubicBezTo>
                  <a:lnTo>
                    <a:pt x="4416" y="6733"/>
                  </a:lnTo>
                  <a:cubicBezTo>
                    <a:pt x="4427" y="6721"/>
                    <a:pt x="4439" y="6709"/>
                    <a:pt x="4464" y="6703"/>
                  </a:cubicBezTo>
                  <a:cubicBezTo>
                    <a:pt x="4470" y="6719"/>
                    <a:pt x="4467" y="6696"/>
                    <a:pt x="4463" y="6712"/>
                  </a:cubicBezTo>
                  <a:lnTo>
                    <a:pt x="4460" y="6722"/>
                  </a:lnTo>
                  <a:cubicBezTo>
                    <a:pt x="4451" y="6754"/>
                    <a:pt x="4460" y="6696"/>
                    <a:pt x="4456" y="6735"/>
                  </a:cubicBezTo>
                  <a:cubicBezTo>
                    <a:pt x="4492" y="6735"/>
                    <a:pt x="4493" y="6728"/>
                    <a:pt x="4519" y="6730"/>
                  </a:cubicBezTo>
                  <a:cubicBezTo>
                    <a:pt x="4529" y="6731"/>
                    <a:pt x="4564" y="6743"/>
                    <a:pt x="4582" y="6732"/>
                  </a:cubicBezTo>
                  <a:cubicBezTo>
                    <a:pt x="4607" y="6716"/>
                    <a:pt x="4588" y="6706"/>
                    <a:pt x="4590" y="6681"/>
                  </a:cubicBezTo>
                  <a:lnTo>
                    <a:pt x="4593" y="6670"/>
                  </a:lnTo>
                  <a:cubicBezTo>
                    <a:pt x="4600" y="6643"/>
                    <a:pt x="4603" y="6634"/>
                    <a:pt x="4618" y="6622"/>
                  </a:cubicBezTo>
                  <a:lnTo>
                    <a:pt x="4626" y="6671"/>
                  </a:lnTo>
                  <a:cubicBezTo>
                    <a:pt x="4645" y="6666"/>
                    <a:pt x="4634" y="6671"/>
                    <a:pt x="4646" y="6658"/>
                  </a:cubicBezTo>
                  <a:cubicBezTo>
                    <a:pt x="4661" y="6643"/>
                    <a:pt x="4640" y="6667"/>
                    <a:pt x="4653" y="6649"/>
                  </a:cubicBezTo>
                  <a:lnTo>
                    <a:pt x="4659" y="6638"/>
                  </a:lnTo>
                  <a:cubicBezTo>
                    <a:pt x="4659" y="6701"/>
                    <a:pt x="4642" y="6691"/>
                    <a:pt x="4664" y="6697"/>
                  </a:cubicBezTo>
                  <a:cubicBezTo>
                    <a:pt x="4695" y="6707"/>
                    <a:pt x="4656" y="6682"/>
                    <a:pt x="4691" y="6671"/>
                  </a:cubicBezTo>
                  <a:cubicBezTo>
                    <a:pt x="4692" y="6708"/>
                    <a:pt x="4692" y="6711"/>
                    <a:pt x="4723" y="6719"/>
                  </a:cubicBezTo>
                  <a:cubicBezTo>
                    <a:pt x="4729" y="6739"/>
                    <a:pt x="4720" y="6730"/>
                    <a:pt x="4740" y="6735"/>
                  </a:cubicBezTo>
                  <a:lnTo>
                    <a:pt x="4723" y="6719"/>
                  </a:lnTo>
                  <a:cubicBezTo>
                    <a:pt x="4719" y="6703"/>
                    <a:pt x="4722" y="6707"/>
                    <a:pt x="4715" y="6695"/>
                  </a:cubicBezTo>
                  <a:lnTo>
                    <a:pt x="4740" y="6687"/>
                  </a:lnTo>
                  <a:cubicBezTo>
                    <a:pt x="4767" y="6671"/>
                    <a:pt x="4754" y="6677"/>
                    <a:pt x="4764" y="6712"/>
                  </a:cubicBezTo>
                  <a:cubicBezTo>
                    <a:pt x="4769" y="6733"/>
                    <a:pt x="4764" y="6719"/>
                    <a:pt x="4772" y="6735"/>
                  </a:cubicBezTo>
                  <a:lnTo>
                    <a:pt x="4797" y="6724"/>
                  </a:lnTo>
                  <a:cubicBezTo>
                    <a:pt x="4798" y="6724"/>
                    <a:pt x="4801" y="6724"/>
                    <a:pt x="4802" y="6723"/>
                  </a:cubicBezTo>
                  <a:cubicBezTo>
                    <a:pt x="4803" y="6723"/>
                    <a:pt x="4800" y="6725"/>
                    <a:pt x="4816" y="6720"/>
                  </a:cubicBezTo>
                  <a:cubicBezTo>
                    <a:pt x="4847" y="6710"/>
                    <a:pt x="4830" y="6704"/>
                    <a:pt x="4861" y="6711"/>
                  </a:cubicBezTo>
                  <a:cubicBezTo>
                    <a:pt x="4895" y="6718"/>
                    <a:pt x="4894" y="6738"/>
                    <a:pt x="4934" y="6687"/>
                  </a:cubicBezTo>
                  <a:lnTo>
                    <a:pt x="4948" y="6668"/>
                  </a:lnTo>
                  <a:cubicBezTo>
                    <a:pt x="4949" y="6667"/>
                    <a:pt x="4951" y="6665"/>
                    <a:pt x="4952" y="6664"/>
                  </a:cubicBezTo>
                  <a:cubicBezTo>
                    <a:pt x="4972" y="6639"/>
                    <a:pt x="4968" y="6654"/>
                    <a:pt x="4975" y="6630"/>
                  </a:cubicBezTo>
                  <a:cubicBezTo>
                    <a:pt x="5032" y="6630"/>
                    <a:pt x="5046" y="6640"/>
                    <a:pt x="5057" y="6640"/>
                  </a:cubicBezTo>
                  <a:cubicBezTo>
                    <a:pt x="5058" y="6640"/>
                    <a:pt x="5060" y="6640"/>
                    <a:pt x="5061" y="6640"/>
                  </a:cubicBezTo>
                  <a:lnTo>
                    <a:pt x="5078" y="6635"/>
                  </a:lnTo>
                  <a:cubicBezTo>
                    <a:pt x="5109" y="6627"/>
                    <a:pt x="5147" y="6638"/>
                    <a:pt x="5193" y="6638"/>
                  </a:cubicBezTo>
                  <a:cubicBezTo>
                    <a:pt x="5181" y="6663"/>
                    <a:pt x="5185" y="6668"/>
                    <a:pt x="5185" y="6703"/>
                  </a:cubicBezTo>
                  <a:cubicBezTo>
                    <a:pt x="5265" y="6703"/>
                    <a:pt x="5186" y="6666"/>
                    <a:pt x="5259" y="6677"/>
                  </a:cubicBezTo>
                  <a:cubicBezTo>
                    <a:pt x="5303" y="6684"/>
                    <a:pt x="5237" y="6682"/>
                    <a:pt x="5273" y="6680"/>
                  </a:cubicBezTo>
                  <a:cubicBezTo>
                    <a:pt x="5326" y="6678"/>
                    <a:pt x="5321" y="6617"/>
                    <a:pt x="5353" y="6617"/>
                  </a:cubicBezTo>
                  <a:cubicBezTo>
                    <a:pt x="5373" y="6617"/>
                    <a:pt x="5357" y="6624"/>
                    <a:pt x="5387" y="6621"/>
                  </a:cubicBezTo>
                  <a:cubicBezTo>
                    <a:pt x="5419" y="6618"/>
                    <a:pt x="5413" y="6616"/>
                    <a:pt x="5420" y="6598"/>
                  </a:cubicBezTo>
                  <a:cubicBezTo>
                    <a:pt x="5432" y="6612"/>
                    <a:pt x="5432" y="6617"/>
                    <a:pt x="5453" y="6622"/>
                  </a:cubicBezTo>
                  <a:cubicBezTo>
                    <a:pt x="5494" y="6591"/>
                    <a:pt x="5441" y="6598"/>
                    <a:pt x="5491" y="6587"/>
                  </a:cubicBezTo>
                  <a:cubicBezTo>
                    <a:pt x="5537" y="6577"/>
                    <a:pt x="5479" y="6591"/>
                    <a:pt x="5534" y="6606"/>
                  </a:cubicBezTo>
                  <a:cubicBezTo>
                    <a:pt x="5580" y="6572"/>
                    <a:pt x="5496" y="6573"/>
                    <a:pt x="5582" y="6573"/>
                  </a:cubicBezTo>
                  <a:lnTo>
                    <a:pt x="5590" y="6622"/>
                  </a:lnTo>
                  <a:cubicBezTo>
                    <a:pt x="5571" y="6627"/>
                    <a:pt x="5581" y="6622"/>
                    <a:pt x="5564" y="6632"/>
                  </a:cubicBezTo>
                  <a:cubicBezTo>
                    <a:pt x="5549" y="6639"/>
                    <a:pt x="5558" y="6621"/>
                    <a:pt x="5550" y="6646"/>
                  </a:cubicBezTo>
                  <a:lnTo>
                    <a:pt x="5615" y="6646"/>
                  </a:lnTo>
                  <a:lnTo>
                    <a:pt x="5597" y="6590"/>
                  </a:lnTo>
                  <a:cubicBezTo>
                    <a:pt x="5642" y="6621"/>
                    <a:pt x="5595" y="6649"/>
                    <a:pt x="5655" y="6654"/>
                  </a:cubicBezTo>
                  <a:cubicBezTo>
                    <a:pt x="5666" y="6610"/>
                    <a:pt x="5664" y="6623"/>
                    <a:pt x="5631" y="6622"/>
                  </a:cubicBezTo>
                  <a:lnTo>
                    <a:pt x="5631" y="6606"/>
                  </a:lnTo>
                  <a:cubicBezTo>
                    <a:pt x="5655" y="6596"/>
                    <a:pt x="5635" y="6608"/>
                    <a:pt x="5643" y="6590"/>
                  </a:cubicBezTo>
                  <a:lnTo>
                    <a:pt x="5662" y="6561"/>
                  </a:lnTo>
                  <a:cubicBezTo>
                    <a:pt x="5675" y="6550"/>
                    <a:pt x="5653" y="6558"/>
                    <a:pt x="5679" y="6549"/>
                  </a:cubicBezTo>
                  <a:cubicBezTo>
                    <a:pt x="5681" y="6563"/>
                    <a:pt x="5681" y="6575"/>
                    <a:pt x="5686" y="6583"/>
                  </a:cubicBezTo>
                  <a:cubicBezTo>
                    <a:pt x="5700" y="6605"/>
                    <a:pt x="5672" y="6593"/>
                    <a:pt x="5712" y="6598"/>
                  </a:cubicBezTo>
                  <a:cubicBezTo>
                    <a:pt x="5710" y="6599"/>
                    <a:pt x="5708" y="6598"/>
                    <a:pt x="5707" y="6601"/>
                  </a:cubicBezTo>
                  <a:cubicBezTo>
                    <a:pt x="5706" y="6605"/>
                    <a:pt x="5687" y="6608"/>
                    <a:pt x="5679" y="6630"/>
                  </a:cubicBezTo>
                  <a:cubicBezTo>
                    <a:pt x="5752" y="6611"/>
                    <a:pt x="5654" y="6615"/>
                    <a:pt x="5745" y="6625"/>
                  </a:cubicBezTo>
                  <a:lnTo>
                    <a:pt x="5789" y="6621"/>
                  </a:lnTo>
                  <a:cubicBezTo>
                    <a:pt x="5791" y="6620"/>
                    <a:pt x="5793" y="6620"/>
                    <a:pt x="5795" y="6620"/>
                  </a:cubicBezTo>
                  <a:cubicBezTo>
                    <a:pt x="5797" y="6620"/>
                    <a:pt x="5799" y="6620"/>
                    <a:pt x="5801" y="6619"/>
                  </a:cubicBezTo>
                  <a:cubicBezTo>
                    <a:pt x="5835" y="6612"/>
                    <a:pt x="5834" y="6591"/>
                    <a:pt x="5785" y="6590"/>
                  </a:cubicBezTo>
                  <a:cubicBezTo>
                    <a:pt x="5801" y="6579"/>
                    <a:pt x="5769" y="6589"/>
                    <a:pt x="5807" y="6580"/>
                  </a:cubicBezTo>
                  <a:cubicBezTo>
                    <a:pt x="5822" y="6576"/>
                    <a:pt x="5815" y="6577"/>
                    <a:pt x="5831" y="6578"/>
                  </a:cubicBezTo>
                  <a:cubicBezTo>
                    <a:pt x="5865" y="6580"/>
                    <a:pt x="5858" y="6589"/>
                    <a:pt x="5890" y="6573"/>
                  </a:cubicBezTo>
                  <a:cubicBezTo>
                    <a:pt x="5906" y="6614"/>
                    <a:pt x="5894" y="6578"/>
                    <a:pt x="5918" y="6586"/>
                  </a:cubicBezTo>
                  <a:cubicBezTo>
                    <a:pt x="5946" y="6595"/>
                    <a:pt x="5918" y="6583"/>
                    <a:pt x="5927" y="6591"/>
                  </a:cubicBezTo>
                  <a:cubicBezTo>
                    <a:pt x="5928" y="6592"/>
                    <a:pt x="5929" y="6594"/>
                    <a:pt x="5930" y="6595"/>
                  </a:cubicBezTo>
                  <a:lnTo>
                    <a:pt x="5939" y="6606"/>
                  </a:lnTo>
                  <a:cubicBezTo>
                    <a:pt x="5967" y="6598"/>
                    <a:pt x="5957" y="6603"/>
                    <a:pt x="5971" y="6581"/>
                  </a:cubicBezTo>
                  <a:lnTo>
                    <a:pt x="5947" y="6581"/>
                  </a:lnTo>
                  <a:lnTo>
                    <a:pt x="5947" y="6557"/>
                  </a:lnTo>
                  <a:cubicBezTo>
                    <a:pt x="6006" y="6562"/>
                    <a:pt x="5989" y="6573"/>
                    <a:pt x="6020" y="6581"/>
                  </a:cubicBezTo>
                  <a:lnTo>
                    <a:pt x="6117" y="6525"/>
                  </a:lnTo>
                  <a:cubicBezTo>
                    <a:pt x="6123" y="6538"/>
                    <a:pt x="6125" y="6510"/>
                    <a:pt x="6117" y="6549"/>
                  </a:cubicBezTo>
                  <a:lnTo>
                    <a:pt x="6156" y="6515"/>
                  </a:lnTo>
                  <a:cubicBezTo>
                    <a:pt x="6142" y="6582"/>
                    <a:pt x="6126" y="6518"/>
                    <a:pt x="6141" y="6581"/>
                  </a:cubicBezTo>
                  <a:lnTo>
                    <a:pt x="6166" y="6533"/>
                  </a:lnTo>
                  <a:cubicBezTo>
                    <a:pt x="6181" y="6555"/>
                    <a:pt x="6180" y="6551"/>
                    <a:pt x="6174" y="6581"/>
                  </a:cubicBezTo>
                  <a:cubicBezTo>
                    <a:pt x="6211" y="6571"/>
                    <a:pt x="6186" y="6582"/>
                    <a:pt x="6193" y="6562"/>
                  </a:cubicBezTo>
                  <a:cubicBezTo>
                    <a:pt x="6196" y="6556"/>
                    <a:pt x="6188" y="6544"/>
                    <a:pt x="6214" y="6537"/>
                  </a:cubicBezTo>
                  <a:lnTo>
                    <a:pt x="6246" y="6532"/>
                  </a:lnTo>
                  <a:cubicBezTo>
                    <a:pt x="6268" y="6527"/>
                    <a:pt x="6259" y="6525"/>
                    <a:pt x="6295" y="6525"/>
                  </a:cubicBezTo>
                  <a:lnTo>
                    <a:pt x="6295" y="6557"/>
                  </a:lnTo>
                  <a:cubicBezTo>
                    <a:pt x="6344" y="6553"/>
                    <a:pt x="6312" y="6540"/>
                    <a:pt x="6355" y="6519"/>
                  </a:cubicBezTo>
                  <a:cubicBezTo>
                    <a:pt x="6367" y="6514"/>
                    <a:pt x="6352" y="6519"/>
                    <a:pt x="6365" y="6516"/>
                  </a:cubicBezTo>
                  <a:cubicBezTo>
                    <a:pt x="6377" y="6514"/>
                    <a:pt x="6369" y="6515"/>
                    <a:pt x="6379" y="6516"/>
                  </a:cubicBezTo>
                  <a:lnTo>
                    <a:pt x="6389" y="6519"/>
                  </a:lnTo>
                  <a:cubicBezTo>
                    <a:pt x="6425" y="6525"/>
                    <a:pt x="6395" y="6509"/>
                    <a:pt x="6427" y="6523"/>
                  </a:cubicBezTo>
                  <a:cubicBezTo>
                    <a:pt x="6461" y="6538"/>
                    <a:pt x="6420" y="6545"/>
                    <a:pt x="6473" y="6549"/>
                  </a:cubicBezTo>
                  <a:cubicBezTo>
                    <a:pt x="6464" y="6512"/>
                    <a:pt x="6440" y="6519"/>
                    <a:pt x="6460" y="6514"/>
                  </a:cubicBezTo>
                  <a:cubicBezTo>
                    <a:pt x="6525" y="6498"/>
                    <a:pt x="6443" y="6525"/>
                    <a:pt x="6492" y="6517"/>
                  </a:cubicBezTo>
                  <a:cubicBezTo>
                    <a:pt x="6573" y="6503"/>
                    <a:pt x="6494" y="6510"/>
                    <a:pt x="6538" y="6525"/>
                  </a:cubicBezTo>
                  <a:cubicBezTo>
                    <a:pt x="6562" y="6489"/>
                    <a:pt x="6602" y="6495"/>
                    <a:pt x="6639" y="6487"/>
                  </a:cubicBezTo>
                  <a:cubicBezTo>
                    <a:pt x="6664" y="6481"/>
                    <a:pt x="6638" y="6477"/>
                    <a:pt x="6684" y="6476"/>
                  </a:cubicBezTo>
                  <a:cubicBezTo>
                    <a:pt x="6681" y="6438"/>
                    <a:pt x="6674" y="6460"/>
                    <a:pt x="6684" y="6436"/>
                  </a:cubicBezTo>
                  <a:cubicBezTo>
                    <a:pt x="6709" y="6438"/>
                    <a:pt x="6699" y="6436"/>
                    <a:pt x="6716" y="6444"/>
                  </a:cubicBezTo>
                  <a:cubicBezTo>
                    <a:pt x="6701" y="6467"/>
                    <a:pt x="6700" y="6455"/>
                    <a:pt x="6692" y="6484"/>
                  </a:cubicBezTo>
                  <a:cubicBezTo>
                    <a:pt x="6748" y="6480"/>
                    <a:pt x="6733" y="6478"/>
                    <a:pt x="6749" y="6444"/>
                  </a:cubicBezTo>
                  <a:lnTo>
                    <a:pt x="6762" y="6461"/>
                  </a:lnTo>
                  <a:cubicBezTo>
                    <a:pt x="6763" y="6462"/>
                    <a:pt x="6764" y="6464"/>
                    <a:pt x="6764" y="6465"/>
                  </a:cubicBezTo>
                  <a:cubicBezTo>
                    <a:pt x="6776" y="6479"/>
                    <a:pt x="6781" y="6482"/>
                    <a:pt x="6806" y="6484"/>
                  </a:cubicBezTo>
                  <a:lnTo>
                    <a:pt x="6815" y="6452"/>
                  </a:lnTo>
                  <a:cubicBezTo>
                    <a:pt x="6838" y="6468"/>
                    <a:pt x="6837" y="6462"/>
                    <a:pt x="6838" y="6500"/>
                  </a:cubicBezTo>
                  <a:lnTo>
                    <a:pt x="6854" y="6500"/>
                  </a:lnTo>
                  <a:cubicBezTo>
                    <a:pt x="6859" y="6487"/>
                    <a:pt x="6852" y="6486"/>
                    <a:pt x="6883" y="6483"/>
                  </a:cubicBezTo>
                  <a:cubicBezTo>
                    <a:pt x="6931" y="6477"/>
                    <a:pt x="6908" y="6472"/>
                    <a:pt x="6929" y="6468"/>
                  </a:cubicBezTo>
                  <a:cubicBezTo>
                    <a:pt x="6930" y="6468"/>
                    <a:pt x="6933" y="6468"/>
                    <a:pt x="6934" y="6468"/>
                  </a:cubicBezTo>
                  <a:cubicBezTo>
                    <a:pt x="7000" y="6465"/>
                    <a:pt x="6963" y="6452"/>
                    <a:pt x="7018" y="6457"/>
                  </a:cubicBezTo>
                  <a:cubicBezTo>
                    <a:pt x="7020" y="6457"/>
                    <a:pt x="7022" y="6457"/>
                    <a:pt x="7024" y="6457"/>
                  </a:cubicBezTo>
                  <a:lnTo>
                    <a:pt x="7034" y="6460"/>
                  </a:lnTo>
                  <a:cubicBezTo>
                    <a:pt x="7072" y="6467"/>
                    <a:pt x="7090" y="6438"/>
                    <a:pt x="7162" y="6439"/>
                  </a:cubicBezTo>
                  <a:cubicBezTo>
                    <a:pt x="7195" y="6439"/>
                    <a:pt x="7186" y="6425"/>
                    <a:pt x="7195" y="6452"/>
                  </a:cubicBezTo>
                  <a:lnTo>
                    <a:pt x="7211" y="6436"/>
                  </a:lnTo>
                  <a:cubicBezTo>
                    <a:pt x="7261" y="6460"/>
                    <a:pt x="7256" y="6451"/>
                    <a:pt x="7305" y="6447"/>
                  </a:cubicBezTo>
                  <a:cubicBezTo>
                    <a:pt x="7323" y="6445"/>
                    <a:pt x="7326" y="6443"/>
                    <a:pt x="7347" y="6445"/>
                  </a:cubicBezTo>
                  <a:cubicBezTo>
                    <a:pt x="7396" y="6449"/>
                    <a:pt x="7374" y="6456"/>
                    <a:pt x="7428" y="6443"/>
                  </a:cubicBezTo>
                  <a:cubicBezTo>
                    <a:pt x="7463" y="6435"/>
                    <a:pt x="7460" y="6450"/>
                    <a:pt x="7507" y="6440"/>
                  </a:cubicBezTo>
                  <a:cubicBezTo>
                    <a:pt x="7507" y="6439"/>
                    <a:pt x="7514" y="6436"/>
                    <a:pt x="7523" y="6435"/>
                  </a:cubicBezTo>
                  <a:cubicBezTo>
                    <a:pt x="7555" y="6431"/>
                    <a:pt x="7523" y="6443"/>
                    <a:pt x="7570" y="6439"/>
                  </a:cubicBezTo>
                  <a:cubicBezTo>
                    <a:pt x="7598" y="6437"/>
                    <a:pt x="7639" y="6438"/>
                    <a:pt x="7664" y="6435"/>
                  </a:cubicBezTo>
                  <a:cubicBezTo>
                    <a:pt x="7704" y="6430"/>
                    <a:pt x="7678" y="6429"/>
                    <a:pt x="7701" y="6425"/>
                  </a:cubicBezTo>
                  <a:cubicBezTo>
                    <a:pt x="7742" y="6418"/>
                    <a:pt x="7710" y="6450"/>
                    <a:pt x="7811" y="6420"/>
                  </a:cubicBezTo>
                  <a:cubicBezTo>
                    <a:pt x="7852" y="6408"/>
                    <a:pt x="7859" y="6419"/>
                    <a:pt x="7887" y="6414"/>
                  </a:cubicBezTo>
                  <a:cubicBezTo>
                    <a:pt x="7940" y="6406"/>
                    <a:pt x="7915" y="6402"/>
                    <a:pt x="7951" y="6409"/>
                  </a:cubicBezTo>
                  <a:lnTo>
                    <a:pt x="8280" y="6371"/>
                  </a:lnTo>
                  <a:cubicBezTo>
                    <a:pt x="8298" y="6368"/>
                    <a:pt x="8280" y="6370"/>
                    <a:pt x="8295" y="6369"/>
                  </a:cubicBezTo>
                  <a:cubicBezTo>
                    <a:pt x="8328" y="6367"/>
                    <a:pt x="8361" y="6368"/>
                    <a:pt x="8385" y="6347"/>
                  </a:cubicBezTo>
                  <a:cubicBezTo>
                    <a:pt x="8417" y="6370"/>
                    <a:pt x="8386" y="6359"/>
                    <a:pt x="8418" y="6371"/>
                  </a:cubicBezTo>
                  <a:cubicBezTo>
                    <a:pt x="8456" y="6338"/>
                    <a:pt x="8435" y="6355"/>
                    <a:pt x="8474" y="6351"/>
                  </a:cubicBezTo>
                  <a:cubicBezTo>
                    <a:pt x="8513" y="6347"/>
                    <a:pt x="8501" y="6332"/>
                    <a:pt x="8536" y="6334"/>
                  </a:cubicBezTo>
                  <a:cubicBezTo>
                    <a:pt x="8577" y="6336"/>
                    <a:pt x="8642" y="6344"/>
                    <a:pt x="8686" y="6332"/>
                  </a:cubicBezTo>
                  <a:cubicBezTo>
                    <a:pt x="8805" y="6300"/>
                    <a:pt x="8886" y="6309"/>
                    <a:pt x="8930" y="6296"/>
                  </a:cubicBezTo>
                  <a:cubicBezTo>
                    <a:pt x="8950" y="6290"/>
                    <a:pt x="8946" y="6300"/>
                    <a:pt x="8953" y="6274"/>
                  </a:cubicBezTo>
                  <a:cubicBezTo>
                    <a:pt x="9044" y="6274"/>
                    <a:pt x="8999" y="6296"/>
                    <a:pt x="9085" y="6268"/>
                  </a:cubicBezTo>
                  <a:lnTo>
                    <a:pt x="9268" y="6251"/>
                  </a:lnTo>
                  <a:cubicBezTo>
                    <a:pt x="9308" y="6254"/>
                    <a:pt x="9275" y="6264"/>
                    <a:pt x="9314" y="6246"/>
                  </a:cubicBezTo>
                  <a:cubicBezTo>
                    <a:pt x="9352" y="6230"/>
                    <a:pt x="9353" y="6243"/>
                    <a:pt x="9389" y="6239"/>
                  </a:cubicBezTo>
                  <a:lnTo>
                    <a:pt x="9484" y="6221"/>
                  </a:lnTo>
                  <a:cubicBezTo>
                    <a:pt x="9493" y="6219"/>
                    <a:pt x="9489" y="6220"/>
                    <a:pt x="9499" y="6218"/>
                  </a:cubicBezTo>
                  <a:lnTo>
                    <a:pt x="9613" y="6200"/>
                  </a:lnTo>
                  <a:cubicBezTo>
                    <a:pt x="9682" y="6204"/>
                    <a:pt x="9642" y="6171"/>
                    <a:pt x="9723" y="6200"/>
                  </a:cubicBezTo>
                  <a:cubicBezTo>
                    <a:pt x="9744" y="6207"/>
                    <a:pt x="9879" y="6198"/>
                    <a:pt x="9913" y="6189"/>
                  </a:cubicBezTo>
                  <a:lnTo>
                    <a:pt x="9951" y="6182"/>
                  </a:lnTo>
                  <a:cubicBezTo>
                    <a:pt x="10129" y="6191"/>
                    <a:pt x="10049" y="6166"/>
                    <a:pt x="10132" y="6132"/>
                  </a:cubicBezTo>
                  <a:cubicBezTo>
                    <a:pt x="10191" y="6107"/>
                    <a:pt x="10191" y="6141"/>
                    <a:pt x="10226" y="6150"/>
                  </a:cubicBezTo>
                  <a:lnTo>
                    <a:pt x="10297" y="6154"/>
                  </a:lnTo>
                  <a:cubicBezTo>
                    <a:pt x="10297" y="6154"/>
                    <a:pt x="10321" y="6152"/>
                    <a:pt x="10322" y="6152"/>
                  </a:cubicBezTo>
                  <a:lnTo>
                    <a:pt x="10322" y="6128"/>
                  </a:lnTo>
                  <a:lnTo>
                    <a:pt x="10289" y="6128"/>
                  </a:lnTo>
                  <a:cubicBezTo>
                    <a:pt x="10293" y="6093"/>
                    <a:pt x="10287" y="6115"/>
                    <a:pt x="10338" y="6103"/>
                  </a:cubicBezTo>
                  <a:cubicBezTo>
                    <a:pt x="10338" y="6136"/>
                    <a:pt x="10335" y="6130"/>
                    <a:pt x="10346" y="6152"/>
                  </a:cubicBezTo>
                  <a:cubicBezTo>
                    <a:pt x="10388" y="6149"/>
                    <a:pt x="10419" y="6149"/>
                    <a:pt x="10398" y="6109"/>
                  </a:cubicBezTo>
                  <a:cubicBezTo>
                    <a:pt x="10398" y="6108"/>
                    <a:pt x="10396" y="6105"/>
                    <a:pt x="10395" y="6103"/>
                  </a:cubicBezTo>
                  <a:cubicBezTo>
                    <a:pt x="10428" y="6101"/>
                    <a:pt x="10423" y="6093"/>
                    <a:pt x="10466" y="6096"/>
                  </a:cubicBezTo>
                  <a:cubicBezTo>
                    <a:pt x="10501" y="6099"/>
                    <a:pt x="10489" y="6101"/>
                    <a:pt x="10532" y="6095"/>
                  </a:cubicBezTo>
                  <a:cubicBezTo>
                    <a:pt x="10620" y="6083"/>
                    <a:pt x="10598" y="6095"/>
                    <a:pt x="10654" y="6047"/>
                  </a:cubicBezTo>
                  <a:cubicBezTo>
                    <a:pt x="10713" y="6062"/>
                    <a:pt x="10676" y="6066"/>
                    <a:pt x="10748" y="6052"/>
                  </a:cubicBezTo>
                  <a:cubicBezTo>
                    <a:pt x="10800" y="6042"/>
                    <a:pt x="10798" y="6060"/>
                    <a:pt x="10867" y="6038"/>
                  </a:cubicBezTo>
                  <a:lnTo>
                    <a:pt x="10910" y="6029"/>
                  </a:lnTo>
                  <a:cubicBezTo>
                    <a:pt x="10912" y="6029"/>
                    <a:pt x="10918" y="6031"/>
                    <a:pt x="10920" y="6032"/>
                  </a:cubicBezTo>
                  <a:cubicBezTo>
                    <a:pt x="10968" y="6044"/>
                    <a:pt x="10954" y="6033"/>
                    <a:pt x="10994" y="6022"/>
                  </a:cubicBezTo>
                  <a:cubicBezTo>
                    <a:pt x="11001" y="6047"/>
                    <a:pt x="10994" y="6040"/>
                    <a:pt x="11019" y="6047"/>
                  </a:cubicBezTo>
                  <a:lnTo>
                    <a:pt x="11019" y="6014"/>
                  </a:lnTo>
                  <a:cubicBezTo>
                    <a:pt x="11037" y="6027"/>
                    <a:pt x="11029" y="6016"/>
                    <a:pt x="11035" y="6039"/>
                  </a:cubicBezTo>
                  <a:cubicBezTo>
                    <a:pt x="11077" y="6007"/>
                    <a:pt x="11055" y="6023"/>
                    <a:pt x="11078" y="6024"/>
                  </a:cubicBezTo>
                  <a:lnTo>
                    <a:pt x="11097" y="6020"/>
                  </a:lnTo>
                  <a:cubicBezTo>
                    <a:pt x="11099" y="6020"/>
                    <a:pt x="11101" y="6018"/>
                    <a:pt x="11103" y="6018"/>
                  </a:cubicBezTo>
                  <a:cubicBezTo>
                    <a:pt x="11183" y="5993"/>
                    <a:pt x="11256" y="6024"/>
                    <a:pt x="11262" y="5974"/>
                  </a:cubicBezTo>
                  <a:cubicBezTo>
                    <a:pt x="11299" y="5994"/>
                    <a:pt x="11295" y="5999"/>
                    <a:pt x="11341" y="5989"/>
                  </a:cubicBezTo>
                  <a:cubicBezTo>
                    <a:pt x="11473" y="5959"/>
                    <a:pt x="11461" y="5977"/>
                    <a:pt x="11527" y="5967"/>
                  </a:cubicBezTo>
                  <a:cubicBezTo>
                    <a:pt x="11556" y="5962"/>
                    <a:pt x="11590" y="5949"/>
                    <a:pt x="11634" y="5949"/>
                  </a:cubicBezTo>
                  <a:lnTo>
                    <a:pt x="11634" y="5909"/>
                  </a:lnTo>
                  <a:cubicBezTo>
                    <a:pt x="11676" y="5909"/>
                    <a:pt x="11682" y="5906"/>
                    <a:pt x="11691" y="5941"/>
                  </a:cubicBezTo>
                  <a:cubicBezTo>
                    <a:pt x="11740" y="5941"/>
                    <a:pt x="11784" y="5940"/>
                    <a:pt x="11825" y="5921"/>
                  </a:cubicBezTo>
                  <a:cubicBezTo>
                    <a:pt x="11852" y="5909"/>
                    <a:pt x="11845" y="5907"/>
                    <a:pt x="11869" y="5901"/>
                  </a:cubicBezTo>
                  <a:lnTo>
                    <a:pt x="11887" y="5924"/>
                  </a:lnTo>
                  <a:cubicBezTo>
                    <a:pt x="11978" y="5907"/>
                    <a:pt x="11942" y="5922"/>
                    <a:pt x="11969" y="5911"/>
                  </a:cubicBezTo>
                  <a:cubicBezTo>
                    <a:pt x="11985" y="5904"/>
                    <a:pt x="11988" y="5889"/>
                    <a:pt x="12048" y="5860"/>
                  </a:cubicBezTo>
                  <a:cubicBezTo>
                    <a:pt x="12040" y="5890"/>
                    <a:pt x="12039" y="5871"/>
                    <a:pt x="12031" y="5901"/>
                  </a:cubicBezTo>
                  <a:cubicBezTo>
                    <a:pt x="12033" y="5900"/>
                    <a:pt x="12036" y="5896"/>
                    <a:pt x="12037" y="5898"/>
                  </a:cubicBezTo>
                  <a:lnTo>
                    <a:pt x="12068" y="5890"/>
                  </a:lnTo>
                  <a:cubicBezTo>
                    <a:pt x="12128" y="5906"/>
                    <a:pt x="12027" y="5912"/>
                    <a:pt x="12178" y="5894"/>
                  </a:cubicBezTo>
                  <a:lnTo>
                    <a:pt x="12213" y="5888"/>
                  </a:lnTo>
                  <a:cubicBezTo>
                    <a:pt x="12277" y="5872"/>
                    <a:pt x="12288" y="5888"/>
                    <a:pt x="12341" y="5879"/>
                  </a:cubicBezTo>
                  <a:cubicBezTo>
                    <a:pt x="12456" y="5860"/>
                    <a:pt x="12443" y="5882"/>
                    <a:pt x="12453" y="5844"/>
                  </a:cubicBezTo>
                  <a:lnTo>
                    <a:pt x="12469" y="5844"/>
                  </a:lnTo>
                  <a:cubicBezTo>
                    <a:pt x="12478" y="5867"/>
                    <a:pt x="12458" y="5858"/>
                    <a:pt x="12506" y="5863"/>
                  </a:cubicBezTo>
                  <a:cubicBezTo>
                    <a:pt x="12518" y="5865"/>
                    <a:pt x="12534" y="5866"/>
                    <a:pt x="12557" y="5860"/>
                  </a:cubicBezTo>
                  <a:cubicBezTo>
                    <a:pt x="12588" y="5851"/>
                    <a:pt x="12578" y="5841"/>
                    <a:pt x="12631" y="5842"/>
                  </a:cubicBezTo>
                  <a:cubicBezTo>
                    <a:pt x="12650" y="5843"/>
                    <a:pt x="12629" y="5842"/>
                    <a:pt x="12644" y="5844"/>
                  </a:cubicBezTo>
                  <a:cubicBezTo>
                    <a:pt x="12658" y="5846"/>
                    <a:pt x="12635" y="5849"/>
                    <a:pt x="12666" y="5846"/>
                  </a:cubicBezTo>
                  <a:cubicBezTo>
                    <a:pt x="12698" y="5844"/>
                    <a:pt x="12691" y="5840"/>
                    <a:pt x="12716" y="5831"/>
                  </a:cubicBezTo>
                  <a:cubicBezTo>
                    <a:pt x="12751" y="5818"/>
                    <a:pt x="12737" y="5825"/>
                    <a:pt x="12761" y="5824"/>
                  </a:cubicBezTo>
                  <a:lnTo>
                    <a:pt x="12809" y="5812"/>
                  </a:lnTo>
                  <a:cubicBezTo>
                    <a:pt x="12827" y="5819"/>
                    <a:pt x="12813" y="5816"/>
                    <a:pt x="12823" y="5823"/>
                  </a:cubicBezTo>
                  <a:cubicBezTo>
                    <a:pt x="12839" y="5835"/>
                    <a:pt x="12837" y="5838"/>
                    <a:pt x="12871" y="5825"/>
                  </a:cubicBezTo>
                  <a:cubicBezTo>
                    <a:pt x="12919" y="5807"/>
                    <a:pt x="12897" y="5807"/>
                    <a:pt x="12914" y="5771"/>
                  </a:cubicBezTo>
                  <a:lnTo>
                    <a:pt x="12955" y="5771"/>
                  </a:lnTo>
                  <a:cubicBezTo>
                    <a:pt x="12957" y="5799"/>
                    <a:pt x="12961" y="5801"/>
                    <a:pt x="12971" y="5820"/>
                  </a:cubicBezTo>
                  <a:cubicBezTo>
                    <a:pt x="13041" y="5820"/>
                    <a:pt x="12990" y="5802"/>
                    <a:pt x="13123" y="5806"/>
                  </a:cubicBezTo>
                  <a:cubicBezTo>
                    <a:pt x="13153" y="5806"/>
                    <a:pt x="13164" y="5797"/>
                    <a:pt x="13194" y="5791"/>
                  </a:cubicBezTo>
                  <a:cubicBezTo>
                    <a:pt x="13215" y="5787"/>
                    <a:pt x="13226" y="5790"/>
                    <a:pt x="13240" y="5794"/>
                  </a:cubicBezTo>
                  <a:cubicBezTo>
                    <a:pt x="13303" y="5809"/>
                    <a:pt x="13288" y="5796"/>
                    <a:pt x="13326" y="5786"/>
                  </a:cubicBezTo>
                  <a:cubicBezTo>
                    <a:pt x="13359" y="5777"/>
                    <a:pt x="13328" y="5785"/>
                    <a:pt x="13364" y="5791"/>
                  </a:cubicBezTo>
                  <a:cubicBezTo>
                    <a:pt x="13413" y="5801"/>
                    <a:pt x="13430" y="5760"/>
                    <a:pt x="13469" y="5776"/>
                  </a:cubicBezTo>
                  <a:cubicBezTo>
                    <a:pt x="13510" y="5793"/>
                    <a:pt x="13468" y="5786"/>
                    <a:pt x="13525" y="5777"/>
                  </a:cubicBezTo>
                  <a:cubicBezTo>
                    <a:pt x="13554" y="5772"/>
                    <a:pt x="13523" y="5776"/>
                    <a:pt x="13548" y="5776"/>
                  </a:cubicBezTo>
                  <a:lnTo>
                    <a:pt x="13644" y="5779"/>
                  </a:lnTo>
                  <a:cubicBezTo>
                    <a:pt x="13649" y="5726"/>
                    <a:pt x="13681" y="5765"/>
                    <a:pt x="13716" y="5739"/>
                  </a:cubicBezTo>
                  <a:cubicBezTo>
                    <a:pt x="13739" y="5721"/>
                    <a:pt x="13730" y="5743"/>
                    <a:pt x="13733" y="5706"/>
                  </a:cubicBezTo>
                  <a:cubicBezTo>
                    <a:pt x="13697" y="5706"/>
                    <a:pt x="13669" y="5715"/>
                    <a:pt x="13647" y="5711"/>
                  </a:cubicBezTo>
                  <a:cubicBezTo>
                    <a:pt x="13617" y="5707"/>
                    <a:pt x="13606" y="5693"/>
                    <a:pt x="13571" y="5690"/>
                  </a:cubicBezTo>
                  <a:cubicBezTo>
                    <a:pt x="13570" y="5736"/>
                    <a:pt x="13565" y="5727"/>
                    <a:pt x="13530" y="5724"/>
                  </a:cubicBezTo>
                  <a:cubicBezTo>
                    <a:pt x="13486" y="5721"/>
                    <a:pt x="13472" y="5730"/>
                    <a:pt x="13448" y="5730"/>
                  </a:cubicBezTo>
                  <a:cubicBezTo>
                    <a:pt x="13405" y="5730"/>
                    <a:pt x="13427" y="5709"/>
                    <a:pt x="13384" y="5708"/>
                  </a:cubicBezTo>
                  <a:cubicBezTo>
                    <a:pt x="13352" y="5708"/>
                    <a:pt x="13362" y="5723"/>
                    <a:pt x="13320" y="5715"/>
                  </a:cubicBezTo>
                  <a:cubicBezTo>
                    <a:pt x="13327" y="5745"/>
                    <a:pt x="13337" y="5749"/>
                    <a:pt x="13328" y="5771"/>
                  </a:cubicBezTo>
                  <a:cubicBezTo>
                    <a:pt x="13291" y="5786"/>
                    <a:pt x="13333" y="5760"/>
                    <a:pt x="13279" y="5771"/>
                  </a:cubicBezTo>
                  <a:lnTo>
                    <a:pt x="13279" y="5739"/>
                  </a:lnTo>
                  <a:cubicBezTo>
                    <a:pt x="13324" y="5727"/>
                    <a:pt x="13301" y="5713"/>
                    <a:pt x="13278" y="5720"/>
                  </a:cubicBezTo>
                  <a:cubicBezTo>
                    <a:pt x="13269" y="5723"/>
                    <a:pt x="13271" y="5731"/>
                    <a:pt x="13244" y="5735"/>
                  </a:cubicBezTo>
                  <a:lnTo>
                    <a:pt x="13222" y="5731"/>
                  </a:lnTo>
                  <a:lnTo>
                    <a:pt x="13213" y="5715"/>
                  </a:lnTo>
                  <a:cubicBezTo>
                    <a:pt x="13149" y="5716"/>
                    <a:pt x="13218" y="5729"/>
                    <a:pt x="13147" y="5718"/>
                  </a:cubicBezTo>
                  <a:cubicBezTo>
                    <a:pt x="13124" y="5714"/>
                    <a:pt x="13094" y="5723"/>
                    <a:pt x="13066" y="5726"/>
                  </a:cubicBezTo>
                  <a:cubicBezTo>
                    <a:pt x="13013" y="5733"/>
                    <a:pt x="12964" y="5718"/>
                    <a:pt x="12918" y="5734"/>
                  </a:cubicBezTo>
                  <a:cubicBezTo>
                    <a:pt x="12862" y="5754"/>
                    <a:pt x="12902" y="5719"/>
                    <a:pt x="12836" y="5734"/>
                  </a:cubicBezTo>
                  <a:lnTo>
                    <a:pt x="12720" y="5764"/>
                  </a:lnTo>
                  <a:cubicBezTo>
                    <a:pt x="12682" y="5760"/>
                    <a:pt x="12701" y="5746"/>
                    <a:pt x="12673" y="5743"/>
                  </a:cubicBezTo>
                  <a:cubicBezTo>
                    <a:pt x="12672" y="5743"/>
                    <a:pt x="12652" y="5746"/>
                    <a:pt x="12647" y="5747"/>
                  </a:cubicBezTo>
                  <a:cubicBezTo>
                    <a:pt x="12662" y="5760"/>
                    <a:pt x="12648" y="5749"/>
                    <a:pt x="12667" y="5760"/>
                  </a:cubicBezTo>
                  <a:cubicBezTo>
                    <a:pt x="12668" y="5761"/>
                    <a:pt x="12670" y="5762"/>
                    <a:pt x="12672" y="5763"/>
                  </a:cubicBezTo>
                  <a:lnTo>
                    <a:pt x="12688" y="5771"/>
                  </a:lnTo>
                  <a:cubicBezTo>
                    <a:pt x="12626" y="5771"/>
                    <a:pt x="12648" y="5755"/>
                    <a:pt x="12598" y="5755"/>
                  </a:cubicBezTo>
                  <a:cubicBezTo>
                    <a:pt x="12588" y="5746"/>
                    <a:pt x="12609" y="5745"/>
                    <a:pt x="12565" y="5747"/>
                  </a:cubicBezTo>
                  <a:lnTo>
                    <a:pt x="12551" y="5746"/>
                  </a:lnTo>
                  <a:cubicBezTo>
                    <a:pt x="12518" y="5737"/>
                    <a:pt x="12545" y="5742"/>
                    <a:pt x="12527" y="5737"/>
                  </a:cubicBezTo>
                  <a:cubicBezTo>
                    <a:pt x="12457" y="5715"/>
                    <a:pt x="12491" y="5778"/>
                    <a:pt x="12420" y="5731"/>
                  </a:cubicBezTo>
                  <a:cubicBezTo>
                    <a:pt x="12454" y="5685"/>
                    <a:pt x="12486" y="5741"/>
                    <a:pt x="12501" y="5682"/>
                  </a:cubicBezTo>
                  <a:cubicBezTo>
                    <a:pt x="12526" y="5684"/>
                    <a:pt x="12540" y="5690"/>
                    <a:pt x="12558" y="5698"/>
                  </a:cubicBezTo>
                  <a:lnTo>
                    <a:pt x="12558" y="5666"/>
                  </a:lnTo>
                  <a:cubicBezTo>
                    <a:pt x="12625" y="5671"/>
                    <a:pt x="12570" y="5674"/>
                    <a:pt x="12622" y="5657"/>
                  </a:cubicBezTo>
                  <a:cubicBezTo>
                    <a:pt x="12650" y="5647"/>
                    <a:pt x="12648" y="5655"/>
                    <a:pt x="12654" y="5656"/>
                  </a:cubicBezTo>
                  <a:lnTo>
                    <a:pt x="12663" y="5658"/>
                  </a:lnTo>
                  <a:cubicBezTo>
                    <a:pt x="12695" y="5663"/>
                    <a:pt x="12760" y="5669"/>
                    <a:pt x="12798" y="5660"/>
                  </a:cubicBezTo>
                  <a:cubicBezTo>
                    <a:pt x="12844" y="5650"/>
                    <a:pt x="12855" y="5658"/>
                    <a:pt x="12897" y="5640"/>
                  </a:cubicBezTo>
                  <a:cubicBezTo>
                    <a:pt x="12955" y="5615"/>
                    <a:pt x="12954" y="5641"/>
                    <a:pt x="13050" y="5622"/>
                  </a:cubicBezTo>
                  <a:cubicBezTo>
                    <a:pt x="13077" y="5617"/>
                    <a:pt x="13061" y="5610"/>
                    <a:pt x="13092" y="5625"/>
                  </a:cubicBezTo>
                  <a:cubicBezTo>
                    <a:pt x="13104" y="5631"/>
                    <a:pt x="13098" y="5628"/>
                    <a:pt x="13109" y="5634"/>
                  </a:cubicBezTo>
                  <a:cubicBezTo>
                    <a:pt x="13165" y="5596"/>
                    <a:pt x="13233" y="5584"/>
                    <a:pt x="13295" y="5585"/>
                  </a:cubicBezTo>
                  <a:cubicBezTo>
                    <a:pt x="13330" y="5585"/>
                    <a:pt x="13380" y="5582"/>
                    <a:pt x="13401" y="5581"/>
                  </a:cubicBezTo>
                  <a:lnTo>
                    <a:pt x="13533" y="5578"/>
                  </a:lnTo>
                  <a:cubicBezTo>
                    <a:pt x="13600" y="5578"/>
                    <a:pt x="13542" y="5588"/>
                    <a:pt x="13625" y="5575"/>
                  </a:cubicBezTo>
                  <a:lnTo>
                    <a:pt x="13836" y="5559"/>
                  </a:lnTo>
                  <a:cubicBezTo>
                    <a:pt x="13844" y="5558"/>
                    <a:pt x="13855" y="5557"/>
                    <a:pt x="13860" y="5557"/>
                  </a:cubicBezTo>
                  <a:lnTo>
                    <a:pt x="14171" y="5528"/>
                  </a:lnTo>
                  <a:cubicBezTo>
                    <a:pt x="14237" y="5523"/>
                    <a:pt x="14204" y="5543"/>
                    <a:pt x="14312" y="5522"/>
                  </a:cubicBezTo>
                  <a:lnTo>
                    <a:pt x="14471" y="5513"/>
                  </a:lnTo>
                  <a:cubicBezTo>
                    <a:pt x="14516" y="5502"/>
                    <a:pt x="15104" y="5482"/>
                    <a:pt x="15223" y="5487"/>
                  </a:cubicBezTo>
                  <a:lnTo>
                    <a:pt x="15649" y="5477"/>
                  </a:lnTo>
                  <a:cubicBezTo>
                    <a:pt x="15716" y="5481"/>
                    <a:pt x="15841" y="5471"/>
                    <a:pt x="15863" y="5475"/>
                  </a:cubicBezTo>
                  <a:cubicBezTo>
                    <a:pt x="15918" y="5483"/>
                    <a:pt x="15930" y="5483"/>
                    <a:pt x="15990" y="5473"/>
                  </a:cubicBezTo>
                  <a:cubicBezTo>
                    <a:pt x="16043" y="5465"/>
                    <a:pt x="16010" y="5470"/>
                    <a:pt x="16091" y="5471"/>
                  </a:cubicBezTo>
                  <a:cubicBezTo>
                    <a:pt x="16102" y="5471"/>
                    <a:pt x="16111" y="5471"/>
                    <a:pt x="16122" y="5473"/>
                  </a:cubicBezTo>
                  <a:cubicBezTo>
                    <a:pt x="16184" y="5483"/>
                    <a:pt x="16116" y="5484"/>
                    <a:pt x="16183" y="5475"/>
                  </a:cubicBezTo>
                  <a:cubicBezTo>
                    <a:pt x="16213" y="5471"/>
                    <a:pt x="16213" y="5476"/>
                    <a:pt x="16220" y="5496"/>
                  </a:cubicBezTo>
                  <a:cubicBezTo>
                    <a:pt x="16267" y="5462"/>
                    <a:pt x="16199" y="5479"/>
                    <a:pt x="16280" y="5473"/>
                  </a:cubicBezTo>
                  <a:cubicBezTo>
                    <a:pt x="16335" y="5470"/>
                    <a:pt x="16278" y="5469"/>
                    <a:pt x="16317" y="5455"/>
                  </a:cubicBezTo>
                  <a:cubicBezTo>
                    <a:pt x="16344" y="5479"/>
                    <a:pt x="16336" y="5472"/>
                    <a:pt x="16377" y="5468"/>
                  </a:cubicBezTo>
                  <a:cubicBezTo>
                    <a:pt x="16434" y="5463"/>
                    <a:pt x="16458" y="5473"/>
                    <a:pt x="16512" y="5472"/>
                  </a:cubicBezTo>
                  <a:lnTo>
                    <a:pt x="16665" y="5470"/>
                  </a:lnTo>
                  <a:cubicBezTo>
                    <a:pt x="16703" y="5468"/>
                    <a:pt x="16826" y="5456"/>
                    <a:pt x="16860" y="5471"/>
                  </a:cubicBezTo>
                  <a:cubicBezTo>
                    <a:pt x="16844" y="5516"/>
                    <a:pt x="16828" y="5476"/>
                    <a:pt x="16811" y="5520"/>
                  </a:cubicBezTo>
                  <a:cubicBezTo>
                    <a:pt x="16833" y="5510"/>
                    <a:pt x="16820" y="5513"/>
                    <a:pt x="16852" y="5512"/>
                  </a:cubicBezTo>
                  <a:lnTo>
                    <a:pt x="16852" y="5520"/>
                  </a:lnTo>
                  <a:lnTo>
                    <a:pt x="16861" y="5513"/>
                  </a:lnTo>
                  <a:lnTo>
                    <a:pt x="16852" y="5512"/>
                  </a:lnTo>
                  <a:lnTo>
                    <a:pt x="16867" y="5494"/>
                  </a:lnTo>
                  <a:cubicBezTo>
                    <a:pt x="16878" y="5521"/>
                    <a:pt x="16851" y="5507"/>
                    <a:pt x="16892" y="5512"/>
                  </a:cubicBezTo>
                  <a:cubicBezTo>
                    <a:pt x="16884" y="5490"/>
                    <a:pt x="16892" y="5502"/>
                    <a:pt x="16892" y="5463"/>
                  </a:cubicBezTo>
                  <a:cubicBezTo>
                    <a:pt x="16912" y="5472"/>
                    <a:pt x="16910" y="5468"/>
                    <a:pt x="16929" y="5470"/>
                  </a:cubicBezTo>
                  <a:lnTo>
                    <a:pt x="17711" y="5447"/>
                  </a:lnTo>
                  <a:cubicBezTo>
                    <a:pt x="17676" y="5447"/>
                    <a:pt x="17641" y="5449"/>
                    <a:pt x="17606" y="5446"/>
                  </a:cubicBezTo>
                  <a:cubicBezTo>
                    <a:pt x="17561" y="5441"/>
                    <a:pt x="17561" y="5449"/>
                    <a:pt x="17508" y="5448"/>
                  </a:cubicBezTo>
                  <a:cubicBezTo>
                    <a:pt x="17470" y="5447"/>
                    <a:pt x="17455" y="5440"/>
                    <a:pt x="17412" y="5438"/>
                  </a:cubicBezTo>
                  <a:lnTo>
                    <a:pt x="17228" y="5436"/>
                  </a:lnTo>
                  <a:cubicBezTo>
                    <a:pt x="17136" y="5421"/>
                    <a:pt x="16997" y="5441"/>
                    <a:pt x="16929" y="5437"/>
                  </a:cubicBezTo>
                  <a:cubicBezTo>
                    <a:pt x="16794" y="5428"/>
                    <a:pt x="16909" y="5421"/>
                    <a:pt x="16804" y="5440"/>
                  </a:cubicBezTo>
                  <a:cubicBezTo>
                    <a:pt x="16775" y="5445"/>
                    <a:pt x="16789" y="5441"/>
                    <a:pt x="16763" y="5442"/>
                  </a:cubicBezTo>
                  <a:cubicBezTo>
                    <a:pt x="16658" y="5445"/>
                    <a:pt x="16801" y="5419"/>
                    <a:pt x="16581" y="5444"/>
                  </a:cubicBezTo>
                  <a:cubicBezTo>
                    <a:pt x="16561" y="5446"/>
                    <a:pt x="16426" y="5444"/>
                    <a:pt x="16404" y="5441"/>
                  </a:cubicBezTo>
                  <a:cubicBezTo>
                    <a:pt x="16357" y="5435"/>
                    <a:pt x="16295" y="5460"/>
                    <a:pt x="16251" y="5440"/>
                  </a:cubicBezTo>
                  <a:cubicBezTo>
                    <a:pt x="16223" y="5427"/>
                    <a:pt x="16249" y="5436"/>
                    <a:pt x="16220" y="5415"/>
                  </a:cubicBezTo>
                  <a:lnTo>
                    <a:pt x="16220" y="5439"/>
                  </a:lnTo>
                  <a:lnTo>
                    <a:pt x="16180" y="5439"/>
                  </a:lnTo>
                  <a:cubicBezTo>
                    <a:pt x="16164" y="5399"/>
                    <a:pt x="16174" y="5429"/>
                    <a:pt x="16152" y="5434"/>
                  </a:cubicBezTo>
                  <a:cubicBezTo>
                    <a:pt x="16118" y="5441"/>
                    <a:pt x="16138" y="5438"/>
                    <a:pt x="16107" y="5431"/>
                  </a:cubicBezTo>
                  <a:lnTo>
                    <a:pt x="16091" y="5422"/>
                  </a:lnTo>
                  <a:lnTo>
                    <a:pt x="16107" y="5431"/>
                  </a:lnTo>
                  <a:cubicBezTo>
                    <a:pt x="16081" y="5447"/>
                    <a:pt x="16039" y="5448"/>
                    <a:pt x="16005" y="5444"/>
                  </a:cubicBezTo>
                  <a:cubicBezTo>
                    <a:pt x="15960" y="5438"/>
                    <a:pt x="15940" y="5456"/>
                    <a:pt x="15883" y="5444"/>
                  </a:cubicBezTo>
                  <a:lnTo>
                    <a:pt x="15836" y="5442"/>
                  </a:lnTo>
                  <a:cubicBezTo>
                    <a:pt x="15826" y="5441"/>
                    <a:pt x="15821" y="5440"/>
                    <a:pt x="15807" y="5440"/>
                  </a:cubicBezTo>
                  <a:cubicBezTo>
                    <a:pt x="15722" y="5443"/>
                    <a:pt x="15784" y="5419"/>
                    <a:pt x="15725" y="5436"/>
                  </a:cubicBezTo>
                  <a:cubicBezTo>
                    <a:pt x="15658" y="5456"/>
                    <a:pt x="15483" y="5448"/>
                    <a:pt x="15394" y="5447"/>
                  </a:cubicBezTo>
                  <a:cubicBezTo>
                    <a:pt x="15350" y="5446"/>
                    <a:pt x="15311" y="5455"/>
                    <a:pt x="15281" y="5453"/>
                  </a:cubicBezTo>
                  <a:cubicBezTo>
                    <a:pt x="15191" y="5447"/>
                    <a:pt x="15115" y="5448"/>
                    <a:pt x="15020" y="5459"/>
                  </a:cubicBezTo>
                  <a:cubicBezTo>
                    <a:pt x="15005" y="5460"/>
                    <a:pt x="14903" y="5451"/>
                    <a:pt x="14834" y="5463"/>
                  </a:cubicBezTo>
                  <a:cubicBezTo>
                    <a:pt x="14801" y="5468"/>
                    <a:pt x="14763" y="5467"/>
                    <a:pt x="14733" y="5466"/>
                  </a:cubicBezTo>
                  <a:lnTo>
                    <a:pt x="14632" y="5463"/>
                  </a:lnTo>
                  <a:cubicBezTo>
                    <a:pt x="14580" y="5466"/>
                    <a:pt x="14547" y="5469"/>
                    <a:pt x="14543" y="5423"/>
                  </a:cubicBezTo>
                  <a:cubicBezTo>
                    <a:pt x="14501" y="5443"/>
                    <a:pt x="14509" y="5418"/>
                    <a:pt x="14478" y="5463"/>
                  </a:cubicBezTo>
                  <a:cubicBezTo>
                    <a:pt x="14436" y="5452"/>
                    <a:pt x="14472" y="5447"/>
                    <a:pt x="14414" y="5455"/>
                  </a:cubicBezTo>
                  <a:cubicBezTo>
                    <a:pt x="14390" y="5459"/>
                    <a:pt x="14391" y="5460"/>
                    <a:pt x="14371" y="5462"/>
                  </a:cubicBezTo>
                  <a:lnTo>
                    <a:pt x="14339" y="5462"/>
                  </a:lnTo>
                  <a:cubicBezTo>
                    <a:pt x="14296" y="5460"/>
                    <a:pt x="14286" y="5452"/>
                    <a:pt x="14267" y="5452"/>
                  </a:cubicBezTo>
                  <a:cubicBezTo>
                    <a:pt x="14238" y="5453"/>
                    <a:pt x="14263" y="5462"/>
                    <a:pt x="14239" y="5455"/>
                  </a:cubicBezTo>
                  <a:cubicBezTo>
                    <a:pt x="14231" y="5453"/>
                    <a:pt x="14242" y="5447"/>
                    <a:pt x="14211" y="5439"/>
                  </a:cubicBezTo>
                  <a:cubicBezTo>
                    <a:pt x="14197" y="5439"/>
                    <a:pt x="14189" y="5462"/>
                    <a:pt x="14107" y="5443"/>
                  </a:cubicBezTo>
                  <a:cubicBezTo>
                    <a:pt x="14071" y="5434"/>
                    <a:pt x="14090" y="5446"/>
                    <a:pt x="14073" y="5423"/>
                  </a:cubicBezTo>
                  <a:cubicBezTo>
                    <a:pt x="14113" y="5408"/>
                    <a:pt x="14064" y="5418"/>
                    <a:pt x="14113" y="5407"/>
                  </a:cubicBezTo>
                  <a:cubicBezTo>
                    <a:pt x="14189" y="5389"/>
                    <a:pt x="14182" y="5404"/>
                    <a:pt x="14251" y="5376"/>
                  </a:cubicBezTo>
                  <a:lnTo>
                    <a:pt x="14289" y="5376"/>
                  </a:lnTo>
                  <a:cubicBezTo>
                    <a:pt x="14335" y="5381"/>
                    <a:pt x="14321" y="5368"/>
                    <a:pt x="14369" y="5371"/>
                  </a:cubicBezTo>
                  <a:cubicBezTo>
                    <a:pt x="14394" y="5373"/>
                    <a:pt x="14386" y="5376"/>
                    <a:pt x="14413" y="5382"/>
                  </a:cubicBezTo>
                  <a:cubicBezTo>
                    <a:pt x="14454" y="5305"/>
                    <a:pt x="14492" y="5372"/>
                    <a:pt x="14591" y="5358"/>
                  </a:cubicBezTo>
                  <a:cubicBezTo>
                    <a:pt x="14612" y="5355"/>
                    <a:pt x="14603" y="5355"/>
                    <a:pt x="14610" y="5353"/>
                  </a:cubicBezTo>
                  <a:cubicBezTo>
                    <a:pt x="14613" y="5352"/>
                    <a:pt x="14619" y="5349"/>
                    <a:pt x="14622" y="5348"/>
                  </a:cubicBezTo>
                  <a:cubicBezTo>
                    <a:pt x="14678" y="5329"/>
                    <a:pt x="14705" y="5336"/>
                    <a:pt x="14741" y="5338"/>
                  </a:cubicBezTo>
                  <a:cubicBezTo>
                    <a:pt x="14780" y="5340"/>
                    <a:pt x="14745" y="5337"/>
                    <a:pt x="14786" y="5326"/>
                  </a:cubicBezTo>
                  <a:lnTo>
                    <a:pt x="14817" y="5351"/>
                  </a:lnTo>
                  <a:cubicBezTo>
                    <a:pt x="14829" y="5320"/>
                    <a:pt x="14820" y="5337"/>
                    <a:pt x="14851" y="5326"/>
                  </a:cubicBezTo>
                  <a:cubicBezTo>
                    <a:pt x="14882" y="5314"/>
                    <a:pt x="14873" y="5331"/>
                    <a:pt x="14883" y="5301"/>
                  </a:cubicBezTo>
                  <a:lnTo>
                    <a:pt x="14899" y="5301"/>
                  </a:lnTo>
                  <a:cubicBezTo>
                    <a:pt x="14909" y="5326"/>
                    <a:pt x="14897" y="5305"/>
                    <a:pt x="14917" y="5316"/>
                  </a:cubicBezTo>
                  <a:cubicBezTo>
                    <a:pt x="14976" y="5348"/>
                    <a:pt x="14943" y="5346"/>
                    <a:pt x="14987" y="5352"/>
                  </a:cubicBezTo>
                  <a:lnTo>
                    <a:pt x="15065" y="5345"/>
                  </a:lnTo>
                  <a:cubicBezTo>
                    <a:pt x="15086" y="5336"/>
                    <a:pt x="15078" y="5345"/>
                    <a:pt x="15086" y="5326"/>
                  </a:cubicBezTo>
                  <a:lnTo>
                    <a:pt x="15126" y="5326"/>
                  </a:lnTo>
                  <a:cubicBezTo>
                    <a:pt x="15134" y="5345"/>
                    <a:pt x="15129" y="5343"/>
                    <a:pt x="15199" y="5342"/>
                  </a:cubicBezTo>
                  <a:cubicBezTo>
                    <a:pt x="15233" y="5341"/>
                    <a:pt x="15261" y="5343"/>
                    <a:pt x="15293" y="5345"/>
                  </a:cubicBezTo>
                  <a:cubicBezTo>
                    <a:pt x="15323" y="5346"/>
                    <a:pt x="15334" y="5340"/>
                    <a:pt x="15355" y="5328"/>
                  </a:cubicBezTo>
                  <a:cubicBezTo>
                    <a:pt x="15357" y="5327"/>
                    <a:pt x="15359" y="5326"/>
                    <a:pt x="15360" y="5325"/>
                  </a:cubicBezTo>
                  <a:cubicBezTo>
                    <a:pt x="15362" y="5324"/>
                    <a:pt x="15364" y="5323"/>
                    <a:pt x="15366" y="5322"/>
                  </a:cubicBezTo>
                  <a:cubicBezTo>
                    <a:pt x="15395" y="5309"/>
                    <a:pt x="15389" y="5323"/>
                    <a:pt x="15410" y="5293"/>
                  </a:cubicBezTo>
                  <a:cubicBezTo>
                    <a:pt x="15413" y="5300"/>
                    <a:pt x="15400" y="5322"/>
                    <a:pt x="15454" y="5313"/>
                  </a:cubicBezTo>
                  <a:lnTo>
                    <a:pt x="15473" y="5309"/>
                  </a:lnTo>
                  <a:cubicBezTo>
                    <a:pt x="15477" y="5309"/>
                    <a:pt x="15482" y="5310"/>
                    <a:pt x="15487" y="5311"/>
                  </a:cubicBezTo>
                  <a:cubicBezTo>
                    <a:pt x="15523" y="5318"/>
                    <a:pt x="15506" y="5323"/>
                    <a:pt x="15531" y="5342"/>
                  </a:cubicBezTo>
                  <a:cubicBezTo>
                    <a:pt x="15543" y="5336"/>
                    <a:pt x="15546" y="5337"/>
                    <a:pt x="15555" y="5333"/>
                  </a:cubicBezTo>
                  <a:lnTo>
                    <a:pt x="15620" y="5301"/>
                  </a:lnTo>
                  <a:lnTo>
                    <a:pt x="15660" y="5335"/>
                  </a:lnTo>
                  <a:cubicBezTo>
                    <a:pt x="15680" y="5289"/>
                    <a:pt x="15723" y="5319"/>
                    <a:pt x="15767" y="5309"/>
                  </a:cubicBezTo>
                  <a:cubicBezTo>
                    <a:pt x="15787" y="5305"/>
                    <a:pt x="15764" y="5303"/>
                    <a:pt x="15795" y="5307"/>
                  </a:cubicBezTo>
                  <a:cubicBezTo>
                    <a:pt x="15824" y="5311"/>
                    <a:pt x="15795" y="5330"/>
                    <a:pt x="15818" y="5308"/>
                  </a:cubicBezTo>
                  <a:cubicBezTo>
                    <a:pt x="15830" y="5297"/>
                    <a:pt x="15824" y="5296"/>
                    <a:pt x="15817" y="5285"/>
                  </a:cubicBezTo>
                  <a:cubicBezTo>
                    <a:pt x="15807" y="5268"/>
                    <a:pt x="15810" y="5288"/>
                    <a:pt x="15791" y="5261"/>
                  </a:cubicBezTo>
                  <a:cubicBezTo>
                    <a:pt x="15798" y="5228"/>
                    <a:pt x="15798" y="5228"/>
                    <a:pt x="15831" y="5220"/>
                  </a:cubicBezTo>
                  <a:cubicBezTo>
                    <a:pt x="15823" y="5239"/>
                    <a:pt x="15833" y="5224"/>
                    <a:pt x="15821" y="5235"/>
                  </a:cubicBezTo>
                  <a:lnTo>
                    <a:pt x="15812" y="5242"/>
                  </a:lnTo>
                  <a:cubicBezTo>
                    <a:pt x="15811" y="5242"/>
                    <a:pt x="15808" y="5243"/>
                    <a:pt x="15807" y="5245"/>
                  </a:cubicBezTo>
                  <a:cubicBezTo>
                    <a:pt x="15840" y="5247"/>
                    <a:pt x="15826" y="5253"/>
                    <a:pt x="15848" y="5245"/>
                  </a:cubicBezTo>
                  <a:cubicBezTo>
                    <a:pt x="15900" y="5227"/>
                    <a:pt x="15819" y="5246"/>
                    <a:pt x="15872" y="5228"/>
                  </a:cubicBezTo>
                  <a:cubicBezTo>
                    <a:pt x="15873" y="5249"/>
                    <a:pt x="15874" y="5242"/>
                    <a:pt x="15877" y="5254"/>
                  </a:cubicBezTo>
                  <a:lnTo>
                    <a:pt x="15888" y="5274"/>
                  </a:lnTo>
                  <a:cubicBezTo>
                    <a:pt x="15914" y="5297"/>
                    <a:pt x="15966" y="5249"/>
                    <a:pt x="16058" y="5293"/>
                  </a:cubicBezTo>
                  <a:cubicBezTo>
                    <a:pt x="16066" y="5323"/>
                    <a:pt x="16067" y="5310"/>
                    <a:pt x="16082" y="5334"/>
                  </a:cubicBezTo>
                  <a:cubicBezTo>
                    <a:pt x="16104" y="5325"/>
                    <a:pt x="16097" y="5350"/>
                    <a:pt x="16099" y="5301"/>
                  </a:cubicBezTo>
                  <a:cubicBezTo>
                    <a:pt x="16123" y="5320"/>
                    <a:pt x="16112" y="5296"/>
                    <a:pt x="16115" y="5334"/>
                  </a:cubicBezTo>
                  <a:cubicBezTo>
                    <a:pt x="16309" y="5334"/>
                    <a:pt x="16212" y="5309"/>
                    <a:pt x="16301" y="5301"/>
                  </a:cubicBezTo>
                  <a:cubicBezTo>
                    <a:pt x="16305" y="5305"/>
                    <a:pt x="16307" y="5310"/>
                    <a:pt x="16312" y="5316"/>
                  </a:cubicBezTo>
                  <a:cubicBezTo>
                    <a:pt x="16327" y="5333"/>
                    <a:pt x="16338" y="5332"/>
                    <a:pt x="16360" y="5333"/>
                  </a:cubicBezTo>
                  <a:cubicBezTo>
                    <a:pt x="16385" y="5334"/>
                    <a:pt x="16408" y="5335"/>
                    <a:pt x="16429" y="5323"/>
                  </a:cubicBezTo>
                  <a:cubicBezTo>
                    <a:pt x="16461" y="5306"/>
                    <a:pt x="16472" y="5328"/>
                    <a:pt x="16506" y="5296"/>
                  </a:cubicBezTo>
                  <a:lnTo>
                    <a:pt x="16531" y="5272"/>
                  </a:lnTo>
                  <a:cubicBezTo>
                    <a:pt x="16551" y="5256"/>
                    <a:pt x="16554" y="5261"/>
                    <a:pt x="16585" y="5261"/>
                  </a:cubicBezTo>
                  <a:cubicBezTo>
                    <a:pt x="16580" y="5280"/>
                    <a:pt x="16577" y="5285"/>
                    <a:pt x="16577" y="5309"/>
                  </a:cubicBezTo>
                  <a:cubicBezTo>
                    <a:pt x="16634" y="5311"/>
                    <a:pt x="16592" y="5328"/>
                    <a:pt x="16666" y="5334"/>
                  </a:cubicBezTo>
                  <a:cubicBezTo>
                    <a:pt x="16657" y="5297"/>
                    <a:pt x="16654" y="5286"/>
                    <a:pt x="16706" y="5285"/>
                  </a:cubicBezTo>
                  <a:lnTo>
                    <a:pt x="16713" y="5248"/>
                  </a:lnTo>
                  <a:cubicBezTo>
                    <a:pt x="16713" y="5248"/>
                    <a:pt x="16714" y="5246"/>
                    <a:pt x="16714" y="5245"/>
                  </a:cubicBezTo>
                  <a:cubicBezTo>
                    <a:pt x="16738" y="5243"/>
                    <a:pt x="16745" y="5237"/>
                    <a:pt x="16765" y="5231"/>
                  </a:cubicBezTo>
                  <a:cubicBezTo>
                    <a:pt x="16785" y="5225"/>
                    <a:pt x="16764" y="5227"/>
                    <a:pt x="16781" y="5229"/>
                  </a:cubicBezTo>
                  <a:cubicBezTo>
                    <a:pt x="16783" y="5230"/>
                    <a:pt x="16796" y="5236"/>
                    <a:pt x="16803" y="5236"/>
                  </a:cubicBezTo>
                  <a:cubicBezTo>
                    <a:pt x="16802" y="5238"/>
                    <a:pt x="16799" y="5237"/>
                    <a:pt x="16798" y="5239"/>
                  </a:cubicBezTo>
                  <a:cubicBezTo>
                    <a:pt x="16795" y="5251"/>
                    <a:pt x="16786" y="5245"/>
                    <a:pt x="16779" y="5261"/>
                  </a:cubicBezTo>
                  <a:cubicBezTo>
                    <a:pt x="16895" y="5261"/>
                    <a:pt x="16868" y="5240"/>
                    <a:pt x="16909" y="5236"/>
                  </a:cubicBezTo>
                  <a:cubicBezTo>
                    <a:pt x="16912" y="5279"/>
                    <a:pt x="16901" y="5251"/>
                    <a:pt x="16925" y="5261"/>
                  </a:cubicBezTo>
                  <a:cubicBezTo>
                    <a:pt x="16956" y="5218"/>
                    <a:pt x="17024" y="5239"/>
                    <a:pt x="17071" y="5228"/>
                  </a:cubicBezTo>
                  <a:cubicBezTo>
                    <a:pt x="17077" y="5241"/>
                    <a:pt x="17080" y="5252"/>
                    <a:pt x="17093" y="5257"/>
                  </a:cubicBezTo>
                  <a:lnTo>
                    <a:pt x="17102" y="5259"/>
                  </a:lnTo>
                  <a:cubicBezTo>
                    <a:pt x="17152" y="5266"/>
                    <a:pt x="17150" y="5248"/>
                    <a:pt x="17152" y="5228"/>
                  </a:cubicBezTo>
                  <a:cubicBezTo>
                    <a:pt x="17205" y="5241"/>
                    <a:pt x="17162" y="5246"/>
                    <a:pt x="17209" y="5252"/>
                  </a:cubicBezTo>
                  <a:cubicBezTo>
                    <a:pt x="17245" y="5257"/>
                    <a:pt x="17254" y="5253"/>
                    <a:pt x="17289" y="5261"/>
                  </a:cubicBezTo>
                  <a:cubicBezTo>
                    <a:pt x="17279" y="5236"/>
                    <a:pt x="17286" y="5259"/>
                    <a:pt x="17289" y="5220"/>
                  </a:cubicBezTo>
                  <a:cubicBezTo>
                    <a:pt x="17253" y="5221"/>
                    <a:pt x="17264" y="5224"/>
                    <a:pt x="17238" y="5222"/>
                  </a:cubicBezTo>
                  <a:cubicBezTo>
                    <a:pt x="17142" y="5217"/>
                    <a:pt x="17004" y="5203"/>
                    <a:pt x="16910" y="5207"/>
                  </a:cubicBezTo>
                  <a:cubicBezTo>
                    <a:pt x="16883" y="5209"/>
                    <a:pt x="16848" y="5217"/>
                    <a:pt x="16857" y="5176"/>
                  </a:cubicBezTo>
                  <a:lnTo>
                    <a:pt x="16865" y="5161"/>
                  </a:lnTo>
                  <a:cubicBezTo>
                    <a:pt x="16866" y="5160"/>
                    <a:pt x="16867" y="5157"/>
                    <a:pt x="16868" y="5155"/>
                  </a:cubicBezTo>
                  <a:cubicBezTo>
                    <a:pt x="16825" y="5166"/>
                    <a:pt x="16835" y="5167"/>
                    <a:pt x="16844" y="5204"/>
                  </a:cubicBezTo>
                  <a:cubicBezTo>
                    <a:pt x="16796" y="5172"/>
                    <a:pt x="16821" y="5203"/>
                    <a:pt x="16763" y="5212"/>
                  </a:cubicBezTo>
                  <a:cubicBezTo>
                    <a:pt x="16730" y="5217"/>
                    <a:pt x="16679" y="5212"/>
                    <a:pt x="16666" y="5245"/>
                  </a:cubicBezTo>
                  <a:lnTo>
                    <a:pt x="16641" y="5245"/>
                  </a:lnTo>
                  <a:cubicBezTo>
                    <a:pt x="16634" y="5226"/>
                    <a:pt x="16642" y="5232"/>
                    <a:pt x="16621" y="5225"/>
                  </a:cubicBezTo>
                  <a:cubicBezTo>
                    <a:pt x="16602" y="5219"/>
                    <a:pt x="16573" y="5230"/>
                    <a:pt x="16555" y="5230"/>
                  </a:cubicBezTo>
                  <a:cubicBezTo>
                    <a:pt x="16498" y="5230"/>
                    <a:pt x="16525" y="5250"/>
                    <a:pt x="16454" y="5229"/>
                  </a:cubicBezTo>
                  <a:cubicBezTo>
                    <a:pt x="16390" y="5209"/>
                    <a:pt x="16433" y="5233"/>
                    <a:pt x="16392" y="5238"/>
                  </a:cubicBezTo>
                  <a:cubicBezTo>
                    <a:pt x="16391" y="5238"/>
                    <a:pt x="16389" y="5238"/>
                    <a:pt x="16388" y="5238"/>
                  </a:cubicBezTo>
                  <a:lnTo>
                    <a:pt x="16375" y="5235"/>
                  </a:lnTo>
                  <a:cubicBezTo>
                    <a:pt x="16355" y="5231"/>
                    <a:pt x="16366" y="5236"/>
                    <a:pt x="16344" y="5227"/>
                  </a:cubicBezTo>
                  <a:cubicBezTo>
                    <a:pt x="16295" y="5207"/>
                    <a:pt x="16333" y="5214"/>
                    <a:pt x="16275" y="5219"/>
                  </a:cubicBezTo>
                  <a:lnTo>
                    <a:pt x="16203" y="5220"/>
                  </a:lnTo>
                  <a:cubicBezTo>
                    <a:pt x="16162" y="5222"/>
                    <a:pt x="16154" y="5219"/>
                    <a:pt x="16123" y="5212"/>
                  </a:cubicBezTo>
                  <a:lnTo>
                    <a:pt x="16090" y="5245"/>
                  </a:lnTo>
                  <a:cubicBezTo>
                    <a:pt x="16078" y="5197"/>
                    <a:pt x="16046" y="5216"/>
                    <a:pt x="15993" y="5204"/>
                  </a:cubicBezTo>
                  <a:cubicBezTo>
                    <a:pt x="15995" y="5226"/>
                    <a:pt x="15997" y="5226"/>
                    <a:pt x="16001" y="5245"/>
                  </a:cubicBezTo>
                  <a:cubicBezTo>
                    <a:pt x="15966" y="5228"/>
                    <a:pt x="15963" y="5238"/>
                    <a:pt x="15920" y="5212"/>
                  </a:cubicBezTo>
                  <a:cubicBezTo>
                    <a:pt x="15919" y="5211"/>
                    <a:pt x="15917" y="5210"/>
                    <a:pt x="15915" y="5209"/>
                  </a:cubicBezTo>
                  <a:cubicBezTo>
                    <a:pt x="15888" y="5195"/>
                    <a:pt x="15860" y="5195"/>
                    <a:pt x="15831" y="5204"/>
                  </a:cubicBezTo>
                  <a:cubicBezTo>
                    <a:pt x="15792" y="5216"/>
                    <a:pt x="15808" y="5212"/>
                    <a:pt x="15763" y="5208"/>
                  </a:cubicBezTo>
                  <a:cubicBezTo>
                    <a:pt x="15714" y="5205"/>
                    <a:pt x="15641" y="5199"/>
                    <a:pt x="15594" y="5209"/>
                  </a:cubicBezTo>
                  <a:cubicBezTo>
                    <a:pt x="15593" y="5209"/>
                    <a:pt x="15590" y="5210"/>
                    <a:pt x="15589" y="5210"/>
                  </a:cubicBezTo>
                  <a:lnTo>
                    <a:pt x="15537" y="5199"/>
                  </a:lnTo>
                  <a:cubicBezTo>
                    <a:pt x="15478" y="5185"/>
                    <a:pt x="15426" y="5207"/>
                    <a:pt x="15373" y="5198"/>
                  </a:cubicBezTo>
                  <a:lnTo>
                    <a:pt x="15154" y="5185"/>
                  </a:lnTo>
                  <a:cubicBezTo>
                    <a:pt x="15152" y="5185"/>
                    <a:pt x="15126" y="5190"/>
                    <a:pt x="15123" y="5190"/>
                  </a:cubicBezTo>
                  <a:lnTo>
                    <a:pt x="15108" y="5187"/>
                  </a:lnTo>
                  <a:cubicBezTo>
                    <a:pt x="15107" y="5186"/>
                    <a:pt x="15105" y="5185"/>
                    <a:pt x="15104" y="5185"/>
                  </a:cubicBezTo>
                  <a:cubicBezTo>
                    <a:pt x="15070" y="5168"/>
                    <a:pt x="15064" y="5172"/>
                    <a:pt x="15061" y="5172"/>
                  </a:cubicBezTo>
                  <a:cubicBezTo>
                    <a:pt x="15065" y="5134"/>
                    <a:pt x="15068" y="5150"/>
                    <a:pt x="15086" y="5123"/>
                  </a:cubicBezTo>
                  <a:cubicBezTo>
                    <a:pt x="15168" y="5125"/>
                    <a:pt x="15151" y="5140"/>
                    <a:pt x="15183" y="5164"/>
                  </a:cubicBezTo>
                  <a:cubicBezTo>
                    <a:pt x="15188" y="5116"/>
                    <a:pt x="15251" y="5110"/>
                    <a:pt x="15256" y="5164"/>
                  </a:cubicBezTo>
                  <a:lnTo>
                    <a:pt x="15272" y="5164"/>
                  </a:lnTo>
                  <a:cubicBezTo>
                    <a:pt x="15267" y="5138"/>
                    <a:pt x="15264" y="5151"/>
                    <a:pt x="15272" y="5131"/>
                  </a:cubicBezTo>
                  <a:lnTo>
                    <a:pt x="15352" y="5127"/>
                  </a:lnTo>
                  <a:cubicBezTo>
                    <a:pt x="15374" y="5125"/>
                    <a:pt x="15393" y="5102"/>
                    <a:pt x="15426" y="5099"/>
                  </a:cubicBezTo>
                  <a:lnTo>
                    <a:pt x="15426" y="5074"/>
                  </a:lnTo>
                  <a:cubicBezTo>
                    <a:pt x="15392" y="5067"/>
                    <a:pt x="15389" y="5081"/>
                    <a:pt x="15316" y="5066"/>
                  </a:cubicBezTo>
                  <a:lnTo>
                    <a:pt x="15241" y="5062"/>
                  </a:lnTo>
                  <a:cubicBezTo>
                    <a:pt x="15217" y="5064"/>
                    <a:pt x="15249" y="5061"/>
                    <a:pt x="15218" y="5068"/>
                  </a:cubicBezTo>
                  <a:cubicBezTo>
                    <a:pt x="15217" y="5068"/>
                    <a:pt x="15214" y="5069"/>
                    <a:pt x="15213" y="5069"/>
                  </a:cubicBezTo>
                  <a:cubicBezTo>
                    <a:pt x="15211" y="5069"/>
                    <a:pt x="15209" y="5069"/>
                    <a:pt x="15207" y="5070"/>
                  </a:cubicBezTo>
                  <a:cubicBezTo>
                    <a:pt x="15155" y="5076"/>
                    <a:pt x="15099" y="5063"/>
                    <a:pt x="15047" y="5069"/>
                  </a:cubicBezTo>
                  <a:cubicBezTo>
                    <a:pt x="15000" y="5074"/>
                    <a:pt x="14997" y="5096"/>
                    <a:pt x="14943" y="5071"/>
                  </a:cubicBezTo>
                  <a:cubicBezTo>
                    <a:pt x="14922" y="5061"/>
                    <a:pt x="14935" y="5057"/>
                    <a:pt x="14902" y="5068"/>
                  </a:cubicBezTo>
                  <a:cubicBezTo>
                    <a:pt x="14812" y="5100"/>
                    <a:pt x="14799" y="5063"/>
                    <a:pt x="14759" y="5055"/>
                  </a:cubicBezTo>
                  <a:cubicBezTo>
                    <a:pt x="14716" y="5046"/>
                    <a:pt x="14684" y="5075"/>
                    <a:pt x="14656" y="5083"/>
                  </a:cubicBezTo>
                  <a:cubicBezTo>
                    <a:pt x="14619" y="5058"/>
                    <a:pt x="14622" y="5061"/>
                    <a:pt x="14579" y="5057"/>
                  </a:cubicBezTo>
                  <a:cubicBezTo>
                    <a:pt x="14569" y="5056"/>
                    <a:pt x="14575" y="5055"/>
                    <a:pt x="14564" y="5057"/>
                  </a:cubicBezTo>
                  <a:lnTo>
                    <a:pt x="14500" y="5062"/>
                  </a:lnTo>
                  <a:cubicBezTo>
                    <a:pt x="14465" y="5067"/>
                    <a:pt x="14490" y="5067"/>
                    <a:pt x="14471" y="5075"/>
                  </a:cubicBezTo>
                  <a:cubicBezTo>
                    <a:pt x="14447" y="5086"/>
                    <a:pt x="14424" y="5072"/>
                    <a:pt x="14397" y="5058"/>
                  </a:cubicBezTo>
                  <a:cubicBezTo>
                    <a:pt x="14405" y="5037"/>
                    <a:pt x="14395" y="5057"/>
                    <a:pt x="14410" y="5046"/>
                  </a:cubicBezTo>
                  <a:cubicBezTo>
                    <a:pt x="14456" y="5010"/>
                    <a:pt x="14448" y="5032"/>
                    <a:pt x="14498" y="5013"/>
                  </a:cubicBezTo>
                  <a:cubicBezTo>
                    <a:pt x="14527" y="5002"/>
                    <a:pt x="14505" y="5002"/>
                    <a:pt x="14551" y="5002"/>
                  </a:cubicBezTo>
                  <a:lnTo>
                    <a:pt x="14525" y="5033"/>
                  </a:lnTo>
                  <a:cubicBezTo>
                    <a:pt x="14578" y="5020"/>
                    <a:pt x="14540" y="4973"/>
                    <a:pt x="14588" y="4971"/>
                  </a:cubicBezTo>
                  <a:cubicBezTo>
                    <a:pt x="14628" y="4969"/>
                    <a:pt x="14621" y="4959"/>
                    <a:pt x="14624" y="4993"/>
                  </a:cubicBezTo>
                  <a:cubicBezTo>
                    <a:pt x="14664" y="4983"/>
                    <a:pt x="14629" y="4978"/>
                    <a:pt x="14681" y="4977"/>
                  </a:cubicBezTo>
                  <a:cubicBezTo>
                    <a:pt x="14687" y="4990"/>
                    <a:pt x="14689" y="4962"/>
                    <a:pt x="14681" y="5002"/>
                  </a:cubicBezTo>
                  <a:cubicBezTo>
                    <a:pt x="14716" y="4998"/>
                    <a:pt x="14692" y="4995"/>
                    <a:pt x="14740" y="4980"/>
                  </a:cubicBezTo>
                  <a:cubicBezTo>
                    <a:pt x="14782" y="4967"/>
                    <a:pt x="14768" y="4954"/>
                    <a:pt x="14819" y="4952"/>
                  </a:cubicBezTo>
                  <a:cubicBezTo>
                    <a:pt x="14884" y="4949"/>
                    <a:pt x="14856" y="4963"/>
                    <a:pt x="14896" y="4974"/>
                  </a:cubicBezTo>
                  <a:cubicBezTo>
                    <a:pt x="14940" y="4985"/>
                    <a:pt x="14950" y="4950"/>
                    <a:pt x="14956" y="5002"/>
                  </a:cubicBezTo>
                  <a:cubicBezTo>
                    <a:pt x="14989" y="4978"/>
                    <a:pt x="14959" y="5002"/>
                    <a:pt x="14972" y="4969"/>
                  </a:cubicBezTo>
                  <a:cubicBezTo>
                    <a:pt x="15026" y="4982"/>
                    <a:pt x="15015" y="4982"/>
                    <a:pt x="15077" y="4976"/>
                  </a:cubicBezTo>
                  <a:lnTo>
                    <a:pt x="15176" y="4976"/>
                  </a:lnTo>
                  <a:cubicBezTo>
                    <a:pt x="15178" y="4977"/>
                    <a:pt x="15183" y="4978"/>
                    <a:pt x="15185" y="4978"/>
                  </a:cubicBezTo>
                  <a:lnTo>
                    <a:pt x="15264" y="4974"/>
                  </a:lnTo>
                  <a:cubicBezTo>
                    <a:pt x="15303" y="4972"/>
                    <a:pt x="15314" y="4953"/>
                    <a:pt x="15361" y="4953"/>
                  </a:cubicBezTo>
                  <a:lnTo>
                    <a:pt x="15368" y="4968"/>
                  </a:lnTo>
                  <a:cubicBezTo>
                    <a:pt x="15402" y="4941"/>
                    <a:pt x="15336" y="4970"/>
                    <a:pt x="15380" y="4960"/>
                  </a:cubicBezTo>
                  <a:cubicBezTo>
                    <a:pt x="15380" y="4960"/>
                    <a:pt x="15383" y="4960"/>
                    <a:pt x="15384" y="4960"/>
                  </a:cubicBezTo>
                  <a:cubicBezTo>
                    <a:pt x="15385" y="4960"/>
                    <a:pt x="15391" y="4962"/>
                    <a:pt x="15392" y="4962"/>
                  </a:cubicBezTo>
                  <a:cubicBezTo>
                    <a:pt x="15394" y="4962"/>
                    <a:pt x="15396" y="4963"/>
                    <a:pt x="15397" y="4964"/>
                  </a:cubicBezTo>
                  <a:cubicBezTo>
                    <a:pt x="15399" y="4964"/>
                    <a:pt x="15401" y="4964"/>
                    <a:pt x="15402" y="4964"/>
                  </a:cubicBezTo>
                  <a:cubicBezTo>
                    <a:pt x="15404" y="4964"/>
                    <a:pt x="15406" y="4965"/>
                    <a:pt x="15407" y="4964"/>
                  </a:cubicBezTo>
                  <a:lnTo>
                    <a:pt x="15442" y="4969"/>
                  </a:lnTo>
                  <a:lnTo>
                    <a:pt x="15425" y="4974"/>
                  </a:lnTo>
                  <a:lnTo>
                    <a:pt x="15442" y="4969"/>
                  </a:lnTo>
                  <a:lnTo>
                    <a:pt x="15469" y="4960"/>
                  </a:lnTo>
                  <a:cubicBezTo>
                    <a:pt x="15470" y="4960"/>
                    <a:pt x="15473" y="4959"/>
                    <a:pt x="15474" y="4959"/>
                  </a:cubicBezTo>
                  <a:lnTo>
                    <a:pt x="15506" y="4951"/>
                  </a:lnTo>
                  <a:cubicBezTo>
                    <a:pt x="15569" y="4933"/>
                    <a:pt x="15531" y="4966"/>
                    <a:pt x="15578" y="4958"/>
                  </a:cubicBezTo>
                  <a:cubicBezTo>
                    <a:pt x="15634" y="4948"/>
                    <a:pt x="15601" y="4962"/>
                    <a:pt x="15639" y="4961"/>
                  </a:cubicBezTo>
                  <a:cubicBezTo>
                    <a:pt x="15685" y="4960"/>
                    <a:pt x="15660" y="4967"/>
                    <a:pt x="15694" y="4968"/>
                  </a:cubicBezTo>
                  <a:cubicBezTo>
                    <a:pt x="15741" y="4968"/>
                    <a:pt x="15700" y="4966"/>
                    <a:pt x="15724" y="4960"/>
                  </a:cubicBezTo>
                  <a:cubicBezTo>
                    <a:pt x="15755" y="4954"/>
                    <a:pt x="15734" y="4968"/>
                    <a:pt x="15774" y="4969"/>
                  </a:cubicBezTo>
                  <a:cubicBezTo>
                    <a:pt x="15849" y="4970"/>
                    <a:pt x="15745" y="4959"/>
                    <a:pt x="15815" y="4953"/>
                  </a:cubicBezTo>
                  <a:lnTo>
                    <a:pt x="15815" y="4969"/>
                  </a:lnTo>
                  <a:cubicBezTo>
                    <a:pt x="15871" y="4968"/>
                    <a:pt x="15842" y="4950"/>
                    <a:pt x="15878" y="4949"/>
                  </a:cubicBezTo>
                  <a:cubicBezTo>
                    <a:pt x="15880" y="4949"/>
                    <a:pt x="15898" y="4952"/>
                    <a:pt x="15904" y="4953"/>
                  </a:cubicBezTo>
                  <a:cubicBezTo>
                    <a:pt x="15914" y="4941"/>
                    <a:pt x="15905" y="4949"/>
                    <a:pt x="15904" y="4937"/>
                  </a:cubicBezTo>
                  <a:lnTo>
                    <a:pt x="16071" y="4918"/>
                  </a:lnTo>
                  <a:cubicBezTo>
                    <a:pt x="16096" y="4916"/>
                    <a:pt x="16121" y="4923"/>
                    <a:pt x="16149" y="4926"/>
                  </a:cubicBezTo>
                  <a:cubicBezTo>
                    <a:pt x="16212" y="4932"/>
                    <a:pt x="16201" y="4914"/>
                    <a:pt x="16204" y="4904"/>
                  </a:cubicBezTo>
                  <a:lnTo>
                    <a:pt x="16099" y="4880"/>
                  </a:lnTo>
                  <a:cubicBezTo>
                    <a:pt x="16141" y="4889"/>
                    <a:pt x="16118" y="4875"/>
                    <a:pt x="16171" y="4872"/>
                  </a:cubicBezTo>
                  <a:cubicBezTo>
                    <a:pt x="16204" y="4869"/>
                    <a:pt x="16248" y="4877"/>
                    <a:pt x="16266" y="4874"/>
                  </a:cubicBezTo>
                  <a:cubicBezTo>
                    <a:pt x="16293" y="4870"/>
                    <a:pt x="16258" y="4870"/>
                    <a:pt x="16291" y="4868"/>
                  </a:cubicBezTo>
                  <a:lnTo>
                    <a:pt x="16359" y="4871"/>
                  </a:lnTo>
                  <a:cubicBezTo>
                    <a:pt x="16385" y="4877"/>
                    <a:pt x="16369" y="4879"/>
                    <a:pt x="16406" y="4880"/>
                  </a:cubicBezTo>
                  <a:cubicBezTo>
                    <a:pt x="16406" y="4848"/>
                    <a:pt x="16409" y="4861"/>
                    <a:pt x="16398" y="4839"/>
                  </a:cubicBezTo>
                  <a:cubicBezTo>
                    <a:pt x="16431" y="4821"/>
                    <a:pt x="16424" y="4865"/>
                    <a:pt x="16431" y="4880"/>
                  </a:cubicBezTo>
                  <a:cubicBezTo>
                    <a:pt x="16502" y="4880"/>
                    <a:pt x="16485" y="4852"/>
                    <a:pt x="16568" y="4872"/>
                  </a:cubicBezTo>
                  <a:cubicBezTo>
                    <a:pt x="16566" y="4868"/>
                    <a:pt x="16561" y="4850"/>
                    <a:pt x="16560" y="4848"/>
                  </a:cubicBezTo>
                  <a:cubicBezTo>
                    <a:pt x="16549" y="4829"/>
                    <a:pt x="16567" y="4840"/>
                    <a:pt x="16544" y="4831"/>
                  </a:cubicBezTo>
                  <a:cubicBezTo>
                    <a:pt x="16546" y="4830"/>
                    <a:pt x="16548" y="4827"/>
                    <a:pt x="16549" y="4828"/>
                  </a:cubicBezTo>
                  <a:lnTo>
                    <a:pt x="16562" y="4817"/>
                  </a:lnTo>
                  <a:cubicBezTo>
                    <a:pt x="16600" y="4783"/>
                    <a:pt x="16592" y="4795"/>
                    <a:pt x="16641" y="4799"/>
                  </a:cubicBezTo>
                  <a:cubicBezTo>
                    <a:pt x="16648" y="4812"/>
                    <a:pt x="16650" y="4784"/>
                    <a:pt x="16641" y="4823"/>
                  </a:cubicBezTo>
                  <a:cubicBezTo>
                    <a:pt x="16653" y="4820"/>
                    <a:pt x="16658" y="4820"/>
                    <a:pt x="16668" y="4817"/>
                  </a:cubicBezTo>
                  <a:lnTo>
                    <a:pt x="16685" y="4809"/>
                  </a:lnTo>
                  <a:cubicBezTo>
                    <a:pt x="16710" y="4795"/>
                    <a:pt x="16725" y="4776"/>
                    <a:pt x="16730" y="4823"/>
                  </a:cubicBezTo>
                  <a:cubicBezTo>
                    <a:pt x="16703" y="4836"/>
                    <a:pt x="16693" y="4826"/>
                    <a:pt x="16666" y="4839"/>
                  </a:cubicBezTo>
                  <a:cubicBezTo>
                    <a:pt x="16680" y="4866"/>
                    <a:pt x="16674" y="4871"/>
                    <a:pt x="16706" y="4880"/>
                  </a:cubicBezTo>
                  <a:lnTo>
                    <a:pt x="16706" y="4888"/>
                  </a:lnTo>
                  <a:lnTo>
                    <a:pt x="16716" y="4881"/>
                  </a:lnTo>
                  <a:lnTo>
                    <a:pt x="16706" y="4880"/>
                  </a:lnTo>
                  <a:cubicBezTo>
                    <a:pt x="16688" y="4840"/>
                    <a:pt x="16734" y="4825"/>
                    <a:pt x="16739" y="4880"/>
                  </a:cubicBezTo>
                  <a:cubicBezTo>
                    <a:pt x="16761" y="4882"/>
                    <a:pt x="16758" y="4883"/>
                    <a:pt x="16771" y="4883"/>
                  </a:cubicBezTo>
                  <a:lnTo>
                    <a:pt x="16781" y="4881"/>
                  </a:lnTo>
                  <a:cubicBezTo>
                    <a:pt x="16811" y="4878"/>
                    <a:pt x="16789" y="4901"/>
                    <a:pt x="16844" y="4888"/>
                  </a:cubicBezTo>
                  <a:lnTo>
                    <a:pt x="16802" y="4911"/>
                  </a:lnTo>
                  <a:cubicBezTo>
                    <a:pt x="16783" y="4915"/>
                    <a:pt x="16807" y="4915"/>
                    <a:pt x="16789" y="4913"/>
                  </a:cubicBezTo>
                  <a:lnTo>
                    <a:pt x="16698" y="4912"/>
                  </a:lnTo>
                  <a:cubicBezTo>
                    <a:pt x="16742" y="4917"/>
                    <a:pt x="16705" y="4923"/>
                    <a:pt x="16751" y="4927"/>
                  </a:cubicBezTo>
                  <a:lnTo>
                    <a:pt x="16921" y="4943"/>
                  </a:lnTo>
                  <a:cubicBezTo>
                    <a:pt x="16944" y="4936"/>
                    <a:pt x="16935" y="4945"/>
                    <a:pt x="16941" y="4921"/>
                  </a:cubicBezTo>
                  <a:cubicBezTo>
                    <a:pt x="16915" y="4927"/>
                    <a:pt x="16855" y="4934"/>
                    <a:pt x="16852" y="4896"/>
                  </a:cubicBezTo>
                  <a:cubicBezTo>
                    <a:pt x="16913" y="4896"/>
                    <a:pt x="16876" y="4891"/>
                    <a:pt x="16915" y="4878"/>
                  </a:cubicBezTo>
                  <a:cubicBezTo>
                    <a:pt x="16952" y="4866"/>
                    <a:pt x="16953" y="4898"/>
                    <a:pt x="16957" y="4848"/>
                  </a:cubicBezTo>
                  <a:lnTo>
                    <a:pt x="17026" y="4863"/>
                  </a:lnTo>
                  <a:cubicBezTo>
                    <a:pt x="17051" y="4870"/>
                    <a:pt x="17051" y="4869"/>
                    <a:pt x="17079" y="4856"/>
                  </a:cubicBezTo>
                  <a:cubicBezTo>
                    <a:pt x="17082" y="4898"/>
                    <a:pt x="17090" y="4883"/>
                    <a:pt x="17112" y="4878"/>
                  </a:cubicBezTo>
                  <a:cubicBezTo>
                    <a:pt x="17134" y="4873"/>
                    <a:pt x="17155" y="4866"/>
                    <a:pt x="17176" y="4856"/>
                  </a:cubicBezTo>
                  <a:cubicBezTo>
                    <a:pt x="17180" y="4865"/>
                    <a:pt x="17178" y="4865"/>
                    <a:pt x="17183" y="4873"/>
                  </a:cubicBezTo>
                  <a:cubicBezTo>
                    <a:pt x="17197" y="4895"/>
                    <a:pt x="17214" y="4902"/>
                    <a:pt x="17241" y="4904"/>
                  </a:cubicBezTo>
                  <a:cubicBezTo>
                    <a:pt x="17234" y="4880"/>
                    <a:pt x="17238" y="4891"/>
                    <a:pt x="17225" y="4872"/>
                  </a:cubicBezTo>
                  <a:cubicBezTo>
                    <a:pt x="17310" y="4872"/>
                    <a:pt x="17327" y="4837"/>
                    <a:pt x="17366" y="4868"/>
                  </a:cubicBezTo>
                  <a:cubicBezTo>
                    <a:pt x="17367" y="4869"/>
                    <a:pt x="17369" y="4871"/>
                    <a:pt x="17371" y="4872"/>
                  </a:cubicBezTo>
                  <a:cubicBezTo>
                    <a:pt x="17387" y="4825"/>
                    <a:pt x="17417" y="4839"/>
                    <a:pt x="17421" y="4839"/>
                  </a:cubicBezTo>
                  <a:cubicBezTo>
                    <a:pt x="17422" y="4839"/>
                    <a:pt x="17425" y="4838"/>
                    <a:pt x="17425" y="4838"/>
                  </a:cubicBezTo>
                  <a:cubicBezTo>
                    <a:pt x="17426" y="4838"/>
                    <a:pt x="17429" y="4838"/>
                    <a:pt x="17430" y="4838"/>
                  </a:cubicBezTo>
                  <a:cubicBezTo>
                    <a:pt x="17431" y="4838"/>
                    <a:pt x="17433" y="4837"/>
                    <a:pt x="17434" y="4837"/>
                  </a:cubicBezTo>
                  <a:cubicBezTo>
                    <a:pt x="17480" y="4833"/>
                    <a:pt x="17457" y="4849"/>
                    <a:pt x="17457" y="4849"/>
                  </a:cubicBezTo>
                  <a:cubicBezTo>
                    <a:pt x="17457" y="4850"/>
                    <a:pt x="17455" y="4854"/>
                    <a:pt x="17455" y="4855"/>
                  </a:cubicBezTo>
                  <a:cubicBezTo>
                    <a:pt x="17455" y="4856"/>
                    <a:pt x="17454" y="4858"/>
                    <a:pt x="17454" y="4858"/>
                  </a:cubicBezTo>
                  <a:cubicBezTo>
                    <a:pt x="17454" y="4859"/>
                    <a:pt x="17454" y="4861"/>
                    <a:pt x="17454" y="4862"/>
                  </a:cubicBezTo>
                  <a:lnTo>
                    <a:pt x="17444" y="4881"/>
                  </a:lnTo>
                  <a:cubicBezTo>
                    <a:pt x="17435" y="4892"/>
                    <a:pt x="17433" y="4883"/>
                    <a:pt x="17432" y="4918"/>
                  </a:cubicBezTo>
                  <a:cubicBezTo>
                    <a:pt x="17432" y="4952"/>
                    <a:pt x="17429" y="4922"/>
                    <a:pt x="17452" y="4953"/>
                  </a:cubicBezTo>
                  <a:cubicBezTo>
                    <a:pt x="17430" y="4963"/>
                    <a:pt x="17443" y="4960"/>
                    <a:pt x="17411" y="4961"/>
                  </a:cubicBezTo>
                  <a:lnTo>
                    <a:pt x="17411" y="4977"/>
                  </a:lnTo>
                  <a:cubicBezTo>
                    <a:pt x="17513" y="5001"/>
                    <a:pt x="17414" y="4998"/>
                    <a:pt x="17518" y="4973"/>
                  </a:cubicBezTo>
                  <a:cubicBezTo>
                    <a:pt x="17519" y="4973"/>
                    <a:pt x="17522" y="4973"/>
                    <a:pt x="17523" y="4972"/>
                  </a:cubicBezTo>
                  <a:lnTo>
                    <a:pt x="17543" y="4969"/>
                  </a:lnTo>
                  <a:cubicBezTo>
                    <a:pt x="17557" y="4965"/>
                    <a:pt x="17537" y="4968"/>
                    <a:pt x="17565" y="4961"/>
                  </a:cubicBezTo>
                  <a:lnTo>
                    <a:pt x="17565" y="4945"/>
                  </a:lnTo>
                  <a:cubicBezTo>
                    <a:pt x="17530" y="4935"/>
                    <a:pt x="17534" y="4934"/>
                    <a:pt x="17541" y="4904"/>
                  </a:cubicBezTo>
                  <a:cubicBezTo>
                    <a:pt x="17541" y="4904"/>
                    <a:pt x="17615" y="4952"/>
                    <a:pt x="17622" y="4872"/>
                  </a:cubicBezTo>
                  <a:cubicBezTo>
                    <a:pt x="17554" y="4888"/>
                    <a:pt x="17579" y="4888"/>
                    <a:pt x="17503" y="4884"/>
                  </a:cubicBezTo>
                  <a:cubicBezTo>
                    <a:pt x="17476" y="4882"/>
                    <a:pt x="17495" y="4897"/>
                    <a:pt x="17476" y="4872"/>
                  </a:cubicBezTo>
                  <a:cubicBezTo>
                    <a:pt x="17529" y="4867"/>
                    <a:pt x="17514" y="4873"/>
                    <a:pt x="17516" y="4848"/>
                  </a:cubicBezTo>
                  <a:cubicBezTo>
                    <a:pt x="17545" y="4848"/>
                    <a:pt x="17589" y="4854"/>
                    <a:pt x="17603" y="4850"/>
                  </a:cubicBezTo>
                  <a:cubicBezTo>
                    <a:pt x="17632" y="4842"/>
                    <a:pt x="17615" y="4825"/>
                    <a:pt x="17661" y="4827"/>
                  </a:cubicBezTo>
                  <a:lnTo>
                    <a:pt x="17735" y="4824"/>
                  </a:lnTo>
                  <a:cubicBezTo>
                    <a:pt x="17751" y="4824"/>
                    <a:pt x="17763" y="4826"/>
                    <a:pt x="17775" y="4828"/>
                  </a:cubicBezTo>
                  <a:cubicBezTo>
                    <a:pt x="17792" y="4830"/>
                    <a:pt x="17809" y="4814"/>
                    <a:pt x="17798" y="4849"/>
                  </a:cubicBezTo>
                  <a:cubicBezTo>
                    <a:pt x="17798" y="4850"/>
                    <a:pt x="17797" y="4852"/>
                    <a:pt x="17796" y="4853"/>
                  </a:cubicBezTo>
                  <a:lnTo>
                    <a:pt x="17784" y="4912"/>
                  </a:lnTo>
                  <a:cubicBezTo>
                    <a:pt x="17814" y="4923"/>
                    <a:pt x="17755" y="4909"/>
                    <a:pt x="17793" y="4911"/>
                  </a:cubicBezTo>
                  <a:cubicBezTo>
                    <a:pt x="17831" y="4913"/>
                    <a:pt x="17800" y="4931"/>
                    <a:pt x="17824" y="4921"/>
                  </a:cubicBezTo>
                  <a:cubicBezTo>
                    <a:pt x="17826" y="4915"/>
                    <a:pt x="17806" y="4890"/>
                    <a:pt x="17822" y="4873"/>
                  </a:cubicBezTo>
                  <a:cubicBezTo>
                    <a:pt x="17834" y="4860"/>
                    <a:pt x="17815" y="4868"/>
                    <a:pt x="17849" y="4870"/>
                  </a:cubicBezTo>
                  <a:cubicBezTo>
                    <a:pt x="17863" y="4871"/>
                    <a:pt x="17873" y="4872"/>
                    <a:pt x="17889" y="4872"/>
                  </a:cubicBezTo>
                  <a:lnTo>
                    <a:pt x="17889" y="4856"/>
                  </a:lnTo>
                  <a:cubicBezTo>
                    <a:pt x="17853" y="4856"/>
                    <a:pt x="17842" y="4860"/>
                    <a:pt x="17816" y="4848"/>
                  </a:cubicBezTo>
                  <a:cubicBezTo>
                    <a:pt x="17826" y="4824"/>
                    <a:pt x="17816" y="4832"/>
                    <a:pt x="17858" y="4827"/>
                  </a:cubicBezTo>
                  <a:cubicBezTo>
                    <a:pt x="17888" y="4824"/>
                    <a:pt x="17872" y="4833"/>
                    <a:pt x="17905" y="4815"/>
                  </a:cubicBezTo>
                  <a:lnTo>
                    <a:pt x="17905" y="4823"/>
                  </a:lnTo>
                  <a:lnTo>
                    <a:pt x="17915" y="4817"/>
                  </a:lnTo>
                  <a:lnTo>
                    <a:pt x="17905" y="4815"/>
                  </a:lnTo>
                  <a:cubicBezTo>
                    <a:pt x="17922" y="4773"/>
                    <a:pt x="17904" y="4816"/>
                    <a:pt x="17896" y="4793"/>
                  </a:cubicBezTo>
                  <a:cubicBezTo>
                    <a:pt x="17882" y="4749"/>
                    <a:pt x="17936" y="4768"/>
                    <a:pt x="17973" y="4754"/>
                  </a:cubicBezTo>
                  <a:cubicBezTo>
                    <a:pt x="17999" y="4745"/>
                    <a:pt x="17973" y="4750"/>
                    <a:pt x="18010" y="4741"/>
                  </a:cubicBezTo>
                  <a:cubicBezTo>
                    <a:pt x="18027" y="4737"/>
                    <a:pt x="18032" y="4736"/>
                    <a:pt x="18048" y="4737"/>
                  </a:cubicBezTo>
                  <a:cubicBezTo>
                    <a:pt x="18095" y="4742"/>
                    <a:pt x="18089" y="4756"/>
                    <a:pt x="18124" y="4758"/>
                  </a:cubicBezTo>
                  <a:cubicBezTo>
                    <a:pt x="18121" y="4794"/>
                    <a:pt x="18107" y="4797"/>
                    <a:pt x="18124" y="4831"/>
                  </a:cubicBezTo>
                  <a:lnTo>
                    <a:pt x="18108" y="4839"/>
                  </a:lnTo>
                  <a:cubicBezTo>
                    <a:pt x="18104" y="4824"/>
                    <a:pt x="18106" y="4827"/>
                    <a:pt x="18100" y="4815"/>
                  </a:cubicBezTo>
                  <a:cubicBezTo>
                    <a:pt x="18071" y="4830"/>
                    <a:pt x="18076" y="4814"/>
                    <a:pt x="18067" y="4848"/>
                  </a:cubicBezTo>
                  <a:lnTo>
                    <a:pt x="18092" y="4848"/>
                  </a:lnTo>
                  <a:lnTo>
                    <a:pt x="18083" y="4863"/>
                  </a:lnTo>
                  <a:cubicBezTo>
                    <a:pt x="18102" y="4878"/>
                    <a:pt x="18091" y="4867"/>
                    <a:pt x="18101" y="4887"/>
                  </a:cubicBezTo>
                  <a:lnTo>
                    <a:pt x="18116" y="4912"/>
                  </a:lnTo>
                  <a:cubicBezTo>
                    <a:pt x="18089" y="4927"/>
                    <a:pt x="18101" y="4913"/>
                    <a:pt x="18083" y="4937"/>
                  </a:cubicBezTo>
                  <a:cubicBezTo>
                    <a:pt x="18120" y="4938"/>
                    <a:pt x="18116" y="4945"/>
                    <a:pt x="18156" y="4945"/>
                  </a:cubicBezTo>
                  <a:cubicBezTo>
                    <a:pt x="18142" y="4924"/>
                    <a:pt x="18138" y="4922"/>
                    <a:pt x="18124" y="4896"/>
                  </a:cubicBezTo>
                  <a:cubicBezTo>
                    <a:pt x="18203" y="4915"/>
                    <a:pt x="18139" y="4861"/>
                    <a:pt x="18136" y="4860"/>
                  </a:cubicBezTo>
                  <a:cubicBezTo>
                    <a:pt x="18135" y="4859"/>
                    <a:pt x="18132" y="4858"/>
                    <a:pt x="18131" y="4857"/>
                  </a:cubicBezTo>
                  <a:cubicBezTo>
                    <a:pt x="18129" y="4856"/>
                    <a:pt x="18126" y="4856"/>
                    <a:pt x="18125" y="4855"/>
                  </a:cubicBezTo>
                  <a:lnTo>
                    <a:pt x="18113" y="4850"/>
                  </a:lnTo>
                  <a:cubicBezTo>
                    <a:pt x="18112" y="4850"/>
                    <a:pt x="18109" y="4849"/>
                    <a:pt x="18108" y="4848"/>
                  </a:cubicBezTo>
                  <a:cubicBezTo>
                    <a:pt x="18114" y="4846"/>
                    <a:pt x="18133" y="4842"/>
                    <a:pt x="18134" y="4842"/>
                  </a:cubicBezTo>
                  <a:cubicBezTo>
                    <a:pt x="18157" y="4832"/>
                    <a:pt x="18148" y="4845"/>
                    <a:pt x="18156" y="4823"/>
                  </a:cubicBezTo>
                  <a:cubicBezTo>
                    <a:pt x="18176" y="4836"/>
                    <a:pt x="18165" y="4833"/>
                    <a:pt x="18189" y="4839"/>
                  </a:cubicBezTo>
                  <a:cubicBezTo>
                    <a:pt x="18194" y="4771"/>
                    <a:pt x="18213" y="4848"/>
                    <a:pt x="18213" y="4767"/>
                  </a:cubicBezTo>
                  <a:cubicBezTo>
                    <a:pt x="18251" y="4766"/>
                    <a:pt x="18262" y="4764"/>
                    <a:pt x="18270" y="4734"/>
                  </a:cubicBezTo>
                  <a:lnTo>
                    <a:pt x="18383" y="4734"/>
                  </a:lnTo>
                  <a:cubicBezTo>
                    <a:pt x="18373" y="4776"/>
                    <a:pt x="18362" y="4766"/>
                    <a:pt x="18399" y="4758"/>
                  </a:cubicBezTo>
                  <a:cubicBezTo>
                    <a:pt x="18394" y="4784"/>
                    <a:pt x="18389" y="4782"/>
                    <a:pt x="18383" y="4807"/>
                  </a:cubicBezTo>
                  <a:cubicBezTo>
                    <a:pt x="18397" y="4813"/>
                    <a:pt x="18398" y="4800"/>
                    <a:pt x="18417" y="4821"/>
                  </a:cubicBezTo>
                  <a:cubicBezTo>
                    <a:pt x="18437" y="4843"/>
                    <a:pt x="18414" y="4844"/>
                    <a:pt x="18456" y="4848"/>
                  </a:cubicBezTo>
                  <a:lnTo>
                    <a:pt x="18456" y="4831"/>
                  </a:lnTo>
                  <a:cubicBezTo>
                    <a:pt x="18524" y="4826"/>
                    <a:pt x="18464" y="4777"/>
                    <a:pt x="18521" y="4815"/>
                  </a:cubicBezTo>
                  <a:cubicBezTo>
                    <a:pt x="18524" y="4783"/>
                    <a:pt x="18525" y="4800"/>
                    <a:pt x="18530" y="4791"/>
                  </a:cubicBezTo>
                  <a:cubicBezTo>
                    <a:pt x="18545" y="4760"/>
                    <a:pt x="18537" y="4761"/>
                    <a:pt x="18542" y="4745"/>
                  </a:cubicBezTo>
                  <a:cubicBezTo>
                    <a:pt x="18553" y="4713"/>
                    <a:pt x="18536" y="4735"/>
                    <a:pt x="18561" y="4726"/>
                  </a:cubicBezTo>
                  <a:cubicBezTo>
                    <a:pt x="18567" y="4724"/>
                    <a:pt x="18572" y="4740"/>
                    <a:pt x="18610" y="4727"/>
                  </a:cubicBezTo>
                  <a:cubicBezTo>
                    <a:pt x="18777" y="4670"/>
                    <a:pt x="18813" y="4709"/>
                    <a:pt x="18903" y="4686"/>
                  </a:cubicBezTo>
                  <a:cubicBezTo>
                    <a:pt x="18963" y="4671"/>
                    <a:pt x="19020" y="4698"/>
                    <a:pt x="19103" y="4685"/>
                  </a:cubicBezTo>
                  <a:cubicBezTo>
                    <a:pt x="19254" y="4660"/>
                    <a:pt x="19303" y="4681"/>
                    <a:pt x="19363" y="4676"/>
                  </a:cubicBezTo>
                  <a:cubicBezTo>
                    <a:pt x="19549" y="4661"/>
                    <a:pt x="19444" y="4708"/>
                    <a:pt x="19542" y="4685"/>
                  </a:cubicBezTo>
                  <a:cubicBezTo>
                    <a:pt x="19602" y="4672"/>
                    <a:pt x="19549" y="4689"/>
                    <a:pt x="19607" y="4694"/>
                  </a:cubicBezTo>
                  <a:cubicBezTo>
                    <a:pt x="19610" y="4656"/>
                    <a:pt x="19598" y="4679"/>
                    <a:pt x="19623" y="4661"/>
                  </a:cubicBezTo>
                  <a:cubicBezTo>
                    <a:pt x="19625" y="4662"/>
                    <a:pt x="19627" y="4662"/>
                    <a:pt x="19628" y="4664"/>
                  </a:cubicBezTo>
                  <a:lnTo>
                    <a:pt x="19671" y="4694"/>
                  </a:lnTo>
                  <a:cubicBezTo>
                    <a:pt x="19664" y="4660"/>
                    <a:pt x="19657" y="4680"/>
                    <a:pt x="19675" y="4663"/>
                  </a:cubicBezTo>
                  <a:cubicBezTo>
                    <a:pt x="19695" y="4644"/>
                    <a:pt x="19714" y="4671"/>
                    <a:pt x="19743" y="4675"/>
                  </a:cubicBezTo>
                  <a:cubicBezTo>
                    <a:pt x="19746" y="4676"/>
                    <a:pt x="19755" y="4676"/>
                    <a:pt x="19759" y="4675"/>
                  </a:cubicBezTo>
                  <a:cubicBezTo>
                    <a:pt x="19814" y="4666"/>
                    <a:pt x="19714" y="4687"/>
                    <a:pt x="19777" y="4669"/>
                  </a:cubicBezTo>
                  <a:cubicBezTo>
                    <a:pt x="19781" y="4668"/>
                    <a:pt x="19781" y="4666"/>
                    <a:pt x="19792" y="4665"/>
                  </a:cubicBezTo>
                  <a:cubicBezTo>
                    <a:pt x="19811" y="4664"/>
                    <a:pt x="19791" y="4665"/>
                    <a:pt x="19811" y="4667"/>
                  </a:cubicBezTo>
                  <a:cubicBezTo>
                    <a:pt x="19870" y="4673"/>
                    <a:pt x="19851" y="4671"/>
                    <a:pt x="19923" y="4621"/>
                  </a:cubicBezTo>
                  <a:lnTo>
                    <a:pt x="19657" y="4616"/>
                  </a:lnTo>
                  <a:cubicBezTo>
                    <a:pt x="19524" y="4598"/>
                    <a:pt x="19594" y="4625"/>
                    <a:pt x="19500" y="4624"/>
                  </a:cubicBezTo>
                  <a:lnTo>
                    <a:pt x="19407" y="4616"/>
                  </a:lnTo>
                  <a:cubicBezTo>
                    <a:pt x="19369" y="4615"/>
                    <a:pt x="19317" y="4611"/>
                    <a:pt x="19288" y="4607"/>
                  </a:cubicBezTo>
                  <a:cubicBezTo>
                    <a:pt x="19179" y="4592"/>
                    <a:pt x="19168" y="4619"/>
                    <a:pt x="19125" y="4616"/>
                  </a:cubicBezTo>
                  <a:lnTo>
                    <a:pt x="18533" y="4602"/>
                  </a:lnTo>
                  <a:cubicBezTo>
                    <a:pt x="18517" y="4602"/>
                    <a:pt x="18516" y="4597"/>
                    <a:pt x="18493" y="4599"/>
                  </a:cubicBezTo>
                  <a:lnTo>
                    <a:pt x="18457" y="4606"/>
                  </a:lnTo>
                  <a:cubicBezTo>
                    <a:pt x="18443" y="4607"/>
                    <a:pt x="18426" y="4604"/>
                    <a:pt x="18410" y="4607"/>
                  </a:cubicBezTo>
                  <a:cubicBezTo>
                    <a:pt x="18379" y="4613"/>
                    <a:pt x="18386" y="4634"/>
                    <a:pt x="18307" y="4600"/>
                  </a:cubicBezTo>
                  <a:cubicBezTo>
                    <a:pt x="18283" y="4589"/>
                    <a:pt x="18295" y="4587"/>
                    <a:pt x="18270" y="4580"/>
                  </a:cubicBezTo>
                  <a:cubicBezTo>
                    <a:pt x="18289" y="4554"/>
                    <a:pt x="18284" y="4574"/>
                    <a:pt x="18302" y="4540"/>
                  </a:cubicBezTo>
                  <a:cubicBezTo>
                    <a:pt x="18244" y="4541"/>
                    <a:pt x="18281" y="4544"/>
                    <a:pt x="18268" y="4555"/>
                  </a:cubicBezTo>
                  <a:cubicBezTo>
                    <a:pt x="18228" y="4589"/>
                    <a:pt x="18302" y="4541"/>
                    <a:pt x="18257" y="4565"/>
                  </a:cubicBezTo>
                  <a:lnTo>
                    <a:pt x="18215" y="4575"/>
                  </a:lnTo>
                  <a:cubicBezTo>
                    <a:pt x="18174" y="4573"/>
                    <a:pt x="18258" y="4584"/>
                    <a:pt x="18197" y="4564"/>
                  </a:cubicBezTo>
                  <a:cubicBezTo>
                    <a:pt x="18194" y="4572"/>
                    <a:pt x="18208" y="4589"/>
                    <a:pt x="18146" y="4585"/>
                  </a:cubicBezTo>
                  <a:cubicBezTo>
                    <a:pt x="18112" y="4583"/>
                    <a:pt x="18109" y="4581"/>
                    <a:pt x="18083" y="4564"/>
                  </a:cubicBezTo>
                  <a:cubicBezTo>
                    <a:pt x="18054" y="4584"/>
                    <a:pt x="18070" y="4586"/>
                    <a:pt x="18030" y="4585"/>
                  </a:cubicBezTo>
                  <a:cubicBezTo>
                    <a:pt x="18002" y="4585"/>
                    <a:pt x="17994" y="4577"/>
                    <a:pt x="17986" y="4548"/>
                  </a:cubicBezTo>
                  <a:lnTo>
                    <a:pt x="17978" y="4580"/>
                  </a:lnTo>
                  <a:lnTo>
                    <a:pt x="17730" y="4583"/>
                  </a:lnTo>
                  <a:cubicBezTo>
                    <a:pt x="17702" y="4584"/>
                    <a:pt x="17699" y="4583"/>
                    <a:pt x="17676" y="4587"/>
                  </a:cubicBezTo>
                  <a:lnTo>
                    <a:pt x="17492" y="4596"/>
                  </a:lnTo>
                  <a:cubicBezTo>
                    <a:pt x="17496" y="4560"/>
                    <a:pt x="17570" y="4557"/>
                    <a:pt x="17452" y="4564"/>
                  </a:cubicBezTo>
                  <a:lnTo>
                    <a:pt x="17330" y="4564"/>
                  </a:lnTo>
                  <a:cubicBezTo>
                    <a:pt x="17335" y="4590"/>
                    <a:pt x="17338" y="4577"/>
                    <a:pt x="17330" y="4596"/>
                  </a:cubicBezTo>
                  <a:cubicBezTo>
                    <a:pt x="17305" y="4594"/>
                    <a:pt x="17292" y="4589"/>
                    <a:pt x="17272" y="4581"/>
                  </a:cubicBezTo>
                  <a:lnTo>
                    <a:pt x="17228" y="4578"/>
                  </a:lnTo>
                  <a:cubicBezTo>
                    <a:pt x="17204" y="4581"/>
                    <a:pt x="17187" y="4577"/>
                    <a:pt x="17167" y="4579"/>
                  </a:cubicBezTo>
                  <a:lnTo>
                    <a:pt x="17144" y="4582"/>
                  </a:lnTo>
                  <a:cubicBezTo>
                    <a:pt x="17139" y="4582"/>
                    <a:pt x="17117" y="4576"/>
                    <a:pt x="17117" y="4576"/>
                  </a:cubicBezTo>
                  <a:cubicBezTo>
                    <a:pt x="17020" y="4565"/>
                    <a:pt x="17055" y="4594"/>
                    <a:pt x="16946" y="4559"/>
                  </a:cubicBezTo>
                  <a:cubicBezTo>
                    <a:pt x="16944" y="4558"/>
                    <a:pt x="16941" y="4558"/>
                    <a:pt x="16939" y="4557"/>
                  </a:cubicBezTo>
                  <a:cubicBezTo>
                    <a:pt x="16930" y="4554"/>
                    <a:pt x="16874" y="4546"/>
                    <a:pt x="16917" y="4532"/>
                  </a:cubicBezTo>
                  <a:lnTo>
                    <a:pt x="16901" y="4515"/>
                  </a:lnTo>
                  <a:cubicBezTo>
                    <a:pt x="16923" y="4476"/>
                    <a:pt x="16862" y="4504"/>
                    <a:pt x="16828" y="4507"/>
                  </a:cubicBezTo>
                  <a:cubicBezTo>
                    <a:pt x="16820" y="4533"/>
                    <a:pt x="16863" y="4500"/>
                    <a:pt x="16833" y="4526"/>
                  </a:cubicBezTo>
                  <a:cubicBezTo>
                    <a:pt x="16807" y="4550"/>
                    <a:pt x="16813" y="4524"/>
                    <a:pt x="16811" y="4507"/>
                  </a:cubicBezTo>
                  <a:lnTo>
                    <a:pt x="16763" y="4564"/>
                  </a:lnTo>
                  <a:cubicBezTo>
                    <a:pt x="16738" y="4557"/>
                    <a:pt x="16745" y="4564"/>
                    <a:pt x="16739" y="4540"/>
                  </a:cubicBezTo>
                  <a:cubicBezTo>
                    <a:pt x="16703" y="4558"/>
                    <a:pt x="16718" y="4533"/>
                    <a:pt x="16714" y="4572"/>
                  </a:cubicBezTo>
                  <a:cubicBezTo>
                    <a:pt x="16636" y="4554"/>
                    <a:pt x="16698" y="4537"/>
                    <a:pt x="16545" y="4565"/>
                  </a:cubicBezTo>
                  <a:cubicBezTo>
                    <a:pt x="16519" y="4570"/>
                    <a:pt x="16519" y="4570"/>
                    <a:pt x="16485" y="4558"/>
                  </a:cubicBezTo>
                  <a:cubicBezTo>
                    <a:pt x="16437" y="4541"/>
                    <a:pt x="16440" y="4578"/>
                    <a:pt x="16362" y="4559"/>
                  </a:cubicBezTo>
                  <a:cubicBezTo>
                    <a:pt x="16331" y="4551"/>
                    <a:pt x="16343" y="4548"/>
                    <a:pt x="16312" y="4556"/>
                  </a:cubicBezTo>
                  <a:lnTo>
                    <a:pt x="16269" y="4548"/>
                  </a:lnTo>
                  <a:cubicBezTo>
                    <a:pt x="16261" y="4578"/>
                    <a:pt x="16279" y="4556"/>
                    <a:pt x="16244" y="4564"/>
                  </a:cubicBezTo>
                  <a:lnTo>
                    <a:pt x="16261" y="4515"/>
                  </a:lnTo>
                  <a:cubicBezTo>
                    <a:pt x="16234" y="4525"/>
                    <a:pt x="16242" y="4527"/>
                    <a:pt x="16212" y="4572"/>
                  </a:cubicBezTo>
                  <a:cubicBezTo>
                    <a:pt x="16188" y="4560"/>
                    <a:pt x="16177" y="4554"/>
                    <a:pt x="16155" y="4564"/>
                  </a:cubicBezTo>
                  <a:lnTo>
                    <a:pt x="16155" y="4523"/>
                  </a:lnTo>
                  <a:lnTo>
                    <a:pt x="16121" y="4554"/>
                  </a:lnTo>
                  <a:cubicBezTo>
                    <a:pt x="16094" y="4537"/>
                    <a:pt x="16091" y="4529"/>
                    <a:pt x="16045" y="4543"/>
                  </a:cubicBezTo>
                  <a:cubicBezTo>
                    <a:pt x="16043" y="4544"/>
                    <a:pt x="16041" y="4545"/>
                    <a:pt x="16040" y="4545"/>
                  </a:cubicBezTo>
                  <a:cubicBezTo>
                    <a:pt x="16005" y="4555"/>
                    <a:pt x="16033" y="4538"/>
                    <a:pt x="16000" y="4536"/>
                  </a:cubicBezTo>
                  <a:cubicBezTo>
                    <a:pt x="15956" y="4533"/>
                    <a:pt x="15987" y="4537"/>
                    <a:pt x="15984" y="4547"/>
                  </a:cubicBezTo>
                  <a:cubicBezTo>
                    <a:pt x="15982" y="4555"/>
                    <a:pt x="16008" y="4567"/>
                    <a:pt x="15953" y="4572"/>
                  </a:cubicBezTo>
                  <a:lnTo>
                    <a:pt x="15962" y="4540"/>
                  </a:lnTo>
                  <a:lnTo>
                    <a:pt x="15936" y="4540"/>
                  </a:lnTo>
                  <a:cubicBezTo>
                    <a:pt x="15929" y="4562"/>
                    <a:pt x="15936" y="4549"/>
                    <a:pt x="15924" y="4556"/>
                  </a:cubicBezTo>
                  <a:cubicBezTo>
                    <a:pt x="15911" y="4563"/>
                    <a:pt x="15906" y="4556"/>
                    <a:pt x="15893" y="4552"/>
                  </a:cubicBezTo>
                  <a:cubicBezTo>
                    <a:pt x="15810" y="4523"/>
                    <a:pt x="15811" y="4554"/>
                    <a:pt x="15772" y="4542"/>
                  </a:cubicBezTo>
                  <a:cubicBezTo>
                    <a:pt x="15731" y="4529"/>
                    <a:pt x="15757" y="4521"/>
                    <a:pt x="15710" y="4532"/>
                  </a:cubicBezTo>
                  <a:cubicBezTo>
                    <a:pt x="15737" y="4479"/>
                    <a:pt x="15740" y="4507"/>
                    <a:pt x="15807" y="4491"/>
                  </a:cubicBezTo>
                  <a:cubicBezTo>
                    <a:pt x="15798" y="4486"/>
                    <a:pt x="15807" y="4486"/>
                    <a:pt x="15790" y="4484"/>
                  </a:cubicBezTo>
                  <a:cubicBezTo>
                    <a:pt x="15783" y="4482"/>
                    <a:pt x="15774" y="4483"/>
                    <a:pt x="15766" y="4483"/>
                  </a:cubicBezTo>
                  <a:cubicBezTo>
                    <a:pt x="15785" y="4458"/>
                    <a:pt x="15783" y="4461"/>
                    <a:pt x="15808" y="4466"/>
                  </a:cubicBezTo>
                  <a:cubicBezTo>
                    <a:pt x="15852" y="4475"/>
                    <a:pt x="15824" y="4485"/>
                    <a:pt x="15864" y="4459"/>
                  </a:cubicBezTo>
                  <a:lnTo>
                    <a:pt x="15854" y="4507"/>
                  </a:lnTo>
                  <a:cubicBezTo>
                    <a:pt x="15940" y="4488"/>
                    <a:pt x="15820" y="4437"/>
                    <a:pt x="15989" y="4456"/>
                  </a:cubicBezTo>
                  <a:cubicBezTo>
                    <a:pt x="16026" y="4460"/>
                    <a:pt x="16036" y="4469"/>
                    <a:pt x="16058" y="4459"/>
                  </a:cubicBezTo>
                  <a:lnTo>
                    <a:pt x="16058" y="4499"/>
                  </a:lnTo>
                  <a:lnTo>
                    <a:pt x="16123" y="4499"/>
                  </a:lnTo>
                  <a:lnTo>
                    <a:pt x="16123" y="4467"/>
                  </a:lnTo>
                  <a:cubicBezTo>
                    <a:pt x="16144" y="4467"/>
                    <a:pt x="16163" y="4463"/>
                    <a:pt x="16172" y="4463"/>
                  </a:cubicBezTo>
                  <a:cubicBezTo>
                    <a:pt x="16191" y="4464"/>
                    <a:pt x="16165" y="4463"/>
                    <a:pt x="16189" y="4466"/>
                  </a:cubicBezTo>
                  <a:lnTo>
                    <a:pt x="16293" y="4475"/>
                  </a:lnTo>
                  <a:lnTo>
                    <a:pt x="16285" y="4475"/>
                  </a:lnTo>
                  <a:lnTo>
                    <a:pt x="16292" y="4484"/>
                  </a:lnTo>
                  <a:lnTo>
                    <a:pt x="16293" y="4475"/>
                  </a:lnTo>
                  <a:cubicBezTo>
                    <a:pt x="16336" y="4452"/>
                    <a:pt x="16415" y="4456"/>
                    <a:pt x="16469" y="4461"/>
                  </a:cubicBezTo>
                  <a:cubicBezTo>
                    <a:pt x="16505" y="4464"/>
                    <a:pt x="16614" y="4467"/>
                    <a:pt x="16649" y="4459"/>
                  </a:cubicBezTo>
                  <a:lnTo>
                    <a:pt x="16649" y="4475"/>
                  </a:lnTo>
                  <a:lnTo>
                    <a:pt x="16641" y="4475"/>
                  </a:lnTo>
                  <a:lnTo>
                    <a:pt x="16648" y="4484"/>
                  </a:lnTo>
                  <a:lnTo>
                    <a:pt x="16649" y="4475"/>
                  </a:lnTo>
                  <a:cubicBezTo>
                    <a:pt x="16664" y="4468"/>
                    <a:pt x="16676" y="4466"/>
                    <a:pt x="16690" y="4459"/>
                  </a:cubicBezTo>
                  <a:cubicBezTo>
                    <a:pt x="16729" y="4487"/>
                    <a:pt x="16665" y="4477"/>
                    <a:pt x="16719" y="4486"/>
                  </a:cubicBezTo>
                  <a:cubicBezTo>
                    <a:pt x="16759" y="4492"/>
                    <a:pt x="16731" y="4485"/>
                    <a:pt x="16732" y="4478"/>
                  </a:cubicBezTo>
                  <a:cubicBezTo>
                    <a:pt x="16732" y="4476"/>
                    <a:pt x="16732" y="4472"/>
                    <a:pt x="16732" y="4470"/>
                  </a:cubicBezTo>
                  <a:cubicBezTo>
                    <a:pt x="16730" y="4429"/>
                    <a:pt x="16717" y="4489"/>
                    <a:pt x="16730" y="4459"/>
                  </a:cubicBezTo>
                  <a:cubicBezTo>
                    <a:pt x="16773" y="4470"/>
                    <a:pt x="16742" y="4460"/>
                    <a:pt x="16755" y="4491"/>
                  </a:cubicBezTo>
                  <a:cubicBezTo>
                    <a:pt x="16789" y="4473"/>
                    <a:pt x="16769" y="4478"/>
                    <a:pt x="16795" y="4459"/>
                  </a:cubicBezTo>
                  <a:lnTo>
                    <a:pt x="16828" y="4467"/>
                  </a:lnTo>
                  <a:cubicBezTo>
                    <a:pt x="16858" y="4471"/>
                    <a:pt x="16842" y="4462"/>
                    <a:pt x="16868" y="4475"/>
                  </a:cubicBezTo>
                  <a:lnTo>
                    <a:pt x="16893" y="4475"/>
                  </a:lnTo>
                  <a:cubicBezTo>
                    <a:pt x="16932" y="4469"/>
                    <a:pt x="16913" y="4481"/>
                    <a:pt x="16961" y="4464"/>
                  </a:cubicBezTo>
                  <a:lnTo>
                    <a:pt x="17002" y="4455"/>
                  </a:lnTo>
                  <a:cubicBezTo>
                    <a:pt x="17016" y="4452"/>
                    <a:pt x="17010" y="4451"/>
                    <a:pt x="17030" y="4451"/>
                  </a:cubicBezTo>
                  <a:lnTo>
                    <a:pt x="17046" y="4475"/>
                  </a:lnTo>
                  <a:cubicBezTo>
                    <a:pt x="17055" y="4442"/>
                    <a:pt x="17065" y="4451"/>
                    <a:pt x="17103" y="4442"/>
                  </a:cubicBezTo>
                  <a:cubicBezTo>
                    <a:pt x="17095" y="4479"/>
                    <a:pt x="17094" y="4467"/>
                    <a:pt x="17152" y="4467"/>
                  </a:cubicBezTo>
                  <a:cubicBezTo>
                    <a:pt x="17163" y="4439"/>
                    <a:pt x="17184" y="4442"/>
                    <a:pt x="17217" y="4434"/>
                  </a:cubicBezTo>
                  <a:cubicBezTo>
                    <a:pt x="17222" y="4456"/>
                    <a:pt x="17216" y="4441"/>
                    <a:pt x="17225" y="4459"/>
                  </a:cubicBezTo>
                  <a:cubicBezTo>
                    <a:pt x="17205" y="4467"/>
                    <a:pt x="17196" y="4465"/>
                    <a:pt x="17168" y="4459"/>
                  </a:cubicBezTo>
                  <a:cubicBezTo>
                    <a:pt x="17196" y="4501"/>
                    <a:pt x="17235" y="4478"/>
                    <a:pt x="17273" y="4480"/>
                  </a:cubicBezTo>
                  <a:lnTo>
                    <a:pt x="17345" y="4488"/>
                  </a:lnTo>
                  <a:cubicBezTo>
                    <a:pt x="17382" y="4490"/>
                    <a:pt x="17341" y="4484"/>
                    <a:pt x="17379" y="4499"/>
                  </a:cubicBezTo>
                  <a:cubicBezTo>
                    <a:pt x="17407" y="4510"/>
                    <a:pt x="17421" y="4499"/>
                    <a:pt x="17468" y="4499"/>
                  </a:cubicBezTo>
                  <a:cubicBezTo>
                    <a:pt x="17471" y="4530"/>
                    <a:pt x="17466" y="4512"/>
                    <a:pt x="17477" y="4523"/>
                  </a:cubicBezTo>
                  <a:cubicBezTo>
                    <a:pt x="17486" y="4531"/>
                    <a:pt x="17489" y="4533"/>
                    <a:pt x="17503" y="4527"/>
                  </a:cubicBezTo>
                  <a:cubicBezTo>
                    <a:pt x="17532" y="4516"/>
                    <a:pt x="17499" y="4503"/>
                    <a:pt x="17605" y="4499"/>
                  </a:cubicBezTo>
                  <a:cubicBezTo>
                    <a:pt x="17629" y="4499"/>
                    <a:pt x="17654" y="4499"/>
                    <a:pt x="17678" y="4499"/>
                  </a:cubicBezTo>
                  <a:cubicBezTo>
                    <a:pt x="17679" y="4548"/>
                    <a:pt x="17673" y="4523"/>
                    <a:pt x="17695" y="4532"/>
                  </a:cubicBezTo>
                  <a:cubicBezTo>
                    <a:pt x="17705" y="4506"/>
                    <a:pt x="17696" y="4522"/>
                    <a:pt x="17695" y="4503"/>
                  </a:cubicBezTo>
                  <a:cubicBezTo>
                    <a:pt x="17695" y="4502"/>
                    <a:pt x="17694" y="4500"/>
                    <a:pt x="17695" y="4499"/>
                  </a:cubicBezTo>
                  <a:cubicBezTo>
                    <a:pt x="17735" y="4499"/>
                    <a:pt x="17735" y="4508"/>
                    <a:pt x="17735" y="4548"/>
                  </a:cubicBezTo>
                  <a:lnTo>
                    <a:pt x="17746" y="4535"/>
                  </a:lnTo>
                  <a:cubicBezTo>
                    <a:pt x="17759" y="4525"/>
                    <a:pt x="17750" y="4528"/>
                    <a:pt x="17768" y="4523"/>
                  </a:cubicBezTo>
                  <a:cubicBezTo>
                    <a:pt x="17760" y="4518"/>
                    <a:pt x="17731" y="4515"/>
                    <a:pt x="17755" y="4503"/>
                  </a:cubicBezTo>
                  <a:cubicBezTo>
                    <a:pt x="17769" y="4496"/>
                    <a:pt x="17791" y="4499"/>
                    <a:pt x="17808" y="4499"/>
                  </a:cubicBezTo>
                  <a:cubicBezTo>
                    <a:pt x="17789" y="4471"/>
                    <a:pt x="17793" y="4481"/>
                    <a:pt x="17768" y="4478"/>
                  </a:cubicBezTo>
                  <a:cubicBezTo>
                    <a:pt x="17729" y="4473"/>
                    <a:pt x="17742" y="4479"/>
                    <a:pt x="17727" y="4451"/>
                  </a:cubicBezTo>
                  <a:lnTo>
                    <a:pt x="17832" y="4432"/>
                  </a:lnTo>
                  <a:cubicBezTo>
                    <a:pt x="17864" y="4433"/>
                    <a:pt x="17856" y="4437"/>
                    <a:pt x="17887" y="4425"/>
                  </a:cubicBezTo>
                  <a:cubicBezTo>
                    <a:pt x="17906" y="4417"/>
                    <a:pt x="17892" y="4419"/>
                    <a:pt x="17921" y="4418"/>
                  </a:cubicBezTo>
                  <a:lnTo>
                    <a:pt x="17921" y="4451"/>
                  </a:lnTo>
                  <a:cubicBezTo>
                    <a:pt x="17934" y="4451"/>
                    <a:pt x="17948" y="4451"/>
                    <a:pt x="17961" y="4450"/>
                  </a:cubicBezTo>
                  <a:cubicBezTo>
                    <a:pt x="17988" y="4445"/>
                    <a:pt x="17974" y="4443"/>
                    <a:pt x="17998" y="4439"/>
                  </a:cubicBezTo>
                  <a:cubicBezTo>
                    <a:pt x="18020" y="4435"/>
                    <a:pt x="18034" y="4442"/>
                    <a:pt x="18068" y="4435"/>
                  </a:cubicBezTo>
                  <a:cubicBezTo>
                    <a:pt x="18121" y="4425"/>
                    <a:pt x="18078" y="4434"/>
                    <a:pt x="18097" y="4424"/>
                  </a:cubicBezTo>
                  <a:lnTo>
                    <a:pt x="18181" y="4394"/>
                  </a:lnTo>
                  <a:cubicBezTo>
                    <a:pt x="18176" y="4412"/>
                    <a:pt x="18174" y="4412"/>
                    <a:pt x="18173" y="4434"/>
                  </a:cubicBezTo>
                  <a:cubicBezTo>
                    <a:pt x="18247" y="4434"/>
                    <a:pt x="18214" y="4426"/>
                    <a:pt x="18229" y="4394"/>
                  </a:cubicBezTo>
                  <a:cubicBezTo>
                    <a:pt x="18324" y="4386"/>
                    <a:pt x="18254" y="4386"/>
                    <a:pt x="18327" y="4434"/>
                  </a:cubicBezTo>
                  <a:cubicBezTo>
                    <a:pt x="18355" y="4421"/>
                    <a:pt x="18358" y="4411"/>
                    <a:pt x="18383" y="4394"/>
                  </a:cubicBezTo>
                  <a:cubicBezTo>
                    <a:pt x="18423" y="4403"/>
                    <a:pt x="18446" y="4431"/>
                    <a:pt x="18489" y="4434"/>
                  </a:cubicBezTo>
                  <a:lnTo>
                    <a:pt x="18469" y="4413"/>
                  </a:lnTo>
                  <a:cubicBezTo>
                    <a:pt x="18469" y="4412"/>
                    <a:pt x="18466" y="4411"/>
                    <a:pt x="18464" y="4410"/>
                  </a:cubicBezTo>
                  <a:cubicBezTo>
                    <a:pt x="18497" y="4409"/>
                    <a:pt x="18494" y="4406"/>
                    <a:pt x="18513" y="4394"/>
                  </a:cubicBezTo>
                  <a:lnTo>
                    <a:pt x="18549" y="4419"/>
                  </a:lnTo>
                  <a:cubicBezTo>
                    <a:pt x="18589" y="4420"/>
                    <a:pt x="18620" y="4405"/>
                    <a:pt x="18657" y="4428"/>
                  </a:cubicBezTo>
                  <a:cubicBezTo>
                    <a:pt x="18659" y="4429"/>
                    <a:pt x="18663" y="4432"/>
                    <a:pt x="18665" y="4433"/>
                  </a:cubicBezTo>
                  <a:cubicBezTo>
                    <a:pt x="18683" y="4442"/>
                    <a:pt x="18669" y="4437"/>
                    <a:pt x="18691" y="4442"/>
                  </a:cubicBezTo>
                  <a:lnTo>
                    <a:pt x="18700" y="4410"/>
                  </a:lnTo>
                  <a:lnTo>
                    <a:pt x="18771" y="4408"/>
                  </a:lnTo>
                  <a:cubicBezTo>
                    <a:pt x="18775" y="4408"/>
                    <a:pt x="18859" y="4423"/>
                    <a:pt x="18951" y="4410"/>
                  </a:cubicBezTo>
                  <a:lnTo>
                    <a:pt x="18988" y="4402"/>
                  </a:lnTo>
                  <a:cubicBezTo>
                    <a:pt x="18995" y="4400"/>
                    <a:pt x="18995" y="4400"/>
                    <a:pt x="19004" y="4400"/>
                  </a:cubicBezTo>
                  <a:cubicBezTo>
                    <a:pt x="19004" y="4400"/>
                    <a:pt x="19027" y="4402"/>
                    <a:pt x="19031" y="4402"/>
                  </a:cubicBezTo>
                  <a:cubicBezTo>
                    <a:pt x="19030" y="4380"/>
                    <a:pt x="19028" y="4380"/>
                    <a:pt x="19023" y="4361"/>
                  </a:cubicBezTo>
                  <a:cubicBezTo>
                    <a:pt x="19001" y="4367"/>
                    <a:pt x="18968" y="4369"/>
                    <a:pt x="18950" y="4378"/>
                  </a:cubicBezTo>
                  <a:cubicBezTo>
                    <a:pt x="18918" y="4316"/>
                    <a:pt x="18932" y="4341"/>
                    <a:pt x="18813" y="4345"/>
                  </a:cubicBezTo>
                  <a:cubicBezTo>
                    <a:pt x="18749" y="4347"/>
                    <a:pt x="18707" y="4365"/>
                    <a:pt x="18647" y="4355"/>
                  </a:cubicBezTo>
                  <a:cubicBezTo>
                    <a:pt x="18646" y="4355"/>
                    <a:pt x="18644" y="4354"/>
                    <a:pt x="18642" y="4354"/>
                  </a:cubicBezTo>
                  <a:cubicBezTo>
                    <a:pt x="18641" y="4354"/>
                    <a:pt x="18639" y="4353"/>
                    <a:pt x="18638" y="4353"/>
                  </a:cubicBezTo>
                  <a:lnTo>
                    <a:pt x="18617" y="4353"/>
                  </a:lnTo>
                  <a:cubicBezTo>
                    <a:pt x="18616" y="4353"/>
                    <a:pt x="18613" y="4354"/>
                    <a:pt x="18613" y="4354"/>
                  </a:cubicBezTo>
                  <a:lnTo>
                    <a:pt x="18595" y="4352"/>
                  </a:lnTo>
                  <a:cubicBezTo>
                    <a:pt x="18528" y="4349"/>
                    <a:pt x="18494" y="4339"/>
                    <a:pt x="18426" y="4348"/>
                  </a:cubicBezTo>
                  <a:cubicBezTo>
                    <a:pt x="18384" y="4354"/>
                    <a:pt x="18378" y="4322"/>
                    <a:pt x="18367" y="4361"/>
                  </a:cubicBezTo>
                  <a:cubicBezTo>
                    <a:pt x="18316" y="4324"/>
                    <a:pt x="18380" y="4334"/>
                    <a:pt x="18258" y="4339"/>
                  </a:cubicBezTo>
                  <a:cubicBezTo>
                    <a:pt x="18168" y="4343"/>
                    <a:pt x="18197" y="4387"/>
                    <a:pt x="18107" y="4355"/>
                  </a:cubicBezTo>
                  <a:lnTo>
                    <a:pt x="17921" y="4338"/>
                  </a:lnTo>
                  <a:cubicBezTo>
                    <a:pt x="17837" y="4323"/>
                    <a:pt x="17881" y="4349"/>
                    <a:pt x="17816" y="4338"/>
                  </a:cubicBezTo>
                  <a:lnTo>
                    <a:pt x="17780" y="4338"/>
                  </a:lnTo>
                  <a:cubicBezTo>
                    <a:pt x="17756" y="4335"/>
                    <a:pt x="17780" y="4336"/>
                    <a:pt x="17755" y="4332"/>
                  </a:cubicBezTo>
                  <a:cubicBezTo>
                    <a:pt x="17697" y="4322"/>
                    <a:pt x="17698" y="4368"/>
                    <a:pt x="17656" y="4358"/>
                  </a:cubicBezTo>
                  <a:cubicBezTo>
                    <a:pt x="17627" y="4352"/>
                    <a:pt x="17648" y="4341"/>
                    <a:pt x="17605" y="4349"/>
                  </a:cubicBezTo>
                  <a:cubicBezTo>
                    <a:pt x="17600" y="4350"/>
                    <a:pt x="17590" y="4351"/>
                    <a:pt x="17588" y="4351"/>
                  </a:cubicBezTo>
                  <a:cubicBezTo>
                    <a:pt x="17571" y="4352"/>
                    <a:pt x="17547" y="4351"/>
                    <a:pt x="17524" y="4361"/>
                  </a:cubicBezTo>
                  <a:cubicBezTo>
                    <a:pt x="17510" y="4339"/>
                    <a:pt x="17515" y="4321"/>
                    <a:pt x="17484" y="4313"/>
                  </a:cubicBezTo>
                  <a:cubicBezTo>
                    <a:pt x="17483" y="4364"/>
                    <a:pt x="17469" y="4360"/>
                    <a:pt x="17435" y="4357"/>
                  </a:cubicBezTo>
                  <a:lnTo>
                    <a:pt x="17254" y="4351"/>
                  </a:lnTo>
                  <a:cubicBezTo>
                    <a:pt x="17234" y="4349"/>
                    <a:pt x="17239" y="4353"/>
                    <a:pt x="17208" y="4353"/>
                  </a:cubicBezTo>
                  <a:cubicBezTo>
                    <a:pt x="17248" y="4413"/>
                    <a:pt x="17215" y="4396"/>
                    <a:pt x="17168" y="4392"/>
                  </a:cubicBezTo>
                  <a:cubicBezTo>
                    <a:pt x="17132" y="4389"/>
                    <a:pt x="17141" y="4390"/>
                    <a:pt x="17144" y="4357"/>
                  </a:cubicBezTo>
                  <a:cubicBezTo>
                    <a:pt x="17144" y="4352"/>
                    <a:pt x="17140" y="4331"/>
                    <a:pt x="17127" y="4363"/>
                  </a:cubicBezTo>
                  <a:cubicBezTo>
                    <a:pt x="17115" y="4391"/>
                    <a:pt x="17148" y="4367"/>
                    <a:pt x="17110" y="4393"/>
                  </a:cubicBezTo>
                  <a:cubicBezTo>
                    <a:pt x="17084" y="4411"/>
                    <a:pt x="17067" y="4402"/>
                    <a:pt x="17035" y="4406"/>
                  </a:cubicBezTo>
                  <a:cubicBezTo>
                    <a:pt x="16987" y="4413"/>
                    <a:pt x="16993" y="4429"/>
                    <a:pt x="16955" y="4431"/>
                  </a:cubicBezTo>
                  <a:cubicBezTo>
                    <a:pt x="16936" y="4431"/>
                    <a:pt x="16898" y="4418"/>
                    <a:pt x="16860" y="4418"/>
                  </a:cubicBezTo>
                  <a:lnTo>
                    <a:pt x="16851" y="4450"/>
                  </a:lnTo>
                  <a:lnTo>
                    <a:pt x="16829" y="4440"/>
                  </a:lnTo>
                  <a:cubicBezTo>
                    <a:pt x="16787" y="4437"/>
                    <a:pt x="16872" y="4431"/>
                    <a:pt x="16811" y="4451"/>
                  </a:cubicBezTo>
                  <a:cubicBezTo>
                    <a:pt x="16798" y="4417"/>
                    <a:pt x="16817" y="4452"/>
                    <a:pt x="16803" y="4418"/>
                  </a:cubicBezTo>
                  <a:cubicBezTo>
                    <a:pt x="16765" y="4446"/>
                    <a:pt x="16828" y="4435"/>
                    <a:pt x="16771" y="4451"/>
                  </a:cubicBezTo>
                  <a:cubicBezTo>
                    <a:pt x="16757" y="4416"/>
                    <a:pt x="16790" y="4436"/>
                    <a:pt x="16755" y="4410"/>
                  </a:cubicBezTo>
                  <a:cubicBezTo>
                    <a:pt x="16744" y="4432"/>
                    <a:pt x="16747" y="4419"/>
                    <a:pt x="16747" y="4451"/>
                  </a:cubicBezTo>
                  <a:cubicBezTo>
                    <a:pt x="16682" y="4445"/>
                    <a:pt x="16710" y="4434"/>
                    <a:pt x="16699" y="4426"/>
                  </a:cubicBezTo>
                  <a:lnTo>
                    <a:pt x="16684" y="4426"/>
                  </a:lnTo>
                  <a:cubicBezTo>
                    <a:pt x="16668" y="4425"/>
                    <a:pt x="16681" y="4421"/>
                    <a:pt x="16649" y="4418"/>
                  </a:cubicBezTo>
                  <a:lnTo>
                    <a:pt x="16658" y="4442"/>
                  </a:lnTo>
                  <a:cubicBezTo>
                    <a:pt x="16624" y="4440"/>
                    <a:pt x="16669" y="4434"/>
                    <a:pt x="16603" y="4433"/>
                  </a:cubicBezTo>
                  <a:lnTo>
                    <a:pt x="16520" y="4442"/>
                  </a:lnTo>
                  <a:cubicBezTo>
                    <a:pt x="16528" y="4406"/>
                    <a:pt x="16521" y="4414"/>
                    <a:pt x="16552" y="4410"/>
                  </a:cubicBezTo>
                  <a:cubicBezTo>
                    <a:pt x="16563" y="4408"/>
                    <a:pt x="16603" y="4410"/>
                    <a:pt x="16617" y="4410"/>
                  </a:cubicBezTo>
                  <a:cubicBezTo>
                    <a:pt x="16669" y="4411"/>
                    <a:pt x="16690" y="4402"/>
                    <a:pt x="16747" y="4402"/>
                  </a:cubicBezTo>
                  <a:cubicBezTo>
                    <a:pt x="16743" y="4357"/>
                    <a:pt x="16729" y="4378"/>
                    <a:pt x="16666" y="4378"/>
                  </a:cubicBezTo>
                  <a:lnTo>
                    <a:pt x="16667" y="4341"/>
                  </a:lnTo>
                  <a:cubicBezTo>
                    <a:pt x="16667" y="4339"/>
                    <a:pt x="16667" y="4337"/>
                    <a:pt x="16667" y="4335"/>
                  </a:cubicBezTo>
                  <a:cubicBezTo>
                    <a:pt x="16668" y="4301"/>
                    <a:pt x="16649" y="4306"/>
                    <a:pt x="16698" y="4305"/>
                  </a:cubicBezTo>
                  <a:cubicBezTo>
                    <a:pt x="16681" y="4331"/>
                    <a:pt x="16685" y="4310"/>
                    <a:pt x="16682" y="4345"/>
                  </a:cubicBezTo>
                  <a:cubicBezTo>
                    <a:pt x="16718" y="4321"/>
                    <a:pt x="16691" y="4327"/>
                    <a:pt x="16730" y="4353"/>
                  </a:cubicBezTo>
                  <a:cubicBezTo>
                    <a:pt x="16732" y="4338"/>
                    <a:pt x="16724" y="4344"/>
                    <a:pt x="16735" y="4335"/>
                  </a:cubicBezTo>
                  <a:cubicBezTo>
                    <a:pt x="16757" y="4319"/>
                    <a:pt x="16740" y="4333"/>
                    <a:pt x="16747" y="4337"/>
                  </a:cubicBezTo>
                  <a:lnTo>
                    <a:pt x="16737" y="4353"/>
                  </a:lnTo>
                  <a:lnTo>
                    <a:pt x="16747" y="4337"/>
                  </a:lnTo>
                  <a:lnTo>
                    <a:pt x="16763" y="4337"/>
                  </a:lnTo>
                  <a:cubicBezTo>
                    <a:pt x="16757" y="4361"/>
                    <a:pt x="16755" y="4362"/>
                    <a:pt x="16755" y="4394"/>
                  </a:cubicBezTo>
                  <a:lnTo>
                    <a:pt x="16795" y="4394"/>
                  </a:lnTo>
                  <a:cubicBezTo>
                    <a:pt x="16788" y="4377"/>
                    <a:pt x="16792" y="4389"/>
                    <a:pt x="16785" y="4380"/>
                  </a:cubicBezTo>
                  <a:cubicBezTo>
                    <a:pt x="16767" y="4357"/>
                    <a:pt x="16786" y="4400"/>
                    <a:pt x="16771" y="4361"/>
                  </a:cubicBezTo>
                  <a:lnTo>
                    <a:pt x="16783" y="4316"/>
                  </a:lnTo>
                  <a:cubicBezTo>
                    <a:pt x="16787" y="4294"/>
                    <a:pt x="16788" y="4288"/>
                    <a:pt x="16795" y="4272"/>
                  </a:cubicBezTo>
                  <a:lnTo>
                    <a:pt x="16849" y="4305"/>
                  </a:lnTo>
                  <a:cubicBezTo>
                    <a:pt x="16873" y="4314"/>
                    <a:pt x="16871" y="4297"/>
                    <a:pt x="16933" y="4297"/>
                  </a:cubicBezTo>
                  <a:cubicBezTo>
                    <a:pt x="16934" y="4247"/>
                    <a:pt x="16931" y="4263"/>
                    <a:pt x="16974" y="4272"/>
                  </a:cubicBezTo>
                  <a:cubicBezTo>
                    <a:pt x="16956" y="4209"/>
                    <a:pt x="16925" y="4300"/>
                    <a:pt x="16909" y="4240"/>
                  </a:cubicBezTo>
                  <a:cubicBezTo>
                    <a:pt x="16962" y="4240"/>
                    <a:pt x="17005" y="4219"/>
                    <a:pt x="17031" y="4220"/>
                  </a:cubicBezTo>
                  <a:cubicBezTo>
                    <a:pt x="17049" y="4220"/>
                    <a:pt x="17035" y="4217"/>
                    <a:pt x="17046" y="4224"/>
                  </a:cubicBezTo>
                  <a:cubicBezTo>
                    <a:pt x="17045" y="4225"/>
                    <a:pt x="17044" y="4226"/>
                    <a:pt x="17043" y="4229"/>
                  </a:cubicBezTo>
                  <a:cubicBezTo>
                    <a:pt x="17043" y="4232"/>
                    <a:pt x="17038" y="4237"/>
                    <a:pt x="17036" y="4238"/>
                  </a:cubicBezTo>
                  <a:cubicBezTo>
                    <a:pt x="16996" y="4269"/>
                    <a:pt x="17009" y="4227"/>
                    <a:pt x="16982" y="4264"/>
                  </a:cubicBezTo>
                  <a:cubicBezTo>
                    <a:pt x="17006" y="4264"/>
                    <a:pt x="17005" y="4264"/>
                    <a:pt x="17026" y="4269"/>
                  </a:cubicBezTo>
                  <a:cubicBezTo>
                    <a:pt x="17048" y="4273"/>
                    <a:pt x="17016" y="4269"/>
                    <a:pt x="17040" y="4272"/>
                  </a:cubicBezTo>
                  <a:lnTo>
                    <a:pt x="17076" y="4276"/>
                  </a:lnTo>
                  <a:cubicBezTo>
                    <a:pt x="17090" y="4283"/>
                    <a:pt x="17089" y="4259"/>
                    <a:pt x="17079" y="4305"/>
                  </a:cubicBezTo>
                  <a:cubicBezTo>
                    <a:pt x="17113" y="4296"/>
                    <a:pt x="17096" y="4301"/>
                    <a:pt x="17111" y="4272"/>
                  </a:cubicBezTo>
                  <a:lnTo>
                    <a:pt x="17157" y="4279"/>
                  </a:lnTo>
                  <a:cubicBezTo>
                    <a:pt x="17158" y="4279"/>
                    <a:pt x="17160" y="4278"/>
                    <a:pt x="17161" y="4278"/>
                  </a:cubicBezTo>
                  <a:lnTo>
                    <a:pt x="17174" y="4282"/>
                  </a:lnTo>
                  <a:cubicBezTo>
                    <a:pt x="17175" y="4282"/>
                    <a:pt x="17206" y="4296"/>
                    <a:pt x="17208" y="4297"/>
                  </a:cubicBezTo>
                  <a:cubicBezTo>
                    <a:pt x="17232" y="4314"/>
                    <a:pt x="17224" y="4293"/>
                    <a:pt x="17225" y="4337"/>
                  </a:cubicBezTo>
                  <a:lnTo>
                    <a:pt x="17249" y="4337"/>
                  </a:lnTo>
                  <a:cubicBezTo>
                    <a:pt x="17248" y="4312"/>
                    <a:pt x="17245" y="4308"/>
                    <a:pt x="17241" y="4289"/>
                  </a:cubicBezTo>
                  <a:cubicBezTo>
                    <a:pt x="17265" y="4283"/>
                    <a:pt x="17266" y="4280"/>
                    <a:pt x="17298" y="4280"/>
                  </a:cubicBezTo>
                  <a:cubicBezTo>
                    <a:pt x="17288" y="4306"/>
                    <a:pt x="17288" y="4293"/>
                    <a:pt x="17273" y="4321"/>
                  </a:cubicBezTo>
                  <a:cubicBezTo>
                    <a:pt x="17317" y="4321"/>
                    <a:pt x="17305" y="4314"/>
                    <a:pt x="17338" y="4321"/>
                  </a:cubicBezTo>
                  <a:cubicBezTo>
                    <a:pt x="17333" y="4303"/>
                    <a:pt x="17327" y="4300"/>
                    <a:pt x="17314" y="4289"/>
                  </a:cubicBezTo>
                  <a:cubicBezTo>
                    <a:pt x="17371" y="4284"/>
                    <a:pt x="17328" y="4269"/>
                    <a:pt x="17403" y="4268"/>
                  </a:cubicBezTo>
                  <a:cubicBezTo>
                    <a:pt x="17450" y="4267"/>
                    <a:pt x="17456" y="4244"/>
                    <a:pt x="17500" y="4240"/>
                  </a:cubicBezTo>
                  <a:cubicBezTo>
                    <a:pt x="17501" y="4274"/>
                    <a:pt x="17491" y="4270"/>
                    <a:pt x="17523" y="4272"/>
                  </a:cubicBezTo>
                  <a:lnTo>
                    <a:pt x="17550" y="4266"/>
                  </a:lnTo>
                  <a:cubicBezTo>
                    <a:pt x="17551" y="4265"/>
                    <a:pt x="17553" y="4263"/>
                    <a:pt x="17555" y="4263"/>
                  </a:cubicBezTo>
                  <a:lnTo>
                    <a:pt x="17590" y="4241"/>
                  </a:lnTo>
                  <a:cubicBezTo>
                    <a:pt x="17607" y="4234"/>
                    <a:pt x="17589" y="4238"/>
                    <a:pt x="17614" y="4232"/>
                  </a:cubicBezTo>
                  <a:cubicBezTo>
                    <a:pt x="17619" y="4254"/>
                    <a:pt x="17617" y="4250"/>
                    <a:pt x="17630" y="4264"/>
                  </a:cubicBezTo>
                  <a:cubicBezTo>
                    <a:pt x="17638" y="4233"/>
                    <a:pt x="17654" y="4236"/>
                    <a:pt x="17686" y="4236"/>
                  </a:cubicBezTo>
                  <a:cubicBezTo>
                    <a:pt x="17729" y="4236"/>
                    <a:pt x="17821" y="4209"/>
                    <a:pt x="17863" y="4214"/>
                  </a:cubicBezTo>
                  <a:cubicBezTo>
                    <a:pt x="17886" y="4216"/>
                    <a:pt x="17861" y="4218"/>
                    <a:pt x="17889" y="4208"/>
                  </a:cubicBezTo>
                  <a:lnTo>
                    <a:pt x="17881" y="4256"/>
                  </a:lnTo>
                  <a:cubicBezTo>
                    <a:pt x="17916" y="4237"/>
                    <a:pt x="17901" y="4262"/>
                    <a:pt x="17905" y="4224"/>
                  </a:cubicBezTo>
                  <a:lnTo>
                    <a:pt x="17921" y="4224"/>
                  </a:lnTo>
                  <a:cubicBezTo>
                    <a:pt x="17921" y="4267"/>
                    <a:pt x="17921" y="4236"/>
                    <a:pt x="17930" y="4248"/>
                  </a:cubicBezTo>
                  <a:cubicBezTo>
                    <a:pt x="17934" y="4229"/>
                    <a:pt x="17932" y="4225"/>
                    <a:pt x="17937" y="4219"/>
                  </a:cubicBezTo>
                  <a:cubicBezTo>
                    <a:pt x="17966" y="4185"/>
                    <a:pt x="18033" y="4211"/>
                    <a:pt x="18051" y="4216"/>
                  </a:cubicBezTo>
                  <a:cubicBezTo>
                    <a:pt x="18054" y="4191"/>
                    <a:pt x="18050" y="4204"/>
                    <a:pt x="18061" y="4196"/>
                  </a:cubicBezTo>
                  <a:cubicBezTo>
                    <a:pt x="18062" y="4195"/>
                    <a:pt x="18090" y="4184"/>
                    <a:pt x="18104" y="4204"/>
                  </a:cubicBezTo>
                  <a:lnTo>
                    <a:pt x="18107" y="4212"/>
                  </a:lnTo>
                  <a:cubicBezTo>
                    <a:pt x="18107" y="4212"/>
                    <a:pt x="18107" y="4214"/>
                    <a:pt x="18108" y="4216"/>
                  </a:cubicBezTo>
                  <a:cubicBezTo>
                    <a:pt x="18126" y="4203"/>
                    <a:pt x="18118" y="4214"/>
                    <a:pt x="18124" y="4191"/>
                  </a:cubicBezTo>
                  <a:cubicBezTo>
                    <a:pt x="18139" y="4191"/>
                    <a:pt x="18155" y="4190"/>
                    <a:pt x="18168" y="4194"/>
                  </a:cubicBezTo>
                  <a:cubicBezTo>
                    <a:pt x="18213" y="4207"/>
                    <a:pt x="18137" y="4190"/>
                    <a:pt x="18189" y="4208"/>
                  </a:cubicBezTo>
                  <a:cubicBezTo>
                    <a:pt x="18220" y="4206"/>
                    <a:pt x="18264" y="4166"/>
                    <a:pt x="18294" y="4224"/>
                  </a:cubicBezTo>
                  <a:lnTo>
                    <a:pt x="18305" y="4218"/>
                  </a:lnTo>
                  <a:cubicBezTo>
                    <a:pt x="18346" y="4199"/>
                    <a:pt x="18373" y="4215"/>
                    <a:pt x="18396" y="4243"/>
                  </a:cubicBezTo>
                  <a:cubicBezTo>
                    <a:pt x="18397" y="4244"/>
                    <a:pt x="18398" y="4247"/>
                    <a:pt x="18399" y="4248"/>
                  </a:cubicBezTo>
                  <a:lnTo>
                    <a:pt x="18399" y="4256"/>
                  </a:lnTo>
                  <a:lnTo>
                    <a:pt x="18409" y="4249"/>
                  </a:lnTo>
                  <a:lnTo>
                    <a:pt x="18399" y="4248"/>
                  </a:lnTo>
                  <a:lnTo>
                    <a:pt x="18399" y="4224"/>
                  </a:lnTo>
                  <a:cubicBezTo>
                    <a:pt x="18441" y="4223"/>
                    <a:pt x="18423" y="4231"/>
                    <a:pt x="18440" y="4208"/>
                  </a:cubicBezTo>
                  <a:lnTo>
                    <a:pt x="18408" y="4208"/>
                  </a:lnTo>
                  <a:lnTo>
                    <a:pt x="18408" y="4183"/>
                  </a:lnTo>
                  <a:cubicBezTo>
                    <a:pt x="18426" y="4183"/>
                    <a:pt x="18446" y="4184"/>
                    <a:pt x="18464" y="4183"/>
                  </a:cubicBezTo>
                  <a:cubicBezTo>
                    <a:pt x="18502" y="4180"/>
                    <a:pt x="18494" y="4175"/>
                    <a:pt x="18497" y="4167"/>
                  </a:cubicBezTo>
                  <a:lnTo>
                    <a:pt x="18399" y="4167"/>
                  </a:lnTo>
                  <a:cubicBezTo>
                    <a:pt x="18398" y="4145"/>
                    <a:pt x="18396" y="4145"/>
                    <a:pt x="18391" y="4126"/>
                  </a:cubicBezTo>
                  <a:cubicBezTo>
                    <a:pt x="18432" y="4135"/>
                    <a:pt x="18398" y="4127"/>
                    <a:pt x="18441" y="4127"/>
                  </a:cubicBezTo>
                  <a:cubicBezTo>
                    <a:pt x="18476" y="4127"/>
                    <a:pt x="18474" y="4136"/>
                    <a:pt x="18493" y="4136"/>
                  </a:cubicBezTo>
                  <a:lnTo>
                    <a:pt x="18548" y="4121"/>
                  </a:lnTo>
                  <a:cubicBezTo>
                    <a:pt x="18563" y="4116"/>
                    <a:pt x="18543" y="4121"/>
                    <a:pt x="18560" y="4117"/>
                  </a:cubicBezTo>
                  <a:cubicBezTo>
                    <a:pt x="18590" y="4109"/>
                    <a:pt x="18567" y="4113"/>
                    <a:pt x="18589" y="4117"/>
                  </a:cubicBezTo>
                  <a:cubicBezTo>
                    <a:pt x="18607" y="4120"/>
                    <a:pt x="18597" y="4121"/>
                    <a:pt x="18608" y="4120"/>
                  </a:cubicBezTo>
                  <a:cubicBezTo>
                    <a:pt x="18632" y="4117"/>
                    <a:pt x="18614" y="4101"/>
                    <a:pt x="18691" y="4107"/>
                  </a:cubicBezTo>
                  <a:cubicBezTo>
                    <a:pt x="18728" y="4109"/>
                    <a:pt x="18698" y="4109"/>
                    <a:pt x="18726" y="4089"/>
                  </a:cubicBezTo>
                  <a:cubicBezTo>
                    <a:pt x="18752" y="4070"/>
                    <a:pt x="18733" y="4085"/>
                    <a:pt x="18780" y="4086"/>
                  </a:cubicBezTo>
                  <a:cubicBezTo>
                    <a:pt x="18795" y="4057"/>
                    <a:pt x="18779" y="4063"/>
                    <a:pt x="18813" y="4054"/>
                  </a:cubicBezTo>
                  <a:cubicBezTo>
                    <a:pt x="18806" y="4083"/>
                    <a:pt x="18802" y="4091"/>
                    <a:pt x="18845" y="4094"/>
                  </a:cubicBezTo>
                  <a:cubicBezTo>
                    <a:pt x="18861" y="4033"/>
                    <a:pt x="18849" y="4116"/>
                    <a:pt x="18942" y="4054"/>
                  </a:cubicBezTo>
                  <a:cubicBezTo>
                    <a:pt x="18976" y="4063"/>
                    <a:pt x="18964" y="4076"/>
                    <a:pt x="18996" y="4073"/>
                  </a:cubicBezTo>
                  <a:lnTo>
                    <a:pt x="19064" y="4070"/>
                  </a:lnTo>
                  <a:cubicBezTo>
                    <a:pt x="19066" y="4042"/>
                    <a:pt x="19070" y="4040"/>
                    <a:pt x="19080" y="4021"/>
                  </a:cubicBezTo>
                  <a:cubicBezTo>
                    <a:pt x="19100" y="4036"/>
                    <a:pt x="19097" y="4032"/>
                    <a:pt x="19104" y="4062"/>
                  </a:cubicBezTo>
                  <a:lnTo>
                    <a:pt x="19137" y="4062"/>
                  </a:lnTo>
                  <a:cubicBezTo>
                    <a:pt x="19158" y="4002"/>
                    <a:pt x="19211" y="4022"/>
                    <a:pt x="19224" y="4018"/>
                  </a:cubicBezTo>
                  <a:cubicBezTo>
                    <a:pt x="19225" y="4018"/>
                    <a:pt x="19247" y="4009"/>
                    <a:pt x="19248" y="4009"/>
                  </a:cubicBezTo>
                  <a:cubicBezTo>
                    <a:pt x="19292" y="3991"/>
                    <a:pt x="19278" y="3987"/>
                    <a:pt x="19278" y="4003"/>
                  </a:cubicBezTo>
                  <a:cubicBezTo>
                    <a:pt x="19278" y="4022"/>
                    <a:pt x="19274" y="4008"/>
                    <a:pt x="19266" y="4037"/>
                  </a:cubicBezTo>
                  <a:lnTo>
                    <a:pt x="19366" y="4002"/>
                  </a:lnTo>
                  <a:cubicBezTo>
                    <a:pt x="19396" y="3994"/>
                    <a:pt x="19371" y="4023"/>
                    <a:pt x="19396" y="3989"/>
                  </a:cubicBezTo>
                  <a:cubicBezTo>
                    <a:pt x="19443" y="3999"/>
                    <a:pt x="19397" y="3993"/>
                    <a:pt x="19445" y="3981"/>
                  </a:cubicBezTo>
                  <a:lnTo>
                    <a:pt x="19445" y="4013"/>
                  </a:lnTo>
                  <a:cubicBezTo>
                    <a:pt x="19472" y="4004"/>
                    <a:pt x="19455" y="4014"/>
                    <a:pt x="19453" y="3981"/>
                  </a:cubicBezTo>
                  <a:lnTo>
                    <a:pt x="19518" y="3981"/>
                  </a:lnTo>
                  <a:cubicBezTo>
                    <a:pt x="19523" y="4002"/>
                    <a:pt x="19515" y="3990"/>
                    <a:pt x="19534" y="3997"/>
                  </a:cubicBezTo>
                  <a:lnTo>
                    <a:pt x="19502" y="4004"/>
                  </a:lnTo>
                  <a:cubicBezTo>
                    <a:pt x="19507" y="4025"/>
                    <a:pt x="19505" y="4020"/>
                    <a:pt x="19529" y="4042"/>
                  </a:cubicBezTo>
                  <a:cubicBezTo>
                    <a:pt x="19540" y="4052"/>
                    <a:pt x="19531" y="4046"/>
                    <a:pt x="19542" y="4054"/>
                  </a:cubicBezTo>
                  <a:cubicBezTo>
                    <a:pt x="19548" y="4041"/>
                    <a:pt x="19550" y="4068"/>
                    <a:pt x="19542" y="4029"/>
                  </a:cubicBezTo>
                  <a:cubicBezTo>
                    <a:pt x="19570" y="4043"/>
                    <a:pt x="19570" y="4043"/>
                    <a:pt x="19599" y="4037"/>
                  </a:cubicBezTo>
                  <a:cubicBezTo>
                    <a:pt x="19598" y="3991"/>
                    <a:pt x="19572" y="3985"/>
                    <a:pt x="19623" y="3981"/>
                  </a:cubicBezTo>
                  <a:lnTo>
                    <a:pt x="19606" y="4037"/>
                  </a:lnTo>
                  <a:cubicBezTo>
                    <a:pt x="19638" y="4026"/>
                    <a:pt x="19608" y="4040"/>
                    <a:pt x="19630" y="4020"/>
                  </a:cubicBezTo>
                  <a:cubicBezTo>
                    <a:pt x="19644" y="4006"/>
                    <a:pt x="19637" y="4009"/>
                    <a:pt x="19655" y="3997"/>
                  </a:cubicBezTo>
                  <a:cubicBezTo>
                    <a:pt x="19655" y="4039"/>
                    <a:pt x="19646" y="4037"/>
                    <a:pt x="19680" y="4045"/>
                  </a:cubicBezTo>
                  <a:cubicBezTo>
                    <a:pt x="19688" y="4024"/>
                    <a:pt x="19681" y="4043"/>
                    <a:pt x="19677" y="4030"/>
                  </a:cubicBezTo>
                  <a:lnTo>
                    <a:pt x="19673" y="4023"/>
                  </a:lnTo>
                  <a:cubicBezTo>
                    <a:pt x="19673" y="4022"/>
                    <a:pt x="19673" y="4020"/>
                    <a:pt x="19672" y="4020"/>
                  </a:cubicBezTo>
                  <a:cubicBezTo>
                    <a:pt x="19672" y="4013"/>
                    <a:pt x="19680" y="4009"/>
                    <a:pt x="19671" y="3973"/>
                  </a:cubicBezTo>
                  <a:lnTo>
                    <a:pt x="19764" y="3944"/>
                  </a:lnTo>
                  <a:cubicBezTo>
                    <a:pt x="19783" y="3934"/>
                    <a:pt x="19753" y="3935"/>
                    <a:pt x="19793" y="3932"/>
                  </a:cubicBezTo>
                  <a:cubicBezTo>
                    <a:pt x="19794" y="3977"/>
                    <a:pt x="19799" y="3942"/>
                    <a:pt x="19809" y="3973"/>
                  </a:cubicBezTo>
                  <a:cubicBezTo>
                    <a:pt x="19775" y="3982"/>
                    <a:pt x="19792" y="3976"/>
                    <a:pt x="19777" y="4005"/>
                  </a:cubicBezTo>
                  <a:cubicBezTo>
                    <a:pt x="19779" y="4004"/>
                    <a:pt x="19782" y="4001"/>
                    <a:pt x="19783" y="4002"/>
                  </a:cubicBezTo>
                  <a:cubicBezTo>
                    <a:pt x="19783" y="4004"/>
                    <a:pt x="19787" y="4000"/>
                    <a:pt x="19788" y="4000"/>
                  </a:cubicBezTo>
                  <a:cubicBezTo>
                    <a:pt x="19804" y="3995"/>
                    <a:pt x="19876" y="3998"/>
                    <a:pt x="19887" y="4009"/>
                  </a:cubicBezTo>
                  <a:lnTo>
                    <a:pt x="19898" y="4029"/>
                  </a:lnTo>
                  <a:cubicBezTo>
                    <a:pt x="19906" y="3997"/>
                    <a:pt x="19916" y="4005"/>
                    <a:pt x="19929" y="3987"/>
                  </a:cubicBezTo>
                  <a:cubicBezTo>
                    <a:pt x="19938" y="3975"/>
                    <a:pt x="19932" y="3985"/>
                    <a:pt x="19933" y="3976"/>
                  </a:cubicBezTo>
                  <a:cubicBezTo>
                    <a:pt x="19935" y="3947"/>
                    <a:pt x="19925" y="3956"/>
                    <a:pt x="19890" y="3948"/>
                  </a:cubicBezTo>
                  <a:cubicBezTo>
                    <a:pt x="19898" y="3918"/>
                    <a:pt x="19909" y="3917"/>
                    <a:pt x="19947" y="3916"/>
                  </a:cubicBezTo>
                  <a:cubicBezTo>
                    <a:pt x="19947" y="3883"/>
                    <a:pt x="19944" y="3890"/>
                    <a:pt x="19955" y="3867"/>
                  </a:cubicBezTo>
                  <a:cubicBezTo>
                    <a:pt x="19998" y="3868"/>
                    <a:pt x="20010" y="3877"/>
                    <a:pt x="20043" y="3865"/>
                  </a:cubicBezTo>
                  <a:cubicBezTo>
                    <a:pt x="20080" y="3852"/>
                    <a:pt x="20042" y="3845"/>
                    <a:pt x="20083" y="3860"/>
                  </a:cubicBezTo>
                  <a:cubicBezTo>
                    <a:pt x="20117" y="3873"/>
                    <a:pt x="20082" y="3874"/>
                    <a:pt x="20133" y="3875"/>
                  </a:cubicBezTo>
                  <a:cubicBezTo>
                    <a:pt x="20118" y="3897"/>
                    <a:pt x="20113" y="3899"/>
                    <a:pt x="20077" y="3900"/>
                  </a:cubicBezTo>
                  <a:cubicBezTo>
                    <a:pt x="20078" y="3902"/>
                    <a:pt x="20085" y="3913"/>
                    <a:pt x="20085" y="3913"/>
                  </a:cubicBezTo>
                  <a:cubicBezTo>
                    <a:pt x="20090" y="3938"/>
                    <a:pt x="20070" y="3924"/>
                    <a:pt x="20060" y="3948"/>
                  </a:cubicBezTo>
                  <a:cubicBezTo>
                    <a:pt x="20043" y="3936"/>
                    <a:pt x="20050" y="3947"/>
                    <a:pt x="20044" y="3924"/>
                  </a:cubicBezTo>
                  <a:cubicBezTo>
                    <a:pt x="20012" y="3924"/>
                    <a:pt x="20011" y="3926"/>
                    <a:pt x="19987" y="3932"/>
                  </a:cubicBezTo>
                  <a:lnTo>
                    <a:pt x="20016" y="3960"/>
                  </a:lnTo>
                  <a:cubicBezTo>
                    <a:pt x="20017" y="3961"/>
                    <a:pt x="20018" y="3963"/>
                    <a:pt x="20020" y="3964"/>
                  </a:cubicBezTo>
                  <a:cubicBezTo>
                    <a:pt x="20000" y="3970"/>
                    <a:pt x="20009" y="3961"/>
                    <a:pt x="20004" y="3981"/>
                  </a:cubicBezTo>
                  <a:cubicBezTo>
                    <a:pt x="20025" y="3975"/>
                    <a:pt x="20013" y="3984"/>
                    <a:pt x="20020" y="3964"/>
                  </a:cubicBezTo>
                  <a:cubicBezTo>
                    <a:pt x="20035" y="3972"/>
                    <a:pt x="20030" y="3971"/>
                    <a:pt x="20052" y="3973"/>
                  </a:cubicBezTo>
                  <a:cubicBezTo>
                    <a:pt x="20058" y="3951"/>
                    <a:pt x="20052" y="3966"/>
                    <a:pt x="20060" y="3948"/>
                  </a:cubicBezTo>
                  <a:cubicBezTo>
                    <a:pt x="20102" y="3947"/>
                    <a:pt x="20147" y="3928"/>
                    <a:pt x="20174" y="3964"/>
                  </a:cubicBezTo>
                  <a:lnTo>
                    <a:pt x="20166" y="3964"/>
                  </a:lnTo>
                  <a:lnTo>
                    <a:pt x="20172" y="3974"/>
                  </a:lnTo>
                  <a:lnTo>
                    <a:pt x="20174" y="3964"/>
                  </a:lnTo>
                  <a:lnTo>
                    <a:pt x="20183" y="3949"/>
                  </a:lnTo>
                  <a:cubicBezTo>
                    <a:pt x="20212" y="3968"/>
                    <a:pt x="20196" y="3964"/>
                    <a:pt x="20206" y="3989"/>
                  </a:cubicBezTo>
                  <a:lnTo>
                    <a:pt x="20197" y="4005"/>
                  </a:lnTo>
                  <a:lnTo>
                    <a:pt x="20206" y="3989"/>
                  </a:lnTo>
                  <a:cubicBezTo>
                    <a:pt x="20227" y="3994"/>
                    <a:pt x="20230" y="3996"/>
                    <a:pt x="20247" y="4005"/>
                  </a:cubicBezTo>
                  <a:lnTo>
                    <a:pt x="20253" y="3988"/>
                  </a:lnTo>
                  <a:cubicBezTo>
                    <a:pt x="20262" y="3963"/>
                    <a:pt x="20258" y="3974"/>
                    <a:pt x="20255" y="3940"/>
                  </a:cubicBezTo>
                  <a:cubicBezTo>
                    <a:pt x="20287" y="3949"/>
                    <a:pt x="20278" y="3942"/>
                    <a:pt x="20279" y="3981"/>
                  </a:cubicBezTo>
                  <a:cubicBezTo>
                    <a:pt x="20431" y="3981"/>
                    <a:pt x="20393" y="3958"/>
                    <a:pt x="20401" y="3924"/>
                  </a:cubicBezTo>
                  <a:cubicBezTo>
                    <a:pt x="20345" y="3924"/>
                    <a:pt x="20351" y="3945"/>
                    <a:pt x="20311" y="3938"/>
                  </a:cubicBezTo>
                  <a:cubicBezTo>
                    <a:pt x="20283" y="3933"/>
                    <a:pt x="20294" y="3928"/>
                    <a:pt x="20282" y="3923"/>
                  </a:cubicBezTo>
                  <a:cubicBezTo>
                    <a:pt x="20240" y="3905"/>
                    <a:pt x="20286" y="3938"/>
                    <a:pt x="20239" y="3916"/>
                  </a:cubicBezTo>
                  <a:cubicBezTo>
                    <a:pt x="20271" y="3871"/>
                    <a:pt x="20232" y="3930"/>
                    <a:pt x="20277" y="3898"/>
                  </a:cubicBezTo>
                  <a:cubicBezTo>
                    <a:pt x="20296" y="3885"/>
                    <a:pt x="20298" y="3866"/>
                    <a:pt x="20303" y="3843"/>
                  </a:cubicBezTo>
                  <a:cubicBezTo>
                    <a:pt x="20397" y="3845"/>
                    <a:pt x="20413" y="3896"/>
                    <a:pt x="20474" y="3867"/>
                  </a:cubicBezTo>
                  <a:cubicBezTo>
                    <a:pt x="20464" y="3844"/>
                    <a:pt x="20473" y="3863"/>
                    <a:pt x="20441" y="3843"/>
                  </a:cubicBezTo>
                  <a:cubicBezTo>
                    <a:pt x="20480" y="3842"/>
                    <a:pt x="20475" y="3829"/>
                    <a:pt x="20482" y="3819"/>
                  </a:cubicBezTo>
                  <a:lnTo>
                    <a:pt x="20490" y="3835"/>
                  </a:lnTo>
                  <a:cubicBezTo>
                    <a:pt x="20506" y="3911"/>
                    <a:pt x="20531" y="3879"/>
                    <a:pt x="20498" y="3948"/>
                  </a:cubicBezTo>
                  <a:cubicBezTo>
                    <a:pt x="20538" y="3944"/>
                    <a:pt x="20502" y="3962"/>
                    <a:pt x="20538" y="3908"/>
                  </a:cubicBezTo>
                  <a:cubicBezTo>
                    <a:pt x="20521" y="3843"/>
                    <a:pt x="20529" y="3911"/>
                    <a:pt x="20530" y="3835"/>
                  </a:cubicBezTo>
                  <a:cubicBezTo>
                    <a:pt x="20506" y="3829"/>
                    <a:pt x="20511" y="3825"/>
                    <a:pt x="20490" y="3835"/>
                  </a:cubicBezTo>
                  <a:lnTo>
                    <a:pt x="20490" y="3802"/>
                  </a:lnTo>
                  <a:lnTo>
                    <a:pt x="20506" y="3802"/>
                  </a:lnTo>
                  <a:lnTo>
                    <a:pt x="20510" y="3820"/>
                  </a:lnTo>
                  <a:lnTo>
                    <a:pt x="20506" y="3802"/>
                  </a:lnTo>
                  <a:lnTo>
                    <a:pt x="20506" y="3786"/>
                  </a:lnTo>
                  <a:cubicBezTo>
                    <a:pt x="20467" y="3789"/>
                    <a:pt x="20492" y="3794"/>
                    <a:pt x="20457" y="3786"/>
                  </a:cubicBezTo>
                  <a:cubicBezTo>
                    <a:pt x="20465" y="3797"/>
                    <a:pt x="20456" y="3786"/>
                    <a:pt x="20469" y="3799"/>
                  </a:cubicBezTo>
                  <a:lnTo>
                    <a:pt x="20482" y="3810"/>
                  </a:lnTo>
                  <a:cubicBezTo>
                    <a:pt x="20478" y="3810"/>
                    <a:pt x="20458" y="3808"/>
                    <a:pt x="20457" y="3809"/>
                  </a:cubicBezTo>
                  <a:lnTo>
                    <a:pt x="20431" y="3816"/>
                  </a:lnTo>
                  <a:cubicBezTo>
                    <a:pt x="20387" y="3820"/>
                    <a:pt x="20427" y="3805"/>
                    <a:pt x="20377" y="3803"/>
                  </a:cubicBezTo>
                  <a:cubicBezTo>
                    <a:pt x="20340" y="3802"/>
                    <a:pt x="20360" y="3814"/>
                    <a:pt x="20315" y="3808"/>
                  </a:cubicBezTo>
                  <a:cubicBezTo>
                    <a:pt x="20312" y="3808"/>
                    <a:pt x="20294" y="3803"/>
                    <a:pt x="20289" y="3801"/>
                  </a:cubicBezTo>
                  <a:cubicBezTo>
                    <a:pt x="20271" y="3795"/>
                    <a:pt x="20275" y="3797"/>
                    <a:pt x="20263" y="3786"/>
                  </a:cubicBezTo>
                  <a:lnTo>
                    <a:pt x="20352" y="3786"/>
                  </a:lnTo>
                  <a:cubicBezTo>
                    <a:pt x="20340" y="3774"/>
                    <a:pt x="20338" y="3778"/>
                    <a:pt x="20336" y="3754"/>
                  </a:cubicBezTo>
                  <a:cubicBezTo>
                    <a:pt x="20289" y="3758"/>
                    <a:pt x="20331" y="3755"/>
                    <a:pt x="20298" y="3765"/>
                  </a:cubicBezTo>
                  <a:cubicBezTo>
                    <a:pt x="20199" y="3798"/>
                    <a:pt x="20205" y="3731"/>
                    <a:pt x="20089" y="3750"/>
                  </a:cubicBezTo>
                  <a:lnTo>
                    <a:pt x="20043" y="3761"/>
                  </a:lnTo>
                  <a:cubicBezTo>
                    <a:pt x="20019" y="3775"/>
                    <a:pt x="20039" y="3776"/>
                    <a:pt x="20010" y="3783"/>
                  </a:cubicBezTo>
                  <a:cubicBezTo>
                    <a:pt x="19989" y="3788"/>
                    <a:pt x="19969" y="3780"/>
                    <a:pt x="19955" y="3771"/>
                  </a:cubicBezTo>
                  <a:cubicBezTo>
                    <a:pt x="19909" y="3743"/>
                    <a:pt x="19910" y="3728"/>
                    <a:pt x="19873" y="3737"/>
                  </a:cubicBezTo>
                  <a:cubicBezTo>
                    <a:pt x="19819" y="3749"/>
                    <a:pt x="19830" y="3749"/>
                    <a:pt x="19776" y="3737"/>
                  </a:cubicBezTo>
                  <a:cubicBezTo>
                    <a:pt x="19739" y="3729"/>
                    <a:pt x="19730" y="3737"/>
                    <a:pt x="19720" y="3778"/>
                  </a:cubicBezTo>
                  <a:cubicBezTo>
                    <a:pt x="19687" y="3754"/>
                    <a:pt x="19695" y="3737"/>
                    <a:pt x="19704" y="3697"/>
                  </a:cubicBezTo>
                  <a:cubicBezTo>
                    <a:pt x="19683" y="3705"/>
                    <a:pt x="19693" y="3710"/>
                    <a:pt x="19667" y="3704"/>
                  </a:cubicBezTo>
                  <a:cubicBezTo>
                    <a:pt x="19651" y="3700"/>
                    <a:pt x="19651" y="3699"/>
                    <a:pt x="19623" y="3697"/>
                  </a:cubicBezTo>
                  <a:cubicBezTo>
                    <a:pt x="19615" y="3717"/>
                    <a:pt x="19617" y="3704"/>
                    <a:pt x="19623" y="3729"/>
                  </a:cubicBezTo>
                  <a:lnTo>
                    <a:pt x="19558" y="3729"/>
                  </a:lnTo>
                  <a:cubicBezTo>
                    <a:pt x="19587" y="3702"/>
                    <a:pt x="19558" y="3715"/>
                    <a:pt x="19571" y="3670"/>
                  </a:cubicBezTo>
                  <a:lnTo>
                    <a:pt x="19582" y="3648"/>
                  </a:lnTo>
                  <a:cubicBezTo>
                    <a:pt x="19618" y="3649"/>
                    <a:pt x="19627" y="3657"/>
                    <a:pt x="19671" y="3657"/>
                  </a:cubicBezTo>
                  <a:lnTo>
                    <a:pt x="19671" y="3689"/>
                  </a:lnTo>
                  <a:cubicBezTo>
                    <a:pt x="19720" y="3685"/>
                    <a:pt x="19702" y="3665"/>
                    <a:pt x="19791" y="3662"/>
                  </a:cubicBezTo>
                  <a:cubicBezTo>
                    <a:pt x="19826" y="3661"/>
                    <a:pt x="19804" y="3678"/>
                    <a:pt x="19825" y="3648"/>
                  </a:cubicBezTo>
                  <a:cubicBezTo>
                    <a:pt x="19736" y="3628"/>
                    <a:pt x="19744" y="3643"/>
                    <a:pt x="19712" y="3665"/>
                  </a:cubicBezTo>
                  <a:cubicBezTo>
                    <a:pt x="19699" y="3645"/>
                    <a:pt x="19702" y="3656"/>
                    <a:pt x="19696" y="3632"/>
                  </a:cubicBezTo>
                  <a:lnTo>
                    <a:pt x="19663" y="3632"/>
                  </a:lnTo>
                  <a:cubicBezTo>
                    <a:pt x="19652" y="3668"/>
                    <a:pt x="19609" y="3627"/>
                    <a:pt x="19532" y="3627"/>
                  </a:cubicBezTo>
                  <a:cubicBezTo>
                    <a:pt x="19492" y="3627"/>
                    <a:pt x="19511" y="3639"/>
                    <a:pt x="19484" y="3633"/>
                  </a:cubicBezTo>
                  <a:cubicBezTo>
                    <a:pt x="19464" y="3630"/>
                    <a:pt x="19496" y="3628"/>
                    <a:pt x="19453" y="3624"/>
                  </a:cubicBezTo>
                  <a:cubicBezTo>
                    <a:pt x="19458" y="3691"/>
                    <a:pt x="19459" y="3640"/>
                    <a:pt x="19428" y="3681"/>
                  </a:cubicBezTo>
                  <a:cubicBezTo>
                    <a:pt x="19409" y="3686"/>
                    <a:pt x="19417" y="3677"/>
                    <a:pt x="19412" y="3697"/>
                  </a:cubicBezTo>
                  <a:cubicBezTo>
                    <a:pt x="19433" y="3691"/>
                    <a:pt x="19421" y="3700"/>
                    <a:pt x="19428" y="3681"/>
                  </a:cubicBezTo>
                  <a:cubicBezTo>
                    <a:pt x="19446" y="3693"/>
                    <a:pt x="19439" y="3682"/>
                    <a:pt x="19445" y="3705"/>
                  </a:cubicBezTo>
                  <a:cubicBezTo>
                    <a:pt x="19464" y="3705"/>
                    <a:pt x="19472" y="3708"/>
                    <a:pt x="19488" y="3701"/>
                  </a:cubicBezTo>
                  <a:cubicBezTo>
                    <a:pt x="19538" y="3678"/>
                    <a:pt x="19457" y="3698"/>
                    <a:pt x="19509" y="3681"/>
                  </a:cubicBezTo>
                  <a:lnTo>
                    <a:pt x="19521" y="3694"/>
                  </a:lnTo>
                  <a:cubicBezTo>
                    <a:pt x="19522" y="3696"/>
                    <a:pt x="19526" y="3701"/>
                    <a:pt x="19528" y="3703"/>
                  </a:cubicBezTo>
                  <a:cubicBezTo>
                    <a:pt x="19541" y="3717"/>
                    <a:pt x="19530" y="3714"/>
                    <a:pt x="19550" y="3721"/>
                  </a:cubicBezTo>
                  <a:lnTo>
                    <a:pt x="19540" y="3728"/>
                  </a:lnTo>
                  <a:cubicBezTo>
                    <a:pt x="19513" y="3755"/>
                    <a:pt x="19537" y="3743"/>
                    <a:pt x="19526" y="3770"/>
                  </a:cubicBezTo>
                  <a:cubicBezTo>
                    <a:pt x="19477" y="3757"/>
                    <a:pt x="19544" y="3757"/>
                    <a:pt x="19461" y="3713"/>
                  </a:cubicBezTo>
                  <a:cubicBezTo>
                    <a:pt x="19393" y="3777"/>
                    <a:pt x="19406" y="3744"/>
                    <a:pt x="19387" y="3753"/>
                  </a:cubicBezTo>
                  <a:cubicBezTo>
                    <a:pt x="19351" y="3772"/>
                    <a:pt x="19422" y="3753"/>
                    <a:pt x="19372" y="3770"/>
                  </a:cubicBezTo>
                  <a:cubicBezTo>
                    <a:pt x="19366" y="3707"/>
                    <a:pt x="19319" y="3746"/>
                    <a:pt x="19291" y="3754"/>
                  </a:cubicBezTo>
                  <a:lnTo>
                    <a:pt x="19202" y="3705"/>
                  </a:lnTo>
                  <a:cubicBezTo>
                    <a:pt x="19194" y="3734"/>
                    <a:pt x="19201" y="3727"/>
                    <a:pt x="19169" y="3729"/>
                  </a:cubicBezTo>
                  <a:lnTo>
                    <a:pt x="19169" y="3721"/>
                  </a:lnTo>
                  <a:lnTo>
                    <a:pt x="19160" y="3728"/>
                  </a:lnTo>
                  <a:lnTo>
                    <a:pt x="19169" y="3729"/>
                  </a:lnTo>
                  <a:lnTo>
                    <a:pt x="19145" y="3762"/>
                  </a:lnTo>
                  <a:cubicBezTo>
                    <a:pt x="19039" y="3762"/>
                    <a:pt x="19065" y="3753"/>
                    <a:pt x="19072" y="3721"/>
                  </a:cubicBezTo>
                  <a:cubicBezTo>
                    <a:pt x="19052" y="3730"/>
                    <a:pt x="19065" y="3727"/>
                    <a:pt x="19040" y="3721"/>
                  </a:cubicBezTo>
                  <a:cubicBezTo>
                    <a:pt x="19049" y="3742"/>
                    <a:pt x="19045" y="3737"/>
                    <a:pt x="19040" y="3762"/>
                  </a:cubicBezTo>
                  <a:lnTo>
                    <a:pt x="19015" y="3762"/>
                  </a:lnTo>
                  <a:cubicBezTo>
                    <a:pt x="19022" y="3738"/>
                    <a:pt x="19018" y="3749"/>
                    <a:pt x="19031" y="3729"/>
                  </a:cubicBezTo>
                  <a:cubicBezTo>
                    <a:pt x="18988" y="3733"/>
                    <a:pt x="18979" y="3742"/>
                    <a:pt x="18991" y="3689"/>
                  </a:cubicBezTo>
                  <a:lnTo>
                    <a:pt x="18902" y="3689"/>
                  </a:lnTo>
                  <a:cubicBezTo>
                    <a:pt x="18907" y="3707"/>
                    <a:pt x="18901" y="3696"/>
                    <a:pt x="18912" y="3707"/>
                  </a:cubicBezTo>
                  <a:lnTo>
                    <a:pt x="18926" y="3713"/>
                  </a:lnTo>
                  <a:cubicBezTo>
                    <a:pt x="18921" y="3736"/>
                    <a:pt x="18916" y="3741"/>
                    <a:pt x="18902" y="3754"/>
                  </a:cubicBezTo>
                  <a:cubicBezTo>
                    <a:pt x="18878" y="3736"/>
                    <a:pt x="18892" y="3731"/>
                    <a:pt x="18869" y="3721"/>
                  </a:cubicBezTo>
                  <a:cubicBezTo>
                    <a:pt x="18879" y="3696"/>
                    <a:pt x="18852" y="3710"/>
                    <a:pt x="18894" y="3705"/>
                  </a:cubicBezTo>
                  <a:cubicBezTo>
                    <a:pt x="18866" y="3667"/>
                    <a:pt x="18881" y="3715"/>
                    <a:pt x="18853" y="3665"/>
                  </a:cubicBezTo>
                  <a:cubicBezTo>
                    <a:pt x="18800" y="3666"/>
                    <a:pt x="18817" y="3680"/>
                    <a:pt x="18788" y="3642"/>
                  </a:cubicBezTo>
                  <a:cubicBezTo>
                    <a:pt x="18786" y="3640"/>
                    <a:pt x="18782" y="3634"/>
                    <a:pt x="18780" y="3632"/>
                  </a:cubicBezTo>
                  <a:cubicBezTo>
                    <a:pt x="18745" y="3642"/>
                    <a:pt x="18767" y="3646"/>
                    <a:pt x="18742" y="3650"/>
                  </a:cubicBezTo>
                  <a:cubicBezTo>
                    <a:pt x="18728" y="3653"/>
                    <a:pt x="18712" y="3646"/>
                    <a:pt x="18720" y="3628"/>
                  </a:cubicBezTo>
                  <a:cubicBezTo>
                    <a:pt x="18730" y="3605"/>
                    <a:pt x="18728" y="3623"/>
                    <a:pt x="18761" y="3621"/>
                  </a:cubicBezTo>
                  <a:cubicBezTo>
                    <a:pt x="18774" y="3620"/>
                    <a:pt x="18797" y="3616"/>
                    <a:pt x="18821" y="3616"/>
                  </a:cubicBezTo>
                  <a:cubicBezTo>
                    <a:pt x="18804" y="3591"/>
                    <a:pt x="18797" y="3598"/>
                    <a:pt x="18788" y="3567"/>
                  </a:cubicBezTo>
                  <a:cubicBezTo>
                    <a:pt x="18879" y="3546"/>
                    <a:pt x="18852" y="3574"/>
                    <a:pt x="18853" y="3527"/>
                  </a:cubicBezTo>
                  <a:cubicBezTo>
                    <a:pt x="18894" y="3538"/>
                    <a:pt x="18877" y="3558"/>
                    <a:pt x="18910" y="3558"/>
                  </a:cubicBezTo>
                  <a:cubicBezTo>
                    <a:pt x="18943" y="3558"/>
                    <a:pt x="18926" y="3538"/>
                    <a:pt x="18967" y="3527"/>
                  </a:cubicBezTo>
                  <a:cubicBezTo>
                    <a:pt x="18967" y="3564"/>
                    <a:pt x="18976" y="3555"/>
                    <a:pt x="18964" y="3581"/>
                  </a:cubicBezTo>
                  <a:lnTo>
                    <a:pt x="18950" y="3608"/>
                  </a:lnTo>
                  <a:lnTo>
                    <a:pt x="18829" y="3608"/>
                  </a:lnTo>
                  <a:lnTo>
                    <a:pt x="18856" y="3629"/>
                  </a:lnTo>
                  <a:cubicBezTo>
                    <a:pt x="18890" y="3653"/>
                    <a:pt x="18862" y="3626"/>
                    <a:pt x="18901" y="3634"/>
                  </a:cubicBezTo>
                  <a:cubicBezTo>
                    <a:pt x="18960" y="3647"/>
                    <a:pt x="18957" y="3632"/>
                    <a:pt x="19015" y="3632"/>
                  </a:cubicBezTo>
                  <a:lnTo>
                    <a:pt x="18983" y="3616"/>
                  </a:lnTo>
                  <a:cubicBezTo>
                    <a:pt x="18986" y="3580"/>
                    <a:pt x="18981" y="3603"/>
                    <a:pt x="18999" y="3576"/>
                  </a:cubicBezTo>
                  <a:cubicBezTo>
                    <a:pt x="19009" y="3562"/>
                    <a:pt x="19017" y="3553"/>
                    <a:pt x="19031" y="3543"/>
                  </a:cubicBezTo>
                  <a:cubicBezTo>
                    <a:pt x="19074" y="3554"/>
                    <a:pt x="19038" y="3551"/>
                    <a:pt x="19072" y="3576"/>
                  </a:cubicBezTo>
                  <a:cubicBezTo>
                    <a:pt x="19101" y="3532"/>
                    <a:pt x="19086" y="3527"/>
                    <a:pt x="19153" y="3527"/>
                  </a:cubicBezTo>
                  <a:cubicBezTo>
                    <a:pt x="19164" y="3569"/>
                    <a:pt x="19161" y="3534"/>
                    <a:pt x="19185" y="3567"/>
                  </a:cubicBezTo>
                  <a:lnTo>
                    <a:pt x="19177" y="3567"/>
                  </a:lnTo>
                  <a:lnTo>
                    <a:pt x="19184" y="3577"/>
                  </a:lnTo>
                  <a:lnTo>
                    <a:pt x="19185" y="3567"/>
                  </a:lnTo>
                  <a:lnTo>
                    <a:pt x="19193" y="3527"/>
                  </a:lnTo>
                  <a:cubicBezTo>
                    <a:pt x="19218" y="3526"/>
                    <a:pt x="19223" y="3523"/>
                    <a:pt x="19242" y="3519"/>
                  </a:cubicBezTo>
                  <a:lnTo>
                    <a:pt x="19242" y="3559"/>
                  </a:lnTo>
                  <a:cubicBezTo>
                    <a:pt x="19286" y="3549"/>
                    <a:pt x="19276" y="3561"/>
                    <a:pt x="19313" y="3548"/>
                  </a:cubicBezTo>
                  <a:cubicBezTo>
                    <a:pt x="19362" y="3530"/>
                    <a:pt x="19336" y="3555"/>
                    <a:pt x="19387" y="3543"/>
                  </a:cubicBezTo>
                  <a:cubicBezTo>
                    <a:pt x="19418" y="3536"/>
                    <a:pt x="19411" y="3530"/>
                    <a:pt x="19445" y="3527"/>
                  </a:cubicBezTo>
                  <a:cubicBezTo>
                    <a:pt x="19451" y="3551"/>
                    <a:pt x="19460" y="3561"/>
                    <a:pt x="19489" y="3555"/>
                  </a:cubicBezTo>
                  <a:cubicBezTo>
                    <a:pt x="19549" y="3543"/>
                    <a:pt x="19489" y="3532"/>
                    <a:pt x="19550" y="3527"/>
                  </a:cubicBezTo>
                  <a:lnTo>
                    <a:pt x="19551" y="3535"/>
                  </a:lnTo>
                  <a:cubicBezTo>
                    <a:pt x="19567" y="3586"/>
                    <a:pt x="19575" y="3518"/>
                    <a:pt x="19590" y="3576"/>
                  </a:cubicBezTo>
                  <a:cubicBezTo>
                    <a:pt x="19559" y="3578"/>
                    <a:pt x="19566" y="3571"/>
                    <a:pt x="19558" y="3600"/>
                  </a:cubicBezTo>
                  <a:lnTo>
                    <a:pt x="19599" y="3600"/>
                  </a:lnTo>
                  <a:cubicBezTo>
                    <a:pt x="19593" y="3578"/>
                    <a:pt x="19599" y="3593"/>
                    <a:pt x="19590" y="3576"/>
                  </a:cubicBezTo>
                  <a:lnTo>
                    <a:pt x="19626" y="3555"/>
                  </a:lnTo>
                  <a:cubicBezTo>
                    <a:pt x="19628" y="3554"/>
                    <a:pt x="19630" y="3553"/>
                    <a:pt x="19631" y="3552"/>
                  </a:cubicBezTo>
                  <a:cubicBezTo>
                    <a:pt x="19633" y="3551"/>
                    <a:pt x="19635" y="3550"/>
                    <a:pt x="19637" y="3549"/>
                  </a:cubicBezTo>
                  <a:cubicBezTo>
                    <a:pt x="19653" y="3539"/>
                    <a:pt x="19658" y="3539"/>
                    <a:pt x="19663" y="3519"/>
                  </a:cubicBezTo>
                  <a:lnTo>
                    <a:pt x="19696" y="3519"/>
                  </a:lnTo>
                  <a:cubicBezTo>
                    <a:pt x="19700" y="3537"/>
                    <a:pt x="19702" y="3537"/>
                    <a:pt x="19704" y="3559"/>
                  </a:cubicBezTo>
                  <a:cubicBezTo>
                    <a:pt x="19736" y="3551"/>
                    <a:pt x="19714" y="3546"/>
                    <a:pt x="19734" y="3551"/>
                  </a:cubicBezTo>
                  <a:cubicBezTo>
                    <a:pt x="19782" y="3562"/>
                    <a:pt x="19690" y="3562"/>
                    <a:pt x="19787" y="3565"/>
                  </a:cubicBezTo>
                  <a:lnTo>
                    <a:pt x="19820" y="3567"/>
                  </a:lnTo>
                  <a:cubicBezTo>
                    <a:pt x="19821" y="3567"/>
                    <a:pt x="19831" y="3563"/>
                    <a:pt x="19842" y="3560"/>
                  </a:cubicBezTo>
                  <a:lnTo>
                    <a:pt x="19958" y="3545"/>
                  </a:lnTo>
                  <a:cubicBezTo>
                    <a:pt x="19989" y="3540"/>
                    <a:pt x="19969" y="3538"/>
                    <a:pt x="20004" y="3535"/>
                  </a:cubicBezTo>
                  <a:cubicBezTo>
                    <a:pt x="20020" y="3579"/>
                    <a:pt x="20028" y="3538"/>
                    <a:pt x="20085" y="3576"/>
                  </a:cubicBezTo>
                  <a:cubicBezTo>
                    <a:pt x="20098" y="3556"/>
                    <a:pt x="20094" y="3567"/>
                    <a:pt x="20101" y="3543"/>
                  </a:cubicBezTo>
                  <a:cubicBezTo>
                    <a:pt x="20126" y="3561"/>
                    <a:pt x="20114" y="3538"/>
                    <a:pt x="20117" y="3576"/>
                  </a:cubicBezTo>
                  <a:cubicBezTo>
                    <a:pt x="20141" y="3564"/>
                    <a:pt x="20128" y="3569"/>
                    <a:pt x="20170" y="3570"/>
                  </a:cubicBezTo>
                  <a:lnTo>
                    <a:pt x="20221" y="3571"/>
                  </a:lnTo>
                  <a:cubicBezTo>
                    <a:pt x="20265" y="3579"/>
                    <a:pt x="20246" y="3570"/>
                    <a:pt x="20255" y="3592"/>
                  </a:cubicBezTo>
                  <a:lnTo>
                    <a:pt x="20151" y="3618"/>
                  </a:lnTo>
                  <a:cubicBezTo>
                    <a:pt x="20132" y="3623"/>
                    <a:pt x="20151" y="3620"/>
                    <a:pt x="20128" y="3625"/>
                  </a:cubicBezTo>
                  <a:cubicBezTo>
                    <a:pt x="20127" y="3626"/>
                    <a:pt x="20124" y="3626"/>
                    <a:pt x="20123" y="3626"/>
                  </a:cubicBezTo>
                  <a:lnTo>
                    <a:pt x="20060" y="3640"/>
                  </a:lnTo>
                  <a:cubicBezTo>
                    <a:pt x="20063" y="3675"/>
                    <a:pt x="20054" y="3669"/>
                    <a:pt x="20129" y="3675"/>
                  </a:cubicBezTo>
                  <a:lnTo>
                    <a:pt x="20161" y="3672"/>
                  </a:lnTo>
                  <a:cubicBezTo>
                    <a:pt x="20191" y="3675"/>
                    <a:pt x="20159" y="3691"/>
                    <a:pt x="20198" y="3665"/>
                  </a:cubicBezTo>
                  <a:cubicBezTo>
                    <a:pt x="20194" y="3683"/>
                    <a:pt x="20192" y="3683"/>
                    <a:pt x="20190" y="3705"/>
                  </a:cubicBezTo>
                  <a:cubicBezTo>
                    <a:pt x="20228" y="3677"/>
                    <a:pt x="20183" y="3686"/>
                    <a:pt x="20230" y="3681"/>
                  </a:cubicBezTo>
                  <a:cubicBezTo>
                    <a:pt x="20224" y="3649"/>
                    <a:pt x="20224" y="3672"/>
                    <a:pt x="20230" y="3640"/>
                  </a:cubicBezTo>
                  <a:cubicBezTo>
                    <a:pt x="20211" y="3632"/>
                    <a:pt x="20224" y="3635"/>
                    <a:pt x="20198" y="3640"/>
                  </a:cubicBezTo>
                  <a:cubicBezTo>
                    <a:pt x="20205" y="3614"/>
                    <a:pt x="20203" y="3611"/>
                    <a:pt x="20226" y="3614"/>
                  </a:cubicBezTo>
                  <a:cubicBezTo>
                    <a:pt x="20227" y="3614"/>
                    <a:pt x="20241" y="3644"/>
                    <a:pt x="20255" y="3592"/>
                  </a:cubicBezTo>
                  <a:cubicBezTo>
                    <a:pt x="20282" y="3574"/>
                    <a:pt x="20272" y="3575"/>
                    <a:pt x="20303" y="3592"/>
                  </a:cubicBezTo>
                  <a:cubicBezTo>
                    <a:pt x="20289" y="3553"/>
                    <a:pt x="20301" y="3598"/>
                    <a:pt x="20287" y="3559"/>
                  </a:cubicBezTo>
                  <a:cubicBezTo>
                    <a:pt x="20330" y="3556"/>
                    <a:pt x="20302" y="3567"/>
                    <a:pt x="20312" y="3543"/>
                  </a:cubicBezTo>
                  <a:cubicBezTo>
                    <a:pt x="20358" y="3547"/>
                    <a:pt x="20375" y="3552"/>
                    <a:pt x="20376" y="3600"/>
                  </a:cubicBezTo>
                  <a:lnTo>
                    <a:pt x="20358" y="3614"/>
                  </a:lnTo>
                  <a:cubicBezTo>
                    <a:pt x="20383" y="3629"/>
                    <a:pt x="20385" y="3619"/>
                    <a:pt x="20376" y="3600"/>
                  </a:cubicBezTo>
                  <a:cubicBezTo>
                    <a:pt x="20388" y="3592"/>
                    <a:pt x="20397" y="3586"/>
                    <a:pt x="20410" y="3577"/>
                  </a:cubicBezTo>
                  <a:lnTo>
                    <a:pt x="20449" y="3551"/>
                  </a:lnTo>
                  <a:cubicBezTo>
                    <a:pt x="20481" y="3563"/>
                    <a:pt x="20450" y="3552"/>
                    <a:pt x="20482" y="3576"/>
                  </a:cubicBezTo>
                  <a:cubicBezTo>
                    <a:pt x="20491" y="3549"/>
                    <a:pt x="20471" y="3570"/>
                    <a:pt x="20506" y="3551"/>
                  </a:cubicBezTo>
                  <a:cubicBezTo>
                    <a:pt x="20514" y="3580"/>
                    <a:pt x="20522" y="3575"/>
                    <a:pt x="20529" y="3600"/>
                  </a:cubicBezTo>
                  <a:cubicBezTo>
                    <a:pt x="20529" y="3601"/>
                    <a:pt x="20529" y="3604"/>
                    <a:pt x="20530" y="3604"/>
                  </a:cubicBezTo>
                  <a:cubicBezTo>
                    <a:pt x="20530" y="3605"/>
                    <a:pt x="20530" y="3607"/>
                    <a:pt x="20530" y="3608"/>
                  </a:cubicBezTo>
                  <a:cubicBezTo>
                    <a:pt x="20572" y="3597"/>
                    <a:pt x="20541" y="3595"/>
                    <a:pt x="20587" y="3595"/>
                  </a:cubicBezTo>
                  <a:cubicBezTo>
                    <a:pt x="20619" y="3596"/>
                    <a:pt x="20619" y="3577"/>
                    <a:pt x="20644" y="3567"/>
                  </a:cubicBezTo>
                  <a:cubicBezTo>
                    <a:pt x="20644" y="3568"/>
                    <a:pt x="20650" y="3578"/>
                    <a:pt x="20653" y="3582"/>
                  </a:cubicBezTo>
                  <a:cubicBezTo>
                    <a:pt x="20667" y="3600"/>
                    <a:pt x="20697" y="3624"/>
                    <a:pt x="20722" y="3620"/>
                  </a:cubicBezTo>
                  <a:cubicBezTo>
                    <a:pt x="20723" y="3620"/>
                    <a:pt x="20726" y="3619"/>
                    <a:pt x="20727" y="3619"/>
                  </a:cubicBezTo>
                  <a:lnTo>
                    <a:pt x="20806" y="3608"/>
                  </a:lnTo>
                  <a:cubicBezTo>
                    <a:pt x="20816" y="3583"/>
                    <a:pt x="20809" y="3606"/>
                    <a:pt x="20806" y="3567"/>
                  </a:cubicBezTo>
                  <a:cubicBezTo>
                    <a:pt x="20851" y="3589"/>
                    <a:pt x="20829" y="3556"/>
                    <a:pt x="20887" y="3551"/>
                  </a:cubicBezTo>
                  <a:cubicBezTo>
                    <a:pt x="20887" y="3583"/>
                    <a:pt x="20885" y="3570"/>
                    <a:pt x="20895" y="3592"/>
                  </a:cubicBezTo>
                  <a:cubicBezTo>
                    <a:pt x="20915" y="3581"/>
                    <a:pt x="20920" y="3576"/>
                    <a:pt x="20952" y="3575"/>
                  </a:cubicBezTo>
                  <a:cubicBezTo>
                    <a:pt x="20993" y="3573"/>
                    <a:pt x="20988" y="3579"/>
                    <a:pt x="21011" y="3586"/>
                  </a:cubicBezTo>
                  <a:cubicBezTo>
                    <a:pt x="21027" y="3590"/>
                    <a:pt x="21054" y="3580"/>
                    <a:pt x="21075" y="3592"/>
                  </a:cubicBezTo>
                  <a:cubicBezTo>
                    <a:pt x="21101" y="3608"/>
                    <a:pt x="21057" y="3593"/>
                    <a:pt x="21097" y="3608"/>
                  </a:cubicBezTo>
                  <a:lnTo>
                    <a:pt x="21152" y="3572"/>
                  </a:lnTo>
                  <a:cubicBezTo>
                    <a:pt x="21220" y="3554"/>
                    <a:pt x="21210" y="3594"/>
                    <a:pt x="21211" y="3600"/>
                  </a:cubicBezTo>
                  <a:cubicBezTo>
                    <a:pt x="21241" y="3599"/>
                    <a:pt x="21239" y="3594"/>
                    <a:pt x="21259" y="3595"/>
                  </a:cubicBezTo>
                  <a:lnTo>
                    <a:pt x="21320" y="3600"/>
                  </a:lnTo>
                  <a:cubicBezTo>
                    <a:pt x="21383" y="3609"/>
                    <a:pt x="21392" y="3588"/>
                    <a:pt x="21432" y="3598"/>
                  </a:cubicBezTo>
                  <a:lnTo>
                    <a:pt x="21477" y="3606"/>
                  </a:lnTo>
                  <a:cubicBezTo>
                    <a:pt x="21482" y="3606"/>
                    <a:pt x="21518" y="3611"/>
                    <a:pt x="21522" y="3610"/>
                  </a:cubicBezTo>
                  <a:cubicBezTo>
                    <a:pt x="21537" y="3610"/>
                    <a:pt x="21547" y="3598"/>
                    <a:pt x="21559" y="3592"/>
                  </a:cubicBezTo>
                  <a:cubicBezTo>
                    <a:pt x="21585" y="3611"/>
                    <a:pt x="21566" y="3614"/>
                    <a:pt x="21592" y="3624"/>
                  </a:cubicBezTo>
                  <a:cubicBezTo>
                    <a:pt x="21591" y="3588"/>
                    <a:pt x="21584" y="3586"/>
                    <a:pt x="21584" y="3543"/>
                  </a:cubicBezTo>
                  <a:cubicBezTo>
                    <a:pt x="21538" y="3547"/>
                    <a:pt x="21521" y="3543"/>
                    <a:pt x="21477" y="3536"/>
                  </a:cubicBezTo>
                  <a:cubicBezTo>
                    <a:pt x="21434" y="3530"/>
                    <a:pt x="21389" y="3530"/>
                    <a:pt x="21362" y="3529"/>
                  </a:cubicBezTo>
                  <a:lnTo>
                    <a:pt x="21031" y="3505"/>
                  </a:lnTo>
                  <a:cubicBezTo>
                    <a:pt x="20983" y="3498"/>
                    <a:pt x="20940" y="3499"/>
                    <a:pt x="20910" y="3501"/>
                  </a:cubicBezTo>
                  <a:cubicBezTo>
                    <a:pt x="20888" y="3503"/>
                    <a:pt x="20864" y="3500"/>
                    <a:pt x="20854" y="3499"/>
                  </a:cubicBezTo>
                  <a:cubicBezTo>
                    <a:pt x="20822" y="3498"/>
                    <a:pt x="20838" y="3500"/>
                    <a:pt x="20801" y="3492"/>
                  </a:cubicBezTo>
                  <a:lnTo>
                    <a:pt x="20755" y="3488"/>
                  </a:lnTo>
                  <a:cubicBezTo>
                    <a:pt x="20686" y="3485"/>
                    <a:pt x="20577" y="3458"/>
                    <a:pt x="20522" y="3470"/>
                  </a:cubicBezTo>
                  <a:cubicBezTo>
                    <a:pt x="20489" y="3477"/>
                    <a:pt x="20237" y="3466"/>
                    <a:pt x="20201" y="3456"/>
                  </a:cubicBezTo>
                  <a:cubicBezTo>
                    <a:pt x="20171" y="3448"/>
                    <a:pt x="20201" y="3444"/>
                    <a:pt x="20158" y="3454"/>
                  </a:cubicBezTo>
                  <a:cubicBezTo>
                    <a:pt x="20082" y="3470"/>
                    <a:pt x="19916" y="3430"/>
                    <a:pt x="19781" y="3440"/>
                  </a:cubicBezTo>
                  <a:cubicBezTo>
                    <a:pt x="19734" y="3443"/>
                    <a:pt x="19687" y="3448"/>
                    <a:pt x="19634" y="3435"/>
                  </a:cubicBezTo>
                  <a:cubicBezTo>
                    <a:pt x="19628" y="3433"/>
                    <a:pt x="19621" y="3430"/>
                    <a:pt x="19609" y="3428"/>
                  </a:cubicBezTo>
                  <a:cubicBezTo>
                    <a:pt x="19584" y="3425"/>
                    <a:pt x="19566" y="3441"/>
                    <a:pt x="19526" y="3438"/>
                  </a:cubicBezTo>
                  <a:cubicBezTo>
                    <a:pt x="19494" y="3435"/>
                    <a:pt x="19500" y="3429"/>
                    <a:pt x="19463" y="3432"/>
                  </a:cubicBezTo>
                  <a:cubicBezTo>
                    <a:pt x="19433" y="3434"/>
                    <a:pt x="19447" y="3436"/>
                    <a:pt x="19411" y="3431"/>
                  </a:cubicBezTo>
                  <a:cubicBezTo>
                    <a:pt x="19386" y="3428"/>
                    <a:pt x="19365" y="3422"/>
                    <a:pt x="19347" y="3423"/>
                  </a:cubicBezTo>
                  <a:cubicBezTo>
                    <a:pt x="19287" y="3423"/>
                    <a:pt x="19317" y="3430"/>
                    <a:pt x="19237" y="3418"/>
                  </a:cubicBezTo>
                  <a:lnTo>
                    <a:pt x="19012" y="3409"/>
                  </a:lnTo>
                  <a:cubicBezTo>
                    <a:pt x="18957" y="3409"/>
                    <a:pt x="19026" y="3406"/>
                    <a:pt x="18966" y="3398"/>
                  </a:cubicBezTo>
                  <a:cubicBezTo>
                    <a:pt x="18942" y="3394"/>
                    <a:pt x="18922" y="3400"/>
                    <a:pt x="18896" y="3394"/>
                  </a:cubicBezTo>
                  <a:cubicBezTo>
                    <a:pt x="18847" y="3384"/>
                    <a:pt x="18879" y="3387"/>
                    <a:pt x="18801" y="3402"/>
                  </a:cubicBezTo>
                  <a:cubicBezTo>
                    <a:pt x="18728" y="3417"/>
                    <a:pt x="18763" y="3394"/>
                    <a:pt x="18708" y="3393"/>
                  </a:cubicBezTo>
                  <a:cubicBezTo>
                    <a:pt x="18682" y="3392"/>
                    <a:pt x="18645" y="3394"/>
                    <a:pt x="18594" y="3389"/>
                  </a:cubicBezTo>
                  <a:cubicBezTo>
                    <a:pt x="18560" y="3386"/>
                    <a:pt x="18567" y="3380"/>
                    <a:pt x="18543" y="3375"/>
                  </a:cubicBezTo>
                  <a:cubicBezTo>
                    <a:pt x="18515" y="3369"/>
                    <a:pt x="18500" y="3377"/>
                    <a:pt x="18479" y="3380"/>
                  </a:cubicBezTo>
                  <a:cubicBezTo>
                    <a:pt x="18398" y="3388"/>
                    <a:pt x="18424" y="3392"/>
                    <a:pt x="18387" y="3399"/>
                  </a:cubicBezTo>
                  <a:cubicBezTo>
                    <a:pt x="18362" y="3403"/>
                    <a:pt x="18380" y="3396"/>
                    <a:pt x="18350" y="3391"/>
                  </a:cubicBezTo>
                  <a:cubicBezTo>
                    <a:pt x="18305" y="3383"/>
                    <a:pt x="18289" y="3396"/>
                    <a:pt x="18247" y="3374"/>
                  </a:cubicBezTo>
                  <a:lnTo>
                    <a:pt x="18137" y="3352"/>
                  </a:lnTo>
                  <a:cubicBezTo>
                    <a:pt x="18105" y="3334"/>
                    <a:pt x="18125" y="3332"/>
                    <a:pt x="18075" y="3332"/>
                  </a:cubicBezTo>
                  <a:cubicBezTo>
                    <a:pt x="18094" y="3306"/>
                    <a:pt x="18097" y="3326"/>
                    <a:pt x="18108" y="3300"/>
                  </a:cubicBezTo>
                  <a:cubicBezTo>
                    <a:pt x="18086" y="3302"/>
                    <a:pt x="18086" y="3304"/>
                    <a:pt x="18067" y="3308"/>
                  </a:cubicBezTo>
                  <a:cubicBezTo>
                    <a:pt x="18055" y="3333"/>
                    <a:pt x="18060" y="3344"/>
                    <a:pt x="18048" y="3362"/>
                  </a:cubicBezTo>
                  <a:lnTo>
                    <a:pt x="18025" y="3388"/>
                  </a:lnTo>
                  <a:cubicBezTo>
                    <a:pt x="17989" y="3417"/>
                    <a:pt x="17973" y="3372"/>
                    <a:pt x="17962" y="3349"/>
                  </a:cubicBezTo>
                  <a:cubicBezTo>
                    <a:pt x="17929" y="3366"/>
                    <a:pt x="17895" y="3373"/>
                    <a:pt x="17857" y="3373"/>
                  </a:cubicBezTo>
                  <a:cubicBezTo>
                    <a:pt x="17852" y="3355"/>
                    <a:pt x="17859" y="3365"/>
                    <a:pt x="17845" y="3355"/>
                  </a:cubicBezTo>
                  <a:lnTo>
                    <a:pt x="17768" y="3332"/>
                  </a:lnTo>
                  <a:cubicBezTo>
                    <a:pt x="17744" y="3381"/>
                    <a:pt x="17795" y="3368"/>
                    <a:pt x="17743" y="3373"/>
                  </a:cubicBezTo>
                  <a:cubicBezTo>
                    <a:pt x="17742" y="3341"/>
                    <a:pt x="17745" y="3354"/>
                    <a:pt x="17735" y="3332"/>
                  </a:cubicBezTo>
                  <a:cubicBezTo>
                    <a:pt x="17674" y="3365"/>
                    <a:pt x="17704" y="3339"/>
                    <a:pt x="17654" y="3365"/>
                  </a:cubicBezTo>
                  <a:cubicBezTo>
                    <a:pt x="17636" y="3352"/>
                    <a:pt x="17644" y="3364"/>
                    <a:pt x="17638" y="3341"/>
                  </a:cubicBezTo>
                  <a:lnTo>
                    <a:pt x="17605" y="3341"/>
                  </a:lnTo>
                  <a:cubicBezTo>
                    <a:pt x="17598" y="3370"/>
                    <a:pt x="17605" y="3362"/>
                    <a:pt x="17573" y="3365"/>
                  </a:cubicBezTo>
                  <a:cubicBezTo>
                    <a:pt x="17573" y="3364"/>
                    <a:pt x="17574" y="3361"/>
                    <a:pt x="17574" y="3362"/>
                  </a:cubicBezTo>
                  <a:lnTo>
                    <a:pt x="17576" y="3355"/>
                  </a:lnTo>
                  <a:cubicBezTo>
                    <a:pt x="17578" y="3330"/>
                    <a:pt x="17564" y="3340"/>
                    <a:pt x="17524" y="3341"/>
                  </a:cubicBezTo>
                  <a:cubicBezTo>
                    <a:pt x="17519" y="3319"/>
                    <a:pt x="17525" y="3334"/>
                    <a:pt x="17516" y="3316"/>
                  </a:cubicBezTo>
                  <a:lnTo>
                    <a:pt x="17541" y="3316"/>
                  </a:lnTo>
                  <a:lnTo>
                    <a:pt x="17541" y="3300"/>
                  </a:lnTo>
                  <a:cubicBezTo>
                    <a:pt x="17519" y="3306"/>
                    <a:pt x="17534" y="3299"/>
                    <a:pt x="17516" y="3308"/>
                  </a:cubicBezTo>
                  <a:cubicBezTo>
                    <a:pt x="17524" y="3278"/>
                    <a:pt x="17525" y="3298"/>
                    <a:pt x="17533" y="3268"/>
                  </a:cubicBezTo>
                  <a:cubicBezTo>
                    <a:pt x="17477" y="3281"/>
                    <a:pt x="17465" y="3289"/>
                    <a:pt x="17394" y="3285"/>
                  </a:cubicBezTo>
                  <a:cubicBezTo>
                    <a:pt x="17375" y="3284"/>
                    <a:pt x="17357" y="3284"/>
                    <a:pt x="17338" y="3284"/>
                  </a:cubicBezTo>
                  <a:cubicBezTo>
                    <a:pt x="17301" y="3284"/>
                    <a:pt x="17261" y="3283"/>
                    <a:pt x="17224" y="3284"/>
                  </a:cubicBezTo>
                  <a:cubicBezTo>
                    <a:pt x="17157" y="3286"/>
                    <a:pt x="17164" y="3303"/>
                    <a:pt x="17168" y="3251"/>
                  </a:cubicBezTo>
                  <a:lnTo>
                    <a:pt x="17136" y="3251"/>
                  </a:lnTo>
                  <a:cubicBezTo>
                    <a:pt x="17133" y="3283"/>
                    <a:pt x="17140" y="3276"/>
                    <a:pt x="17111" y="3284"/>
                  </a:cubicBezTo>
                  <a:cubicBezTo>
                    <a:pt x="17120" y="3245"/>
                    <a:pt x="17109" y="3243"/>
                    <a:pt x="17071" y="3251"/>
                  </a:cubicBezTo>
                  <a:lnTo>
                    <a:pt x="17071" y="3243"/>
                  </a:lnTo>
                  <a:lnTo>
                    <a:pt x="17061" y="3250"/>
                  </a:lnTo>
                  <a:lnTo>
                    <a:pt x="17071" y="3251"/>
                  </a:lnTo>
                  <a:lnTo>
                    <a:pt x="17079" y="3268"/>
                  </a:lnTo>
                  <a:cubicBezTo>
                    <a:pt x="17074" y="3269"/>
                    <a:pt x="17051" y="3286"/>
                    <a:pt x="17020" y="3288"/>
                  </a:cubicBezTo>
                  <a:cubicBezTo>
                    <a:pt x="16982" y="3291"/>
                    <a:pt x="16972" y="3284"/>
                    <a:pt x="16965" y="3268"/>
                  </a:cubicBezTo>
                  <a:cubicBezTo>
                    <a:pt x="16941" y="3274"/>
                    <a:pt x="16948" y="3268"/>
                    <a:pt x="16941" y="3292"/>
                  </a:cubicBezTo>
                  <a:lnTo>
                    <a:pt x="16925" y="3292"/>
                  </a:lnTo>
                  <a:cubicBezTo>
                    <a:pt x="16921" y="3258"/>
                    <a:pt x="16937" y="3269"/>
                    <a:pt x="16892" y="3268"/>
                  </a:cubicBezTo>
                  <a:cubicBezTo>
                    <a:pt x="16885" y="3284"/>
                    <a:pt x="16890" y="3273"/>
                    <a:pt x="16890" y="3287"/>
                  </a:cubicBezTo>
                  <a:lnTo>
                    <a:pt x="16892" y="3297"/>
                  </a:lnTo>
                  <a:cubicBezTo>
                    <a:pt x="16892" y="3298"/>
                    <a:pt x="16893" y="3299"/>
                    <a:pt x="16892" y="3300"/>
                  </a:cubicBezTo>
                  <a:cubicBezTo>
                    <a:pt x="16829" y="3295"/>
                    <a:pt x="16921" y="3274"/>
                    <a:pt x="16844" y="3268"/>
                  </a:cubicBezTo>
                  <a:cubicBezTo>
                    <a:pt x="16858" y="3259"/>
                    <a:pt x="16867" y="3265"/>
                    <a:pt x="16876" y="3243"/>
                  </a:cubicBezTo>
                  <a:cubicBezTo>
                    <a:pt x="16852" y="3238"/>
                    <a:pt x="16852" y="3235"/>
                    <a:pt x="16820" y="3235"/>
                  </a:cubicBezTo>
                  <a:cubicBezTo>
                    <a:pt x="16832" y="3255"/>
                    <a:pt x="16829" y="3244"/>
                    <a:pt x="16836" y="3268"/>
                  </a:cubicBezTo>
                  <a:cubicBezTo>
                    <a:pt x="16793" y="3278"/>
                    <a:pt x="16808" y="3268"/>
                    <a:pt x="16781" y="3272"/>
                  </a:cubicBezTo>
                  <a:cubicBezTo>
                    <a:pt x="16749" y="3276"/>
                    <a:pt x="16749" y="3292"/>
                    <a:pt x="16688" y="3285"/>
                  </a:cubicBezTo>
                  <a:cubicBezTo>
                    <a:pt x="16648" y="3280"/>
                    <a:pt x="16634" y="3272"/>
                    <a:pt x="16601" y="3282"/>
                  </a:cubicBezTo>
                  <a:cubicBezTo>
                    <a:pt x="16600" y="3282"/>
                    <a:pt x="16598" y="3283"/>
                    <a:pt x="16597" y="3283"/>
                  </a:cubicBezTo>
                  <a:cubicBezTo>
                    <a:pt x="16595" y="3284"/>
                    <a:pt x="16580" y="3311"/>
                    <a:pt x="16568" y="3268"/>
                  </a:cubicBezTo>
                  <a:cubicBezTo>
                    <a:pt x="16534" y="3277"/>
                    <a:pt x="16563" y="3284"/>
                    <a:pt x="16488" y="3279"/>
                  </a:cubicBezTo>
                  <a:cubicBezTo>
                    <a:pt x="16401" y="3274"/>
                    <a:pt x="16434" y="3284"/>
                    <a:pt x="16412" y="3285"/>
                  </a:cubicBezTo>
                  <a:cubicBezTo>
                    <a:pt x="16397" y="3286"/>
                    <a:pt x="16390" y="3271"/>
                    <a:pt x="16358" y="3268"/>
                  </a:cubicBezTo>
                  <a:lnTo>
                    <a:pt x="16261" y="3267"/>
                  </a:lnTo>
                  <a:cubicBezTo>
                    <a:pt x="16224" y="3278"/>
                    <a:pt x="16252" y="3281"/>
                    <a:pt x="16212" y="3284"/>
                  </a:cubicBezTo>
                  <a:cubicBezTo>
                    <a:pt x="16209" y="3255"/>
                    <a:pt x="16197" y="3244"/>
                    <a:pt x="16171" y="3235"/>
                  </a:cubicBezTo>
                  <a:cubicBezTo>
                    <a:pt x="16186" y="3225"/>
                    <a:pt x="16220" y="3210"/>
                    <a:pt x="16228" y="3179"/>
                  </a:cubicBezTo>
                  <a:cubicBezTo>
                    <a:pt x="16244" y="3186"/>
                    <a:pt x="16241" y="3183"/>
                    <a:pt x="16258" y="3189"/>
                  </a:cubicBezTo>
                  <a:cubicBezTo>
                    <a:pt x="16280" y="3197"/>
                    <a:pt x="16268" y="3196"/>
                    <a:pt x="16293" y="3203"/>
                  </a:cubicBezTo>
                  <a:cubicBezTo>
                    <a:pt x="16296" y="3170"/>
                    <a:pt x="16298" y="3168"/>
                    <a:pt x="16317" y="3154"/>
                  </a:cubicBezTo>
                  <a:cubicBezTo>
                    <a:pt x="16312" y="3180"/>
                    <a:pt x="16309" y="3167"/>
                    <a:pt x="16317" y="3187"/>
                  </a:cubicBezTo>
                  <a:cubicBezTo>
                    <a:pt x="16340" y="3189"/>
                    <a:pt x="16342" y="3189"/>
                    <a:pt x="16362" y="3192"/>
                  </a:cubicBezTo>
                  <a:cubicBezTo>
                    <a:pt x="16378" y="3193"/>
                    <a:pt x="16366" y="3188"/>
                    <a:pt x="16382" y="3196"/>
                  </a:cubicBezTo>
                  <a:cubicBezTo>
                    <a:pt x="16415" y="3210"/>
                    <a:pt x="16396" y="3217"/>
                    <a:pt x="16439" y="3211"/>
                  </a:cubicBezTo>
                  <a:lnTo>
                    <a:pt x="16455" y="3209"/>
                  </a:lnTo>
                  <a:cubicBezTo>
                    <a:pt x="16476" y="3205"/>
                    <a:pt x="16458" y="3213"/>
                    <a:pt x="16479" y="3203"/>
                  </a:cubicBezTo>
                  <a:cubicBezTo>
                    <a:pt x="16486" y="3216"/>
                    <a:pt x="16488" y="3188"/>
                    <a:pt x="16479" y="3227"/>
                  </a:cubicBezTo>
                  <a:cubicBezTo>
                    <a:pt x="16536" y="3222"/>
                    <a:pt x="16488" y="3204"/>
                    <a:pt x="16552" y="3203"/>
                  </a:cubicBezTo>
                  <a:lnTo>
                    <a:pt x="16577" y="3219"/>
                  </a:lnTo>
                  <a:lnTo>
                    <a:pt x="16577" y="3187"/>
                  </a:lnTo>
                  <a:cubicBezTo>
                    <a:pt x="16601" y="3198"/>
                    <a:pt x="16638" y="3191"/>
                    <a:pt x="16661" y="3191"/>
                  </a:cubicBezTo>
                  <a:lnTo>
                    <a:pt x="16691" y="3188"/>
                  </a:lnTo>
                  <a:cubicBezTo>
                    <a:pt x="16714" y="3171"/>
                    <a:pt x="16663" y="3185"/>
                    <a:pt x="16706" y="3170"/>
                  </a:cubicBezTo>
                  <a:cubicBezTo>
                    <a:pt x="16727" y="3186"/>
                    <a:pt x="16731" y="3199"/>
                    <a:pt x="16722" y="3219"/>
                  </a:cubicBezTo>
                  <a:cubicBezTo>
                    <a:pt x="16758" y="3209"/>
                    <a:pt x="16742" y="3199"/>
                    <a:pt x="16803" y="3202"/>
                  </a:cubicBezTo>
                  <a:cubicBezTo>
                    <a:pt x="16848" y="3205"/>
                    <a:pt x="16848" y="3218"/>
                    <a:pt x="16892" y="3219"/>
                  </a:cubicBezTo>
                  <a:lnTo>
                    <a:pt x="16892" y="3203"/>
                  </a:lnTo>
                  <a:cubicBezTo>
                    <a:pt x="16925" y="3195"/>
                    <a:pt x="16952" y="3199"/>
                    <a:pt x="16993" y="3208"/>
                  </a:cubicBezTo>
                  <a:cubicBezTo>
                    <a:pt x="17055" y="3222"/>
                    <a:pt x="17031" y="3211"/>
                    <a:pt x="17095" y="3211"/>
                  </a:cubicBezTo>
                  <a:cubicBezTo>
                    <a:pt x="17101" y="3224"/>
                    <a:pt x="17103" y="3196"/>
                    <a:pt x="17095" y="3235"/>
                  </a:cubicBezTo>
                  <a:cubicBezTo>
                    <a:pt x="17126" y="3214"/>
                    <a:pt x="17129" y="3209"/>
                    <a:pt x="17184" y="3210"/>
                  </a:cubicBezTo>
                  <a:lnTo>
                    <a:pt x="17289" y="3227"/>
                  </a:lnTo>
                  <a:cubicBezTo>
                    <a:pt x="17408" y="3199"/>
                    <a:pt x="17328" y="3210"/>
                    <a:pt x="17392" y="3216"/>
                  </a:cubicBezTo>
                  <a:cubicBezTo>
                    <a:pt x="17425" y="3219"/>
                    <a:pt x="17380" y="3212"/>
                    <a:pt x="17416" y="3217"/>
                  </a:cubicBezTo>
                  <a:cubicBezTo>
                    <a:pt x="17474" y="3225"/>
                    <a:pt x="17418" y="3243"/>
                    <a:pt x="17500" y="3243"/>
                  </a:cubicBezTo>
                  <a:lnTo>
                    <a:pt x="17516" y="3253"/>
                  </a:lnTo>
                  <a:lnTo>
                    <a:pt x="17500" y="3243"/>
                  </a:lnTo>
                  <a:cubicBezTo>
                    <a:pt x="17514" y="3219"/>
                    <a:pt x="17505" y="3229"/>
                    <a:pt x="17540" y="3226"/>
                  </a:cubicBezTo>
                  <a:cubicBezTo>
                    <a:pt x="17602" y="3222"/>
                    <a:pt x="17605" y="3238"/>
                    <a:pt x="17634" y="3245"/>
                  </a:cubicBezTo>
                  <a:cubicBezTo>
                    <a:pt x="17651" y="3249"/>
                    <a:pt x="17651" y="3245"/>
                    <a:pt x="17678" y="3251"/>
                  </a:cubicBezTo>
                  <a:cubicBezTo>
                    <a:pt x="17684" y="3230"/>
                    <a:pt x="17678" y="3245"/>
                    <a:pt x="17686" y="3227"/>
                  </a:cubicBezTo>
                  <a:cubicBezTo>
                    <a:pt x="17738" y="3252"/>
                    <a:pt x="17726" y="3235"/>
                    <a:pt x="17784" y="3235"/>
                  </a:cubicBezTo>
                  <a:cubicBezTo>
                    <a:pt x="17779" y="3217"/>
                    <a:pt x="17777" y="3217"/>
                    <a:pt x="17776" y="3195"/>
                  </a:cubicBezTo>
                  <a:cubicBezTo>
                    <a:pt x="17808" y="3195"/>
                    <a:pt x="17808" y="3192"/>
                    <a:pt x="17832" y="3187"/>
                  </a:cubicBezTo>
                  <a:lnTo>
                    <a:pt x="17846" y="3213"/>
                  </a:lnTo>
                  <a:cubicBezTo>
                    <a:pt x="17854" y="3229"/>
                    <a:pt x="17853" y="3226"/>
                    <a:pt x="17857" y="3243"/>
                  </a:cubicBezTo>
                  <a:lnTo>
                    <a:pt x="17875" y="3233"/>
                  </a:lnTo>
                  <a:cubicBezTo>
                    <a:pt x="17862" y="3204"/>
                    <a:pt x="17870" y="3253"/>
                    <a:pt x="17865" y="3203"/>
                  </a:cubicBezTo>
                  <a:cubicBezTo>
                    <a:pt x="17912" y="3214"/>
                    <a:pt x="17888" y="3203"/>
                    <a:pt x="17901" y="3202"/>
                  </a:cubicBezTo>
                  <a:cubicBezTo>
                    <a:pt x="17902" y="3202"/>
                    <a:pt x="17905" y="3201"/>
                    <a:pt x="17906" y="3201"/>
                  </a:cubicBezTo>
                  <a:cubicBezTo>
                    <a:pt x="17907" y="3201"/>
                    <a:pt x="17909" y="3201"/>
                    <a:pt x="17910" y="3201"/>
                  </a:cubicBezTo>
                  <a:lnTo>
                    <a:pt x="17946" y="3227"/>
                  </a:lnTo>
                  <a:cubicBezTo>
                    <a:pt x="17913" y="3234"/>
                    <a:pt x="17922" y="3224"/>
                    <a:pt x="17897" y="3235"/>
                  </a:cubicBezTo>
                  <a:lnTo>
                    <a:pt x="17898" y="3247"/>
                  </a:lnTo>
                  <a:cubicBezTo>
                    <a:pt x="17898" y="3262"/>
                    <a:pt x="17904" y="3237"/>
                    <a:pt x="17897" y="3268"/>
                  </a:cubicBezTo>
                  <a:lnTo>
                    <a:pt x="17921" y="3268"/>
                  </a:lnTo>
                  <a:cubicBezTo>
                    <a:pt x="17925" y="3226"/>
                    <a:pt x="17907" y="3255"/>
                    <a:pt x="17969" y="3245"/>
                  </a:cubicBezTo>
                  <a:lnTo>
                    <a:pt x="17987" y="3242"/>
                  </a:lnTo>
                  <a:cubicBezTo>
                    <a:pt x="18018" y="3241"/>
                    <a:pt x="17985" y="3251"/>
                    <a:pt x="18015" y="3239"/>
                  </a:cubicBezTo>
                  <a:cubicBezTo>
                    <a:pt x="18082" y="3214"/>
                    <a:pt x="18003" y="3250"/>
                    <a:pt x="18075" y="3251"/>
                  </a:cubicBezTo>
                  <a:lnTo>
                    <a:pt x="18075" y="3276"/>
                  </a:lnTo>
                  <a:cubicBezTo>
                    <a:pt x="18054" y="3281"/>
                    <a:pt x="18066" y="3273"/>
                    <a:pt x="18059" y="3292"/>
                  </a:cubicBezTo>
                  <a:cubicBezTo>
                    <a:pt x="18114" y="3286"/>
                    <a:pt x="18049" y="3276"/>
                    <a:pt x="18124" y="3276"/>
                  </a:cubicBezTo>
                  <a:cubicBezTo>
                    <a:pt x="18104" y="3246"/>
                    <a:pt x="18098" y="3262"/>
                    <a:pt x="18124" y="3243"/>
                  </a:cubicBezTo>
                  <a:cubicBezTo>
                    <a:pt x="18138" y="3231"/>
                    <a:pt x="18134" y="3232"/>
                    <a:pt x="18156" y="3227"/>
                  </a:cubicBezTo>
                  <a:cubicBezTo>
                    <a:pt x="18165" y="3247"/>
                    <a:pt x="18162" y="3234"/>
                    <a:pt x="18156" y="3260"/>
                  </a:cubicBezTo>
                  <a:lnTo>
                    <a:pt x="18205" y="3260"/>
                  </a:lnTo>
                  <a:cubicBezTo>
                    <a:pt x="18198" y="3242"/>
                    <a:pt x="18202" y="3255"/>
                    <a:pt x="18195" y="3246"/>
                  </a:cubicBezTo>
                  <a:cubicBezTo>
                    <a:pt x="18177" y="3223"/>
                    <a:pt x="18196" y="3266"/>
                    <a:pt x="18181" y="3227"/>
                  </a:cubicBezTo>
                  <a:cubicBezTo>
                    <a:pt x="18228" y="3217"/>
                    <a:pt x="18185" y="3231"/>
                    <a:pt x="18237" y="3235"/>
                  </a:cubicBezTo>
                  <a:cubicBezTo>
                    <a:pt x="18241" y="3193"/>
                    <a:pt x="18230" y="3221"/>
                    <a:pt x="18254" y="3211"/>
                  </a:cubicBezTo>
                  <a:cubicBezTo>
                    <a:pt x="18266" y="3228"/>
                    <a:pt x="18270" y="3228"/>
                    <a:pt x="18297" y="3233"/>
                  </a:cubicBezTo>
                  <a:cubicBezTo>
                    <a:pt x="18318" y="3236"/>
                    <a:pt x="18337" y="3235"/>
                    <a:pt x="18359" y="3235"/>
                  </a:cubicBezTo>
                  <a:lnTo>
                    <a:pt x="18359" y="3268"/>
                  </a:lnTo>
                  <a:cubicBezTo>
                    <a:pt x="18384" y="3265"/>
                    <a:pt x="18369" y="3264"/>
                    <a:pt x="18381" y="3253"/>
                  </a:cubicBezTo>
                  <a:lnTo>
                    <a:pt x="18387" y="3247"/>
                  </a:lnTo>
                  <a:cubicBezTo>
                    <a:pt x="18413" y="3228"/>
                    <a:pt x="18466" y="3220"/>
                    <a:pt x="18492" y="3241"/>
                  </a:cubicBezTo>
                  <a:cubicBezTo>
                    <a:pt x="18493" y="3241"/>
                    <a:pt x="18495" y="3243"/>
                    <a:pt x="18496" y="3244"/>
                  </a:cubicBezTo>
                  <a:cubicBezTo>
                    <a:pt x="18515" y="3262"/>
                    <a:pt x="18503" y="3243"/>
                    <a:pt x="18504" y="3257"/>
                  </a:cubicBezTo>
                  <a:cubicBezTo>
                    <a:pt x="18505" y="3275"/>
                    <a:pt x="18500" y="3254"/>
                    <a:pt x="18497" y="3284"/>
                  </a:cubicBezTo>
                  <a:lnTo>
                    <a:pt x="18529" y="3275"/>
                  </a:lnTo>
                  <a:lnTo>
                    <a:pt x="18529" y="3292"/>
                  </a:lnTo>
                  <a:cubicBezTo>
                    <a:pt x="18493" y="3295"/>
                    <a:pt x="18505" y="3281"/>
                    <a:pt x="18513" y="3316"/>
                  </a:cubicBezTo>
                  <a:cubicBezTo>
                    <a:pt x="18541" y="3309"/>
                    <a:pt x="18534" y="3313"/>
                    <a:pt x="18543" y="3291"/>
                  </a:cubicBezTo>
                  <a:lnTo>
                    <a:pt x="18545" y="3251"/>
                  </a:lnTo>
                  <a:cubicBezTo>
                    <a:pt x="18574" y="3238"/>
                    <a:pt x="18572" y="3247"/>
                    <a:pt x="18602" y="3227"/>
                  </a:cubicBezTo>
                  <a:lnTo>
                    <a:pt x="18602" y="3251"/>
                  </a:lnTo>
                  <a:cubicBezTo>
                    <a:pt x="18622" y="3250"/>
                    <a:pt x="18668" y="3224"/>
                    <a:pt x="18761" y="3240"/>
                  </a:cubicBezTo>
                  <a:cubicBezTo>
                    <a:pt x="18770" y="3242"/>
                    <a:pt x="18785" y="3249"/>
                    <a:pt x="18795" y="3253"/>
                  </a:cubicBezTo>
                  <a:cubicBezTo>
                    <a:pt x="18815" y="3263"/>
                    <a:pt x="18807" y="3265"/>
                    <a:pt x="18829" y="3261"/>
                  </a:cubicBezTo>
                  <a:lnTo>
                    <a:pt x="18845" y="3254"/>
                  </a:lnTo>
                  <a:cubicBezTo>
                    <a:pt x="18854" y="3249"/>
                    <a:pt x="18839" y="3246"/>
                    <a:pt x="18869" y="3243"/>
                  </a:cubicBezTo>
                  <a:cubicBezTo>
                    <a:pt x="18872" y="3268"/>
                    <a:pt x="18871" y="3270"/>
                    <a:pt x="18896" y="3273"/>
                  </a:cubicBezTo>
                  <a:cubicBezTo>
                    <a:pt x="18921" y="3276"/>
                    <a:pt x="18920" y="3267"/>
                    <a:pt x="18926" y="3251"/>
                  </a:cubicBezTo>
                  <a:cubicBezTo>
                    <a:pt x="18980" y="3229"/>
                    <a:pt x="19015" y="3276"/>
                    <a:pt x="19015" y="3276"/>
                  </a:cubicBezTo>
                  <a:cubicBezTo>
                    <a:pt x="19017" y="3275"/>
                    <a:pt x="19020" y="3271"/>
                    <a:pt x="19021" y="3273"/>
                  </a:cubicBezTo>
                  <a:cubicBezTo>
                    <a:pt x="19022" y="3275"/>
                    <a:pt x="19025" y="3271"/>
                    <a:pt x="19026" y="3270"/>
                  </a:cubicBezTo>
                  <a:cubicBezTo>
                    <a:pt x="19057" y="3258"/>
                    <a:pt x="19058" y="3262"/>
                    <a:pt x="19082" y="3265"/>
                  </a:cubicBezTo>
                  <a:cubicBezTo>
                    <a:pt x="19117" y="3270"/>
                    <a:pt x="19136" y="3271"/>
                    <a:pt x="19161" y="3260"/>
                  </a:cubicBezTo>
                  <a:cubicBezTo>
                    <a:pt x="19165" y="3274"/>
                    <a:pt x="19159" y="3299"/>
                    <a:pt x="19193" y="3260"/>
                  </a:cubicBezTo>
                  <a:lnTo>
                    <a:pt x="19203" y="3292"/>
                  </a:lnTo>
                  <a:cubicBezTo>
                    <a:pt x="19258" y="3288"/>
                    <a:pt x="19266" y="3274"/>
                    <a:pt x="19283" y="3268"/>
                  </a:cubicBezTo>
                  <a:cubicBezTo>
                    <a:pt x="19282" y="3266"/>
                    <a:pt x="19279" y="3262"/>
                    <a:pt x="19279" y="3263"/>
                  </a:cubicBezTo>
                  <a:lnTo>
                    <a:pt x="19268" y="3250"/>
                  </a:lnTo>
                  <a:cubicBezTo>
                    <a:pt x="19259" y="3235"/>
                    <a:pt x="19259" y="3274"/>
                    <a:pt x="19258" y="3219"/>
                  </a:cubicBezTo>
                  <a:cubicBezTo>
                    <a:pt x="19208" y="3252"/>
                    <a:pt x="19233" y="3211"/>
                    <a:pt x="19196" y="3234"/>
                  </a:cubicBezTo>
                  <a:cubicBezTo>
                    <a:pt x="19173" y="3248"/>
                    <a:pt x="19178" y="3217"/>
                    <a:pt x="19112" y="3251"/>
                  </a:cubicBezTo>
                  <a:cubicBezTo>
                    <a:pt x="19095" y="3239"/>
                    <a:pt x="19102" y="3250"/>
                    <a:pt x="19096" y="3227"/>
                  </a:cubicBezTo>
                  <a:cubicBezTo>
                    <a:pt x="19059" y="3230"/>
                    <a:pt x="19074" y="3234"/>
                    <a:pt x="19048" y="3251"/>
                  </a:cubicBezTo>
                  <a:cubicBezTo>
                    <a:pt x="19036" y="3235"/>
                    <a:pt x="19016" y="3228"/>
                    <a:pt x="18995" y="3223"/>
                  </a:cubicBezTo>
                  <a:cubicBezTo>
                    <a:pt x="18972" y="3219"/>
                    <a:pt x="18959" y="3229"/>
                    <a:pt x="18934" y="3235"/>
                  </a:cubicBezTo>
                  <a:cubicBezTo>
                    <a:pt x="18919" y="3179"/>
                    <a:pt x="18874" y="3218"/>
                    <a:pt x="18824" y="3218"/>
                  </a:cubicBezTo>
                  <a:cubicBezTo>
                    <a:pt x="18783" y="3217"/>
                    <a:pt x="18795" y="3225"/>
                    <a:pt x="18776" y="3222"/>
                  </a:cubicBezTo>
                  <a:lnTo>
                    <a:pt x="18705" y="3208"/>
                  </a:lnTo>
                  <a:cubicBezTo>
                    <a:pt x="18695" y="3211"/>
                    <a:pt x="18677" y="3217"/>
                    <a:pt x="18673" y="3218"/>
                  </a:cubicBezTo>
                  <a:cubicBezTo>
                    <a:pt x="18652" y="3220"/>
                    <a:pt x="18656" y="3219"/>
                    <a:pt x="18639" y="3215"/>
                  </a:cubicBezTo>
                  <a:lnTo>
                    <a:pt x="18532" y="3185"/>
                  </a:lnTo>
                  <a:cubicBezTo>
                    <a:pt x="18499" y="3192"/>
                    <a:pt x="18522" y="3179"/>
                    <a:pt x="18513" y="3203"/>
                  </a:cubicBezTo>
                  <a:lnTo>
                    <a:pt x="18497" y="3203"/>
                  </a:lnTo>
                  <a:cubicBezTo>
                    <a:pt x="18485" y="3174"/>
                    <a:pt x="18502" y="3197"/>
                    <a:pt x="18464" y="3179"/>
                  </a:cubicBezTo>
                  <a:cubicBezTo>
                    <a:pt x="18460" y="3216"/>
                    <a:pt x="18436" y="3219"/>
                    <a:pt x="18399" y="3211"/>
                  </a:cubicBezTo>
                  <a:cubicBezTo>
                    <a:pt x="18399" y="3184"/>
                    <a:pt x="18385" y="3209"/>
                    <a:pt x="18383" y="3211"/>
                  </a:cubicBezTo>
                  <a:cubicBezTo>
                    <a:pt x="18348" y="3174"/>
                    <a:pt x="18260" y="3192"/>
                    <a:pt x="18220" y="3180"/>
                  </a:cubicBezTo>
                  <a:cubicBezTo>
                    <a:pt x="18202" y="3175"/>
                    <a:pt x="18215" y="3160"/>
                    <a:pt x="18152" y="3183"/>
                  </a:cubicBezTo>
                  <a:cubicBezTo>
                    <a:pt x="18093" y="3203"/>
                    <a:pt x="18131" y="3183"/>
                    <a:pt x="18083" y="3170"/>
                  </a:cubicBezTo>
                  <a:cubicBezTo>
                    <a:pt x="18093" y="3209"/>
                    <a:pt x="18089" y="3183"/>
                    <a:pt x="18083" y="3195"/>
                  </a:cubicBezTo>
                  <a:cubicBezTo>
                    <a:pt x="18055" y="3174"/>
                    <a:pt x="18080" y="3180"/>
                    <a:pt x="18053" y="3168"/>
                  </a:cubicBezTo>
                  <a:lnTo>
                    <a:pt x="17954" y="3162"/>
                  </a:lnTo>
                  <a:cubicBezTo>
                    <a:pt x="17919" y="3164"/>
                    <a:pt x="17925" y="3170"/>
                    <a:pt x="17897" y="3169"/>
                  </a:cubicBezTo>
                  <a:cubicBezTo>
                    <a:pt x="17852" y="3167"/>
                    <a:pt x="17901" y="3152"/>
                    <a:pt x="17801" y="3164"/>
                  </a:cubicBezTo>
                  <a:cubicBezTo>
                    <a:pt x="17755" y="3169"/>
                    <a:pt x="17779" y="3159"/>
                    <a:pt x="17734" y="3161"/>
                  </a:cubicBezTo>
                  <a:cubicBezTo>
                    <a:pt x="17724" y="3161"/>
                    <a:pt x="17714" y="3162"/>
                    <a:pt x="17703" y="3162"/>
                  </a:cubicBezTo>
                  <a:cubicBezTo>
                    <a:pt x="17692" y="3202"/>
                    <a:pt x="17686" y="3169"/>
                    <a:pt x="17686" y="3227"/>
                  </a:cubicBezTo>
                  <a:cubicBezTo>
                    <a:pt x="17673" y="3206"/>
                    <a:pt x="17677" y="3182"/>
                    <a:pt x="17686" y="3162"/>
                  </a:cubicBezTo>
                  <a:cubicBezTo>
                    <a:pt x="17678" y="3158"/>
                    <a:pt x="17689" y="3147"/>
                    <a:pt x="17677" y="3162"/>
                  </a:cubicBezTo>
                  <a:cubicBezTo>
                    <a:pt x="17668" y="3173"/>
                    <a:pt x="17675" y="3162"/>
                    <a:pt x="17670" y="3179"/>
                  </a:cubicBezTo>
                  <a:cubicBezTo>
                    <a:pt x="17595" y="3128"/>
                    <a:pt x="17616" y="3146"/>
                    <a:pt x="17614" y="3170"/>
                  </a:cubicBezTo>
                  <a:lnTo>
                    <a:pt x="17597" y="3170"/>
                  </a:lnTo>
                  <a:cubicBezTo>
                    <a:pt x="17591" y="3146"/>
                    <a:pt x="17597" y="3153"/>
                    <a:pt x="17573" y="3146"/>
                  </a:cubicBezTo>
                  <a:cubicBezTo>
                    <a:pt x="17570" y="3178"/>
                    <a:pt x="17578" y="3171"/>
                    <a:pt x="17549" y="3179"/>
                  </a:cubicBezTo>
                  <a:cubicBezTo>
                    <a:pt x="17546" y="3154"/>
                    <a:pt x="17567" y="3156"/>
                    <a:pt x="17490" y="3148"/>
                  </a:cubicBezTo>
                  <a:lnTo>
                    <a:pt x="17344" y="3143"/>
                  </a:lnTo>
                  <a:cubicBezTo>
                    <a:pt x="17278" y="3137"/>
                    <a:pt x="17007" y="3123"/>
                    <a:pt x="16941" y="3138"/>
                  </a:cubicBezTo>
                  <a:lnTo>
                    <a:pt x="16933" y="3122"/>
                  </a:lnTo>
                  <a:lnTo>
                    <a:pt x="16901" y="3131"/>
                  </a:lnTo>
                  <a:cubicBezTo>
                    <a:pt x="16859" y="3051"/>
                    <a:pt x="16845" y="3105"/>
                    <a:pt x="16763" y="3089"/>
                  </a:cubicBezTo>
                  <a:cubicBezTo>
                    <a:pt x="16714" y="3080"/>
                    <a:pt x="16743" y="3098"/>
                    <a:pt x="16699" y="3088"/>
                  </a:cubicBezTo>
                  <a:lnTo>
                    <a:pt x="16616" y="3080"/>
                  </a:lnTo>
                  <a:cubicBezTo>
                    <a:pt x="16567" y="3090"/>
                    <a:pt x="16576" y="3079"/>
                    <a:pt x="16518" y="3076"/>
                  </a:cubicBezTo>
                  <a:cubicBezTo>
                    <a:pt x="16501" y="3075"/>
                    <a:pt x="16426" y="3089"/>
                    <a:pt x="16389" y="3074"/>
                  </a:cubicBezTo>
                  <a:cubicBezTo>
                    <a:pt x="16365" y="3064"/>
                    <a:pt x="16373" y="3074"/>
                    <a:pt x="16366" y="3049"/>
                  </a:cubicBezTo>
                  <a:cubicBezTo>
                    <a:pt x="16385" y="3041"/>
                    <a:pt x="16385" y="3049"/>
                    <a:pt x="16423" y="3049"/>
                  </a:cubicBezTo>
                  <a:cubicBezTo>
                    <a:pt x="16410" y="3001"/>
                    <a:pt x="16405" y="3047"/>
                    <a:pt x="16414" y="3000"/>
                  </a:cubicBezTo>
                  <a:cubicBezTo>
                    <a:pt x="16458" y="3000"/>
                    <a:pt x="16464" y="2995"/>
                    <a:pt x="16496" y="2992"/>
                  </a:cubicBezTo>
                  <a:cubicBezTo>
                    <a:pt x="16485" y="3015"/>
                    <a:pt x="16487" y="3008"/>
                    <a:pt x="16487" y="3041"/>
                  </a:cubicBezTo>
                  <a:lnTo>
                    <a:pt x="16512" y="3041"/>
                  </a:lnTo>
                  <a:cubicBezTo>
                    <a:pt x="16517" y="2980"/>
                    <a:pt x="16597" y="3000"/>
                    <a:pt x="16601" y="3049"/>
                  </a:cubicBezTo>
                  <a:cubicBezTo>
                    <a:pt x="16621" y="3048"/>
                    <a:pt x="16632" y="3047"/>
                    <a:pt x="16644" y="3043"/>
                  </a:cubicBezTo>
                  <a:cubicBezTo>
                    <a:pt x="16688" y="3028"/>
                    <a:pt x="16645" y="3045"/>
                    <a:pt x="16673" y="3024"/>
                  </a:cubicBezTo>
                  <a:cubicBezTo>
                    <a:pt x="16689" y="3012"/>
                    <a:pt x="16684" y="3013"/>
                    <a:pt x="16704" y="3011"/>
                  </a:cubicBezTo>
                  <a:cubicBezTo>
                    <a:pt x="16731" y="3008"/>
                    <a:pt x="16693" y="3012"/>
                    <a:pt x="16721" y="3010"/>
                  </a:cubicBezTo>
                  <a:cubicBezTo>
                    <a:pt x="16723" y="3010"/>
                    <a:pt x="16742" y="3009"/>
                    <a:pt x="16747" y="3008"/>
                  </a:cubicBezTo>
                  <a:lnTo>
                    <a:pt x="16755" y="3041"/>
                  </a:lnTo>
                  <a:cubicBezTo>
                    <a:pt x="16733" y="3032"/>
                    <a:pt x="16739" y="3026"/>
                    <a:pt x="16730" y="3057"/>
                  </a:cubicBezTo>
                  <a:lnTo>
                    <a:pt x="16755" y="3041"/>
                  </a:lnTo>
                  <a:lnTo>
                    <a:pt x="16837" y="3018"/>
                  </a:lnTo>
                  <a:cubicBezTo>
                    <a:pt x="16877" y="3011"/>
                    <a:pt x="16875" y="3021"/>
                    <a:pt x="16897" y="3026"/>
                  </a:cubicBezTo>
                  <a:lnTo>
                    <a:pt x="16907" y="3027"/>
                  </a:lnTo>
                  <a:cubicBezTo>
                    <a:pt x="16910" y="3027"/>
                    <a:pt x="16916" y="3027"/>
                    <a:pt x="16919" y="3027"/>
                  </a:cubicBezTo>
                  <a:lnTo>
                    <a:pt x="17025" y="3029"/>
                  </a:lnTo>
                  <a:cubicBezTo>
                    <a:pt x="17063" y="3032"/>
                    <a:pt x="17074" y="3008"/>
                    <a:pt x="17138" y="3030"/>
                  </a:cubicBezTo>
                  <a:cubicBezTo>
                    <a:pt x="17192" y="3048"/>
                    <a:pt x="17177" y="3038"/>
                    <a:pt x="17184" y="3057"/>
                  </a:cubicBezTo>
                  <a:cubicBezTo>
                    <a:pt x="17192" y="3047"/>
                    <a:pt x="17189" y="3066"/>
                    <a:pt x="17192" y="3033"/>
                  </a:cubicBezTo>
                  <a:cubicBezTo>
                    <a:pt x="17220" y="3035"/>
                    <a:pt x="17222" y="3039"/>
                    <a:pt x="17241" y="3049"/>
                  </a:cubicBezTo>
                  <a:cubicBezTo>
                    <a:pt x="17279" y="3021"/>
                    <a:pt x="17237" y="3029"/>
                    <a:pt x="17290" y="3030"/>
                  </a:cubicBezTo>
                  <a:cubicBezTo>
                    <a:pt x="17335" y="3031"/>
                    <a:pt x="17315" y="3023"/>
                    <a:pt x="17354" y="3033"/>
                  </a:cubicBezTo>
                  <a:lnTo>
                    <a:pt x="17354" y="3054"/>
                  </a:lnTo>
                  <a:cubicBezTo>
                    <a:pt x="17354" y="3054"/>
                    <a:pt x="17354" y="3056"/>
                    <a:pt x="17354" y="3057"/>
                  </a:cubicBezTo>
                  <a:cubicBezTo>
                    <a:pt x="17370" y="3049"/>
                    <a:pt x="17378" y="3041"/>
                    <a:pt x="17390" y="3034"/>
                  </a:cubicBezTo>
                  <a:cubicBezTo>
                    <a:pt x="17427" y="3012"/>
                    <a:pt x="17424" y="3033"/>
                    <a:pt x="17425" y="3033"/>
                  </a:cubicBezTo>
                  <a:cubicBezTo>
                    <a:pt x="17426" y="3034"/>
                    <a:pt x="17439" y="3041"/>
                    <a:pt x="17454" y="3038"/>
                  </a:cubicBezTo>
                  <a:cubicBezTo>
                    <a:pt x="17492" y="3031"/>
                    <a:pt x="17481" y="3039"/>
                    <a:pt x="17484" y="3008"/>
                  </a:cubicBezTo>
                  <a:cubicBezTo>
                    <a:pt x="17445" y="2990"/>
                    <a:pt x="17425" y="3017"/>
                    <a:pt x="17375" y="3004"/>
                  </a:cubicBezTo>
                  <a:lnTo>
                    <a:pt x="17311" y="2988"/>
                  </a:lnTo>
                  <a:cubicBezTo>
                    <a:pt x="17288" y="2986"/>
                    <a:pt x="17302" y="2979"/>
                    <a:pt x="17298" y="2992"/>
                  </a:cubicBezTo>
                  <a:cubicBezTo>
                    <a:pt x="17263" y="2984"/>
                    <a:pt x="17280" y="2994"/>
                    <a:pt x="17257" y="2960"/>
                  </a:cubicBezTo>
                  <a:cubicBezTo>
                    <a:pt x="17282" y="2960"/>
                    <a:pt x="17317" y="2955"/>
                    <a:pt x="17338" y="2968"/>
                  </a:cubicBezTo>
                  <a:lnTo>
                    <a:pt x="17329" y="2984"/>
                  </a:lnTo>
                  <a:lnTo>
                    <a:pt x="17338" y="2968"/>
                  </a:lnTo>
                  <a:lnTo>
                    <a:pt x="17347" y="2984"/>
                  </a:lnTo>
                  <a:cubicBezTo>
                    <a:pt x="17382" y="2975"/>
                    <a:pt x="17436" y="2907"/>
                    <a:pt x="17452" y="2976"/>
                  </a:cubicBezTo>
                  <a:lnTo>
                    <a:pt x="17484" y="2976"/>
                  </a:lnTo>
                  <a:cubicBezTo>
                    <a:pt x="17486" y="2951"/>
                    <a:pt x="17484" y="2961"/>
                    <a:pt x="17492" y="2944"/>
                  </a:cubicBezTo>
                  <a:lnTo>
                    <a:pt x="17536" y="2942"/>
                  </a:lnTo>
                  <a:cubicBezTo>
                    <a:pt x="17550" y="2942"/>
                    <a:pt x="17538" y="2938"/>
                    <a:pt x="17549" y="2944"/>
                  </a:cubicBezTo>
                  <a:cubicBezTo>
                    <a:pt x="17558" y="2974"/>
                    <a:pt x="17551" y="2931"/>
                    <a:pt x="17524" y="2968"/>
                  </a:cubicBezTo>
                  <a:cubicBezTo>
                    <a:pt x="17551" y="2962"/>
                    <a:pt x="17562" y="2953"/>
                    <a:pt x="17592" y="2954"/>
                  </a:cubicBezTo>
                  <a:cubicBezTo>
                    <a:pt x="17625" y="2955"/>
                    <a:pt x="17622" y="2960"/>
                    <a:pt x="17622" y="3008"/>
                  </a:cubicBezTo>
                  <a:lnTo>
                    <a:pt x="17581" y="3016"/>
                  </a:lnTo>
                  <a:cubicBezTo>
                    <a:pt x="17615" y="3062"/>
                    <a:pt x="17626" y="2999"/>
                    <a:pt x="17614" y="3057"/>
                  </a:cubicBezTo>
                  <a:lnTo>
                    <a:pt x="17630" y="3057"/>
                  </a:lnTo>
                  <a:cubicBezTo>
                    <a:pt x="17638" y="3027"/>
                    <a:pt x="17657" y="3025"/>
                    <a:pt x="17695" y="3025"/>
                  </a:cubicBezTo>
                  <a:cubicBezTo>
                    <a:pt x="17700" y="3012"/>
                    <a:pt x="17695" y="3026"/>
                    <a:pt x="17695" y="3014"/>
                  </a:cubicBezTo>
                  <a:cubicBezTo>
                    <a:pt x="17695" y="3013"/>
                    <a:pt x="17694" y="3008"/>
                    <a:pt x="17694" y="3007"/>
                  </a:cubicBezTo>
                  <a:cubicBezTo>
                    <a:pt x="17694" y="3007"/>
                    <a:pt x="17694" y="3004"/>
                    <a:pt x="17694" y="3004"/>
                  </a:cubicBezTo>
                  <a:cubicBezTo>
                    <a:pt x="17694" y="3003"/>
                    <a:pt x="17694" y="3001"/>
                    <a:pt x="17695" y="3000"/>
                  </a:cubicBezTo>
                  <a:cubicBezTo>
                    <a:pt x="17708" y="3006"/>
                    <a:pt x="17701" y="3007"/>
                    <a:pt x="17717" y="3004"/>
                  </a:cubicBezTo>
                  <a:lnTo>
                    <a:pt x="17738" y="2995"/>
                  </a:lnTo>
                  <a:cubicBezTo>
                    <a:pt x="17739" y="2995"/>
                    <a:pt x="17741" y="2993"/>
                    <a:pt x="17743" y="2992"/>
                  </a:cubicBezTo>
                  <a:cubicBezTo>
                    <a:pt x="17750" y="3023"/>
                    <a:pt x="17747" y="3025"/>
                    <a:pt x="17768" y="3041"/>
                  </a:cubicBezTo>
                  <a:cubicBezTo>
                    <a:pt x="17781" y="3013"/>
                    <a:pt x="17774" y="3013"/>
                    <a:pt x="17759" y="2992"/>
                  </a:cubicBezTo>
                  <a:lnTo>
                    <a:pt x="17893" y="2990"/>
                  </a:lnTo>
                  <a:cubicBezTo>
                    <a:pt x="17907" y="2997"/>
                    <a:pt x="17894" y="2967"/>
                    <a:pt x="17905" y="3000"/>
                  </a:cubicBezTo>
                  <a:lnTo>
                    <a:pt x="17857" y="3000"/>
                  </a:lnTo>
                  <a:cubicBezTo>
                    <a:pt x="17858" y="3078"/>
                    <a:pt x="17911" y="3038"/>
                    <a:pt x="17926" y="3014"/>
                  </a:cubicBezTo>
                  <a:cubicBezTo>
                    <a:pt x="17937" y="2997"/>
                    <a:pt x="17934" y="3020"/>
                    <a:pt x="17921" y="2984"/>
                  </a:cubicBezTo>
                  <a:lnTo>
                    <a:pt x="17962" y="3000"/>
                  </a:lnTo>
                  <a:cubicBezTo>
                    <a:pt x="17982" y="2995"/>
                    <a:pt x="17973" y="3004"/>
                    <a:pt x="17978" y="2984"/>
                  </a:cubicBezTo>
                  <a:cubicBezTo>
                    <a:pt x="18013" y="3010"/>
                    <a:pt x="17975" y="2999"/>
                    <a:pt x="18011" y="3025"/>
                  </a:cubicBezTo>
                  <a:cubicBezTo>
                    <a:pt x="18017" y="3049"/>
                    <a:pt x="18010" y="3042"/>
                    <a:pt x="18035" y="3049"/>
                  </a:cubicBezTo>
                  <a:lnTo>
                    <a:pt x="18011" y="3025"/>
                  </a:lnTo>
                  <a:cubicBezTo>
                    <a:pt x="18009" y="3003"/>
                    <a:pt x="18007" y="3003"/>
                    <a:pt x="18002" y="2984"/>
                  </a:cubicBezTo>
                  <a:cubicBezTo>
                    <a:pt x="18026" y="2996"/>
                    <a:pt x="18068" y="2987"/>
                    <a:pt x="18092" y="2976"/>
                  </a:cubicBezTo>
                  <a:cubicBezTo>
                    <a:pt x="18104" y="3002"/>
                    <a:pt x="18067" y="3012"/>
                    <a:pt x="18116" y="3016"/>
                  </a:cubicBezTo>
                  <a:cubicBezTo>
                    <a:pt x="18116" y="2984"/>
                    <a:pt x="18118" y="2984"/>
                    <a:pt x="18124" y="2960"/>
                  </a:cubicBezTo>
                  <a:lnTo>
                    <a:pt x="18140" y="3000"/>
                  </a:lnTo>
                  <a:cubicBezTo>
                    <a:pt x="18157" y="2991"/>
                    <a:pt x="18159" y="2989"/>
                    <a:pt x="18181" y="2984"/>
                  </a:cubicBezTo>
                  <a:cubicBezTo>
                    <a:pt x="18176" y="2993"/>
                    <a:pt x="18171" y="2998"/>
                    <a:pt x="18170" y="3013"/>
                  </a:cubicBezTo>
                  <a:cubicBezTo>
                    <a:pt x="18166" y="3047"/>
                    <a:pt x="18168" y="3024"/>
                    <a:pt x="18184" y="3027"/>
                  </a:cubicBezTo>
                  <a:cubicBezTo>
                    <a:pt x="18213" y="3033"/>
                    <a:pt x="18217" y="3028"/>
                    <a:pt x="18221" y="3081"/>
                  </a:cubicBezTo>
                  <a:cubicBezTo>
                    <a:pt x="18278" y="3040"/>
                    <a:pt x="18204" y="3065"/>
                    <a:pt x="18228" y="3033"/>
                  </a:cubicBezTo>
                  <a:cubicBezTo>
                    <a:pt x="18239" y="3019"/>
                    <a:pt x="18262" y="3032"/>
                    <a:pt x="18286" y="3016"/>
                  </a:cubicBezTo>
                  <a:cubicBezTo>
                    <a:pt x="18255" y="3014"/>
                    <a:pt x="18265" y="3009"/>
                    <a:pt x="18229" y="3008"/>
                  </a:cubicBezTo>
                  <a:cubicBezTo>
                    <a:pt x="18250" y="2981"/>
                    <a:pt x="18259" y="3000"/>
                    <a:pt x="18343" y="3000"/>
                  </a:cubicBezTo>
                  <a:lnTo>
                    <a:pt x="18343" y="2976"/>
                  </a:lnTo>
                  <a:cubicBezTo>
                    <a:pt x="18404" y="2981"/>
                    <a:pt x="18355" y="3005"/>
                    <a:pt x="18419" y="2963"/>
                  </a:cubicBezTo>
                  <a:cubicBezTo>
                    <a:pt x="18434" y="2953"/>
                    <a:pt x="18460" y="2964"/>
                    <a:pt x="18487" y="2962"/>
                  </a:cubicBezTo>
                  <a:cubicBezTo>
                    <a:pt x="18533" y="2959"/>
                    <a:pt x="18493" y="2948"/>
                    <a:pt x="18545" y="2960"/>
                  </a:cubicBezTo>
                  <a:cubicBezTo>
                    <a:pt x="18501" y="3020"/>
                    <a:pt x="18466" y="2942"/>
                    <a:pt x="18464" y="3016"/>
                  </a:cubicBezTo>
                  <a:cubicBezTo>
                    <a:pt x="18491" y="2999"/>
                    <a:pt x="18508" y="2990"/>
                    <a:pt x="18545" y="3008"/>
                  </a:cubicBezTo>
                  <a:cubicBezTo>
                    <a:pt x="18581" y="2955"/>
                    <a:pt x="18585" y="2980"/>
                    <a:pt x="18607" y="2976"/>
                  </a:cubicBezTo>
                  <a:lnTo>
                    <a:pt x="18621" y="2971"/>
                  </a:lnTo>
                  <a:cubicBezTo>
                    <a:pt x="18622" y="2970"/>
                    <a:pt x="18625" y="2969"/>
                    <a:pt x="18626" y="2968"/>
                  </a:cubicBezTo>
                  <a:lnTo>
                    <a:pt x="18626" y="3008"/>
                  </a:lnTo>
                  <a:lnTo>
                    <a:pt x="18651" y="3008"/>
                  </a:lnTo>
                  <a:cubicBezTo>
                    <a:pt x="18652" y="2963"/>
                    <a:pt x="18648" y="2969"/>
                    <a:pt x="18675" y="2960"/>
                  </a:cubicBezTo>
                  <a:cubicBezTo>
                    <a:pt x="18683" y="2979"/>
                    <a:pt x="18675" y="2979"/>
                    <a:pt x="18675" y="3016"/>
                  </a:cubicBezTo>
                  <a:cubicBezTo>
                    <a:pt x="18644" y="3019"/>
                    <a:pt x="18644" y="3025"/>
                    <a:pt x="18626" y="3041"/>
                  </a:cubicBezTo>
                  <a:cubicBezTo>
                    <a:pt x="18658" y="3048"/>
                    <a:pt x="18699" y="3076"/>
                    <a:pt x="18722" y="3084"/>
                  </a:cubicBezTo>
                  <a:cubicBezTo>
                    <a:pt x="18748" y="3093"/>
                    <a:pt x="18732" y="3094"/>
                    <a:pt x="18748" y="3073"/>
                  </a:cubicBezTo>
                  <a:cubicBezTo>
                    <a:pt x="18696" y="3068"/>
                    <a:pt x="18743" y="3074"/>
                    <a:pt x="18716" y="3056"/>
                  </a:cubicBezTo>
                  <a:cubicBezTo>
                    <a:pt x="18688" y="3038"/>
                    <a:pt x="18705" y="3062"/>
                    <a:pt x="18683" y="3033"/>
                  </a:cubicBezTo>
                  <a:cubicBezTo>
                    <a:pt x="18705" y="3031"/>
                    <a:pt x="18713" y="3030"/>
                    <a:pt x="18736" y="3027"/>
                  </a:cubicBezTo>
                  <a:cubicBezTo>
                    <a:pt x="18747" y="3026"/>
                    <a:pt x="18730" y="3046"/>
                    <a:pt x="18754" y="3022"/>
                  </a:cubicBezTo>
                  <a:cubicBezTo>
                    <a:pt x="18778" y="2998"/>
                    <a:pt x="18759" y="3014"/>
                    <a:pt x="18756" y="3008"/>
                  </a:cubicBezTo>
                  <a:lnTo>
                    <a:pt x="18749" y="3009"/>
                  </a:lnTo>
                  <a:cubicBezTo>
                    <a:pt x="18722" y="3012"/>
                    <a:pt x="18731" y="3001"/>
                    <a:pt x="18691" y="3000"/>
                  </a:cubicBezTo>
                  <a:cubicBezTo>
                    <a:pt x="18734" y="2911"/>
                    <a:pt x="18759" y="2981"/>
                    <a:pt x="18801" y="2957"/>
                  </a:cubicBezTo>
                  <a:lnTo>
                    <a:pt x="18820" y="2944"/>
                  </a:lnTo>
                  <a:cubicBezTo>
                    <a:pt x="18830" y="2939"/>
                    <a:pt x="18820" y="2941"/>
                    <a:pt x="18835" y="2940"/>
                  </a:cubicBezTo>
                  <a:cubicBezTo>
                    <a:pt x="18837" y="2940"/>
                    <a:pt x="18849" y="2942"/>
                    <a:pt x="18852" y="2943"/>
                  </a:cubicBezTo>
                  <a:lnTo>
                    <a:pt x="18863" y="2945"/>
                  </a:lnTo>
                  <a:cubicBezTo>
                    <a:pt x="18890" y="2949"/>
                    <a:pt x="18893" y="2947"/>
                    <a:pt x="18894" y="2984"/>
                  </a:cubicBezTo>
                  <a:cubicBezTo>
                    <a:pt x="18851" y="2994"/>
                    <a:pt x="18830" y="2981"/>
                    <a:pt x="18821" y="3016"/>
                  </a:cubicBezTo>
                  <a:lnTo>
                    <a:pt x="18805" y="3016"/>
                  </a:lnTo>
                  <a:cubicBezTo>
                    <a:pt x="18797" y="2985"/>
                    <a:pt x="18801" y="2984"/>
                    <a:pt x="18772" y="2976"/>
                  </a:cubicBezTo>
                  <a:cubicBezTo>
                    <a:pt x="18778" y="2997"/>
                    <a:pt x="18778" y="2990"/>
                    <a:pt x="18780" y="2998"/>
                  </a:cubicBezTo>
                  <a:cubicBezTo>
                    <a:pt x="18780" y="2999"/>
                    <a:pt x="18780" y="3002"/>
                    <a:pt x="18781" y="3003"/>
                  </a:cubicBezTo>
                  <a:lnTo>
                    <a:pt x="18793" y="3033"/>
                  </a:lnTo>
                  <a:cubicBezTo>
                    <a:pt x="18802" y="3046"/>
                    <a:pt x="18802" y="3031"/>
                    <a:pt x="18796" y="3057"/>
                  </a:cubicBezTo>
                  <a:lnTo>
                    <a:pt x="18813" y="3057"/>
                  </a:lnTo>
                  <a:cubicBezTo>
                    <a:pt x="18830" y="2993"/>
                    <a:pt x="18852" y="3081"/>
                    <a:pt x="18853" y="3008"/>
                  </a:cubicBezTo>
                  <a:cubicBezTo>
                    <a:pt x="18867" y="3016"/>
                    <a:pt x="18852" y="3007"/>
                    <a:pt x="18868" y="3018"/>
                  </a:cubicBezTo>
                  <a:cubicBezTo>
                    <a:pt x="18888" y="3032"/>
                    <a:pt x="18899" y="3039"/>
                    <a:pt x="18926" y="3041"/>
                  </a:cubicBezTo>
                  <a:cubicBezTo>
                    <a:pt x="18918" y="3022"/>
                    <a:pt x="18928" y="3037"/>
                    <a:pt x="18916" y="3026"/>
                  </a:cubicBezTo>
                  <a:lnTo>
                    <a:pt x="18907" y="3019"/>
                  </a:lnTo>
                  <a:cubicBezTo>
                    <a:pt x="18906" y="3019"/>
                    <a:pt x="18903" y="3018"/>
                    <a:pt x="18902" y="3016"/>
                  </a:cubicBezTo>
                  <a:cubicBezTo>
                    <a:pt x="18925" y="3011"/>
                    <a:pt x="18917" y="3006"/>
                    <a:pt x="18939" y="2995"/>
                  </a:cubicBezTo>
                  <a:lnTo>
                    <a:pt x="18955" y="2987"/>
                  </a:lnTo>
                  <a:cubicBezTo>
                    <a:pt x="18964" y="2972"/>
                    <a:pt x="18943" y="2985"/>
                    <a:pt x="18967" y="2968"/>
                  </a:cubicBezTo>
                  <a:cubicBezTo>
                    <a:pt x="18972" y="3024"/>
                    <a:pt x="18965" y="2972"/>
                    <a:pt x="18987" y="2990"/>
                  </a:cubicBezTo>
                  <a:cubicBezTo>
                    <a:pt x="19006" y="3006"/>
                    <a:pt x="18999" y="2990"/>
                    <a:pt x="18991" y="3025"/>
                  </a:cubicBezTo>
                  <a:cubicBezTo>
                    <a:pt x="19020" y="3005"/>
                    <a:pt x="19000" y="3013"/>
                    <a:pt x="19040" y="3016"/>
                  </a:cubicBezTo>
                  <a:cubicBezTo>
                    <a:pt x="18997" y="2928"/>
                    <a:pt x="19075" y="2977"/>
                    <a:pt x="19104" y="2984"/>
                  </a:cubicBezTo>
                  <a:lnTo>
                    <a:pt x="19104" y="3000"/>
                  </a:lnTo>
                  <a:cubicBezTo>
                    <a:pt x="19076" y="3008"/>
                    <a:pt x="19075" y="3008"/>
                    <a:pt x="19072" y="3041"/>
                  </a:cubicBezTo>
                  <a:cubicBezTo>
                    <a:pt x="19116" y="3040"/>
                    <a:pt x="19188" y="3046"/>
                    <a:pt x="19218" y="3025"/>
                  </a:cubicBezTo>
                  <a:cubicBezTo>
                    <a:pt x="19188" y="3018"/>
                    <a:pt x="19181" y="3009"/>
                    <a:pt x="19145" y="3008"/>
                  </a:cubicBezTo>
                  <a:cubicBezTo>
                    <a:pt x="19157" y="2953"/>
                    <a:pt x="19137" y="2976"/>
                    <a:pt x="19208" y="2958"/>
                  </a:cubicBezTo>
                  <a:cubicBezTo>
                    <a:pt x="19246" y="2949"/>
                    <a:pt x="19256" y="2940"/>
                    <a:pt x="19266" y="2895"/>
                  </a:cubicBezTo>
                  <a:lnTo>
                    <a:pt x="19234" y="2915"/>
                  </a:lnTo>
                  <a:cubicBezTo>
                    <a:pt x="19233" y="2915"/>
                    <a:pt x="19202" y="2919"/>
                    <a:pt x="19185" y="2919"/>
                  </a:cubicBezTo>
                  <a:cubicBezTo>
                    <a:pt x="19193" y="2899"/>
                    <a:pt x="19210" y="2886"/>
                    <a:pt x="19168" y="2882"/>
                  </a:cubicBezTo>
                  <a:cubicBezTo>
                    <a:pt x="19131" y="2878"/>
                    <a:pt x="19032" y="2910"/>
                    <a:pt x="18994" y="2900"/>
                  </a:cubicBezTo>
                  <a:cubicBezTo>
                    <a:pt x="18960" y="2892"/>
                    <a:pt x="18963" y="2865"/>
                    <a:pt x="18950" y="2838"/>
                  </a:cubicBezTo>
                  <a:cubicBezTo>
                    <a:pt x="18913" y="2839"/>
                    <a:pt x="18924" y="2847"/>
                    <a:pt x="18898" y="2841"/>
                  </a:cubicBezTo>
                  <a:cubicBezTo>
                    <a:pt x="18869" y="2835"/>
                    <a:pt x="18901" y="2828"/>
                    <a:pt x="18851" y="2836"/>
                  </a:cubicBezTo>
                  <a:lnTo>
                    <a:pt x="18749" y="2837"/>
                  </a:lnTo>
                  <a:cubicBezTo>
                    <a:pt x="18747" y="2836"/>
                    <a:pt x="18745" y="2835"/>
                    <a:pt x="18744" y="2835"/>
                  </a:cubicBezTo>
                  <a:cubicBezTo>
                    <a:pt x="18742" y="2835"/>
                    <a:pt x="18740" y="2835"/>
                    <a:pt x="18738" y="2834"/>
                  </a:cubicBezTo>
                  <a:lnTo>
                    <a:pt x="18700" y="2836"/>
                  </a:lnTo>
                  <a:cubicBezTo>
                    <a:pt x="18670" y="2833"/>
                    <a:pt x="18687" y="2826"/>
                    <a:pt x="18586" y="2821"/>
                  </a:cubicBezTo>
                  <a:cubicBezTo>
                    <a:pt x="18546" y="2819"/>
                    <a:pt x="18569" y="2819"/>
                    <a:pt x="18529" y="2822"/>
                  </a:cubicBezTo>
                  <a:cubicBezTo>
                    <a:pt x="18548" y="2869"/>
                    <a:pt x="18502" y="2784"/>
                    <a:pt x="18537" y="2832"/>
                  </a:cubicBezTo>
                  <a:lnTo>
                    <a:pt x="18546" y="2846"/>
                  </a:lnTo>
                  <a:cubicBezTo>
                    <a:pt x="18543" y="2859"/>
                    <a:pt x="18519" y="2851"/>
                    <a:pt x="18510" y="2838"/>
                  </a:cubicBezTo>
                  <a:lnTo>
                    <a:pt x="18505" y="2822"/>
                  </a:lnTo>
                  <a:cubicBezTo>
                    <a:pt x="18464" y="2821"/>
                    <a:pt x="18442" y="2806"/>
                    <a:pt x="18403" y="2809"/>
                  </a:cubicBezTo>
                  <a:cubicBezTo>
                    <a:pt x="18228" y="2826"/>
                    <a:pt x="18026" y="2796"/>
                    <a:pt x="17848" y="2797"/>
                  </a:cubicBezTo>
                  <a:cubicBezTo>
                    <a:pt x="17804" y="2798"/>
                    <a:pt x="17775" y="2805"/>
                    <a:pt x="17746" y="2802"/>
                  </a:cubicBezTo>
                  <a:cubicBezTo>
                    <a:pt x="17673" y="2796"/>
                    <a:pt x="17715" y="2802"/>
                    <a:pt x="17662" y="2814"/>
                  </a:cubicBezTo>
                  <a:cubicBezTo>
                    <a:pt x="17649" y="2801"/>
                    <a:pt x="17647" y="2799"/>
                    <a:pt x="17638" y="2782"/>
                  </a:cubicBezTo>
                  <a:cubicBezTo>
                    <a:pt x="17593" y="2800"/>
                    <a:pt x="17670" y="2758"/>
                    <a:pt x="17629" y="2789"/>
                  </a:cubicBezTo>
                  <a:cubicBezTo>
                    <a:pt x="17613" y="2801"/>
                    <a:pt x="17628" y="2793"/>
                    <a:pt x="17616" y="2799"/>
                  </a:cubicBezTo>
                  <a:cubicBezTo>
                    <a:pt x="17587" y="2812"/>
                    <a:pt x="17557" y="2800"/>
                    <a:pt x="17524" y="2798"/>
                  </a:cubicBezTo>
                  <a:cubicBezTo>
                    <a:pt x="17526" y="2797"/>
                    <a:pt x="17529" y="2793"/>
                    <a:pt x="17530" y="2795"/>
                  </a:cubicBezTo>
                  <a:lnTo>
                    <a:pt x="17557" y="2782"/>
                  </a:lnTo>
                  <a:cubicBezTo>
                    <a:pt x="17491" y="2776"/>
                    <a:pt x="17441" y="2816"/>
                    <a:pt x="17395" y="2798"/>
                  </a:cubicBezTo>
                  <a:cubicBezTo>
                    <a:pt x="17346" y="2782"/>
                    <a:pt x="17426" y="2803"/>
                    <a:pt x="17363" y="2764"/>
                  </a:cubicBezTo>
                  <a:cubicBezTo>
                    <a:pt x="17341" y="2751"/>
                    <a:pt x="17333" y="2751"/>
                    <a:pt x="17306" y="2757"/>
                  </a:cubicBezTo>
                  <a:cubicBezTo>
                    <a:pt x="17328" y="2788"/>
                    <a:pt x="17306" y="2763"/>
                    <a:pt x="17330" y="2770"/>
                  </a:cubicBezTo>
                  <a:lnTo>
                    <a:pt x="17371" y="2782"/>
                  </a:lnTo>
                  <a:cubicBezTo>
                    <a:pt x="17349" y="2811"/>
                    <a:pt x="17354" y="2792"/>
                    <a:pt x="17306" y="2791"/>
                  </a:cubicBezTo>
                  <a:cubicBezTo>
                    <a:pt x="17298" y="2790"/>
                    <a:pt x="17290" y="2792"/>
                    <a:pt x="17286" y="2792"/>
                  </a:cubicBezTo>
                  <a:lnTo>
                    <a:pt x="17188" y="2784"/>
                  </a:lnTo>
                  <a:cubicBezTo>
                    <a:pt x="17157" y="2783"/>
                    <a:pt x="17138" y="2790"/>
                    <a:pt x="17095" y="2790"/>
                  </a:cubicBezTo>
                  <a:cubicBezTo>
                    <a:pt x="17098" y="2771"/>
                    <a:pt x="17106" y="2788"/>
                    <a:pt x="17084" y="2783"/>
                  </a:cubicBezTo>
                  <a:cubicBezTo>
                    <a:pt x="17070" y="2780"/>
                    <a:pt x="16990" y="2778"/>
                    <a:pt x="16955" y="2768"/>
                  </a:cubicBezTo>
                  <a:cubicBezTo>
                    <a:pt x="16926" y="2760"/>
                    <a:pt x="16933" y="2772"/>
                    <a:pt x="16925" y="2741"/>
                  </a:cubicBezTo>
                  <a:lnTo>
                    <a:pt x="16756" y="2757"/>
                  </a:lnTo>
                  <a:cubicBezTo>
                    <a:pt x="16659" y="2750"/>
                    <a:pt x="16669" y="2743"/>
                    <a:pt x="16554" y="2759"/>
                  </a:cubicBezTo>
                  <a:cubicBezTo>
                    <a:pt x="16513" y="2764"/>
                    <a:pt x="16393" y="2773"/>
                    <a:pt x="16339" y="2759"/>
                  </a:cubicBezTo>
                  <a:lnTo>
                    <a:pt x="16253" y="2744"/>
                  </a:lnTo>
                  <a:cubicBezTo>
                    <a:pt x="16234" y="2744"/>
                    <a:pt x="16200" y="2765"/>
                    <a:pt x="16101" y="2749"/>
                  </a:cubicBezTo>
                  <a:lnTo>
                    <a:pt x="16017" y="2757"/>
                  </a:lnTo>
                  <a:cubicBezTo>
                    <a:pt x="15974" y="2759"/>
                    <a:pt x="15978" y="2758"/>
                    <a:pt x="15961" y="2733"/>
                  </a:cubicBezTo>
                  <a:cubicBezTo>
                    <a:pt x="15980" y="2733"/>
                    <a:pt x="15974" y="2733"/>
                    <a:pt x="15990" y="2729"/>
                  </a:cubicBezTo>
                  <a:cubicBezTo>
                    <a:pt x="16068" y="2709"/>
                    <a:pt x="15967" y="2752"/>
                    <a:pt x="16108" y="2718"/>
                  </a:cubicBezTo>
                  <a:lnTo>
                    <a:pt x="16204" y="2692"/>
                  </a:lnTo>
                  <a:cubicBezTo>
                    <a:pt x="16255" y="2676"/>
                    <a:pt x="16165" y="2691"/>
                    <a:pt x="16232" y="2666"/>
                  </a:cubicBezTo>
                  <a:cubicBezTo>
                    <a:pt x="16266" y="2654"/>
                    <a:pt x="16221" y="2671"/>
                    <a:pt x="16251" y="2663"/>
                  </a:cubicBezTo>
                  <a:lnTo>
                    <a:pt x="16277" y="2652"/>
                  </a:lnTo>
                  <a:lnTo>
                    <a:pt x="16293" y="2661"/>
                  </a:lnTo>
                  <a:lnTo>
                    <a:pt x="16285" y="2644"/>
                  </a:lnTo>
                  <a:lnTo>
                    <a:pt x="16285" y="2628"/>
                  </a:lnTo>
                  <a:cubicBezTo>
                    <a:pt x="16262" y="2633"/>
                    <a:pt x="16261" y="2637"/>
                    <a:pt x="16242" y="2641"/>
                  </a:cubicBezTo>
                  <a:cubicBezTo>
                    <a:pt x="16220" y="2646"/>
                    <a:pt x="16207" y="2647"/>
                    <a:pt x="16188" y="2652"/>
                  </a:cubicBezTo>
                  <a:lnTo>
                    <a:pt x="16184" y="2619"/>
                  </a:lnTo>
                  <a:cubicBezTo>
                    <a:pt x="16161" y="2615"/>
                    <a:pt x="16162" y="2611"/>
                    <a:pt x="16141" y="2614"/>
                  </a:cubicBezTo>
                  <a:cubicBezTo>
                    <a:pt x="16071" y="2623"/>
                    <a:pt x="16142" y="2644"/>
                    <a:pt x="16081" y="2647"/>
                  </a:cubicBezTo>
                  <a:cubicBezTo>
                    <a:pt x="16052" y="2649"/>
                    <a:pt x="16072" y="2629"/>
                    <a:pt x="16050" y="2660"/>
                  </a:cubicBezTo>
                  <a:cubicBezTo>
                    <a:pt x="16073" y="2665"/>
                    <a:pt x="16077" y="2671"/>
                    <a:pt x="16090" y="2684"/>
                  </a:cubicBezTo>
                  <a:cubicBezTo>
                    <a:pt x="16053" y="2740"/>
                    <a:pt x="16044" y="2702"/>
                    <a:pt x="15997" y="2705"/>
                  </a:cubicBezTo>
                  <a:cubicBezTo>
                    <a:pt x="15975" y="2707"/>
                    <a:pt x="15954" y="2712"/>
                    <a:pt x="15939" y="2713"/>
                  </a:cubicBezTo>
                  <a:cubicBezTo>
                    <a:pt x="15903" y="2715"/>
                    <a:pt x="15898" y="2719"/>
                    <a:pt x="15853" y="2714"/>
                  </a:cubicBezTo>
                  <a:cubicBezTo>
                    <a:pt x="15814" y="2709"/>
                    <a:pt x="15816" y="2698"/>
                    <a:pt x="15780" y="2686"/>
                  </a:cubicBezTo>
                  <a:cubicBezTo>
                    <a:pt x="15743" y="2674"/>
                    <a:pt x="15760" y="2691"/>
                    <a:pt x="15677" y="2692"/>
                  </a:cubicBezTo>
                  <a:cubicBezTo>
                    <a:pt x="15689" y="2660"/>
                    <a:pt x="15678" y="2691"/>
                    <a:pt x="15702" y="2660"/>
                  </a:cubicBezTo>
                  <a:cubicBezTo>
                    <a:pt x="15681" y="2662"/>
                    <a:pt x="15687" y="2658"/>
                    <a:pt x="15668" y="2675"/>
                  </a:cubicBezTo>
                  <a:lnTo>
                    <a:pt x="15661" y="2684"/>
                  </a:lnTo>
                  <a:cubicBezTo>
                    <a:pt x="15648" y="2630"/>
                    <a:pt x="15658" y="2662"/>
                    <a:pt x="15669" y="2619"/>
                  </a:cubicBezTo>
                  <a:cubicBezTo>
                    <a:pt x="15647" y="2631"/>
                    <a:pt x="15643" y="2633"/>
                    <a:pt x="15636" y="2661"/>
                  </a:cubicBezTo>
                  <a:cubicBezTo>
                    <a:pt x="15629" y="2694"/>
                    <a:pt x="15638" y="2681"/>
                    <a:pt x="15640" y="2686"/>
                  </a:cubicBezTo>
                  <a:cubicBezTo>
                    <a:pt x="15659" y="2719"/>
                    <a:pt x="15655" y="2659"/>
                    <a:pt x="15645" y="2692"/>
                  </a:cubicBezTo>
                  <a:cubicBezTo>
                    <a:pt x="15220" y="2692"/>
                    <a:pt x="15455" y="2668"/>
                    <a:pt x="15300" y="2643"/>
                  </a:cubicBezTo>
                  <a:lnTo>
                    <a:pt x="15283" y="2639"/>
                  </a:lnTo>
                  <a:cubicBezTo>
                    <a:pt x="15262" y="2629"/>
                    <a:pt x="15288" y="2644"/>
                    <a:pt x="15272" y="2626"/>
                  </a:cubicBezTo>
                  <a:lnTo>
                    <a:pt x="15256" y="2611"/>
                  </a:lnTo>
                  <a:cubicBezTo>
                    <a:pt x="15208" y="2631"/>
                    <a:pt x="15302" y="2587"/>
                    <a:pt x="15238" y="2626"/>
                  </a:cubicBezTo>
                  <a:cubicBezTo>
                    <a:pt x="15237" y="2627"/>
                    <a:pt x="15235" y="2628"/>
                    <a:pt x="15234" y="2629"/>
                  </a:cubicBezTo>
                  <a:cubicBezTo>
                    <a:pt x="15201" y="2644"/>
                    <a:pt x="15126" y="2621"/>
                    <a:pt x="15101" y="2623"/>
                  </a:cubicBezTo>
                  <a:cubicBezTo>
                    <a:pt x="15063" y="2626"/>
                    <a:pt x="15085" y="2625"/>
                    <a:pt x="15085" y="2641"/>
                  </a:cubicBezTo>
                  <a:cubicBezTo>
                    <a:pt x="15084" y="2681"/>
                    <a:pt x="15099" y="2622"/>
                    <a:pt x="15086" y="2652"/>
                  </a:cubicBezTo>
                  <a:lnTo>
                    <a:pt x="15061" y="2652"/>
                  </a:lnTo>
                  <a:lnTo>
                    <a:pt x="15061" y="2628"/>
                  </a:lnTo>
                  <a:cubicBezTo>
                    <a:pt x="15022" y="2624"/>
                    <a:pt x="15036" y="2613"/>
                    <a:pt x="14985" y="2624"/>
                  </a:cubicBezTo>
                  <a:cubicBezTo>
                    <a:pt x="14947" y="2632"/>
                    <a:pt x="14986" y="2630"/>
                    <a:pt x="14953" y="2623"/>
                  </a:cubicBezTo>
                  <a:lnTo>
                    <a:pt x="14917" y="2619"/>
                  </a:lnTo>
                  <a:cubicBezTo>
                    <a:pt x="14878" y="2621"/>
                    <a:pt x="14885" y="2630"/>
                    <a:pt x="14883" y="2636"/>
                  </a:cubicBezTo>
                  <a:cubicBezTo>
                    <a:pt x="14917" y="2636"/>
                    <a:pt x="14916" y="2632"/>
                    <a:pt x="14940" y="2644"/>
                  </a:cubicBezTo>
                  <a:lnTo>
                    <a:pt x="14957" y="2668"/>
                  </a:lnTo>
                  <a:cubicBezTo>
                    <a:pt x="14957" y="2692"/>
                    <a:pt x="14962" y="2661"/>
                    <a:pt x="14952" y="2680"/>
                  </a:cubicBezTo>
                  <a:lnTo>
                    <a:pt x="14945" y="2692"/>
                  </a:lnTo>
                  <a:cubicBezTo>
                    <a:pt x="14932" y="2719"/>
                    <a:pt x="14952" y="2683"/>
                    <a:pt x="14940" y="2705"/>
                  </a:cubicBezTo>
                  <a:cubicBezTo>
                    <a:pt x="14940" y="2705"/>
                    <a:pt x="14932" y="2716"/>
                    <a:pt x="14932" y="2717"/>
                  </a:cubicBezTo>
                  <a:lnTo>
                    <a:pt x="14921" y="2730"/>
                  </a:lnTo>
                  <a:cubicBezTo>
                    <a:pt x="14896" y="2757"/>
                    <a:pt x="14891" y="2755"/>
                    <a:pt x="14865" y="2748"/>
                  </a:cubicBezTo>
                  <a:cubicBezTo>
                    <a:pt x="14864" y="2747"/>
                    <a:pt x="14862" y="2747"/>
                    <a:pt x="14861" y="2746"/>
                  </a:cubicBezTo>
                  <a:lnTo>
                    <a:pt x="14754" y="2717"/>
                  </a:lnTo>
                  <a:cubicBezTo>
                    <a:pt x="14791" y="2725"/>
                    <a:pt x="14764" y="2728"/>
                    <a:pt x="14796" y="2716"/>
                  </a:cubicBezTo>
                  <a:cubicBezTo>
                    <a:pt x="14798" y="2715"/>
                    <a:pt x="14803" y="2713"/>
                    <a:pt x="14804" y="2712"/>
                  </a:cubicBezTo>
                  <a:cubicBezTo>
                    <a:pt x="14805" y="2712"/>
                    <a:pt x="14807" y="2711"/>
                    <a:pt x="14808" y="2710"/>
                  </a:cubicBezTo>
                  <a:lnTo>
                    <a:pt x="14835" y="2694"/>
                  </a:lnTo>
                  <a:cubicBezTo>
                    <a:pt x="14878" y="2675"/>
                    <a:pt x="14913" y="2696"/>
                    <a:pt x="14940" y="2660"/>
                  </a:cubicBezTo>
                  <a:cubicBezTo>
                    <a:pt x="14903" y="2660"/>
                    <a:pt x="14824" y="2678"/>
                    <a:pt x="14767" y="2672"/>
                  </a:cubicBezTo>
                  <a:lnTo>
                    <a:pt x="14712" y="2676"/>
                  </a:lnTo>
                  <a:cubicBezTo>
                    <a:pt x="14688" y="2683"/>
                    <a:pt x="14723" y="2681"/>
                    <a:pt x="14689" y="2682"/>
                  </a:cubicBezTo>
                  <a:cubicBezTo>
                    <a:pt x="14650" y="2683"/>
                    <a:pt x="14697" y="2682"/>
                    <a:pt x="14659" y="2675"/>
                  </a:cubicBezTo>
                  <a:cubicBezTo>
                    <a:pt x="14619" y="2667"/>
                    <a:pt x="14644" y="2688"/>
                    <a:pt x="14597" y="2676"/>
                  </a:cubicBezTo>
                  <a:cubicBezTo>
                    <a:pt x="14499" y="2649"/>
                    <a:pt x="14574" y="2675"/>
                    <a:pt x="14512" y="2666"/>
                  </a:cubicBezTo>
                  <a:cubicBezTo>
                    <a:pt x="14493" y="2664"/>
                    <a:pt x="14505" y="2667"/>
                    <a:pt x="14494" y="2660"/>
                  </a:cubicBezTo>
                  <a:lnTo>
                    <a:pt x="14502" y="2660"/>
                  </a:lnTo>
                  <a:lnTo>
                    <a:pt x="14496" y="2651"/>
                  </a:lnTo>
                  <a:lnTo>
                    <a:pt x="14494" y="2660"/>
                  </a:lnTo>
                  <a:cubicBezTo>
                    <a:pt x="14457" y="2678"/>
                    <a:pt x="14473" y="2656"/>
                    <a:pt x="14462" y="2684"/>
                  </a:cubicBezTo>
                  <a:cubicBezTo>
                    <a:pt x="14426" y="2675"/>
                    <a:pt x="14449" y="2665"/>
                    <a:pt x="14406" y="2668"/>
                  </a:cubicBezTo>
                  <a:cubicBezTo>
                    <a:pt x="14362" y="2671"/>
                    <a:pt x="14396" y="2666"/>
                    <a:pt x="14374" y="2678"/>
                  </a:cubicBezTo>
                  <a:cubicBezTo>
                    <a:pt x="14335" y="2701"/>
                    <a:pt x="14357" y="2748"/>
                    <a:pt x="14297" y="2751"/>
                  </a:cubicBezTo>
                  <a:cubicBezTo>
                    <a:pt x="14263" y="2753"/>
                    <a:pt x="14279" y="2735"/>
                    <a:pt x="14267" y="2709"/>
                  </a:cubicBezTo>
                  <a:lnTo>
                    <a:pt x="14227" y="2644"/>
                  </a:lnTo>
                  <a:cubicBezTo>
                    <a:pt x="14245" y="2636"/>
                    <a:pt x="14319" y="2632"/>
                    <a:pt x="14359" y="2638"/>
                  </a:cubicBezTo>
                  <a:cubicBezTo>
                    <a:pt x="14408" y="2646"/>
                    <a:pt x="14414" y="2642"/>
                    <a:pt x="14430" y="2619"/>
                  </a:cubicBezTo>
                  <a:cubicBezTo>
                    <a:pt x="14376" y="2594"/>
                    <a:pt x="14335" y="2649"/>
                    <a:pt x="14348" y="2587"/>
                  </a:cubicBezTo>
                  <a:cubicBezTo>
                    <a:pt x="14311" y="2588"/>
                    <a:pt x="14318" y="2582"/>
                    <a:pt x="14324" y="2611"/>
                  </a:cubicBezTo>
                  <a:cubicBezTo>
                    <a:pt x="14294" y="2611"/>
                    <a:pt x="14258" y="2608"/>
                    <a:pt x="14275" y="2578"/>
                  </a:cubicBezTo>
                  <a:cubicBezTo>
                    <a:pt x="14297" y="2539"/>
                    <a:pt x="14243" y="2605"/>
                    <a:pt x="14292" y="2563"/>
                  </a:cubicBezTo>
                  <a:lnTo>
                    <a:pt x="14308" y="2563"/>
                  </a:lnTo>
                  <a:lnTo>
                    <a:pt x="14324" y="2572"/>
                  </a:lnTo>
                  <a:lnTo>
                    <a:pt x="14316" y="2555"/>
                  </a:lnTo>
                  <a:cubicBezTo>
                    <a:pt x="14334" y="2543"/>
                    <a:pt x="14431" y="2530"/>
                    <a:pt x="14455" y="2563"/>
                  </a:cubicBezTo>
                  <a:cubicBezTo>
                    <a:pt x="14455" y="2564"/>
                    <a:pt x="14456" y="2566"/>
                    <a:pt x="14457" y="2567"/>
                  </a:cubicBezTo>
                  <a:cubicBezTo>
                    <a:pt x="14498" y="2622"/>
                    <a:pt x="14525" y="2588"/>
                    <a:pt x="14559" y="2587"/>
                  </a:cubicBezTo>
                  <a:cubicBezTo>
                    <a:pt x="14529" y="2542"/>
                    <a:pt x="14555" y="2559"/>
                    <a:pt x="14567" y="2506"/>
                  </a:cubicBezTo>
                  <a:cubicBezTo>
                    <a:pt x="14526" y="2506"/>
                    <a:pt x="14532" y="2506"/>
                    <a:pt x="14502" y="2498"/>
                  </a:cubicBezTo>
                  <a:cubicBezTo>
                    <a:pt x="14465" y="2488"/>
                    <a:pt x="14493" y="2497"/>
                    <a:pt x="14446" y="2498"/>
                  </a:cubicBezTo>
                  <a:cubicBezTo>
                    <a:pt x="14455" y="2477"/>
                    <a:pt x="14451" y="2482"/>
                    <a:pt x="14446" y="2457"/>
                  </a:cubicBezTo>
                  <a:cubicBezTo>
                    <a:pt x="14399" y="2461"/>
                    <a:pt x="14434" y="2468"/>
                    <a:pt x="14397" y="2482"/>
                  </a:cubicBezTo>
                  <a:lnTo>
                    <a:pt x="14397" y="2474"/>
                  </a:lnTo>
                  <a:lnTo>
                    <a:pt x="14388" y="2480"/>
                  </a:lnTo>
                  <a:lnTo>
                    <a:pt x="14397" y="2482"/>
                  </a:lnTo>
                  <a:cubicBezTo>
                    <a:pt x="14391" y="2490"/>
                    <a:pt x="14390" y="2504"/>
                    <a:pt x="14351" y="2508"/>
                  </a:cubicBezTo>
                  <a:cubicBezTo>
                    <a:pt x="14322" y="2511"/>
                    <a:pt x="14334" y="2496"/>
                    <a:pt x="14287" y="2504"/>
                  </a:cubicBezTo>
                  <a:cubicBezTo>
                    <a:pt x="14252" y="2510"/>
                    <a:pt x="14273" y="2504"/>
                    <a:pt x="14240" y="2503"/>
                  </a:cubicBezTo>
                  <a:lnTo>
                    <a:pt x="14116" y="2509"/>
                  </a:lnTo>
                  <a:cubicBezTo>
                    <a:pt x="14069" y="2513"/>
                    <a:pt x="14082" y="2498"/>
                    <a:pt x="14039" y="2491"/>
                  </a:cubicBezTo>
                  <a:cubicBezTo>
                    <a:pt x="13995" y="2484"/>
                    <a:pt x="13966" y="2507"/>
                    <a:pt x="13906" y="2508"/>
                  </a:cubicBezTo>
                  <a:lnTo>
                    <a:pt x="13789" y="2498"/>
                  </a:lnTo>
                  <a:cubicBezTo>
                    <a:pt x="13817" y="2474"/>
                    <a:pt x="13811" y="2486"/>
                    <a:pt x="13806" y="2474"/>
                  </a:cubicBezTo>
                  <a:cubicBezTo>
                    <a:pt x="13773" y="2489"/>
                    <a:pt x="13749" y="2483"/>
                    <a:pt x="13720" y="2486"/>
                  </a:cubicBezTo>
                  <a:cubicBezTo>
                    <a:pt x="13675" y="2490"/>
                    <a:pt x="13647" y="2499"/>
                    <a:pt x="13636" y="2457"/>
                  </a:cubicBezTo>
                  <a:cubicBezTo>
                    <a:pt x="13613" y="2468"/>
                    <a:pt x="13591" y="2466"/>
                    <a:pt x="13558" y="2468"/>
                  </a:cubicBezTo>
                  <a:lnTo>
                    <a:pt x="13482" y="2474"/>
                  </a:lnTo>
                  <a:lnTo>
                    <a:pt x="13473" y="2449"/>
                  </a:lnTo>
                  <a:cubicBezTo>
                    <a:pt x="13446" y="2464"/>
                    <a:pt x="13451" y="2455"/>
                    <a:pt x="13433" y="2482"/>
                  </a:cubicBezTo>
                  <a:cubicBezTo>
                    <a:pt x="13404" y="2470"/>
                    <a:pt x="13435" y="2471"/>
                    <a:pt x="13401" y="2457"/>
                  </a:cubicBezTo>
                  <a:cubicBezTo>
                    <a:pt x="13399" y="2459"/>
                    <a:pt x="13396" y="2458"/>
                    <a:pt x="13395" y="2460"/>
                  </a:cubicBezTo>
                  <a:cubicBezTo>
                    <a:pt x="13387" y="2479"/>
                    <a:pt x="13151" y="2464"/>
                    <a:pt x="13151" y="2464"/>
                  </a:cubicBezTo>
                  <a:cubicBezTo>
                    <a:pt x="13116" y="2455"/>
                    <a:pt x="13132" y="2460"/>
                    <a:pt x="13125" y="2441"/>
                  </a:cubicBezTo>
                  <a:lnTo>
                    <a:pt x="13109" y="2441"/>
                  </a:lnTo>
                  <a:cubicBezTo>
                    <a:pt x="13116" y="2477"/>
                    <a:pt x="13126" y="2456"/>
                    <a:pt x="13101" y="2474"/>
                  </a:cubicBezTo>
                  <a:lnTo>
                    <a:pt x="13076" y="2457"/>
                  </a:lnTo>
                  <a:cubicBezTo>
                    <a:pt x="13067" y="2484"/>
                    <a:pt x="13082" y="2461"/>
                    <a:pt x="13060" y="2482"/>
                  </a:cubicBezTo>
                  <a:cubicBezTo>
                    <a:pt x="13044" y="2470"/>
                    <a:pt x="13059" y="2479"/>
                    <a:pt x="13048" y="2470"/>
                  </a:cubicBezTo>
                  <a:lnTo>
                    <a:pt x="13038" y="2464"/>
                  </a:lnTo>
                  <a:cubicBezTo>
                    <a:pt x="13008" y="2444"/>
                    <a:pt x="13025" y="2470"/>
                    <a:pt x="13004" y="2441"/>
                  </a:cubicBezTo>
                  <a:cubicBezTo>
                    <a:pt x="13029" y="2432"/>
                    <a:pt x="13015" y="2459"/>
                    <a:pt x="13020" y="2417"/>
                  </a:cubicBezTo>
                  <a:cubicBezTo>
                    <a:pt x="13056" y="2416"/>
                    <a:pt x="13052" y="2409"/>
                    <a:pt x="13093" y="2409"/>
                  </a:cubicBezTo>
                  <a:lnTo>
                    <a:pt x="13093" y="2417"/>
                  </a:lnTo>
                  <a:lnTo>
                    <a:pt x="13102" y="2410"/>
                  </a:lnTo>
                  <a:lnTo>
                    <a:pt x="13093" y="2409"/>
                  </a:lnTo>
                  <a:cubicBezTo>
                    <a:pt x="13087" y="2394"/>
                    <a:pt x="13065" y="2393"/>
                    <a:pt x="13149" y="2393"/>
                  </a:cubicBezTo>
                  <a:cubicBezTo>
                    <a:pt x="13155" y="2415"/>
                    <a:pt x="13160" y="2417"/>
                    <a:pt x="13168" y="2391"/>
                  </a:cubicBezTo>
                  <a:cubicBezTo>
                    <a:pt x="13173" y="2376"/>
                    <a:pt x="13166" y="2370"/>
                    <a:pt x="13166" y="2344"/>
                  </a:cubicBezTo>
                  <a:cubicBezTo>
                    <a:pt x="13186" y="2349"/>
                    <a:pt x="13197" y="2365"/>
                    <a:pt x="13199" y="2373"/>
                  </a:cubicBezTo>
                  <a:cubicBezTo>
                    <a:pt x="13203" y="2399"/>
                    <a:pt x="13186" y="2375"/>
                    <a:pt x="13182" y="2409"/>
                  </a:cubicBezTo>
                  <a:cubicBezTo>
                    <a:pt x="13263" y="2428"/>
                    <a:pt x="13218" y="2373"/>
                    <a:pt x="13279" y="2368"/>
                  </a:cubicBezTo>
                  <a:cubicBezTo>
                    <a:pt x="13287" y="2403"/>
                    <a:pt x="13286" y="2408"/>
                    <a:pt x="13328" y="2409"/>
                  </a:cubicBezTo>
                  <a:cubicBezTo>
                    <a:pt x="13313" y="2381"/>
                    <a:pt x="13306" y="2369"/>
                    <a:pt x="13322" y="2366"/>
                  </a:cubicBezTo>
                  <a:cubicBezTo>
                    <a:pt x="13342" y="2362"/>
                    <a:pt x="13329" y="2358"/>
                    <a:pt x="13336" y="2376"/>
                  </a:cubicBezTo>
                  <a:lnTo>
                    <a:pt x="13352" y="2376"/>
                  </a:lnTo>
                  <a:cubicBezTo>
                    <a:pt x="13345" y="2342"/>
                    <a:pt x="13344" y="2359"/>
                    <a:pt x="13371" y="2347"/>
                  </a:cubicBezTo>
                  <a:lnTo>
                    <a:pt x="13398" y="2336"/>
                  </a:lnTo>
                  <a:cubicBezTo>
                    <a:pt x="13411" y="2333"/>
                    <a:pt x="13399" y="2334"/>
                    <a:pt x="13411" y="2336"/>
                  </a:cubicBezTo>
                  <a:cubicBezTo>
                    <a:pt x="13431" y="2339"/>
                    <a:pt x="13398" y="2336"/>
                    <a:pt x="13427" y="2340"/>
                  </a:cubicBezTo>
                  <a:cubicBezTo>
                    <a:pt x="13449" y="2344"/>
                    <a:pt x="13449" y="2338"/>
                    <a:pt x="13473" y="2336"/>
                  </a:cubicBezTo>
                  <a:cubicBezTo>
                    <a:pt x="13466" y="2367"/>
                    <a:pt x="13465" y="2368"/>
                    <a:pt x="13465" y="2409"/>
                  </a:cubicBezTo>
                  <a:cubicBezTo>
                    <a:pt x="13492" y="2390"/>
                    <a:pt x="13482" y="2405"/>
                    <a:pt x="13473" y="2368"/>
                  </a:cubicBezTo>
                  <a:cubicBezTo>
                    <a:pt x="13516" y="2358"/>
                    <a:pt x="13487" y="2365"/>
                    <a:pt x="13530" y="2368"/>
                  </a:cubicBezTo>
                  <a:cubicBezTo>
                    <a:pt x="13541" y="2345"/>
                    <a:pt x="13541" y="2359"/>
                    <a:pt x="13530" y="2336"/>
                  </a:cubicBezTo>
                  <a:cubicBezTo>
                    <a:pt x="13572" y="2336"/>
                    <a:pt x="13562" y="2343"/>
                    <a:pt x="13579" y="2320"/>
                  </a:cubicBezTo>
                  <a:cubicBezTo>
                    <a:pt x="13500" y="2320"/>
                    <a:pt x="13522" y="2311"/>
                    <a:pt x="13460" y="2319"/>
                  </a:cubicBezTo>
                  <a:lnTo>
                    <a:pt x="13413" y="2312"/>
                  </a:lnTo>
                  <a:cubicBezTo>
                    <a:pt x="13412" y="2312"/>
                    <a:pt x="13410" y="2312"/>
                    <a:pt x="13409" y="2312"/>
                  </a:cubicBezTo>
                  <a:cubicBezTo>
                    <a:pt x="13411" y="2286"/>
                    <a:pt x="13409" y="2296"/>
                    <a:pt x="13417" y="2279"/>
                  </a:cubicBezTo>
                  <a:cubicBezTo>
                    <a:pt x="13451" y="2282"/>
                    <a:pt x="13443" y="2288"/>
                    <a:pt x="13473" y="2295"/>
                  </a:cubicBezTo>
                  <a:cubicBezTo>
                    <a:pt x="13474" y="2257"/>
                    <a:pt x="13465" y="2264"/>
                    <a:pt x="13498" y="2255"/>
                  </a:cubicBezTo>
                  <a:cubicBezTo>
                    <a:pt x="13505" y="2270"/>
                    <a:pt x="13504" y="2265"/>
                    <a:pt x="13506" y="2287"/>
                  </a:cubicBezTo>
                  <a:lnTo>
                    <a:pt x="13488" y="2292"/>
                  </a:lnTo>
                  <a:lnTo>
                    <a:pt x="13506" y="2287"/>
                  </a:lnTo>
                  <a:cubicBezTo>
                    <a:pt x="13549" y="2284"/>
                    <a:pt x="13529" y="2272"/>
                    <a:pt x="13575" y="2274"/>
                  </a:cubicBezTo>
                  <a:cubicBezTo>
                    <a:pt x="13628" y="2276"/>
                    <a:pt x="13578" y="2285"/>
                    <a:pt x="13619" y="2255"/>
                  </a:cubicBezTo>
                  <a:lnTo>
                    <a:pt x="13676" y="2295"/>
                  </a:lnTo>
                  <a:cubicBezTo>
                    <a:pt x="13679" y="2271"/>
                    <a:pt x="13666" y="2265"/>
                    <a:pt x="13694" y="2275"/>
                  </a:cubicBezTo>
                  <a:cubicBezTo>
                    <a:pt x="13717" y="2284"/>
                    <a:pt x="13703" y="2275"/>
                    <a:pt x="13700" y="2312"/>
                  </a:cubicBezTo>
                  <a:cubicBezTo>
                    <a:pt x="13725" y="2293"/>
                    <a:pt x="13713" y="2317"/>
                    <a:pt x="13717" y="2279"/>
                  </a:cubicBezTo>
                  <a:lnTo>
                    <a:pt x="13733" y="2279"/>
                  </a:lnTo>
                  <a:cubicBezTo>
                    <a:pt x="13741" y="2301"/>
                    <a:pt x="13716" y="2294"/>
                    <a:pt x="13765" y="2295"/>
                  </a:cubicBezTo>
                  <a:cubicBezTo>
                    <a:pt x="13753" y="2266"/>
                    <a:pt x="13755" y="2297"/>
                    <a:pt x="13741" y="2263"/>
                  </a:cubicBezTo>
                  <a:cubicBezTo>
                    <a:pt x="13749" y="2259"/>
                    <a:pt x="13752" y="2258"/>
                    <a:pt x="13758" y="2250"/>
                  </a:cubicBezTo>
                  <a:lnTo>
                    <a:pt x="13765" y="2231"/>
                  </a:lnTo>
                  <a:cubicBezTo>
                    <a:pt x="13815" y="2257"/>
                    <a:pt x="13772" y="2234"/>
                    <a:pt x="13790" y="2272"/>
                  </a:cubicBezTo>
                  <a:lnTo>
                    <a:pt x="13830" y="2303"/>
                  </a:lnTo>
                  <a:cubicBezTo>
                    <a:pt x="13844" y="2282"/>
                    <a:pt x="13849" y="2281"/>
                    <a:pt x="13862" y="2255"/>
                  </a:cubicBezTo>
                  <a:cubicBezTo>
                    <a:pt x="13921" y="2260"/>
                    <a:pt x="13880" y="2275"/>
                    <a:pt x="13917" y="2237"/>
                  </a:cubicBezTo>
                  <a:cubicBezTo>
                    <a:pt x="13941" y="2213"/>
                    <a:pt x="13944" y="2215"/>
                    <a:pt x="13976" y="2222"/>
                  </a:cubicBezTo>
                  <a:cubicBezTo>
                    <a:pt x="13972" y="2264"/>
                    <a:pt x="13970" y="2233"/>
                    <a:pt x="13960" y="2271"/>
                  </a:cubicBezTo>
                  <a:cubicBezTo>
                    <a:pt x="13999" y="2268"/>
                    <a:pt x="13988" y="2258"/>
                    <a:pt x="14016" y="2239"/>
                  </a:cubicBezTo>
                  <a:cubicBezTo>
                    <a:pt x="14017" y="2263"/>
                    <a:pt x="14020" y="2268"/>
                    <a:pt x="14024" y="2287"/>
                  </a:cubicBezTo>
                  <a:lnTo>
                    <a:pt x="14041" y="2287"/>
                  </a:lnTo>
                  <a:cubicBezTo>
                    <a:pt x="14050" y="2253"/>
                    <a:pt x="14048" y="2262"/>
                    <a:pt x="14081" y="2255"/>
                  </a:cubicBezTo>
                  <a:cubicBezTo>
                    <a:pt x="14131" y="2245"/>
                    <a:pt x="14055" y="2264"/>
                    <a:pt x="14095" y="2253"/>
                  </a:cubicBezTo>
                  <a:cubicBezTo>
                    <a:pt x="14128" y="2244"/>
                    <a:pt x="14110" y="2238"/>
                    <a:pt x="14138" y="2231"/>
                  </a:cubicBezTo>
                  <a:cubicBezTo>
                    <a:pt x="14141" y="2262"/>
                    <a:pt x="14142" y="2236"/>
                    <a:pt x="14154" y="2271"/>
                  </a:cubicBezTo>
                  <a:cubicBezTo>
                    <a:pt x="14180" y="2252"/>
                    <a:pt x="14161" y="2258"/>
                    <a:pt x="14186" y="2239"/>
                  </a:cubicBezTo>
                  <a:cubicBezTo>
                    <a:pt x="14199" y="2256"/>
                    <a:pt x="14188" y="2249"/>
                    <a:pt x="14211" y="2255"/>
                  </a:cubicBezTo>
                  <a:lnTo>
                    <a:pt x="14227" y="2264"/>
                  </a:lnTo>
                  <a:lnTo>
                    <a:pt x="14211" y="2255"/>
                  </a:lnTo>
                  <a:lnTo>
                    <a:pt x="14247" y="2242"/>
                  </a:lnTo>
                  <a:cubicBezTo>
                    <a:pt x="14257" y="2240"/>
                    <a:pt x="14254" y="2241"/>
                    <a:pt x="14266" y="2237"/>
                  </a:cubicBezTo>
                  <a:cubicBezTo>
                    <a:pt x="14266" y="2237"/>
                    <a:pt x="14281" y="2229"/>
                    <a:pt x="14288" y="2227"/>
                  </a:cubicBezTo>
                  <a:cubicBezTo>
                    <a:pt x="14345" y="2210"/>
                    <a:pt x="14348" y="2244"/>
                    <a:pt x="14381" y="2231"/>
                  </a:cubicBezTo>
                  <a:lnTo>
                    <a:pt x="14389" y="2247"/>
                  </a:lnTo>
                  <a:cubicBezTo>
                    <a:pt x="14382" y="2259"/>
                    <a:pt x="14385" y="2255"/>
                    <a:pt x="14381" y="2271"/>
                  </a:cubicBezTo>
                  <a:cubicBezTo>
                    <a:pt x="14398" y="2264"/>
                    <a:pt x="14391" y="2281"/>
                    <a:pt x="14394" y="2261"/>
                  </a:cubicBezTo>
                  <a:cubicBezTo>
                    <a:pt x="14400" y="2231"/>
                    <a:pt x="14397" y="2259"/>
                    <a:pt x="14389" y="2247"/>
                  </a:cubicBezTo>
                  <a:lnTo>
                    <a:pt x="14381" y="2231"/>
                  </a:lnTo>
                  <a:cubicBezTo>
                    <a:pt x="14395" y="2206"/>
                    <a:pt x="14385" y="2221"/>
                    <a:pt x="14381" y="2214"/>
                  </a:cubicBezTo>
                  <a:cubicBezTo>
                    <a:pt x="14327" y="2202"/>
                    <a:pt x="14278" y="2216"/>
                    <a:pt x="14235" y="2215"/>
                  </a:cubicBezTo>
                  <a:cubicBezTo>
                    <a:pt x="14199" y="2213"/>
                    <a:pt x="14191" y="2206"/>
                    <a:pt x="14146" y="2206"/>
                  </a:cubicBezTo>
                  <a:lnTo>
                    <a:pt x="13913" y="2200"/>
                  </a:lnTo>
                  <a:cubicBezTo>
                    <a:pt x="13912" y="2199"/>
                    <a:pt x="13910" y="2198"/>
                    <a:pt x="13909" y="2198"/>
                  </a:cubicBezTo>
                  <a:cubicBezTo>
                    <a:pt x="13874" y="2192"/>
                    <a:pt x="13898" y="2210"/>
                    <a:pt x="13848" y="2213"/>
                  </a:cubicBezTo>
                  <a:cubicBezTo>
                    <a:pt x="13846" y="2213"/>
                    <a:pt x="13844" y="2213"/>
                    <a:pt x="13842" y="2213"/>
                  </a:cubicBezTo>
                  <a:lnTo>
                    <a:pt x="13818" y="2211"/>
                  </a:lnTo>
                  <a:cubicBezTo>
                    <a:pt x="13797" y="2208"/>
                    <a:pt x="13790" y="2206"/>
                    <a:pt x="13765" y="2206"/>
                  </a:cubicBezTo>
                  <a:cubicBezTo>
                    <a:pt x="13782" y="2173"/>
                    <a:pt x="13788" y="2185"/>
                    <a:pt x="13807" y="2183"/>
                  </a:cubicBezTo>
                  <a:lnTo>
                    <a:pt x="13817" y="2182"/>
                  </a:lnTo>
                  <a:cubicBezTo>
                    <a:pt x="13855" y="2178"/>
                    <a:pt x="13819" y="2187"/>
                    <a:pt x="13862" y="2198"/>
                  </a:cubicBezTo>
                  <a:cubicBezTo>
                    <a:pt x="13863" y="2191"/>
                    <a:pt x="13851" y="2169"/>
                    <a:pt x="13906" y="2161"/>
                  </a:cubicBezTo>
                  <a:cubicBezTo>
                    <a:pt x="13949" y="2154"/>
                    <a:pt x="14017" y="2160"/>
                    <a:pt x="14034" y="2165"/>
                  </a:cubicBezTo>
                  <a:cubicBezTo>
                    <a:pt x="14056" y="2171"/>
                    <a:pt x="14024" y="2175"/>
                    <a:pt x="14061" y="2169"/>
                  </a:cubicBezTo>
                  <a:cubicBezTo>
                    <a:pt x="14090" y="2164"/>
                    <a:pt x="14051" y="2161"/>
                    <a:pt x="14097" y="2158"/>
                  </a:cubicBezTo>
                  <a:cubicBezTo>
                    <a:pt x="14107" y="2195"/>
                    <a:pt x="14106" y="2177"/>
                    <a:pt x="14131" y="2178"/>
                  </a:cubicBezTo>
                  <a:cubicBezTo>
                    <a:pt x="14193" y="2179"/>
                    <a:pt x="14168" y="2183"/>
                    <a:pt x="14224" y="2155"/>
                  </a:cubicBezTo>
                  <a:cubicBezTo>
                    <a:pt x="14259" y="2137"/>
                    <a:pt x="14243" y="2148"/>
                    <a:pt x="14259" y="2117"/>
                  </a:cubicBezTo>
                  <a:lnTo>
                    <a:pt x="14195" y="2117"/>
                  </a:lnTo>
                  <a:cubicBezTo>
                    <a:pt x="14191" y="2160"/>
                    <a:pt x="14202" y="2132"/>
                    <a:pt x="14178" y="2141"/>
                  </a:cubicBezTo>
                  <a:cubicBezTo>
                    <a:pt x="14164" y="2120"/>
                    <a:pt x="14174" y="2125"/>
                    <a:pt x="14146" y="2117"/>
                  </a:cubicBezTo>
                  <a:cubicBezTo>
                    <a:pt x="14149" y="2083"/>
                    <a:pt x="14153" y="2079"/>
                    <a:pt x="14186" y="2077"/>
                  </a:cubicBezTo>
                  <a:lnTo>
                    <a:pt x="14186" y="2060"/>
                  </a:lnTo>
                  <a:cubicBezTo>
                    <a:pt x="14144" y="2064"/>
                    <a:pt x="14131" y="2073"/>
                    <a:pt x="14130" y="2117"/>
                  </a:cubicBezTo>
                  <a:cubicBezTo>
                    <a:pt x="14094" y="2118"/>
                    <a:pt x="14107" y="2121"/>
                    <a:pt x="14081" y="2125"/>
                  </a:cubicBezTo>
                  <a:lnTo>
                    <a:pt x="14052" y="2124"/>
                  </a:lnTo>
                  <a:cubicBezTo>
                    <a:pt x="14002" y="2114"/>
                    <a:pt x="13997" y="2132"/>
                    <a:pt x="13971" y="2128"/>
                  </a:cubicBezTo>
                  <a:cubicBezTo>
                    <a:pt x="13938" y="2124"/>
                    <a:pt x="13967" y="2119"/>
                    <a:pt x="13927" y="2117"/>
                  </a:cubicBezTo>
                  <a:cubicBezTo>
                    <a:pt x="13886" y="2116"/>
                    <a:pt x="13905" y="2121"/>
                    <a:pt x="13884" y="2127"/>
                  </a:cubicBezTo>
                  <a:cubicBezTo>
                    <a:pt x="13826" y="2141"/>
                    <a:pt x="13857" y="2113"/>
                    <a:pt x="13806" y="2109"/>
                  </a:cubicBezTo>
                  <a:lnTo>
                    <a:pt x="13798" y="2125"/>
                  </a:lnTo>
                  <a:cubicBezTo>
                    <a:pt x="13793" y="2111"/>
                    <a:pt x="13804" y="2116"/>
                    <a:pt x="13784" y="2117"/>
                  </a:cubicBezTo>
                  <a:lnTo>
                    <a:pt x="13776" y="2120"/>
                  </a:lnTo>
                  <a:cubicBezTo>
                    <a:pt x="13757" y="2122"/>
                    <a:pt x="13764" y="2123"/>
                    <a:pt x="13741" y="2117"/>
                  </a:cubicBezTo>
                  <a:cubicBezTo>
                    <a:pt x="13650" y="2096"/>
                    <a:pt x="13697" y="2112"/>
                    <a:pt x="13661" y="2111"/>
                  </a:cubicBezTo>
                  <a:cubicBezTo>
                    <a:pt x="13634" y="2110"/>
                    <a:pt x="13644" y="2103"/>
                    <a:pt x="13620" y="2104"/>
                  </a:cubicBezTo>
                  <a:cubicBezTo>
                    <a:pt x="13593" y="2104"/>
                    <a:pt x="13581" y="2115"/>
                    <a:pt x="13578" y="2117"/>
                  </a:cubicBezTo>
                  <a:cubicBezTo>
                    <a:pt x="13547" y="2133"/>
                    <a:pt x="13578" y="2123"/>
                    <a:pt x="13545" y="2131"/>
                  </a:cubicBezTo>
                  <a:lnTo>
                    <a:pt x="13498" y="2141"/>
                  </a:lnTo>
                  <a:lnTo>
                    <a:pt x="13498" y="2117"/>
                  </a:lnTo>
                  <a:lnTo>
                    <a:pt x="13473" y="2117"/>
                  </a:lnTo>
                  <a:lnTo>
                    <a:pt x="13473" y="2133"/>
                  </a:lnTo>
                  <a:cubicBezTo>
                    <a:pt x="13495" y="2139"/>
                    <a:pt x="13480" y="2133"/>
                    <a:pt x="13498" y="2141"/>
                  </a:cubicBezTo>
                  <a:cubicBezTo>
                    <a:pt x="13496" y="2142"/>
                    <a:pt x="13493" y="2141"/>
                    <a:pt x="13493" y="2143"/>
                  </a:cubicBezTo>
                  <a:cubicBezTo>
                    <a:pt x="13487" y="2157"/>
                    <a:pt x="13437" y="2130"/>
                    <a:pt x="13436" y="2130"/>
                  </a:cubicBezTo>
                  <a:cubicBezTo>
                    <a:pt x="13408" y="2119"/>
                    <a:pt x="13390" y="2122"/>
                    <a:pt x="13371" y="2120"/>
                  </a:cubicBezTo>
                  <a:cubicBezTo>
                    <a:pt x="13321" y="2113"/>
                    <a:pt x="13346" y="2107"/>
                    <a:pt x="13306" y="2103"/>
                  </a:cubicBezTo>
                  <a:cubicBezTo>
                    <a:pt x="13303" y="2103"/>
                    <a:pt x="13279" y="2104"/>
                    <a:pt x="13279" y="2104"/>
                  </a:cubicBezTo>
                  <a:cubicBezTo>
                    <a:pt x="13254" y="2114"/>
                    <a:pt x="13266" y="2098"/>
                    <a:pt x="13263" y="2133"/>
                  </a:cubicBezTo>
                  <a:cubicBezTo>
                    <a:pt x="13227" y="2126"/>
                    <a:pt x="13230" y="2136"/>
                    <a:pt x="13206" y="2101"/>
                  </a:cubicBezTo>
                  <a:cubicBezTo>
                    <a:pt x="13223" y="2089"/>
                    <a:pt x="13208" y="2097"/>
                    <a:pt x="13218" y="2090"/>
                  </a:cubicBezTo>
                  <a:cubicBezTo>
                    <a:pt x="13232" y="2080"/>
                    <a:pt x="13223" y="2085"/>
                    <a:pt x="13234" y="2082"/>
                  </a:cubicBezTo>
                  <a:lnTo>
                    <a:pt x="13266" y="2072"/>
                  </a:lnTo>
                  <a:cubicBezTo>
                    <a:pt x="13267" y="2071"/>
                    <a:pt x="13269" y="2070"/>
                    <a:pt x="13271" y="2069"/>
                  </a:cubicBezTo>
                  <a:cubicBezTo>
                    <a:pt x="13300" y="2080"/>
                    <a:pt x="13269" y="2079"/>
                    <a:pt x="13303" y="2093"/>
                  </a:cubicBezTo>
                  <a:lnTo>
                    <a:pt x="13328" y="2076"/>
                  </a:lnTo>
                  <a:cubicBezTo>
                    <a:pt x="13329" y="2076"/>
                    <a:pt x="13331" y="2075"/>
                    <a:pt x="13333" y="2074"/>
                  </a:cubicBezTo>
                  <a:lnTo>
                    <a:pt x="13353" y="2070"/>
                  </a:lnTo>
                  <a:cubicBezTo>
                    <a:pt x="13388" y="2066"/>
                    <a:pt x="13382" y="2063"/>
                    <a:pt x="13409" y="2069"/>
                  </a:cubicBezTo>
                  <a:lnTo>
                    <a:pt x="13360" y="2036"/>
                  </a:lnTo>
                  <a:lnTo>
                    <a:pt x="13409" y="2036"/>
                  </a:lnTo>
                  <a:cubicBezTo>
                    <a:pt x="13442" y="2028"/>
                    <a:pt x="13433" y="2034"/>
                    <a:pt x="13441" y="2012"/>
                  </a:cubicBezTo>
                  <a:lnTo>
                    <a:pt x="13409" y="2020"/>
                  </a:lnTo>
                  <a:cubicBezTo>
                    <a:pt x="13389" y="1973"/>
                    <a:pt x="13462" y="2005"/>
                    <a:pt x="13496" y="2002"/>
                  </a:cubicBezTo>
                  <a:cubicBezTo>
                    <a:pt x="13506" y="2001"/>
                    <a:pt x="13535" y="1993"/>
                    <a:pt x="13546" y="1992"/>
                  </a:cubicBezTo>
                  <a:cubicBezTo>
                    <a:pt x="13574" y="1989"/>
                    <a:pt x="13535" y="1996"/>
                    <a:pt x="13568" y="1991"/>
                  </a:cubicBezTo>
                  <a:cubicBezTo>
                    <a:pt x="13571" y="1990"/>
                    <a:pt x="13598" y="1983"/>
                    <a:pt x="13598" y="1983"/>
                  </a:cubicBezTo>
                  <a:lnTo>
                    <a:pt x="13705" y="1991"/>
                  </a:lnTo>
                  <a:cubicBezTo>
                    <a:pt x="13725" y="1996"/>
                    <a:pt x="13739" y="2012"/>
                    <a:pt x="13755" y="2005"/>
                  </a:cubicBezTo>
                  <a:cubicBezTo>
                    <a:pt x="13782" y="1994"/>
                    <a:pt x="13763" y="2002"/>
                    <a:pt x="13754" y="1987"/>
                  </a:cubicBezTo>
                  <a:cubicBezTo>
                    <a:pt x="13734" y="1952"/>
                    <a:pt x="13739" y="2012"/>
                    <a:pt x="13749" y="1979"/>
                  </a:cubicBezTo>
                  <a:cubicBezTo>
                    <a:pt x="13764" y="1956"/>
                    <a:pt x="13780" y="1938"/>
                    <a:pt x="13811" y="1945"/>
                  </a:cubicBezTo>
                  <a:lnTo>
                    <a:pt x="13855" y="1964"/>
                  </a:lnTo>
                  <a:cubicBezTo>
                    <a:pt x="13856" y="1964"/>
                    <a:pt x="13858" y="1963"/>
                    <a:pt x="13859" y="1963"/>
                  </a:cubicBezTo>
                  <a:lnTo>
                    <a:pt x="14052" y="1927"/>
                  </a:lnTo>
                  <a:cubicBezTo>
                    <a:pt x="14088" y="1921"/>
                    <a:pt x="14158" y="1956"/>
                    <a:pt x="14197" y="1951"/>
                  </a:cubicBezTo>
                  <a:lnTo>
                    <a:pt x="14228" y="1946"/>
                  </a:lnTo>
                  <a:cubicBezTo>
                    <a:pt x="14246" y="1945"/>
                    <a:pt x="14223" y="1945"/>
                    <a:pt x="14242" y="1947"/>
                  </a:cubicBezTo>
                  <a:cubicBezTo>
                    <a:pt x="14243" y="1947"/>
                    <a:pt x="14246" y="1948"/>
                    <a:pt x="14247" y="1948"/>
                  </a:cubicBezTo>
                  <a:lnTo>
                    <a:pt x="14262" y="1951"/>
                  </a:lnTo>
                  <a:cubicBezTo>
                    <a:pt x="14273" y="1954"/>
                    <a:pt x="14268" y="1951"/>
                    <a:pt x="14276" y="1956"/>
                  </a:cubicBezTo>
                  <a:cubicBezTo>
                    <a:pt x="14308" y="1975"/>
                    <a:pt x="14281" y="1978"/>
                    <a:pt x="14332" y="1979"/>
                  </a:cubicBezTo>
                  <a:cubicBezTo>
                    <a:pt x="14335" y="1955"/>
                    <a:pt x="14336" y="1959"/>
                    <a:pt x="14348" y="1947"/>
                  </a:cubicBezTo>
                  <a:cubicBezTo>
                    <a:pt x="14374" y="1961"/>
                    <a:pt x="14376" y="1965"/>
                    <a:pt x="14397" y="1979"/>
                  </a:cubicBezTo>
                  <a:cubicBezTo>
                    <a:pt x="14389" y="1940"/>
                    <a:pt x="14382" y="1963"/>
                    <a:pt x="14405" y="1955"/>
                  </a:cubicBezTo>
                  <a:cubicBezTo>
                    <a:pt x="14409" y="1997"/>
                    <a:pt x="14397" y="1970"/>
                    <a:pt x="14421" y="1979"/>
                  </a:cubicBezTo>
                  <a:lnTo>
                    <a:pt x="14430" y="1955"/>
                  </a:lnTo>
                  <a:cubicBezTo>
                    <a:pt x="14482" y="1955"/>
                    <a:pt x="14463" y="1965"/>
                    <a:pt x="14511" y="1956"/>
                  </a:cubicBezTo>
                  <a:cubicBezTo>
                    <a:pt x="14561" y="1946"/>
                    <a:pt x="14539" y="1955"/>
                    <a:pt x="14592" y="1955"/>
                  </a:cubicBezTo>
                  <a:cubicBezTo>
                    <a:pt x="14587" y="1974"/>
                    <a:pt x="14585" y="1974"/>
                    <a:pt x="14583" y="1996"/>
                  </a:cubicBezTo>
                  <a:cubicBezTo>
                    <a:pt x="14615" y="1975"/>
                    <a:pt x="14606" y="1951"/>
                    <a:pt x="14639" y="1951"/>
                  </a:cubicBezTo>
                  <a:cubicBezTo>
                    <a:pt x="14677" y="1952"/>
                    <a:pt x="14607" y="1962"/>
                    <a:pt x="14706" y="1950"/>
                  </a:cubicBezTo>
                  <a:lnTo>
                    <a:pt x="14883" y="1939"/>
                  </a:lnTo>
                  <a:cubicBezTo>
                    <a:pt x="14874" y="1956"/>
                    <a:pt x="14872" y="1958"/>
                    <a:pt x="14867" y="1979"/>
                  </a:cubicBezTo>
                  <a:lnTo>
                    <a:pt x="14835" y="1970"/>
                  </a:lnTo>
                  <a:lnTo>
                    <a:pt x="14802" y="2036"/>
                  </a:lnTo>
                  <a:cubicBezTo>
                    <a:pt x="14834" y="2029"/>
                    <a:pt x="14811" y="2029"/>
                    <a:pt x="14843" y="2036"/>
                  </a:cubicBezTo>
                  <a:cubicBezTo>
                    <a:pt x="14837" y="2013"/>
                    <a:pt x="14834" y="2016"/>
                    <a:pt x="14842" y="2003"/>
                  </a:cubicBezTo>
                  <a:lnTo>
                    <a:pt x="14863" y="1983"/>
                  </a:lnTo>
                  <a:cubicBezTo>
                    <a:pt x="14864" y="1983"/>
                    <a:pt x="14866" y="1981"/>
                    <a:pt x="14867" y="1979"/>
                  </a:cubicBezTo>
                  <a:cubicBezTo>
                    <a:pt x="14887" y="1988"/>
                    <a:pt x="14874" y="1985"/>
                    <a:pt x="14899" y="1979"/>
                  </a:cubicBezTo>
                  <a:lnTo>
                    <a:pt x="14916" y="2028"/>
                  </a:lnTo>
                  <a:cubicBezTo>
                    <a:pt x="14920" y="2009"/>
                    <a:pt x="14924" y="1987"/>
                    <a:pt x="14932" y="1971"/>
                  </a:cubicBezTo>
                  <a:cubicBezTo>
                    <a:pt x="15013" y="1973"/>
                    <a:pt x="14902" y="1954"/>
                    <a:pt x="15005" y="2004"/>
                  </a:cubicBezTo>
                  <a:cubicBezTo>
                    <a:pt x="15017" y="1979"/>
                    <a:pt x="15006" y="1966"/>
                    <a:pt x="15041" y="1942"/>
                  </a:cubicBezTo>
                  <a:cubicBezTo>
                    <a:pt x="15053" y="1934"/>
                    <a:pt x="15045" y="1937"/>
                    <a:pt x="15061" y="1931"/>
                  </a:cubicBezTo>
                  <a:lnTo>
                    <a:pt x="15053" y="1947"/>
                  </a:lnTo>
                  <a:cubicBezTo>
                    <a:pt x="15092" y="1947"/>
                    <a:pt x="15090" y="1948"/>
                    <a:pt x="15118" y="1955"/>
                  </a:cubicBezTo>
                  <a:lnTo>
                    <a:pt x="15128" y="2003"/>
                  </a:lnTo>
                  <a:cubicBezTo>
                    <a:pt x="15058" y="2004"/>
                    <a:pt x="15092" y="2013"/>
                    <a:pt x="15086" y="2044"/>
                  </a:cubicBezTo>
                  <a:lnTo>
                    <a:pt x="15118" y="2044"/>
                  </a:lnTo>
                  <a:cubicBezTo>
                    <a:pt x="15124" y="1979"/>
                    <a:pt x="15133" y="2069"/>
                    <a:pt x="15148" y="2014"/>
                  </a:cubicBezTo>
                  <a:cubicBezTo>
                    <a:pt x="15157" y="1979"/>
                    <a:pt x="15131" y="2030"/>
                    <a:pt x="15155" y="1984"/>
                  </a:cubicBezTo>
                  <a:cubicBezTo>
                    <a:pt x="15163" y="1969"/>
                    <a:pt x="15166" y="1968"/>
                    <a:pt x="15175" y="1955"/>
                  </a:cubicBezTo>
                  <a:cubicBezTo>
                    <a:pt x="15223" y="1959"/>
                    <a:pt x="15192" y="1979"/>
                    <a:pt x="15250" y="1966"/>
                  </a:cubicBezTo>
                  <a:cubicBezTo>
                    <a:pt x="15265" y="1962"/>
                    <a:pt x="15270" y="1958"/>
                    <a:pt x="15287" y="1965"/>
                  </a:cubicBezTo>
                  <a:cubicBezTo>
                    <a:pt x="15340" y="1986"/>
                    <a:pt x="15268" y="1991"/>
                    <a:pt x="15386" y="1976"/>
                  </a:cubicBezTo>
                  <a:cubicBezTo>
                    <a:pt x="15399" y="1974"/>
                    <a:pt x="15410" y="1975"/>
                    <a:pt x="15425" y="1976"/>
                  </a:cubicBezTo>
                  <a:cubicBezTo>
                    <a:pt x="15455" y="1977"/>
                    <a:pt x="15472" y="1963"/>
                    <a:pt x="15531" y="1963"/>
                  </a:cubicBezTo>
                  <a:cubicBezTo>
                    <a:pt x="15514" y="2045"/>
                    <a:pt x="15505" y="1958"/>
                    <a:pt x="15499" y="2028"/>
                  </a:cubicBezTo>
                  <a:cubicBezTo>
                    <a:pt x="15565" y="2060"/>
                    <a:pt x="15517" y="2000"/>
                    <a:pt x="15572" y="2036"/>
                  </a:cubicBezTo>
                  <a:cubicBezTo>
                    <a:pt x="15570" y="2016"/>
                    <a:pt x="15569" y="2015"/>
                    <a:pt x="15569" y="2005"/>
                  </a:cubicBezTo>
                  <a:cubicBezTo>
                    <a:pt x="15569" y="2002"/>
                    <a:pt x="15572" y="1980"/>
                    <a:pt x="15572" y="1971"/>
                  </a:cubicBezTo>
                  <a:cubicBezTo>
                    <a:pt x="15637" y="1989"/>
                    <a:pt x="15571" y="1979"/>
                    <a:pt x="15652" y="1985"/>
                  </a:cubicBezTo>
                  <a:cubicBezTo>
                    <a:pt x="15677" y="1987"/>
                    <a:pt x="15678" y="1997"/>
                    <a:pt x="15710" y="1989"/>
                  </a:cubicBezTo>
                  <a:lnTo>
                    <a:pt x="15750" y="1996"/>
                  </a:lnTo>
                  <a:cubicBezTo>
                    <a:pt x="15683" y="2028"/>
                    <a:pt x="15623" y="1976"/>
                    <a:pt x="15588" y="2028"/>
                  </a:cubicBezTo>
                  <a:cubicBezTo>
                    <a:pt x="15611" y="2039"/>
                    <a:pt x="15641" y="2027"/>
                    <a:pt x="15676" y="2031"/>
                  </a:cubicBezTo>
                  <a:cubicBezTo>
                    <a:pt x="15687" y="2032"/>
                    <a:pt x="15690" y="2033"/>
                    <a:pt x="15710" y="2036"/>
                  </a:cubicBezTo>
                  <a:cubicBezTo>
                    <a:pt x="15739" y="2039"/>
                    <a:pt x="15771" y="2049"/>
                    <a:pt x="15809" y="2040"/>
                  </a:cubicBezTo>
                  <a:cubicBezTo>
                    <a:pt x="15829" y="2035"/>
                    <a:pt x="15818" y="2039"/>
                    <a:pt x="15831" y="2020"/>
                  </a:cubicBezTo>
                  <a:cubicBezTo>
                    <a:pt x="15799" y="2005"/>
                    <a:pt x="15789" y="2012"/>
                    <a:pt x="15755" y="1998"/>
                  </a:cubicBezTo>
                  <a:cubicBezTo>
                    <a:pt x="15754" y="1998"/>
                    <a:pt x="15752" y="1997"/>
                    <a:pt x="15750" y="1996"/>
                  </a:cubicBezTo>
                  <a:cubicBezTo>
                    <a:pt x="15778" y="1984"/>
                    <a:pt x="15865" y="1996"/>
                    <a:pt x="15920" y="1996"/>
                  </a:cubicBezTo>
                  <a:cubicBezTo>
                    <a:pt x="15927" y="2010"/>
                    <a:pt x="15924" y="1990"/>
                    <a:pt x="15920" y="2006"/>
                  </a:cubicBezTo>
                  <a:cubicBezTo>
                    <a:pt x="15917" y="2019"/>
                    <a:pt x="15919" y="2002"/>
                    <a:pt x="15912" y="2028"/>
                  </a:cubicBezTo>
                  <a:lnTo>
                    <a:pt x="15936" y="2028"/>
                  </a:lnTo>
                  <a:cubicBezTo>
                    <a:pt x="15947" y="2000"/>
                    <a:pt x="15944" y="2004"/>
                    <a:pt x="16029" y="2002"/>
                  </a:cubicBezTo>
                  <a:cubicBezTo>
                    <a:pt x="16035" y="2002"/>
                    <a:pt x="16044" y="2002"/>
                    <a:pt x="16047" y="2002"/>
                  </a:cubicBezTo>
                  <a:cubicBezTo>
                    <a:pt x="16076" y="2001"/>
                    <a:pt x="16065" y="2002"/>
                    <a:pt x="16090" y="1996"/>
                  </a:cubicBezTo>
                  <a:cubicBezTo>
                    <a:pt x="16100" y="2015"/>
                    <a:pt x="16097" y="2025"/>
                    <a:pt x="16107" y="2044"/>
                  </a:cubicBezTo>
                  <a:cubicBezTo>
                    <a:pt x="16142" y="2035"/>
                    <a:pt x="16119" y="2029"/>
                    <a:pt x="16144" y="2033"/>
                  </a:cubicBezTo>
                  <a:cubicBezTo>
                    <a:pt x="16144" y="2033"/>
                    <a:pt x="16172" y="2047"/>
                    <a:pt x="16183" y="2049"/>
                  </a:cubicBezTo>
                  <a:cubicBezTo>
                    <a:pt x="16207" y="2054"/>
                    <a:pt x="16257" y="2038"/>
                    <a:pt x="16285" y="2036"/>
                  </a:cubicBezTo>
                  <a:lnTo>
                    <a:pt x="16285" y="2004"/>
                  </a:lnTo>
                  <a:cubicBezTo>
                    <a:pt x="16310" y="2003"/>
                    <a:pt x="16314" y="2000"/>
                    <a:pt x="16333" y="1996"/>
                  </a:cubicBezTo>
                  <a:cubicBezTo>
                    <a:pt x="16302" y="1930"/>
                    <a:pt x="16332" y="1978"/>
                    <a:pt x="16229" y="1954"/>
                  </a:cubicBezTo>
                  <a:cubicBezTo>
                    <a:pt x="16202" y="1947"/>
                    <a:pt x="16219" y="1940"/>
                    <a:pt x="16188" y="1955"/>
                  </a:cubicBezTo>
                  <a:cubicBezTo>
                    <a:pt x="16197" y="1921"/>
                    <a:pt x="16194" y="1936"/>
                    <a:pt x="16228" y="1939"/>
                  </a:cubicBezTo>
                  <a:cubicBezTo>
                    <a:pt x="16212" y="1908"/>
                    <a:pt x="16230" y="1917"/>
                    <a:pt x="16205" y="1918"/>
                  </a:cubicBezTo>
                  <a:cubicBezTo>
                    <a:pt x="16181" y="1918"/>
                    <a:pt x="16182" y="1924"/>
                    <a:pt x="16180" y="1947"/>
                  </a:cubicBezTo>
                  <a:cubicBezTo>
                    <a:pt x="16125" y="1947"/>
                    <a:pt x="16066" y="1954"/>
                    <a:pt x="16033" y="1948"/>
                  </a:cubicBezTo>
                  <a:cubicBezTo>
                    <a:pt x="15887" y="1921"/>
                    <a:pt x="16010" y="1948"/>
                    <a:pt x="15904" y="1956"/>
                  </a:cubicBezTo>
                  <a:cubicBezTo>
                    <a:pt x="15865" y="1959"/>
                    <a:pt x="15790" y="1982"/>
                    <a:pt x="15797" y="1899"/>
                  </a:cubicBezTo>
                  <a:lnTo>
                    <a:pt x="15815" y="1809"/>
                  </a:lnTo>
                  <a:lnTo>
                    <a:pt x="15783" y="1793"/>
                  </a:lnTo>
                  <a:lnTo>
                    <a:pt x="15792" y="1777"/>
                  </a:lnTo>
                  <a:lnTo>
                    <a:pt x="15783" y="1793"/>
                  </a:lnTo>
                  <a:lnTo>
                    <a:pt x="15766" y="1793"/>
                  </a:lnTo>
                  <a:cubicBezTo>
                    <a:pt x="15784" y="1869"/>
                    <a:pt x="15794" y="1827"/>
                    <a:pt x="15769" y="1893"/>
                  </a:cubicBezTo>
                  <a:cubicBezTo>
                    <a:pt x="15755" y="1931"/>
                    <a:pt x="15752" y="1899"/>
                    <a:pt x="15766" y="1939"/>
                  </a:cubicBezTo>
                  <a:cubicBezTo>
                    <a:pt x="15725" y="1939"/>
                    <a:pt x="15725" y="1944"/>
                    <a:pt x="15693" y="1947"/>
                  </a:cubicBezTo>
                  <a:cubicBezTo>
                    <a:pt x="15690" y="1912"/>
                    <a:pt x="15717" y="1931"/>
                    <a:pt x="15634" y="1918"/>
                  </a:cubicBezTo>
                  <a:cubicBezTo>
                    <a:pt x="15620" y="1916"/>
                    <a:pt x="15623" y="1918"/>
                    <a:pt x="15616" y="1917"/>
                  </a:cubicBezTo>
                  <a:cubicBezTo>
                    <a:pt x="15554" y="1913"/>
                    <a:pt x="15576" y="1885"/>
                    <a:pt x="15572" y="1931"/>
                  </a:cubicBezTo>
                  <a:cubicBezTo>
                    <a:pt x="15554" y="1918"/>
                    <a:pt x="15562" y="1929"/>
                    <a:pt x="15556" y="1906"/>
                  </a:cubicBezTo>
                  <a:lnTo>
                    <a:pt x="15507" y="1906"/>
                  </a:lnTo>
                  <a:cubicBezTo>
                    <a:pt x="15515" y="1946"/>
                    <a:pt x="15520" y="1919"/>
                    <a:pt x="15503" y="1935"/>
                  </a:cubicBezTo>
                  <a:cubicBezTo>
                    <a:pt x="15474" y="1963"/>
                    <a:pt x="15437" y="1934"/>
                    <a:pt x="15428" y="1931"/>
                  </a:cubicBezTo>
                  <a:cubicBezTo>
                    <a:pt x="15418" y="1928"/>
                    <a:pt x="15424" y="1930"/>
                    <a:pt x="15414" y="1930"/>
                  </a:cubicBezTo>
                  <a:cubicBezTo>
                    <a:pt x="15369" y="1929"/>
                    <a:pt x="15408" y="1908"/>
                    <a:pt x="15335" y="1921"/>
                  </a:cubicBezTo>
                  <a:lnTo>
                    <a:pt x="15248" y="1915"/>
                  </a:lnTo>
                  <a:cubicBezTo>
                    <a:pt x="15334" y="1873"/>
                    <a:pt x="15267" y="1927"/>
                    <a:pt x="15329" y="1882"/>
                  </a:cubicBezTo>
                  <a:cubicBezTo>
                    <a:pt x="15408" y="1901"/>
                    <a:pt x="15382" y="1878"/>
                    <a:pt x="15394" y="1906"/>
                  </a:cubicBezTo>
                  <a:cubicBezTo>
                    <a:pt x="15434" y="1903"/>
                    <a:pt x="15414" y="1896"/>
                    <a:pt x="15442" y="1880"/>
                  </a:cubicBezTo>
                  <a:cubicBezTo>
                    <a:pt x="15443" y="1879"/>
                    <a:pt x="15445" y="1878"/>
                    <a:pt x="15446" y="1878"/>
                  </a:cubicBezTo>
                  <a:lnTo>
                    <a:pt x="15488" y="1875"/>
                  </a:lnTo>
                  <a:cubicBezTo>
                    <a:pt x="15489" y="1876"/>
                    <a:pt x="15491" y="1876"/>
                    <a:pt x="15492" y="1876"/>
                  </a:cubicBezTo>
                  <a:lnTo>
                    <a:pt x="15525" y="1880"/>
                  </a:lnTo>
                  <a:cubicBezTo>
                    <a:pt x="15565" y="1883"/>
                    <a:pt x="15538" y="1889"/>
                    <a:pt x="15560" y="1878"/>
                  </a:cubicBezTo>
                  <a:cubicBezTo>
                    <a:pt x="15575" y="1871"/>
                    <a:pt x="15541" y="1867"/>
                    <a:pt x="15596" y="1866"/>
                  </a:cubicBezTo>
                  <a:lnTo>
                    <a:pt x="15596" y="1842"/>
                  </a:lnTo>
                  <a:cubicBezTo>
                    <a:pt x="15574" y="1836"/>
                    <a:pt x="15590" y="1850"/>
                    <a:pt x="15588" y="1833"/>
                  </a:cubicBezTo>
                  <a:lnTo>
                    <a:pt x="15598" y="1820"/>
                  </a:lnTo>
                  <a:cubicBezTo>
                    <a:pt x="15598" y="1820"/>
                    <a:pt x="15601" y="1819"/>
                    <a:pt x="15602" y="1818"/>
                  </a:cubicBezTo>
                  <a:cubicBezTo>
                    <a:pt x="15614" y="1809"/>
                    <a:pt x="15617" y="1813"/>
                    <a:pt x="15614" y="1803"/>
                  </a:cubicBezTo>
                  <a:cubicBezTo>
                    <a:pt x="15607" y="1781"/>
                    <a:pt x="15594" y="1798"/>
                    <a:pt x="15579" y="1798"/>
                  </a:cubicBezTo>
                  <a:lnTo>
                    <a:pt x="15513" y="1790"/>
                  </a:lnTo>
                  <a:cubicBezTo>
                    <a:pt x="15482" y="1788"/>
                    <a:pt x="15492" y="1781"/>
                    <a:pt x="15471" y="1784"/>
                  </a:cubicBezTo>
                  <a:cubicBezTo>
                    <a:pt x="15470" y="1784"/>
                    <a:pt x="15467" y="1785"/>
                    <a:pt x="15466" y="1785"/>
                  </a:cubicBezTo>
                  <a:cubicBezTo>
                    <a:pt x="15401" y="1800"/>
                    <a:pt x="15389" y="1773"/>
                    <a:pt x="15377" y="1817"/>
                  </a:cubicBezTo>
                  <a:cubicBezTo>
                    <a:pt x="15425" y="1816"/>
                    <a:pt x="15399" y="1807"/>
                    <a:pt x="15442" y="1817"/>
                  </a:cubicBezTo>
                  <a:lnTo>
                    <a:pt x="15442" y="1842"/>
                  </a:lnTo>
                  <a:cubicBezTo>
                    <a:pt x="15440" y="1841"/>
                    <a:pt x="15424" y="1838"/>
                    <a:pt x="15424" y="1838"/>
                  </a:cubicBezTo>
                  <a:cubicBezTo>
                    <a:pt x="15408" y="1838"/>
                    <a:pt x="15417" y="1839"/>
                    <a:pt x="15403" y="1842"/>
                  </a:cubicBezTo>
                  <a:cubicBezTo>
                    <a:pt x="15363" y="1853"/>
                    <a:pt x="15309" y="1842"/>
                    <a:pt x="15264" y="1842"/>
                  </a:cubicBezTo>
                  <a:cubicBezTo>
                    <a:pt x="15285" y="1802"/>
                    <a:pt x="15276" y="1814"/>
                    <a:pt x="15321" y="1817"/>
                  </a:cubicBezTo>
                  <a:lnTo>
                    <a:pt x="15321" y="1793"/>
                  </a:lnTo>
                  <a:cubicBezTo>
                    <a:pt x="15276" y="1793"/>
                    <a:pt x="15265" y="1798"/>
                    <a:pt x="15232" y="1801"/>
                  </a:cubicBezTo>
                  <a:lnTo>
                    <a:pt x="15256" y="1842"/>
                  </a:lnTo>
                  <a:cubicBezTo>
                    <a:pt x="15207" y="1842"/>
                    <a:pt x="15211" y="1830"/>
                    <a:pt x="15207" y="1866"/>
                  </a:cubicBezTo>
                  <a:lnTo>
                    <a:pt x="15142" y="1866"/>
                  </a:lnTo>
                  <a:cubicBezTo>
                    <a:pt x="15159" y="1843"/>
                    <a:pt x="15150" y="1858"/>
                    <a:pt x="15199" y="1858"/>
                  </a:cubicBezTo>
                  <a:lnTo>
                    <a:pt x="15199" y="1825"/>
                  </a:lnTo>
                  <a:lnTo>
                    <a:pt x="15094" y="1842"/>
                  </a:lnTo>
                  <a:lnTo>
                    <a:pt x="15100" y="1865"/>
                  </a:lnTo>
                  <a:cubicBezTo>
                    <a:pt x="15115" y="1923"/>
                    <a:pt x="15105" y="1892"/>
                    <a:pt x="15126" y="1906"/>
                  </a:cubicBezTo>
                  <a:cubicBezTo>
                    <a:pt x="15077" y="1906"/>
                    <a:pt x="15059" y="1911"/>
                    <a:pt x="15029" y="1931"/>
                  </a:cubicBezTo>
                  <a:lnTo>
                    <a:pt x="15029" y="1915"/>
                  </a:lnTo>
                  <a:cubicBezTo>
                    <a:pt x="15005" y="1917"/>
                    <a:pt x="14989" y="1923"/>
                    <a:pt x="14959" y="1926"/>
                  </a:cubicBezTo>
                  <a:cubicBezTo>
                    <a:pt x="14906" y="1933"/>
                    <a:pt x="14926" y="1911"/>
                    <a:pt x="14899" y="1939"/>
                  </a:cubicBezTo>
                  <a:cubicBezTo>
                    <a:pt x="14900" y="1901"/>
                    <a:pt x="14901" y="1919"/>
                    <a:pt x="14908" y="1899"/>
                  </a:cubicBezTo>
                  <a:lnTo>
                    <a:pt x="14913" y="1888"/>
                  </a:lnTo>
                  <a:cubicBezTo>
                    <a:pt x="14914" y="1886"/>
                    <a:pt x="14915" y="1884"/>
                    <a:pt x="14915" y="1882"/>
                  </a:cubicBezTo>
                  <a:cubicBezTo>
                    <a:pt x="14920" y="1869"/>
                    <a:pt x="14917" y="1872"/>
                    <a:pt x="14924" y="1858"/>
                  </a:cubicBezTo>
                  <a:cubicBezTo>
                    <a:pt x="14972" y="1862"/>
                    <a:pt x="14948" y="1862"/>
                    <a:pt x="14997" y="1858"/>
                  </a:cubicBezTo>
                  <a:lnTo>
                    <a:pt x="14997" y="1834"/>
                  </a:lnTo>
                  <a:cubicBezTo>
                    <a:pt x="14968" y="1840"/>
                    <a:pt x="14970" y="1842"/>
                    <a:pt x="14932" y="1842"/>
                  </a:cubicBezTo>
                  <a:lnTo>
                    <a:pt x="14948" y="1817"/>
                  </a:lnTo>
                  <a:lnTo>
                    <a:pt x="14965" y="1813"/>
                  </a:lnTo>
                  <a:lnTo>
                    <a:pt x="14948" y="1817"/>
                  </a:lnTo>
                  <a:cubicBezTo>
                    <a:pt x="14930" y="1822"/>
                    <a:pt x="14931" y="1826"/>
                    <a:pt x="14910" y="1822"/>
                  </a:cubicBezTo>
                  <a:cubicBezTo>
                    <a:pt x="14894" y="1819"/>
                    <a:pt x="14884" y="1809"/>
                    <a:pt x="14875" y="1801"/>
                  </a:cubicBezTo>
                  <a:cubicBezTo>
                    <a:pt x="14921" y="1797"/>
                    <a:pt x="14952" y="1796"/>
                    <a:pt x="14980" y="1777"/>
                  </a:cubicBezTo>
                  <a:cubicBezTo>
                    <a:pt x="14980" y="1819"/>
                    <a:pt x="14973" y="1808"/>
                    <a:pt x="14997" y="1825"/>
                  </a:cubicBezTo>
                  <a:cubicBezTo>
                    <a:pt x="14997" y="1787"/>
                    <a:pt x="15002" y="1792"/>
                    <a:pt x="15005" y="1761"/>
                  </a:cubicBezTo>
                  <a:cubicBezTo>
                    <a:pt x="14934" y="1761"/>
                    <a:pt x="14960" y="1766"/>
                    <a:pt x="14936" y="1772"/>
                  </a:cubicBezTo>
                  <a:cubicBezTo>
                    <a:pt x="14917" y="1776"/>
                    <a:pt x="14890" y="1769"/>
                    <a:pt x="14859" y="1769"/>
                  </a:cubicBezTo>
                  <a:lnTo>
                    <a:pt x="14760" y="1759"/>
                  </a:lnTo>
                  <a:cubicBezTo>
                    <a:pt x="14662" y="1760"/>
                    <a:pt x="14682" y="1755"/>
                    <a:pt x="14571" y="1771"/>
                  </a:cubicBezTo>
                  <a:cubicBezTo>
                    <a:pt x="14552" y="1774"/>
                    <a:pt x="14535" y="1766"/>
                    <a:pt x="14513" y="1765"/>
                  </a:cubicBezTo>
                  <a:cubicBezTo>
                    <a:pt x="14454" y="1765"/>
                    <a:pt x="14445" y="1747"/>
                    <a:pt x="14454" y="1772"/>
                  </a:cubicBezTo>
                  <a:lnTo>
                    <a:pt x="14473" y="1796"/>
                  </a:lnTo>
                  <a:cubicBezTo>
                    <a:pt x="14474" y="1796"/>
                    <a:pt x="14476" y="1797"/>
                    <a:pt x="14478" y="1798"/>
                  </a:cubicBezTo>
                  <a:cubicBezTo>
                    <a:pt x="14479" y="1798"/>
                    <a:pt x="14481" y="1798"/>
                    <a:pt x="14482" y="1799"/>
                  </a:cubicBezTo>
                  <a:cubicBezTo>
                    <a:pt x="14510" y="1804"/>
                    <a:pt x="14519" y="1790"/>
                    <a:pt x="14553" y="1799"/>
                  </a:cubicBezTo>
                  <a:lnTo>
                    <a:pt x="14570" y="1806"/>
                  </a:lnTo>
                  <a:cubicBezTo>
                    <a:pt x="14571" y="1807"/>
                    <a:pt x="14574" y="1808"/>
                    <a:pt x="14575" y="1809"/>
                  </a:cubicBezTo>
                  <a:cubicBezTo>
                    <a:pt x="14534" y="1819"/>
                    <a:pt x="14527" y="1820"/>
                    <a:pt x="14478" y="1826"/>
                  </a:cubicBezTo>
                  <a:cubicBezTo>
                    <a:pt x="14422" y="1833"/>
                    <a:pt x="14433" y="1863"/>
                    <a:pt x="14405" y="1834"/>
                  </a:cubicBezTo>
                  <a:cubicBezTo>
                    <a:pt x="14400" y="1893"/>
                    <a:pt x="14361" y="1866"/>
                    <a:pt x="14267" y="1866"/>
                  </a:cubicBezTo>
                  <a:lnTo>
                    <a:pt x="14267" y="1858"/>
                  </a:lnTo>
                  <a:cubicBezTo>
                    <a:pt x="14342" y="1858"/>
                    <a:pt x="14335" y="1837"/>
                    <a:pt x="14354" y="1815"/>
                  </a:cubicBezTo>
                  <a:cubicBezTo>
                    <a:pt x="14412" y="1745"/>
                    <a:pt x="14416" y="1837"/>
                    <a:pt x="14421" y="1777"/>
                  </a:cubicBezTo>
                  <a:cubicBezTo>
                    <a:pt x="14357" y="1771"/>
                    <a:pt x="14397" y="1751"/>
                    <a:pt x="14329" y="1760"/>
                  </a:cubicBezTo>
                  <a:cubicBezTo>
                    <a:pt x="14304" y="1764"/>
                    <a:pt x="14314" y="1753"/>
                    <a:pt x="14267" y="1753"/>
                  </a:cubicBezTo>
                  <a:lnTo>
                    <a:pt x="14267" y="1777"/>
                  </a:lnTo>
                  <a:cubicBezTo>
                    <a:pt x="14326" y="1778"/>
                    <a:pt x="14323" y="1776"/>
                    <a:pt x="14348" y="1793"/>
                  </a:cubicBezTo>
                  <a:cubicBezTo>
                    <a:pt x="14317" y="1836"/>
                    <a:pt x="14312" y="1839"/>
                    <a:pt x="14251" y="1837"/>
                  </a:cubicBezTo>
                  <a:cubicBezTo>
                    <a:pt x="14161" y="1833"/>
                    <a:pt x="14242" y="1882"/>
                    <a:pt x="14138" y="1858"/>
                  </a:cubicBezTo>
                  <a:cubicBezTo>
                    <a:pt x="14152" y="1819"/>
                    <a:pt x="14140" y="1864"/>
                    <a:pt x="14154" y="1825"/>
                  </a:cubicBezTo>
                  <a:cubicBezTo>
                    <a:pt x="14094" y="1857"/>
                    <a:pt x="14024" y="1818"/>
                    <a:pt x="13975" y="1841"/>
                  </a:cubicBezTo>
                  <a:cubicBezTo>
                    <a:pt x="13943" y="1857"/>
                    <a:pt x="13937" y="1876"/>
                    <a:pt x="13913" y="1870"/>
                  </a:cubicBezTo>
                  <a:cubicBezTo>
                    <a:pt x="13884" y="1864"/>
                    <a:pt x="13905" y="1864"/>
                    <a:pt x="13902" y="1858"/>
                  </a:cubicBezTo>
                  <a:cubicBezTo>
                    <a:pt x="13890" y="1835"/>
                    <a:pt x="13931" y="1839"/>
                    <a:pt x="13879" y="1834"/>
                  </a:cubicBezTo>
                  <a:cubicBezTo>
                    <a:pt x="13882" y="1795"/>
                    <a:pt x="13867" y="1814"/>
                    <a:pt x="13911" y="1817"/>
                  </a:cubicBezTo>
                  <a:cubicBezTo>
                    <a:pt x="13888" y="1786"/>
                    <a:pt x="13898" y="1817"/>
                    <a:pt x="13887" y="1785"/>
                  </a:cubicBezTo>
                  <a:cubicBezTo>
                    <a:pt x="13918" y="1788"/>
                    <a:pt x="13893" y="1789"/>
                    <a:pt x="13927" y="1801"/>
                  </a:cubicBezTo>
                  <a:cubicBezTo>
                    <a:pt x="13956" y="1758"/>
                    <a:pt x="13946" y="1777"/>
                    <a:pt x="14008" y="1777"/>
                  </a:cubicBezTo>
                  <a:cubicBezTo>
                    <a:pt x="14016" y="1797"/>
                    <a:pt x="14014" y="1783"/>
                    <a:pt x="14008" y="1809"/>
                  </a:cubicBezTo>
                  <a:lnTo>
                    <a:pt x="14128" y="1783"/>
                  </a:lnTo>
                  <a:cubicBezTo>
                    <a:pt x="14190" y="1778"/>
                    <a:pt x="14187" y="1802"/>
                    <a:pt x="14235" y="1761"/>
                  </a:cubicBezTo>
                  <a:cubicBezTo>
                    <a:pt x="14205" y="1754"/>
                    <a:pt x="14202" y="1752"/>
                    <a:pt x="14162" y="1752"/>
                  </a:cubicBezTo>
                  <a:cubicBezTo>
                    <a:pt x="14151" y="1753"/>
                    <a:pt x="14132" y="1754"/>
                    <a:pt x="14121" y="1753"/>
                  </a:cubicBezTo>
                  <a:cubicBezTo>
                    <a:pt x="14104" y="1751"/>
                    <a:pt x="14123" y="1754"/>
                    <a:pt x="14107" y="1751"/>
                  </a:cubicBezTo>
                  <a:cubicBezTo>
                    <a:pt x="14090" y="1747"/>
                    <a:pt x="14099" y="1751"/>
                    <a:pt x="14089" y="1744"/>
                  </a:cubicBezTo>
                  <a:lnTo>
                    <a:pt x="14097" y="1736"/>
                  </a:lnTo>
                  <a:cubicBezTo>
                    <a:pt x="14151" y="1722"/>
                    <a:pt x="14099" y="1713"/>
                    <a:pt x="14178" y="1722"/>
                  </a:cubicBezTo>
                  <a:cubicBezTo>
                    <a:pt x="14245" y="1729"/>
                    <a:pt x="14212" y="1704"/>
                    <a:pt x="14259" y="1736"/>
                  </a:cubicBezTo>
                  <a:cubicBezTo>
                    <a:pt x="14305" y="1721"/>
                    <a:pt x="14246" y="1735"/>
                    <a:pt x="14276" y="1725"/>
                  </a:cubicBezTo>
                  <a:cubicBezTo>
                    <a:pt x="14302" y="1716"/>
                    <a:pt x="14286" y="1725"/>
                    <a:pt x="14312" y="1722"/>
                  </a:cubicBezTo>
                  <a:lnTo>
                    <a:pt x="14365" y="1712"/>
                  </a:lnTo>
                  <a:cubicBezTo>
                    <a:pt x="14362" y="1745"/>
                    <a:pt x="14346" y="1735"/>
                    <a:pt x="14373" y="1744"/>
                  </a:cubicBezTo>
                  <a:cubicBezTo>
                    <a:pt x="14380" y="1715"/>
                    <a:pt x="14377" y="1718"/>
                    <a:pt x="14397" y="1704"/>
                  </a:cubicBezTo>
                  <a:cubicBezTo>
                    <a:pt x="14404" y="1730"/>
                    <a:pt x="14411" y="1737"/>
                    <a:pt x="14438" y="1744"/>
                  </a:cubicBezTo>
                  <a:lnTo>
                    <a:pt x="14397" y="1704"/>
                  </a:lnTo>
                  <a:cubicBezTo>
                    <a:pt x="14390" y="1678"/>
                    <a:pt x="14389" y="1676"/>
                    <a:pt x="14361" y="1673"/>
                  </a:cubicBezTo>
                  <a:lnTo>
                    <a:pt x="14296" y="1681"/>
                  </a:lnTo>
                  <a:cubicBezTo>
                    <a:pt x="14295" y="1681"/>
                    <a:pt x="14293" y="1683"/>
                    <a:pt x="14292" y="1684"/>
                  </a:cubicBezTo>
                  <a:cubicBezTo>
                    <a:pt x="14268" y="1699"/>
                    <a:pt x="14316" y="1692"/>
                    <a:pt x="14267" y="1696"/>
                  </a:cubicBezTo>
                  <a:cubicBezTo>
                    <a:pt x="14259" y="1672"/>
                    <a:pt x="14281" y="1687"/>
                    <a:pt x="14248" y="1674"/>
                  </a:cubicBezTo>
                  <a:lnTo>
                    <a:pt x="14153" y="1671"/>
                  </a:lnTo>
                  <a:cubicBezTo>
                    <a:pt x="14066" y="1681"/>
                    <a:pt x="13949" y="1662"/>
                    <a:pt x="13936" y="1663"/>
                  </a:cubicBezTo>
                  <a:cubicBezTo>
                    <a:pt x="13904" y="1665"/>
                    <a:pt x="13892" y="1672"/>
                    <a:pt x="13859" y="1674"/>
                  </a:cubicBezTo>
                  <a:cubicBezTo>
                    <a:pt x="13806" y="1677"/>
                    <a:pt x="13853" y="1659"/>
                    <a:pt x="13762" y="1674"/>
                  </a:cubicBezTo>
                  <a:cubicBezTo>
                    <a:pt x="13746" y="1677"/>
                    <a:pt x="13751" y="1675"/>
                    <a:pt x="13727" y="1674"/>
                  </a:cubicBezTo>
                  <a:cubicBezTo>
                    <a:pt x="13714" y="1674"/>
                    <a:pt x="13691" y="1675"/>
                    <a:pt x="13666" y="1675"/>
                  </a:cubicBezTo>
                  <a:cubicBezTo>
                    <a:pt x="13613" y="1675"/>
                    <a:pt x="13670" y="1659"/>
                    <a:pt x="13563" y="1672"/>
                  </a:cubicBezTo>
                  <a:lnTo>
                    <a:pt x="13082" y="1677"/>
                  </a:lnTo>
                  <a:cubicBezTo>
                    <a:pt x="12992" y="1692"/>
                    <a:pt x="12989" y="1673"/>
                    <a:pt x="12849" y="1680"/>
                  </a:cubicBezTo>
                  <a:cubicBezTo>
                    <a:pt x="12809" y="1682"/>
                    <a:pt x="12819" y="1683"/>
                    <a:pt x="12784" y="1682"/>
                  </a:cubicBezTo>
                  <a:cubicBezTo>
                    <a:pt x="12782" y="1682"/>
                    <a:pt x="12780" y="1682"/>
                    <a:pt x="12778" y="1682"/>
                  </a:cubicBezTo>
                  <a:cubicBezTo>
                    <a:pt x="12776" y="1681"/>
                    <a:pt x="12773" y="1682"/>
                    <a:pt x="12771" y="1682"/>
                  </a:cubicBezTo>
                  <a:lnTo>
                    <a:pt x="12620" y="1690"/>
                  </a:lnTo>
                  <a:cubicBezTo>
                    <a:pt x="12608" y="1690"/>
                    <a:pt x="12588" y="1686"/>
                    <a:pt x="12578" y="1685"/>
                  </a:cubicBezTo>
                  <a:cubicBezTo>
                    <a:pt x="12541" y="1680"/>
                    <a:pt x="12496" y="1696"/>
                    <a:pt x="12415" y="1686"/>
                  </a:cubicBezTo>
                  <a:cubicBezTo>
                    <a:pt x="12390" y="1683"/>
                    <a:pt x="12406" y="1685"/>
                    <a:pt x="12381" y="1685"/>
                  </a:cubicBezTo>
                  <a:cubicBezTo>
                    <a:pt x="12359" y="1685"/>
                    <a:pt x="12348" y="1683"/>
                    <a:pt x="12321" y="1686"/>
                  </a:cubicBezTo>
                  <a:cubicBezTo>
                    <a:pt x="12296" y="1688"/>
                    <a:pt x="12254" y="1692"/>
                    <a:pt x="12242" y="1691"/>
                  </a:cubicBezTo>
                  <a:cubicBezTo>
                    <a:pt x="12228" y="1690"/>
                    <a:pt x="12218" y="1680"/>
                    <a:pt x="12185" y="1682"/>
                  </a:cubicBezTo>
                  <a:cubicBezTo>
                    <a:pt x="12144" y="1683"/>
                    <a:pt x="12100" y="1694"/>
                    <a:pt x="12039" y="1680"/>
                  </a:cubicBezTo>
                  <a:lnTo>
                    <a:pt x="12035" y="1662"/>
                  </a:lnTo>
                  <a:lnTo>
                    <a:pt x="12039" y="1680"/>
                  </a:lnTo>
                  <a:cubicBezTo>
                    <a:pt x="12003" y="1702"/>
                    <a:pt x="11975" y="1663"/>
                    <a:pt x="11936" y="1669"/>
                  </a:cubicBezTo>
                  <a:cubicBezTo>
                    <a:pt x="11905" y="1673"/>
                    <a:pt x="11923" y="1689"/>
                    <a:pt x="11845" y="1688"/>
                  </a:cubicBezTo>
                  <a:cubicBezTo>
                    <a:pt x="11809" y="1687"/>
                    <a:pt x="11790" y="1683"/>
                    <a:pt x="11764" y="1696"/>
                  </a:cubicBezTo>
                  <a:cubicBezTo>
                    <a:pt x="11758" y="1683"/>
                    <a:pt x="11756" y="1711"/>
                    <a:pt x="11764" y="1671"/>
                  </a:cubicBezTo>
                  <a:cubicBezTo>
                    <a:pt x="11644" y="1671"/>
                    <a:pt x="11704" y="1699"/>
                    <a:pt x="11625" y="1692"/>
                  </a:cubicBezTo>
                  <a:lnTo>
                    <a:pt x="11594" y="1687"/>
                  </a:lnTo>
                  <a:cubicBezTo>
                    <a:pt x="11593" y="1687"/>
                    <a:pt x="11590" y="1687"/>
                    <a:pt x="11589" y="1686"/>
                  </a:cubicBezTo>
                  <a:cubicBezTo>
                    <a:pt x="11571" y="1685"/>
                    <a:pt x="11571" y="1694"/>
                    <a:pt x="11549" y="1690"/>
                  </a:cubicBezTo>
                  <a:cubicBezTo>
                    <a:pt x="11514" y="1684"/>
                    <a:pt x="11568" y="1668"/>
                    <a:pt x="11494" y="1693"/>
                  </a:cubicBezTo>
                  <a:cubicBezTo>
                    <a:pt x="11443" y="1710"/>
                    <a:pt x="11537" y="1682"/>
                    <a:pt x="11481" y="1697"/>
                  </a:cubicBezTo>
                  <a:cubicBezTo>
                    <a:pt x="11441" y="1708"/>
                    <a:pt x="11430" y="1703"/>
                    <a:pt x="11399" y="1696"/>
                  </a:cubicBezTo>
                  <a:cubicBezTo>
                    <a:pt x="11418" y="1669"/>
                    <a:pt x="11422" y="1684"/>
                    <a:pt x="11432" y="1655"/>
                  </a:cubicBezTo>
                  <a:lnTo>
                    <a:pt x="11449" y="1651"/>
                  </a:lnTo>
                  <a:lnTo>
                    <a:pt x="11432" y="1655"/>
                  </a:lnTo>
                  <a:cubicBezTo>
                    <a:pt x="11410" y="1657"/>
                    <a:pt x="11410" y="1659"/>
                    <a:pt x="11391" y="1663"/>
                  </a:cubicBezTo>
                  <a:cubicBezTo>
                    <a:pt x="11374" y="1628"/>
                    <a:pt x="11386" y="1619"/>
                    <a:pt x="11335" y="1615"/>
                  </a:cubicBezTo>
                  <a:cubicBezTo>
                    <a:pt x="11327" y="1648"/>
                    <a:pt x="11339" y="1641"/>
                    <a:pt x="11270" y="1647"/>
                  </a:cubicBezTo>
                  <a:cubicBezTo>
                    <a:pt x="11250" y="1605"/>
                    <a:pt x="11278" y="1628"/>
                    <a:pt x="11237" y="1607"/>
                  </a:cubicBezTo>
                  <a:cubicBezTo>
                    <a:pt x="11243" y="1632"/>
                    <a:pt x="11248" y="1630"/>
                    <a:pt x="11254" y="1655"/>
                  </a:cubicBezTo>
                  <a:cubicBezTo>
                    <a:pt x="11232" y="1661"/>
                    <a:pt x="11247" y="1655"/>
                    <a:pt x="11229" y="1663"/>
                  </a:cubicBezTo>
                  <a:lnTo>
                    <a:pt x="11225" y="1646"/>
                  </a:lnTo>
                  <a:lnTo>
                    <a:pt x="11229" y="1663"/>
                  </a:lnTo>
                  <a:lnTo>
                    <a:pt x="11203" y="1672"/>
                  </a:lnTo>
                  <a:cubicBezTo>
                    <a:pt x="11203" y="1672"/>
                    <a:pt x="11189" y="1679"/>
                    <a:pt x="11189" y="1680"/>
                  </a:cubicBezTo>
                  <a:lnTo>
                    <a:pt x="11208" y="1701"/>
                  </a:lnTo>
                  <a:cubicBezTo>
                    <a:pt x="11209" y="1702"/>
                    <a:pt x="11211" y="1703"/>
                    <a:pt x="11213" y="1704"/>
                  </a:cubicBezTo>
                  <a:cubicBezTo>
                    <a:pt x="11172" y="1704"/>
                    <a:pt x="11124" y="1718"/>
                    <a:pt x="11086" y="1714"/>
                  </a:cubicBezTo>
                  <a:cubicBezTo>
                    <a:pt x="11015" y="1708"/>
                    <a:pt x="11038" y="1717"/>
                    <a:pt x="10970" y="1720"/>
                  </a:cubicBezTo>
                  <a:lnTo>
                    <a:pt x="10791" y="1726"/>
                  </a:lnTo>
                  <a:cubicBezTo>
                    <a:pt x="10775" y="1727"/>
                    <a:pt x="10794" y="1725"/>
                    <a:pt x="10777" y="1729"/>
                  </a:cubicBezTo>
                  <a:cubicBezTo>
                    <a:pt x="10758" y="1733"/>
                    <a:pt x="10640" y="1750"/>
                    <a:pt x="10655" y="1689"/>
                  </a:cubicBezTo>
                  <a:cubicBezTo>
                    <a:pt x="10656" y="1688"/>
                    <a:pt x="10660" y="1690"/>
                    <a:pt x="10662" y="1663"/>
                  </a:cubicBezTo>
                  <a:cubicBezTo>
                    <a:pt x="10633" y="1666"/>
                    <a:pt x="10621" y="1671"/>
                    <a:pt x="10592" y="1660"/>
                  </a:cubicBezTo>
                  <a:lnTo>
                    <a:pt x="10573" y="1654"/>
                  </a:lnTo>
                  <a:cubicBezTo>
                    <a:pt x="10555" y="1654"/>
                    <a:pt x="10561" y="1661"/>
                    <a:pt x="10538" y="1666"/>
                  </a:cubicBezTo>
                  <a:cubicBezTo>
                    <a:pt x="10520" y="1670"/>
                    <a:pt x="10522" y="1664"/>
                    <a:pt x="10492" y="1671"/>
                  </a:cubicBezTo>
                  <a:lnTo>
                    <a:pt x="10492" y="1696"/>
                  </a:lnTo>
                  <a:cubicBezTo>
                    <a:pt x="10516" y="1702"/>
                    <a:pt x="10510" y="1696"/>
                    <a:pt x="10516" y="1720"/>
                  </a:cubicBezTo>
                  <a:cubicBezTo>
                    <a:pt x="10456" y="1749"/>
                    <a:pt x="10473" y="1714"/>
                    <a:pt x="10476" y="1680"/>
                  </a:cubicBezTo>
                  <a:cubicBezTo>
                    <a:pt x="10420" y="1678"/>
                    <a:pt x="10456" y="1669"/>
                    <a:pt x="10379" y="1672"/>
                  </a:cubicBezTo>
                  <a:lnTo>
                    <a:pt x="10265" y="1662"/>
                  </a:lnTo>
                  <a:cubicBezTo>
                    <a:pt x="10240" y="1664"/>
                    <a:pt x="10224" y="1678"/>
                    <a:pt x="10198" y="1676"/>
                  </a:cubicBezTo>
                  <a:lnTo>
                    <a:pt x="10103" y="1671"/>
                  </a:lnTo>
                  <a:cubicBezTo>
                    <a:pt x="10139" y="1720"/>
                    <a:pt x="10175" y="1647"/>
                    <a:pt x="10192" y="1712"/>
                  </a:cubicBezTo>
                  <a:lnTo>
                    <a:pt x="10273" y="1712"/>
                  </a:lnTo>
                  <a:lnTo>
                    <a:pt x="10273" y="1680"/>
                  </a:lnTo>
                  <a:cubicBezTo>
                    <a:pt x="10312" y="1683"/>
                    <a:pt x="10291" y="1685"/>
                    <a:pt x="10315" y="1703"/>
                  </a:cubicBezTo>
                  <a:cubicBezTo>
                    <a:pt x="10316" y="1704"/>
                    <a:pt x="10318" y="1705"/>
                    <a:pt x="10319" y="1706"/>
                  </a:cubicBezTo>
                  <a:cubicBezTo>
                    <a:pt x="10335" y="1718"/>
                    <a:pt x="10339" y="1710"/>
                    <a:pt x="10346" y="1728"/>
                  </a:cubicBezTo>
                  <a:cubicBezTo>
                    <a:pt x="10326" y="1738"/>
                    <a:pt x="10285" y="1740"/>
                    <a:pt x="10275" y="1740"/>
                  </a:cubicBezTo>
                  <a:cubicBezTo>
                    <a:pt x="10245" y="1741"/>
                    <a:pt x="10226" y="1755"/>
                    <a:pt x="10217" y="1720"/>
                  </a:cubicBezTo>
                  <a:lnTo>
                    <a:pt x="10200" y="1720"/>
                  </a:lnTo>
                  <a:cubicBezTo>
                    <a:pt x="10195" y="1744"/>
                    <a:pt x="10201" y="1732"/>
                    <a:pt x="10184" y="1744"/>
                  </a:cubicBezTo>
                  <a:cubicBezTo>
                    <a:pt x="10166" y="1710"/>
                    <a:pt x="10186" y="1730"/>
                    <a:pt x="10160" y="1720"/>
                  </a:cubicBezTo>
                  <a:cubicBezTo>
                    <a:pt x="10140" y="1737"/>
                    <a:pt x="10119" y="1744"/>
                    <a:pt x="10087" y="1744"/>
                  </a:cubicBezTo>
                  <a:cubicBezTo>
                    <a:pt x="10088" y="1700"/>
                    <a:pt x="10093" y="1735"/>
                    <a:pt x="10103" y="1704"/>
                  </a:cubicBezTo>
                  <a:cubicBezTo>
                    <a:pt x="10094" y="1686"/>
                    <a:pt x="10090" y="1680"/>
                    <a:pt x="10079" y="1663"/>
                  </a:cubicBezTo>
                  <a:cubicBezTo>
                    <a:pt x="10112" y="1656"/>
                    <a:pt x="10127" y="1662"/>
                    <a:pt x="10144" y="1639"/>
                  </a:cubicBezTo>
                  <a:cubicBezTo>
                    <a:pt x="10107" y="1640"/>
                    <a:pt x="10110" y="1650"/>
                    <a:pt x="10080" y="1646"/>
                  </a:cubicBezTo>
                  <a:cubicBezTo>
                    <a:pt x="10050" y="1643"/>
                    <a:pt x="10059" y="1632"/>
                    <a:pt x="10022" y="1623"/>
                  </a:cubicBezTo>
                  <a:cubicBezTo>
                    <a:pt x="10039" y="1654"/>
                    <a:pt x="10043" y="1636"/>
                    <a:pt x="10054" y="1663"/>
                  </a:cubicBezTo>
                  <a:lnTo>
                    <a:pt x="9955" y="1670"/>
                  </a:lnTo>
                  <a:cubicBezTo>
                    <a:pt x="9942" y="1670"/>
                    <a:pt x="9939" y="1670"/>
                    <a:pt x="9926" y="1670"/>
                  </a:cubicBezTo>
                  <a:lnTo>
                    <a:pt x="9728" y="1641"/>
                  </a:lnTo>
                  <a:cubicBezTo>
                    <a:pt x="9682" y="1633"/>
                    <a:pt x="9698" y="1650"/>
                    <a:pt x="9698" y="1558"/>
                  </a:cubicBezTo>
                  <a:cubicBezTo>
                    <a:pt x="9655" y="1558"/>
                    <a:pt x="9627" y="1566"/>
                    <a:pt x="9593" y="1574"/>
                  </a:cubicBezTo>
                  <a:cubicBezTo>
                    <a:pt x="9592" y="1594"/>
                    <a:pt x="9591" y="1603"/>
                    <a:pt x="9574" y="1612"/>
                  </a:cubicBezTo>
                  <a:cubicBezTo>
                    <a:pt x="9542" y="1630"/>
                    <a:pt x="9550" y="1586"/>
                    <a:pt x="9544" y="1639"/>
                  </a:cubicBezTo>
                  <a:lnTo>
                    <a:pt x="9528" y="1639"/>
                  </a:lnTo>
                  <a:cubicBezTo>
                    <a:pt x="9524" y="1596"/>
                    <a:pt x="9526" y="1618"/>
                    <a:pt x="9498" y="1607"/>
                  </a:cubicBezTo>
                  <a:lnTo>
                    <a:pt x="9460" y="1585"/>
                  </a:lnTo>
                  <a:cubicBezTo>
                    <a:pt x="9442" y="1577"/>
                    <a:pt x="9447" y="1581"/>
                    <a:pt x="9435" y="1583"/>
                  </a:cubicBezTo>
                  <a:lnTo>
                    <a:pt x="9426" y="1584"/>
                  </a:lnTo>
                  <a:cubicBezTo>
                    <a:pt x="9422" y="1584"/>
                    <a:pt x="9404" y="1583"/>
                    <a:pt x="9398" y="1582"/>
                  </a:cubicBezTo>
                  <a:cubicBezTo>
                    <a:pt x="9401" y="1621"/>
                    <a:pt x="9446" y="1658"/>
                    <a:pt x="9403" y="1650"/>
                  </a:cubicBezTo>
                  <a:cubicBezTo>
                    <a:pt x="9364" y="1643"/>
                    <a:pt x="9400" y="1647"/>
                    <a:pt x="9375" y="1633"/>
                  </a:cubicBezTo>
                  <a:cubicBezTo>
                    <a:pt x="9374" y="1632"/>
                    <a:pt x="9372" y="1631"/>
                    <a:pt x="9371" y="1630"/>
                  </a:cubicBezTo>
                  <a:cubicBezTo>
                    <a:pt x="9370" y="1630"/>
                    <a:pt x="9368" y="1629"/>
                    <a:pt x="9367" y="1629"/>
                  </a:cubicBezTo>
                  <a:lnTo>
                    <a:pt x="9348" y="1623"/>
                  </a:lnTo>
                  <a:cubicBezTo>
                    <a:pt x="9329" y="1617"/>
                    <a:pt x="9356" y="1623"/>
                    <a:pt x="9325" y="1615"/>
                  </a:cubicBezTo>
                  <a:cubicBezTo>
                    <a:pt x="9313" y="1669"/>
                    <a:pt x="9278" y="1640"/>
                    <a:pt x="9244" y="1631"/>
                  </a:cubicBezTo>
                  <a:cubicBezTo>
                    <a:pt x="9250" y="1643"/>
                    <a:pt x="9252" y="1638"/>
                    <a:pt x="9249" y="1655"/>
                  </a:cubicBezTo>
                  <a:cubicBezTo>
                    <a:pt x="9244" y="1691"/>
                    <a:pt x="9248" y="1662"/>
                    <a:pt x="9241" y="1665"/>
                  </a:cubicBezTo>
                  <a:lnTo>
                    <a:pt x="9209" y="1671"/>
                  </a:lnTo>
                  <a:cubicBezTo>
                    <a:pt x="9180" y="1679"/>
                    <a:pt x="9196" y="1678"/>
                    <a:pt x="9161" y="1666"/>
                  </a:cubicBezTo>
                  <a:cubicBezTo>
                    <a:pt x="9125" y="1654"/>
                    <a:pt x="9155" y="1662"/>
                    <a:pt x="9107" y="1663"/>
                  </a:cubicBezTo>
                  <a:cubicBezTo>
                    <a:pt x="9106" y="1634"/>
                    <a:pt x="9111" y="1642"/>
                    <a:pt x="9095" y="1627"/>
                  </a:cubicBezTo>
                  <a:cubicBezTo>
                    <a:pt x="9094" y="1625"/>
                    <a:pt x="9091" y="1624"/>
                    <a:pt x="9090" y="1623"/>
                  </a:cubicBezTo>
                  <a:lnTo>
                    <a:pt x="9074" y="1615"/>
                  </a:lnTo>
                  <a:cubicBezTo>
                    <a:pt x="9046" y="1635"/>
                    <a:pt x="9068" y="1633"/>
                    <a:pt x="9042" y="1647"/>
                  </a:cubicBezTo>
                  <a:cubicBezTo>
                    <a:pt x="9024" y="1657"/>
                    <a:pt x="8999" y="1643"/>
                    <a:pt x="8993" y="1639"/>
                  </a:cubicBezTo>
                  <a:lnTo>
                    <a:pt x="9042" y="1639"/>
                  </a:lnTo>
                  <a:cubicBezTo>
                    <a:pt x="9024" y="1564"/>
                    <a:pt x="9005" y="1658"/>
                    <a:pt x="8985" y="1582"/>
                  </a:cubicBezTo>
                  <a:cubicBezTo>
                    <a:pt x="8942" y="1582"/>
                    <a:pt x="8940" y="1590"/>
                    <a:pt x="8904" y="1590"/>
                  </a:cubicBezTo>
                  <a:cubicBezTo>
                    <a:pt x="8918" y="1610"/>
                    <a:pt x="8920" y="1612"/>
                    <a:pt x="8953" y="1615"/>
                  </a:cubicBezTo>
                  <a:lnTo>
                    <a:pt x="8904" y="1622"/>
                  </a:lnTo>
                  <a:cubicBezTo>
                    <a:pt x="8907" y="1657"/>
                    <a:pt x="8921" y="1660"/>
                    <a:pt x="8880" y="1663"/>
                  </a:cubicBezTo>
                  <a:cubicBezTo>
                    <a:pt x="8879" y="1627"/>
                    <a:pt x="8872" y="1631"/>
                    <a:pt x="8872" y="1590"/>
                  </a:cubicBezTo>
                  <a:lnTo>
                    <a:pt x="8847" y="1590"/>
                  </a:lnTo>
                  <a:cubicBezTo>
                    <a:pt x="8847" y="1670"/>
                    <a:pt x="8824" y="1597"/>
                    <a:pt x="8839" y="1663"/>
                  </a:cubicBezTo>
                  <a:lnTo>
                    <a:pt x="8815" y="1663"/>
                  </a:lnTo>
                  <a:cubicBezTo>
                    <a:pt x="8815" y="1617"/>
                    <a:pt x="8844" y="1582"/>
                    <a:pt x="8792" y="1582"/>
                  </a:cubicBezTo>
                  <a:cubicBezTo>
                    <a:pt x="8755" y="1582"/>
                    <a:pt x="8726" y="1605"/>
                    <a:pt x="8718" y="1639"/>
                  </a:cubicBezTo>
                  <a:cubicBezTo>
                    <a:pt x="8726" y="1643"/>
                    <a:pt x="8769" y="1645"/>
                    <a:pt x="8750" y="1665"/>
                  </a:cubicBezTo>
                  <a:cubicBezTo>
                    <a:pt x="8732" y="1682"/>
                    <a:pt x="8699" y="1665"/>
                    <a:pt x="8677" y="1663"/>
                  </a:cubicBezTo>
                  <a:cubicBezTo>
                    <a:pt x="8671" y="1639"/>
                    <a:pt x="8667" y="1644"/>
                    <a:pt x="8677" y="1623"/>
                  </a:cubicBezTo>
                  <a:cubicBezTo>
                    <a:pt x="8620" y="1638"/>
                    <a:pt x="8713" y="1647"/>
                    <a:pt x="8596" y="1647"/>
                  </a:cubicBezTo>
                  <a:cubicBezTo>
                    <a:pt x="8589" y="1671"/>
                    <a:pt x="8600" y="1661"/>
                    <a:pt x="8590" y="1650"/>
                  </a:cubicBezTo>
                  <a:cubicBezTo>
                    <a:pt x="8589" y="1648"/>
                    <a:pt x="8583" y="1633"/>
                    <a:pt x="8564" y="1626"/>
                  </a:cubicBezTo>
                  <a:cubicBezTo>
                    <a:pt x="8563" y="1625"/>
                    <a:pt x="8561" y="1625"/>
                    <a:pt x="8560" y="1624"/>
                  </a:cubicBezTo>
                  <a:cubicBezTo>
                    <a:pt x="8471" y="1588"/>
                    <a:pt x="8475" y="1607"/>
                    <a:pt x="8380" y="1625"/>
                  </a:cubicBezTo>
                  <a:cubicBezTo>
                    <a:pt x="8360" y="1629"/>
                    <a:pt x="8350" y="1619"/>
                    <a:pt x="8340" y="1637"/>
                  </a:cubicBezTo>
                  <a:cubicBezTo>
                    <a:pt x="8326" y="1661"/>
                    <a:pt x="8358" y="1644"/>
                    <a:pt x="8361" y="1688"/>
                  </a:cubicBezTo>
                  <a:cubicBezTo>
                    <a:pt x="8325" y="1679"/>
                    <a:pt x="8317" y="1662"/>
                    <a:pt x="8313" y="1704"/>
                  </a:cubicBezTo>
                  <a:cubicBezTo>
                    <a:pt x="8237" y="1698"/>
                    <a:pt x="8289" y="1691"/>
                    <a:pt x="8195" y="1699"/>
                  </a:cubicBezTo>
                  <a:cubicBezTo>
                    <a:pt x="8177" y="1701"/>
                    <a:pt x="8161" y="1700"/>
                    <a:pt x="8137" y="1693"/>
                  </a:cubicBezTo>
                  <a:cubicBezTo>
                    <a:pt x="8082" y="1675"/>
                    <a:pt x="8124" y="1661"/>
                    <a:pt x="8068" y="1641"/>
                  </a:cubicBezTo>
                  <a:cubicBezTo>
                    <a:pt x="8025" y="1625"/>
                    <a:pt x="7989" y="1641"/>
                    <a:pt x="7950" y="1657"/>
                  </a:cubicBezTo>
                  <a:cubicBezTo>
                    <a:pt x="7930" y="1665"/>
                    <a:pt x="7943" y="1663"/>
                    <a:pt x="7916" y="1663"/>
                  </a:cubicBezTo>
                  <a:cubicBezTo>
                    <a:pt x="7909" y="1650"/>
                    <a:pt x="7907" y="1678"/>
                    <a:pt x="7916" y="1639"/>
                  </a:cubicBezTo>
                  <a:lnTo>
                    <a:pt x="7835" y="1650"/>
                  </a:lnTo>
                  <a:cubicBezTo>
                    <a:pt x="7788" y="1654"/>
                    <a:pt x="7803" y="1686"/>
                    <a:pt x="7745" y="1688"/>
                  </a:cubicBezTo>
                  <a:cubicBezTo>
                    <a:pt x="7740" y="1664"/>
                    <a:pt x="7746" y="1676"/>
                    <a:pt x="7729" y="1663"/>
                  </a:cubicBezTo>
                  <a:cubicBezTo>
                    <a:pt x="7729" y="1664"/>
                    <a:pt x="7728" y="1665"/>
                    <a:pt x="7728" y="1667"/>
                  </a:cubicBezTo>
                  <a:cubicBezTo>
                    <a:pt x="7726" y="1680"/>
                    <a:pt x="7709" y="1679"/>
                    <a:pt x="7697" y="1680"/>
                  </a:cubicBezTo>
                  <a:cubicBezTo>
                    <a:pt x="7693" y="1642"/>
                    <a:pt x="7700" y="1661"/>
                    <a:pt x="7659" y="1652"/>
                  </a:cubicBezTo>
                  <a:cubicBezTo>
                    <a:pt x="7598" y="1638"/>
                    <a:pt x="7633" y="1649"/>
                    <a:pt x="7589" y="1663"/>
                  </a:cubicBezTo>
                  <a:lnTo>
                    <a:pt x="7502" y="1680"/>
                  </a:lnTo>
                  <a:cubicBezTo>
                    <a:pt x="7467" y="1690"/>
                    <a:pt x="7453" y="1698"/>
                    <a:pt x="7406" y="1698"/>
                  </a:cubicBezTo>
                  <a:cubicBezTo>
                    <a:pt x="7323" y="1698"/>
                    <a:pt x="7390" y="1718"/>
                    <a:pt x="7249" y="1690"/>
                  </a:cubicBezTo>
                  <a:cubicBezTo>
                    <a:pt x="7182" y="1677"/>
                    <a:pt x="7115" y="1692"/>
                    <a:pt x="7056" y="1689"/>
                  </a:cubicBezTo>
                  <a:cubicBezTo>
                    <a:pt x="7007" y="1686"/>
                    <a:pt x="6973" y="1721"/>
                    <a:pt x="6911" y="1720"/>
                  </a:cubicBezTo>
                  <a:cubicBezTo>
                    <a:pt x="6863" y="1719"/>
                    <a:pt x="6878" y="1713"/>
                    <a:pt x="6831" y="1723"/>
                  </a:cubicBezTo>
                  <a:lnTo>
                    <a:pt x="6783" y="1722"/>
                  </a:lnTo>
                  <a:cubicBezTo>
                    <a:pt x="6728" y="1725"/>
                    <a:pt x="6689" y="1744"/>
                    <a:pt x="6627" y="1744"/>
                  </a:cubicBezTo>
                  <a:lnTo>
                    <a:pt x="6627" y="1728"/>
                  </a:lnTo>
                  <a:lnTo>
                    <a:pt x="6635" y="1728"/>
                  </a:lnTo>
                  <a:lnTo>
                    <a:pt x="6629" y="1719"/>
                  </a:lnTo>
                  <a:lnTo>
                    <a:pt x="6627" y="1728"/>
                  </a:lnTo>
                  <a:close/>
                  <a:moveTo>
                    <a:pt x="802" y="5261"/>
                  </a:moveTo>
                  <a:lnTo>
                    <a:pt x="807" y="5278"/>
                  </a:lnTo>
                  <a:lnTo>
                    <a:pt x="802" y="5261"/>
                  </a:lnTo>
                  <a:lnTo>
                    <a:pt x="802" y="5253"/>
                  </a:lnTo>
                  <a:lnTo>
                    <a:pt x="793" y="5259"/>
                  </a:lnTo>
                  <a:lnTo>
                    <a:pt x="802" y="5261"/>
                  </a:lnTo>
                  <a:close/>
                  <a:moveTo>
                    <a:pt x="21324" y="4289"/>
                  </a:moveTo>
                  <a:lnTo>
                    <a:pt x="21342" y="4284"/>
                  </a:lnTo>
                  <a:lnTo>
                    <a:pt x="21324" y="4289"/>
                  </a:lnTo>
                  <a:cubicBezTo>
                    <a:pt x="21302" y="4287"/>
                    <a:pt x="21307" y="4288"/>
                    <a:pt x="21292" y="4280"/>
                  </a:cubicBezTo>
                  <a:cubicBezTo>
                    <a:pt x="21303" y="4323"/>
                    <a:pt x="21318" y="4291"/>
                    <a:pt x="21300" y="4329"/>
                  </a:cubicBezTo>
                  <a:cubicBezTo>
                    <a:pt x="21325" y="4330"/>
                    <a:pt x="21329" y="4333"/>
                    <a:pt x="21349" y="4337"/>
                  </a:cubicBezTo>
                  <a:cubicBezTo>
                    <a:pt x="21343" y="4312"/>
                    <a:pt x="21336" y="4306"/>
                    <a:pt x="21324" y="4289"/>
                  </a:cubicBezTo>
                  <a:close/>
                  <a:moveTo>
                    <a:pt x="20490" y="3981"/>
                  </a:moveTo>
                  <a:lnTo>
                    <a:pt x="20482" y="3964"/>
                  </a:lnTo>
                  <a:lnTo>
                    <a:pt x="20482" y="3956"/>
                  </a:lnTo>
                  <a:lnTo>
                    <a:pt x="20472" y="3963"/>
                  </a:lnTo>
                  <a:lnTo>
                    <a:pt x="20482" y="3964"/>
                  </a:lnTo>
                  <a:lnTo>
                    <a:pt x="20490" y="3981"/>
                  </a:lnTo>
                  <a:cubicBezTo>
                    <a:pt x="20497" y="4009"/>
                    <a:pt x="20493" y="3999"/>
                    <a:pt x="20514" y="4013"/>
                  </a:cubicBezTo>
                  <a:cubicBezTo>
                    <a:pt x="20506" y="3985"/>
                    <a:pt x="20511" y="3995"/>
                    <a:pt x="20490" y="3981"/>
                  </a:cubicBezTo>
                  <a:close/>
                  <a:moveTo>
                    <a:pt x="16730" y="1607"/>
                  </a:moveTo>
                  <a:lnTo>
                    <a:pt x="16746" y="1616"/>
                  </a:lnTo>
                  <a:lnTo>
                    <a:pt x="16730" y="1607"/>
                  </a:lnTo>
                  <a:lnTo>
                    <a:pt x="16730" y="1599"/>
                  </a:lnTo>
                  <a:lnTo>
                    <a:pt x="16721" y="1605"/>
                  </a:lnTo>
                  <a:lnTo>
                    <a:pt x="16730" y="1607"/>
                  </a:lnTo>
                  <a:close/>
                  <a:moveTo>
                    <a:pt x="13700" y="2409"/>
                  </a:moveTo>
                  <a:lnTo>
                    <a:pt x="13691" y="2425"/>
                  </a:lnTo>
                  <a:lnTo>
                    <a:pt x="13700" y="2409"/>
                  </a:lnTo>
                  <a:lnTo>
                    <a:pt x="13708" y="2409"/>
                  </a:lnTo>
                  <a:lnTo>
                    <a:pt x="13702" y="2399"/>
                  </a:lnTo>
                  <a:lnTo>
                    <a:pt x="13700" y="2409"/>
                  </a:lnTo>
                  <a:close/>
                  <a:moveTo>
                    <a:pt x="14705" y="5034"/>
                  </a:moveTo>
                  <a:lnTo>
                    <a:pt x="14722" y="5029"/>
                  </a:lnTo>
                  <a:lnTo>
                    <a:pt x="14705" y="5034"/>
                  </a:lnTo>
                  <a:lnTo>
                    <a:pt x="14673" y="5034"/>
                  </a:lnTo>
                  <a:lnTo>
                    <a:pt x="14673" y="5050"/>
                  </a:lnTo>
                  <a:cubicBezTo>
                    <a:pt x="14710" y="5047"/>
                    <a:pt x="14687" y="5059"/>
                    <a:pt x="14705" y="5034"/>
                  </a:cubicBezTo>
                  <a:close/>
                  <a:moveTo>
                    <a:pt x="17800" y="1518"/>
                  </a:moveTo>
                  <a:lnTo>
                    <a:pt x="17817" y="1513"/>
                  </a:lnTo>
                  <a:lnTo>
                    <a:pt x="17800" y="1518"/>
                  </a:lnTo>
                  <a:lnTo>
                    <a:pt x="17792" y="1518"/>
                  </a:lnTo>
                  <a:lnTo>
                    <a:pt x="17799" y="1527"/>
                  </a:lnTo>
                  <a:lnTo>
                    <a:pt x="17800" y="1518"/>
                  </a:lnTo>
                  <a:close/>
                  <a:moveTo>
                    <a:pt x="21000" y="5164"/>
                  </a:moveTo>
                  <a:lnTo>
                    <a:pt x="20996" y="5146"/>
                  </a:lnTo>
                  <a:lnTo>
                    <a:pt x="21000" y="5164"/>
                  </a:lnTo>
                  <a:lnTo>
                    <a:pt x="21000" y="5172"/>
                  </a:lnTo>
                  <a:lnTo>
                    <a:pt x="21010" y="5165"/>
                  </a:lnTo>
                  <a:lnTo>
                    <a:pt x="21000" y="5164"/>
                  </a:lnTo>
                  <a:close/>
                  <a:moveTo>
                    <a:pt x="5112" y="6687"/>
                  </a:moveTo>
                  <a:close/>
                  <a:moveTo>
                    <a:pt x="527" y="2636"/>
                  </a:moveTo>
                  <a:lnTo>
                    <a:pt x="542" y="2645"/>
                  </a:lnTo>
                  <a:lnTo>
                    <a:pt x="527" y="2636"/>
                  </a:lnTo>
                  <a:cubicBezTo>
                    <a:pt x="512" y="2614"/>
                    <a:pt x="523" y="2619"/>
                    <a:pt x="494" y="2611"/>
                  </a:cubicBezTo>
                  <a:cubicBezTo>
                    <a:pt x="502" y="2633"/>
                    <a:pt x="494" y="2628"/>
                    <a:pt x="527" y="2636"/>
                  </a:cubicBezTo>
                  <a:close/>
                  <a:moveTo>
                    <a:pt x="22856" y="3478"/>
                  </a:moveTo>
                  <a:close/>
                  <a:moveTo>
                    <a:pt x="22937" y="3470"/>
                  </a:moveTo>
                  <a:close/>
                  <a:moveTo>
                    <a:pt x="20465" y="4005"/>
                  </a:moveTo>
                  <a:lnTo>
                    <a:pt x="20448" y="4009"/>
                  </a:lnTo>
                  <a:lnTo>
                    <a:pt x="20465" y="4005"/>
                  </a:lnTo>
                  <a:cubicBezTo>
                    <a:pt x="20467" y="4002"/>
                    <a:pt x="20481" y="4012"/>
                    <a:pt x="20471" y="3990"/>
                  </a:cubicBezTo>
                  <a:cubicBezTo>
                    <a:pt x="20462" y="3973"/>
                    <a:pt x="20477" y="3989"/>
                    <a:pt x="20457" y="3981"/>
                  </a:cubicBezTo>
                  <a:cubicBezTo>
                    <a:pt x="20463" y="3992"/>
                    <a:pt x="20462" y="3990"/>
                    <a:pt x="20465" y="4005"/>
                  </a:cubicBezTo>
                  <a:close/>
                  <a:moveTo>
                    <a:pt x="17913" y="1744"/>
                  </a:moveTo>
                  <a:lnTo>
                    <a:pt x="17909" y="1727"/>
                  </a:lnTo>
                  <a:lnTo>
                    <a:pt x="17913" y="1744"/>
                  </a:lnTo>
                  <a:lnTo>
                    <a:pt x="17913" y="1753"/>
                  </a:lnTo>
                  <a:lnTo>
                    <a:pt x="17923" y="1746"/>
                  </a:lnTo>
                  <a:lnTo>
                    <a:pt x="17913" y="1744"/>
                  </a:lnTo>
                  <a:close/>
                  <a:moveTo>
                    <a:pt x="14089" y="1744"/>
                  </a:moveTo>
                  <a:lnTo>
                    <a:pt x="14073" y="1744"/>
                  </a:lnTo>
                  <a:lnTo>
                    <a:pt x="14073" y="1720"/>
                  </a:lnTo>
                  <a:lnTo>
                    <a:pt x="14105" y="1720"/>
                  </a:lnTo>
                  <a:lnTo>
                    <a:pt x="14097" y="1736"/>
                  </a:lnTo>
                  <a:lnTo>
                    <a:pt x="14089" y="1744"/>
                  </a:lnTo>
                  <a:close/>
                  <a:moveTo>
                    <a:pt x="16050" y="1720"/>
                  </a:moveTo>
                  <a:lnTo>
                    <a:pt x="16041" y="1736"/>
                  </a:lnTo>
                  <a:lnTo>
                    <a:pt x="16050" y="1720"/>
                  </a:lnTo>
                  <a:cubicBezTo>
                    <a:pt x="16069" y="1718"/>
                    <a:pt x="16098" y="1708"/>
                    <a:pt x="16107" y="1696"/>
                  </a:cubicBezTo>
                  <a:cubicBezTo>
                    <a:pt x="16075" y="1696"/>
                    <a:pt x="16074" y="1698"/>
                    <a:pt x="16050" y="1704"/>
                  </a:cubicBezTo>
                  <a:lnTo>
                    <a:pt x="16034" y="1695"/>
                  </a:lnTo>
                  <a:lnTo>
                    <a:pt x="16050" y="1704"/>
                  </a:lnTo>
                  <a:lnTo>
                    <a:pt x="16050" y="1720"/>
                  </a:lnTo>
                  <a:close/>
                  <a:moveTo>
                    <a:pt x="13579" y="2020"/>
                  </a:moveTo>
                  <a:lnTo>
                    <a:pt x="13563" y="2011"/>
                  </a:lnTo>
                  <a:lnTo>
                    <a:pt x="13579" y="2020"/>
                  </a:lnTo>
                  <a:cubicBezTo>
                    <a:pt x="13593" y="2041"/>
                    <a:pt x="13583" y="2037"/>
                    <a:pt x="13611" y="2044"/>
                  </a:cubicBezTo>
                  <a:cubicBezTo>
                    <a:pt x="13616" y="2064"/>
                    <a:pt x="13608" y="2055"/>
                    <a:pt x="13627" y="2060"/>
                  </a:cubicBezTo>
                  <a:lnTo>
                    <a:pt x="13611" y="2044"/>
                  </a:lnTo>
                  <a:cubicBezTo>
                    <a:pt x="13608" y="2007"/>
                    <a:pt x="13607" y="2014"/>
                    <a:pt x="13579" y="2020"/>
                  </a:cubicBezTo>
                  <a:close/>
                  <a:moveTo>
                    <a:pt x="18391" y="4532"/>
                  </a:moveTo>
                  <a:lnTo>
                    <a:pt x="18409" y="4527"/>
                  </a:lnTo>
                  <a:lnTo>
                    <a:pt x="18391" y="4532"/>
                  </a:lnTo>
                  <a:lnTo>
                    <a:pt x="18374" y="4536"/>
                  </a:lnTo>
                  <a:lnTo>
                    <a:pt x="18391" y="4532"/>
                  </a:lnTo>
                  <a:close/>
                  <a:moveTo>
                    <a:pt x="794" y="2514"/>
                  </a:moveTo>
                  <a:lnTo>
                    <a:pt x="785" y="2530"/>
                  </a:lnTo>
                  <a:lnTo>
                    <a:pt x="794" y="2514"/>
                  </a:lnTo>
                  <a:cubicBezTo>
                    <a:pt x="814" y="2509"/>
                    <a:pt x="805" y="2518"/>
                    <a:pt x="810" y="2498"/>
                  </a:cubicBezTo>
                  <a:lnTo>
                    <a:pt x="794" y="2514"/>
                  </a:lnTo>
                  <a:close/>
                  <a:moveTo>
                    <a:pt x="18699" y="4532"/>
                  </a:moveTo>
                  <a:lnTo>
                    <a:pt x="18709" y="4516"/>
                  </a:lnTo>
                  <a:lnTo>
                    <a:pt x="18699" y="4532"/>
                  </a:lnTo>
                  <a:cubicBezTo>
                    <a:pt x="18680" y="4519"/>
                    <a:pt x="18691" y="4522"/>
                    <a:pt x="18667" y="4515"/>
                  </a:cubicBezTo>
                  <a:cubicBezTo>
                    <a:pt x="18648" y="4528"/>
                    <a:pt x="18658" y="4525"/>
                    <a:pt x="18634" y="4532"/>
                  </a:cubicBezTo>
                  <a:cubicBezTo>
                    <a:pt x="18636" y="4605"/>
                    <a:pt x="18698" y="4572"/>
                    <a:pt x="18748" y="4572"/>
                  </a:cubicBezTo>
                  <a:lnTo>
                    <a:pt x="18707" y="4556"/>
                  </a:lnTo>
                  <a:cubicBezTo>
                    <a:pt x="18702" y="4534"/>
                    <a:pt x="18708" y="4549"/>
                    <a:pt x="18699" y="4532"/>
                  </a:cubicBezTo>
                  <a:close/>
                  <a:moveTo>
                    <a:pt x="20563" y="4110"/>
                  </a:moveTo>
                  <a:lnTo>
                    <a:pt x="20558" y="4093"/>
                  </a:lnTo>
                  <a:lnTo>
                    <a:pt x="20563" y="4110"/>
                  </a:lnTo>
                  <a:lnTo>
                    <a:pt x="20563" y="4118"/>
                  </a:lnTo>
                  <a:lnTo>
                    <a:pt x="20572" y="4112"/>
                  </a:lnTo>
                  <a:lnTo>
                    <a:pt x="20563" y="4110"/>
                  </a:lnTo>
                  <a:close/>
                  <a:moveTo>
                    <a:pt x="21721" y="4694"/>
                  </a:moveTo>
                  <a:lnTo>
                    <a:pt x="21739" y="4689"/>
                  </a:lnTo>
                  <a:lnTo>
                    <a:pt x="21721" y="4694"/>
                  </a:lnTo>
                  <a:lnTo>
                    <a:pt x="21712" y="4678"/>
                  </a:lnTo>
                  <a:cubicBezTo>
                    <a:pt x="21712" y="4679"/>
                    <a:pt x="21710" y="4679"/>
                    <a:pt x="21710" y="4682"/>
                  </a:cubicBezTo>
                  <a:cubicBezTo>
                    <a:pt x="21702" y="4714"/>
                    <a:pt x="21647" y="4695"/>
                    <a:pt x="21640" y="4694"/>
                  </a:cubicBezTo>
                  <a:cubicBezTo>
                    <a:pt x="21640" y="4693"/>
                    <a:pt x="21643" y="4683"/>
                    <a:pt x="21623" y="4670"/>
                  </a:cubicBezTo>
                  <a:cubicBezTo>
                    <a:pt x="21591" y="4650"/>
                    <a:pt x="21612" y="4682"/>
                    <a:pt x="21577" y="4652"/>
                  </a:cubicBezTo>
                  <a:cubicBezTo>
                    <a:pt x="21558" y="4636"/>
                    <a:pt x="21577" y="4644"/>
                    <a:pt x="21551" y="4637"/>
                  </a:cubicBezTo>
                  <a:cubicBezTo>
                    <a:pt x="21548" y="4650"/>
                    <a:pt x="21547" y="4665"/>
                    <a:pt x="21546" y="4671"/>
                  </a:cubicBezTo>
                  <a:cubicBezTo>
                    <a:pt x="21546" y="4672"/>
                    <a:pt x="21545" y="4674"/>
                    <a:pt x="21545" y="4675"/>
                  </a:cubicBezTo>
                  <a:cubicBezTo>
                    <a:pt x="21544" y="4677"/>
                    <a:pt x="21542" y="4682"/>
                    <a:pt x="21541" y="4684"/>
                  </a:cubicBezTo>
                  <a:cubicBezTo>
                    <a:pt x="21540" y="4690"/>
                    <a:pt x="21537" y="4685"/>
                    <a:pt x="21535" y="4710"/>
                  </a:cubicBezTo>
                  <a:cubicBezTo>
                    <a:pt x="21574" y="4707"/>
                    <a:pt x="21551" y="4700"/>
                    <a:pt x="21575" y="4710"/>
                  </a:cubicBezTo>
                  <a:cubicBezTo>
                    <a:pt x="21556" y="4736"/>
                    <a:pt x="21562" y="4716"/>
                    <a:pt x="21543" y="4742"/>
                  </a:cubicBezTo>
                  <a:lnTo>
                    <a:pt x="21624" y="4734"/>
                  </a:lnTo>
                  <a:lnTo>
                    <a:pt x="21640" y="4694"/>
                  </a:lnTo>
                  <a:cubicBezTo>
                    <a:pt x="21656" y="4715"/>
                    <a:pt x="21660" y="4717"/>
                    <a:pt x="21697" y="4718"/>
                  </a:cubicBezTo>
                  <a:cubicBezTo>
                    <a:pt x="21686" y="4741"/>
                    <a:pt x="21682" y="4729"/>
                    <a:pt x="21700" y="4746"/>
                  </a:cubicBezTo>
                  <a:cubicBezTo>
                    <a:pt x="21722" y="4766"/>
                    <a:pt x="21716" y="4722"/>
                    <a:pt x="21721" y="4775"/>
                  </a:cubicBezTo>
                  <a:cubicBezTo>
                    <a:pt x="21732" y="4769"/>
                    <a:pt x="21730" y="4770"/>
                    <a:pt x="21746" y="4767"/>
                  </a:cubicBezTo>
                  <a:cubicBezTo>
                    <a:pt x="21740" y="4743"/>
                    <a:pt x="21747" y="4760"/>
                    <a:pt x="21737" y="4743"/>
                  </a:cubicBezTo>
                  <a:cubicBezTo>
                    <a:pt x="21722" y="4718"/>
                    <a:pt x="21735" y="4755"/>
                    <a:pt x="21721" y="4718"/>
                  </a:cubicBezTo>
                  <a:lnTo>
                    <a:pt x="21770" y="4702"/>
                  </a:lnTo>
                  <a:cubicBezTo>
                    <a:pt x="21735" y="4705"/>
                    <a:pt x="21743" y="4712"/>
                    <a:pt x="21721" y="4694"/>
                  </a:cubicBezTo>
                  <a:close/>
                  <a:moveTo>
                    <a:pt x="17638" y="2004"/>
                  </a:moveTo>
                  <a:lnTo>
                    <a:pt x="17630" y="2012"/>
                  </a:lnTo>
                  <a:cubicBezTo>
                    <a:pt x="17606" y="2029"/>
                    <a:pt x="17620" y="2017"/>
                    <a:pt x="17605" y="2044"/>
                  </a:cubicBezTo>
                  <a:cubicBezTo>
                    <a:pt x="17532" y="2044"/>
                    <a:pt x="17579" y="2053"/>
                    <a:pt x="17512" y="2041"/>
                  </a:cubicBezTo>
                  <a:cubicBezTo>
                    <a:pt x="17468" y="2034"/>
                    <a:pt x="17515" y="2040"/>
                    <a:pt x="17482" y="2042"/>
                  </a:cubicBezTo>
                  <a:cubicBezTo>
                    <a:pt x="17429" y="2046"/>
                    <a:pt x="17432" y="2006"/>
                    <a:pt x="17362" y="2052"/>
                  </a:cubicBezTo>
                  <a:cubicBezTo>
                    <a:pt x="17343" y="2042"/>
                    <a:pt x="17335" y="2034"/>
                    <a:pt x="17314" y="2028"/>
                  </a:cubicBezTo>
                  <a:cubicBezTo>
                    <a:pt x="17302" y="2060"/>
                    <a:pt x="17315" y="2026"/>
                    <a:pt x="17301" y="2047"/>
                  </a:cubicBezTo>
                  <a:cubicBezTo>
                    <a:pt x="17292" y="2060"/>
                    <a:pt x="17294" y="2051"/>
                    <a:pt x="17289" y="2069"/>
                  </a:cubicBezTo>
                  <a:cubicBezTo>
                    <a:pt x="17331" y="2065"/>
                    <a:pt x="17300" y="2062"/>
                    <a:pt x="17338" y="2052"/>
                  </a:cubicBezTo>
                  <a:cubicBezTo>
                    <a:pt x="17393" y="2081"/>
                    <a:pt x="17352" y="2070"/>
                    <a:pt x="17412" y="2071"/>
                  </a:cubicBezTo>
                  <a:cubicBezTo>
                    <a:pt x="17481" y="2072"/>
                    <a:pt x="17479" y="2080"/>
                    <a:pt x="17531" y="2068"/>
                  </a:cubicBezTo>
                  <a:cubicBezTo>
                    <a:pt x="17532" y="2068"/>
                    <a:pt x="17534" y="2067"/>
                    <a:pt x="17535" y="2067"/>
                  </a:cubicBezTo>
                  <a:lnTo>
                    <a:pt x="17654" y="2085"/>
                  </a:lnTo>
                  <a:cubicBezTo>
                    <a:pt x="17638" y="2016"/>
                    <a:pt x="17631" y="2071"/>
                    <a:pt x="17630" y="2012"/>
                  </a:cubicBezTo>
                  <a:lnTo>
                    <a:pt x="17638" y="2004"/>
                  </a:lnTo>
                  <a:lnTo>
                    <a:pt x="17661" y="1986"/>
                  </a:lnTo>
                  <a:lnTo>
                    <a:pt x="17662" y="1963"/>
                  </a:lnTo>
                  <a:cubicBezTo>
                    <a:pt x="17680" y="1951"/>
                    <a:pt x="17673" y="1962"/>
                    <a:pt x="17678" y="1939"/>
                  </a:cubicBezTo>
                  <a:cubicBezTo>
                    <a:pt x="17660" y="1951"/>
                    <a:pt x="17668" y="1940"/>
                    <a:pt x="17662" y="1963"/>
                  </a:cubicBezTo>
                  <a:cubicBezTo>
                    <a:pt x="17595" y="1927"/>
                    <a:pt x="17626" y="1970"/>
                    <a:pt x="17492" y="1939"/>
                  </a:cubicBezTo>
                  <a:cubicBezTo>
                    <a:pt x="17493" y="1938"/>
                    <a:pt x="17496" y="1934"/>
                    <a:pt x="17496" y="1935"/>
                  </a:cubicBezTo>
                  <a:cubicBezTo>
                    <a:pt x="17497" y="1936"/>
                    <a:pt x="17506" y="1932"/>
                    <a:pt x="17509" y="1907"/>
                  </a:cubicBezTo>
                  <a:cubicBezTo>
                    <a:pt x="17510" y="1896"/>
                    <a:pt x="17508" y="1870"/>
                    <a:pt x="17508" y="1858"/>
                  </a:cubicBezTo>
                  <a:cubicBezTo>
                    <a:pt x="17478" y="1866"/>
                    <a:pt x="17488" y="1864"/>
                    <a:pt x="17489" y="1887"/>
                  </a:cubicBezTo>
                  <a:cubicBezTo>
                    <a:pt x="17489" y="1906"/>
                    <a:pt x="17494" y="1908"/>
                    <a:pt x="17468" y="1915"/>
                  </a:cubicBezTo>
                  <a:lnTo>
                    <a:pt x="17485" y="1943"/>
                  </a:lnTo>
                  <a:cubicBezTo>
                    <a:pt x="17446" y="1950"/>
                    <a:pt x="17470" y="1938"/>
                    <a:pt x="17452" y="1963"/>
                  </a:cubicBezTo>
                  <a:cubicBezTo>
                    <a:pt x="17477" y="1963"/>
                    <a:pt x="17486" y="1956"/>
                    <a:pt x="17497" y="1959"/>
                  </a:cubicBezTo>
                  <a:cubicBezTo>
                    <a:pt x="17511" y="1963"/>
                    <a:pt x="17509" y="1976"/>
                    <a:pt x="17539" y="1977"/>
                  </a:cubicBezTo>
                  <a:cubicBezTo>
                    <a:pt x="17581" y="1978"/>
                    <a:pt x="17587" y="1964"/>
                    <a:pt x="17622" y="1987"/>
                  </a:cubicBezTo>
                  <a:cubicBezTo>
                    <a:pt x="17641" y="1975"/>
                    <a:pt x="17630" y="1978"/>
                    <a:pt x="17654" y="1971"/>
                  </a:cubicBezTo>
                  <a:cubicBezTo>
                    <a:pt x="17641" y="1991"/>
                    <a:pt x="17644" y="1980"/>
                    <a:pt x="17638" y="2004"/>
                  </a:cubicBezTo>
                  <a:close/>
                  <a:moveTo>
                    <a:pt x="17395" y="1955"/>
                  </a:moveTo>
                  <a:lnTo>
                    <a:pt x="17379" y="1946"/>
                  </a:lnTo>
                  <a:lnTo>
                    <a:pt x="17395" y="1955"/>
                  </a:lnTo>
                  <a:cubicBezTo>
                    <a:pt x="17403" y="1960"/>
                    <a:pt x="17383" y="1970"/>
                    <a:pt x="17408" y="1959"/>
                  </a:cubicBezTo>
                  <a:cubicBezTo>
                    <a:pt x="17426" y="1950"/>
                    <a:pt x="17411" y="1958"/>
                    <a:pt x="17419" y="1947"/>
                  </a:cubicBezTo>
                  <a:cubicBezTo>
                    <a:pt x="17398" y="1953"/>
                    <a:pt x="17412" y="1946"/>
                    <a:pt x="17395" y="1955"/>
                  </a:cubicBezTo>
                  <a:close/>
                  <a:moveTo>
                    <a:pt x="21203" y="2709"/>
                  </a:moveTo>
                  <a:lnTo>
                    <a:pt x="21185" y="2713"/>
                  </a:lnTo>
                  <a:lnTo>
                    <a:pt x="21203" y="2709"/>
                  </a:lnTo>
                  <a:lnTo>
                    <a:pt x="21211" y="2709"/>
                  </a:lnTo>
                  <a:lnTo>
                    <a:pt x="21204" y="2699"/>
                  </a:lnTo>
                  <a:lnTo>
                    <a:pt x="21203" y="2709"/>
                  </a:lnTo>
                  <a:close/>
                  <a:moveTo>
                    <a:pt x="15718" y="1712"/>
                  </a:moveTo>
                  <a:lnTo>
                    <a:pt x="15735" y="1708"/>
                  </a:lnTo>
                  <a:lnTo>
                    <a:pt x="15718" y="1712"/>
                  </a:lnTo>
                  <a:lnTo>
                    <a:pt x="15685" y="1712"/>
                  </a:lnTo>
                  <a:lnTo>
                    <a:pt x="15685" y="1728"/>
                  </a:lnTo>
                  <a:cubicBezTo>
                    <a:pt x="15734" y="1727"/>
                    <a:pt x="15709" y="1733"/>
                    <a:pt x="15718" y="1712"/>
                  </a:cubicBezTo>
                  <a:close/>
                  <a:moveTo>
                    <a:pt x="23180" y="2709"/>
                  </a:moveTo>
                  <a:close/>
                  <a:moveTo>
                    <a:pt x="16876" y="1915"/>
                  </a:moveTo>
                  <a:lnTo>
                    <a:pt x="16859" y="1919"/>
                  </a:lnTo>
                  <a:lnTo>
                    <a:pt x="16876" y="1915"/>
                  </a:lnTo>
                  <a:lnTo>
                    <a:pt x="16884" y="1915"/>
                  </a:lnTo>
                  <a:lnTo>
                    <a:pt x="16878" y="1905"/>
                  </a:lnTo>
                  <a:lnTo>
                    <a:pt x="16876" y="1915"/>
                  </a:lnTo>
                  <a:close/>
                  <a:moveTo>
                    <a:pt x="18651" y="1582"/>
                  </a:moveTo>
                  <a:lnTo>
                    <a:pt x="18633" y="1587"/>
                  </a:lnTo>
                  <a:lnTo>
                    <a:pt x="18651" y="1582"/>
                  </a:lnTo>
                  <a:cubicBezTo>
                    <a:pt x="18662" y="1589"/>
                    <a:pt x="18659" y="1586"/>
                    <a:pt x="18675" y="1590"/>
                  </a:cubicBezTo>
                  <a:cubicBezTo>
                    <a:pt x="18668" y="1573"/>
                    <a:pt x="18685" y="1581"/>
                    <a:pt x="18665" y="1577"/>
                  </a:cubicBezTo>
                  <a:cubicBezTo>
                    <a:pt x="18635" y="1571"/>
                    <a:pt x="18663" y="1574"/>
                    <a:pt x="18651" y="1582"/>
                  </a:cubicBezTo>
                  <a:close/>
                  <a:moveTo>
                    <a:pt x="18173" y="2741"/>
                  </a:moveTo>
                  <a:lnTo>
                    <a:pt x="18156" y="2749"/>
                  </a:lnTo>
                  <a:lnTo>
                    <a:pt x="18139" y="2754"/>
                  </a:lnTo>
                  <a:lnTo>
                    <a:pt x="18156" y="2749"/>
                  </a:lnTo>
                  <a:lnTo>
                    <a:pt x="18173" y="2741"/>
                  </a:lnTo>
                  <a:cubicBezTo>
                    <a:pt x="18192" y="2736"/>
                    <a:pt x="18184" y="2745"/>
                    <a:pt x="18189" y="2725"/>
                  </a:cubicBezTo>
                  <a:lnTo>
                    <a:pt x="18173" y="2741"/>
                  </a:lnTo>
                  <a:close/>
                  <a:moveTo>
                    <a:pt x="10759" y="1582"/>
                  </a:moveTo>
                  <a:lnTo>
                    <a:pt x="10775" y="1592"/>
                  </a:lnTo>
                  <a:lnTo>
                    <a:pt x="10759" y="1582"/>
                  </a:lnTo>
                  <a:cubicBezTo>
                    <a:pt x="10754" y="1563"/>
                    <a:pt x="10763" y="1571"/>
                    <a:pt x="10743" y="1566"/>
                  </a:cubicBezTo>
                  <a:cubicBezTo>
                    <a:pt x="10749" y="1587"/>
                    <a:pt x="10740" y="1575"/>
                    <a:pt x="10759" y="1582"/>
                  </a:cubicBezTo>
                  <a:close/>
                  <a:moveTo>
                    <a:pt x="21810" y="3251"/>
                  </a:moveTo>
                  <a:close/>
                  <a:moveTo>
                    <a:pt x="16649" y="1915"/>
                  </a:moveTo>
                  <a:lnTo>
                    <a:pt x="16632" y="1919"/>
                  </a:lnTo>
                  <a:lnTo>
                    <a:pt x="16649" y="1915"/>
                  </a:lnTo>
                  <a:lnTo>
                    <a:pt x="16658" y="1906"/>
                  </a:lnTo>
                  <a:lnTo>
                    <a:pt x="16667" y="1891"/>
                  </a:lnTo>
                  <a:lnTo>
                    <a:pt x="16658" y="1906"/>
                  </a:lnTo>
                  <a:lnTo>
                    <a:pt x="16649" y="1915"/>
                  </a:lnTo>
                  <a:close/>
                  <a:moveTo>
                    <a:pt x="21462" y="3025"/>
                  </a:moveTo>
                  <a:close/>
                  <a:moveTo>
                    <a:pt x="21308" y="2676"/>
                  </a:moveTo>
                  <a:lnTo>
                    <a:pt x="21300" y="2684"/>
                  </a:lnTo>
                  <a:lnTo>
                    <a:pt x="21292" y="2684"/>
                  </a:lnTo>
                  <a:lnTo>
                    <a:pt x="21299" y="2694"/>
                  </a:lnTo>
                  <a:lnTo>
                    <a:pt x="21300" y="2684"/>
                  </a:lnTo>
                  <a:lnTo>
                    <a:pt x="21308" y="2676"/>
                  </a:lnTo>
                  <a:lnTo>
                    <a:pt x="21316" y="2676"/>
                  </a:lnTo>
                  <a:lnTo>
                    <a:pt x="21309" y="2667"/>
                  </a:lnTo>
                  <a:lnTo>
                    <a:pt x="21308" y="2676"/>
                  </a:lnTo>
                  <a:close/>
                  <a:moveTo>
                    <a:pt x="17516" y="2684"/>
                  </a:moveTo>
                  <a:lnTo>
                    <a:pt x="17499" y="2689"/>
                  </a:lnTo>
                  <a:lnTo>
                    <a:pt x="17516" y="2684"/>
                  </a:lnTo>
                  <a:cubicBezTo>
                    <a:pt x="17546" y="2676"/>
                    <a:pt x="17538" y="2684"/>
                    <a:pt x="17541" y="2652"/>
                  </a:cubicBezTo>
                  <a:cubicBezTo>
                    <a:pt x="17508" y="2652"/>
                    <a:pt x="17515" y="2655"/>
                    <a:pt x="17492" y="2644"/>
                  </a:cubicBezTo>
                  <a:cubicBezTo>
                    <a:pt x="17501" y="2665"/>
                    <a:pt x="17475" y="2659"/>
                    <a:pt x="17524" y="2660"/>
                  </a:cubicBezTo>
                  <a:cubicBezTo>
                    <a:pt x="17519" y="2681"/>
                    <a:pt x="17525" y="2667"/>
                    <a:pt x="17516" y="2684"/>
                  </a:cubicBezTo>
                  <a:close/>
                  <a:moveTo>
                    <a:pt x="21365" y="3438"/>
                  </a:moveTo>
                  <a:lnTo>
                    <a:pt x="21347" y="3442"/>
                  </a:lnTo>
                  <a:lnTo>
                    <a:pt x="21365" y="3438"/>
                  </a:lnTo>
                  <a:lnTo>
                    <a:pt x="21381" y="3447"/>
                  </a:lnTo>
                  <a:cubicBezTo>
                    <a:pt x="21377" y="3435"/>
                    <a:pt x="21386" y="3439"/>
                    <a:pt x="21376" y="3436"/>
                  </a:cubicBezTo>
                  <a:cubicBezTo>
                    <a:pt x="21360" y="3430"/>
                    <a:pt x="21376" y="3432"/>
                    <a:pt x="21365" y="3438"/>
                  </a:cubicBezTo>
                  <a:close/>
                  <a:moveTo>
                    <a:pt x="20393" y="4248"/>
                  </a:moveTo>
                  <a:lnTo>
                    <a:pt x="20377" y="4239"/>
                  </a:lnTo>
                  <a:lnTo>
                    <a:pt x="20393" y="4248"/>
                  </a:lnTo>
                  <a:lnTo>
                    <a:pt x="20408" y="4257"/>
                  </a:lnTo>
                  <a:lnTo>
                    <a:pt x="20393" y="4248"/>
                  </a:lnTo>
                  <a:close/>
                  <a:moveTo>
                    <a:pt x="13846" y="2457"/>
                  </a:moveTo>
                  <a:lnTo>
                    <a:pt x="13838" y="2457"/>
                  </a:lnTo>
                  <a:lnTo>
                    <a:pt x="13838" y="2449"/>
                  </a:lnTo>
                  <a:lnTo>
                    <a:pt x="13829" y="2456"/>
                  </a:lnTo>
                  <a:lnTo>
                    <a:pt x="13838" y="2457"/>
                  </a:lnTo>
                  <a:lnTo>
                    <a:pt x="13846" y="2457"/>
                  </a:lnTo>
                  <a:lnTo>
                    <a:pt x="13854" y="2457"/>
                  </a:lnTo>
                  <a:lnTo>
                    <a:pt x="13848" y="2448"/>
                  </a:lnTo>
                  <a:lnTo>
                    <a:pt x="13846" y="2457"/>
                  </a:lnTo>
                  <a:close/>
                  <a:moveTo>
                    <a:pt x="17784" y="1898"/>
                  </a:moveTo>
                  <a:lnTo>
                    <a:pt x="17776" y="1898"/>
                  </a:lnTo>
                  <a:cubicBezTo>
                    <a:pt x="17780" y="1880"/>
                    <a:pt x="17782" y="1880"/>
                    <a:pt x="17784" y="1858"/>
                  </a:cubicBezTo>
                  <a:cubicBezTo>
                    <a:pt x="17732" y="1892"/>
                    <a:pt x="17782" y="1906"/>
                    <a:pt x="17711" y="1906"/>
                  </a:cubicBezTo>
                  <a:lnTo>
                    <a:pt x="17711" y="1931"/>
                  </a:lnTo>
                  <a:cubicBezTo>
                    <a:pt x="17717" y="1931"/>
                    <a:pt x="17742" y="1928"/>
                    <a:pt x="17744" y="1929"/>
                  </a:cubicBezTo>
                  <a:lnTo>
                    <a:pt x="17824" y="1963"/>
                  </a:lnTo>
                  <a:cubicBezTo>
                    <a:pt x="17856" y="1955"/>
                    <a:pt x="17833" y="1954"/>
                    <a:pt x="17864" y="1950"/>
                  </a:cubicBezTo>
                  <a:cubicBezTo>
                    <a:pt x="17887" y="1947"/>
                    <a:pt x="17885" y="1965"/>
                    <a:pt x="17889" y="1923"/>
                  </a:cubicBezTo>
                  <a:cubicBezTo>
                    <a:pt x="17901" y="1929"/>
                    <a:pt x="17898" y="1927"/>
                    <a:pt x="17913" y="1931"/>
                  </a:cubicBezTo>
                  <a:cubicBezTo>
                    <a:pt x="17909" y="1925"/>
                    <a:pt x="17915" y="1922"/>
                    <a:pt x="17902" y="1919"/>
                  </a:cubicBezTo>
                  <a:cubicBezTo>
                    <a:pt x="17886" y="1915"/>
                    <a:pt x="17899" y="1917"/>
                    <a:pt x="17889" y="1923"/>
                  </a:cubicBezTo>
                  <a:cubicBezTo>
                    <a:pt x="17847" y="1939"/>
                    <a:pt x="17904" y="1921"/>
                    <a:pt x="17858" y="1918"/>
                  </a:cubicBezTo>
                  <a:cubicBezTo>
                    <a:pt x="17835" y="1917"/>
                    <a:pt x="17851" y="1931"/>
                    <a:pt x="17816" y="1915"/>
                  </a:cubicBezTo>
                  <a:cubicBezTo>
                    <a:pt x="17828" y="1884"/>
                    <a:pt x="17840" y="1939"/>
                    <a:pt x="17840" y="1858"/>
                  </a:cubicBezTo>
                  <a:lnTo>
                    <a:pt x="17821" y="1867"/>
                  </a:lnTo>
                  <a:cubicBezTo>
                    <a:pt x="17820" y="1867"/>
                    <a:pt x="17818" y="1868"/>
                    <a:pt x="17817" y="1868"/>
                  </a:cubicBezTo>
                  <a:cubicBezTo>
                    <a:pt x="17795" y="1878"/>
                    <a:pt x="17796" y="1880"/>
                    <a:pt x="17784" y="1898"/>
                  </a:cubicBezTo>
                  <a:close/>
                  <a:moveTo>
                    <a:pt x="17776" y="1898"/>
                  </a:moveTo>
                  <a:lnTo>
                    <a:pt x="17784" y="1898"/>
                  </a:lnTo>
                  <a:lnTo>
                    <a:pt x="17800" y="1898"/>
                  </a:lnTo>
                  <a:cubicBezTo>
                    <a:pt x="17795" y="1906"/>
                    <a:pt x="17770" y="1938"/>
                    <a:pt x="17765" y="1910"/>
                  </a:cubicBezTo>
                  <a:cubicBezTo>
                    <a:pt x="17761" y="1894"/>
                    <a:pt x="17757" y="1904"/>
                    <a:pt x="17776" y="1898"/>
                  </a:cubicBezTo>
                  <a:close/>
                  <a:moveTo>
                    <a:pt x="22572" y="1161"/>
                  </a:moveTo>
                  <a:lnTo>
                    <a:pt x="22588" y="1170"/>
                  </a:lnTo>
                  <a:lnTo>
                    <a:pt x="22572" y="1161"/>
                  </a:lnTo>
                  <a:lnTo>
                    <a:pt x="22572" y="1153"/>
                  </a:lnTo>
                  <a:lnTo>
                    <a:pt x="22562" y="1160"/>
                  </a:lnTo>
                  <a:lnTo>
                    <a:pt x="22572" y="1161"/>
                  </a:lnTo>
                  <a:close/>
                  <a:moveTo>
                    <a:pt x="17759" y="805"/>
                  </a:moveTo>
                  <a:close/>
                  <a:moveTo>
                    <a:pt x="16982" y="1453"/>
                  </a:moveTo>
                  <a:lnTo>
                    <a:pt x="16999" y="1448"/>
                  </a:lnTo>
                  <a:lnTo>
                    <a:pt x="16982" y="1453"/>
                  </a:lnTo>
                  <a:lnTo>
                    <a:pt x="16974" y="1453"/>
                  </a:lnTo>
                  <a:lnTo>
                    <a:pt x="16980" y="1462"/>
                  </a:lnTo>
                  <a:lnTo>
                    <a:pt x="16982" y="1453"/>
                  </a:lnTo>
                  <a:close/>
                  <a:moveTo>
                    <a:pt x="16001" y="5301"/>
                  </a:moveTo>
                  <a:lnTo>
                    <a:pt x="15985" y="5292"/>
                  </a:lnTo>
                  <a:lnTo>
                    <a:pt x="16001" y="5301"/>
                  </a:lnTo>
                  <a:lnTo>
                    <a:pt x="16010" y="5317"/>
                  </a:lnTo>
                  <a:cubicBezTo>
                    <a:pt x="16024" y="5310"/>
                    <a:pt x="16020" y="5311"/>
                    <a:pt x="16042" y="5309"/>
                  </a:cubicBezTo>
                  <a:cubicBezTo>
                    <a:pt x="16023" y="5283"/>
                    <a:pt x="16038" y="5293"/>
                    <a:pt x="16001" y="5301"/>
                  </a:cubicBezTo>
                  <a:close/>
                  <a:moveTo>
                    <a:pt x="14519" y="2474"/>
                  </a:moveTo>
                  <a:lnTo>
                    <a:pt x="14503" y="2464"/>
                  </a:lnTo>
                  <a:lnTo>
                    <a:pt x="14519" y="2474"/>
                  </a:lnTo>
                  <a:cubicBezTo>
                    <a:pt x="14520" y="2475"/>
                    <a:pt x="14522" y="2475"/>
                    <a:pt x="14522" y="2478"/>
                  </a:cubicBezTo>
                  <a:lnTo>
                    <a:pt x="14539" y="2494"/>
                  </a:lnTo>
                  <a:cubicBezTo>
                    <a:pt x="14541" y="2494"/>
                    <a:pt x="14543" y="2495"/>
                    <a:pt x="14545" y="2496"/>
                  </a:cubicBezTo>
                  <a:cubicBezTo>
                    <a:pt x="14555" y="2499"/>
                    <a:pt x="14557" y="2498"/>
                    <a:pt x="14567" y="2498"/>
                  </a:cubicBezTo>
                  <a:lnTo>
                    <a:pt x="14543" y="2466"/>
                  </a:lnTo>
                  <a:cubicBezTo>
                    <a:pt x="14521" y="2471"/>
                    <a:pt x="14536" y="2465"/>
                    <a:pt x="14519" y="2474"/>
                  </a:cubicBezTo>
                  <a:close/>
                  <a:moveTo>
                    <a:pt x="19461" y="3243"/>
                  </a:moveTo>
                  <a:lnTo>
                    <a:pt x="19477" y="3253"/>
                  </a:lnTo>
                  <a:lnTo>
                    <a:pt x="19461" y="3243"/>
                  </a:lnTo>
                  <a:lnTo>
                    <a:pt x="19445" y="3234"/>
                  </a:lnTo>
                  <a:lnTo>
                    <a:pt x="19445" y="3251"/>
                  </a:lnTo>
                  <a:cubicBezTo>
                    <a:pt x="19393" y="3251"/>
                    <a:pt x="19370" y="3256"/>
                    <a:pt x="19331" y="3260"/>
                  </a:cubicBezTo>
                  <a:cubicBezTo>
                    <a:pt x="19351" y="3286"/>
                    <a:pt x="19349" y="3266"/>
                    <a:pt x="19362" y="3289"/>
                  </a:cubicBezTo>
                  <a:cubicBezTo>
                    <a:pt x="19363" y="3289"/>
                    <a:pt x="19363" y="3291"/>
                    <a:pt x="19364" y="3292"/>
                  </a:cubicBezTo>
                  <a:cubicBezTo>
                    <a:pt x="19465" y="3268"/>
                    <a:pt x="19413" y="3279"/>
                    <a:pt x="19461" y="3292"/>
                  </a:cubicBezTo>
                  <a:cubicBezTo>
                    <a:pt x="19458" y="3257"/>
                    <a:pt x="19462" y="3277"/>
                    <a:pt x="19445" y="3251"/>
                  </a:cubicBezTo>
                  <a:lnTo>
                    <a:pt x="19461" y="3243"/>
                  </a:lnTo>
                  <a:close/>
                  <a:moveTo>
                    <a:pt x="14170" y="5698"/>
                  </a:moveTo>
                  <a:lnTo>
                    <a:pt x="14180" y="5683"/>
                  </a:lnTo>
                  <a:lnTo>
                    <a:pt x="14170" y="5698"/>
                  </a:lnTo>
                  <a:cubicBezTo>
                    <a:pt x="14136" y="5685"/>
                    <a:pt x="14171" y="5697"/>
                    <a:pt x="14154" y="5698"/>
                  </a:cubicBezTo>
                  <a:lnTo>
                    <a:pt x="14140" y="5697"/>
                  </a:lnTo>
                  <a:cubicBezTo>
                    <a:pt x="14056" y="5688"/>
                    <a:pt x="14162" y="5721"/>
                    <a:pt x="14034" y="5683"/>
                  </a:cubicBezTo>
                  <a:lnTo>
                    <a:pt x="14008" y="5715"/>
                  </a:lnTo>
                  <a:cubicBezTo>
                    <a:pt x="13949" y="5721"/>
                    <a:pt x="14022" y="5731"/>
                    <a:pt x="13952" y="5747"/>
                  </a:cubicBezTo>
                  <a:cubicBezTo>
                    <a:pt x="13989" y="5803"/>
                    <a:pt x="14025" y="5747"/>
                    <a:pt x="14043" y="5741"/>
                  </a:cubicBezTo>
                  <a:cubicBezTo>
                    <a:pt x="14051" y="5738"/>
                    <a:pt x="14093" y="5733"/>
                    <a:pt x="14105" y="5730"/>
                  </a:cubicBezTo>
                  <a:cubicBezTo>
                    <a:pt x="14128" y="5726"/>
                    <a:pt x="14148" y="5720"/>
                    <a:pt x="14170" y="5715"/>
                  </a:cubicBezTo>
                  <a:lnTo>
                    <a:pt x="14170" y="5698"/>
                  </a:lnTo>
                  <a:close/>
                  <a:moveTo>
                    <a:pt x="10873" y="1388"/>
                  </a:moveTo>
                  <a:lnTo>
                    <a:pt x="10890" y="1383"/>
                  </a:lnTo>
                  <a:lnTo>
                    <a:pt x="10873" y="1388"/>
                  </a:lnTo>
                  <a:cubicBezTo>
                    <a:pt x="10850" y="1383"/>
                    <a:pt x="10859" y="1384"/>
                    <a:pt x="10839" y="1383"/>
                  </a:cubicBezTo>
                  <a:cubicBezTo>
                    <a:pt x="10831" y="1382"/>
                    <a:pt x="10820" y="1380"/>
                    <a:pt x="10800" y="1380"/>
                  </a:cubicBezTo>
                  <a:lnTo>
                    <a:pt x="10800" y="1404"/>
                  </a:lnTo>
                  <a:lnTo>
                    <a:pt x="10865" y="1404"/>
                  </a:lnTo>
                  <a:lnTo>
                    <a:pt x="10873" y="1388"/>
                  </a:lnTo>
                  <a:close/>
                  <a:moveTo>
                    <a:pt x="20911" y="4272"/>
                  </a:moveTo>
                  <a:lnTo>
                    <a:pt x="20894" y="4277"/>
                  </a:lnTo>
                  <a:lnTo>
                    <a:pt x="20911" y="4272"/>
                  </a:lnTo>
                  <a:cubicBezTo>
                    <a:pt x="20926" y="4280"/>
                    <a:pt x="20921" y="4279"/>
                    <a:pt x="20943" y="4280"/>
                  </a:cubicBezTo>
                  <a:lnTo>
                    <a:pt x="20911" y="4272"/>
                  </a:lnTo>
                  <a:close/>
                  <a:moveTo>
                    <a:pt x="17662" y="2401"/>
                  </a:moveTo>
                  <a:lnTo>
                    <a:pt x="17645" y="2405"/>
                  </a:lnTo>
                  <a:lnTo>
                    <a:pt x="17662" y="2401"/>
                  </a:lnTo>
                  <a:lnTo>
                    <a:pt x="17686" y="2401"/>
                  </a:lnTo>
                  <a:lnTo>
                    <a:pt x="17686" y="2384"/>
                  </a:lnTo>
                  <a:cubicBezTo>
                    <a:pt x="17663" y="2390"/>
                    <a:pt x="17675" y="2383"/>
                    <a:pt x="17662" y="2401"/>
                  </a:cubicBezTo>
                  <a:close/>
                  <a:moveTo>
                    <a:pt x="18092" y="4985"/>
                  </a:moveTo>
                  <a:lnTo>
                    <a:pt x="18074" y="4990"/>
                  </a:lnTo>
                  <a:lnTo>
                    <a:pt x="18092" y="4985"/>
                  </a:lnTo>
                  <a:cubicBezTo>
                    <a:pt x="18123" y="4985"/>
                    <a:pt x="18111" y="4988"/>
                    <a:pt x="18132" y="4977"/>
                  </a:cubicBezTo>
                  <a:cubicBezTo>
                    <a:pt x="18115" y="4954"/>
                    <a:pt x="18127" y="4967"/>
                    <a:pt x="18100" y="4953"/>
                  </a:cubicBezTo>
                  <a:cubicBezTo>
                    <a:pt x="18098" y="4978"/>
                    <a:pt x="18100" y="4968"/>
                    <a:pt x="18092" y="4985"/>
                  </a:cubicBezTo>
                  <a:close/>
                  <a:moveTo>
                    <a:pt x="19023" y="4985"/>
                  </a:moveTo>
                  <a:lnTo>
                    <a:pt x="19039" y="4995"/>
                  </a:lnTo>
                  <a:lnTo>
                    <a:pt x="19023" y="4985"/>
                  </a:lnTo>
                  <a:lnTo>
                    <a:pt x="19032" y="4953"/>
                  </a:lnTo>
                  <a:cubicBezTo>
                    <a:pt x="19012" y="4948"/>
                    <a:pt x="19017" y="4946"/>
                    <a:pt x="19001" y="4948"/>
                  </a:cubicBezTo>
                  <a:lnTo>
                    <a:pt x="18975" y="4961"/>
                  </a:lnTo>
                  <a:cubicBezTo>
                    <a:pt x="19013" y="4970"/>
                    <a:pt x="19004" y="4965"/>
                    <a:pt x="19023" y="4985"/>
                  </a:cubicBezTo>
                  <a:close/>
                  <a:moveTo>
                    <a:pt x="14697" y="1388"/>
                  </a:moveTo>
                  <a:close/>
                  <a:moveTo>
                    <a:pt x="14592" y="5002"/>
                  </a:moveTo>
                  <a:lnTo>
                    <a:pt x="14601" y="4986"/>
                  </a:lnTo>
                  <a:lnTo>
                    <a:pt x="14592" y="5002"/>
                  </a:lnTo>
                  <a:lnTo>
                    <a:pt x="14574" y="5016"/>
                  </a:lnTo>
                  <a:cubicBezTo>
                    <a:pt x="14596" y="5012"/>
                    <a:pt x="14584" y="5021"/>
                    <a:pt x="14592" y="5002"/>
                  </a:cubicBezTo>
                  <a:close/>
                  <a:moveTo>
                    <a:pt x="15434" y="4993"/>
                  </a:moveTo>
                  <a:close/>
                  <a:moveTo>
                    <a:pt x="16771" y="1437"/>
                  </a:moveTo>
                  <a:lnTo>
                    <a:pt x="16788" y="1432"/>
                  </a:lnTo>
                  <a:lnTo>
                    <a:pt x="16771" y="1437"/>
                  </a:lnTo>
                  <a:lnTo>
                    <a:pt x="16722" y="1437"/>
                  </a:lnTo>
                  <a:cubicBezTo>
                    <a:pt x="16720" y="1435"/>
                    <a:pt x="16724" y="1424"/>
                    <a:pt x="16674" y="1420"/>
                  </a:cubicBezTo>
                  <a:cubicBezTo>
                    <a:pt x="16672" y="1422"/>
                    <a:pt x="16670" y="1422"/>
                    <a:pt x="16669" y="1424"/>
                  </a:cubicBezTo>
                  <a:cubicBezTo>
                    <a:pt x="16668" y="1429"/>
                    <a:pt x="16653" y="1429"/>
                    <a:pt x="16641" y="1477"/>
                  </a:cubicBezTo>
                  <a:cubicBezTo>
                    <a:pt x="16663" y="1477"/>
                    <a:pt x="16678" y="1478"/>
                    <a:pt x="16690" y="1469"/>
                  </a:cubicBezTo>
                  <a:cubicBezTo>
                    <a:pt x="16711" y="1454"/>
                    <a:pt x="16687" y="1470"/>
                    <a:pt x="16703" y="1450"/>
                  </a:cubicBezTo>
                  <a:cubicBezTo>
                    <a:pt x="16716" y="1436"/>
                    <a:pt x="16703" y="1443"/>
                    <a:pt x="16722" y="1437"/>
                  </a:cubicBezTo>
                  <a:lnTo>
                    <a:pt x="16722" y="1485"/>
                  </a:lnTo>
                  <a:lnTo>
                    <a:pt x="16771" y="1437"/>
                  </a:lnTo>
                  <a:close/>
                  <a:moveTo>
                    <a:pt x="15337" y="5002"/>
                  </a:moveTo>
                  <a:lnTo>
                    <a:pt x="15341" y="5019"/>
                  </a:lnTo>
                  <a:lnTo>
                    <a:pt x="15337" y="5002"/>
                  </a:lnTo>
                  <a:lnTo>
                    <a:pt x="15346" y="4986"/>
                  </a:lnTo>
                  <a:lnTo>
                    <a:pt x="15329" y="4985"/>
                  </a:lnTo>
                  <a:cubicBezTo>
                    <a:pt x="15324" y="4966"/>
                    <a:pt x="15332" y="4974"/>
                    <a:pt x="15313" y="4969"/>
                  </a:cubicBezTo>
                  <a:lnTo>
                    <a:pt x="15329" y="4985"/>
                  </a:lnTo>
                  <a:lnTo>
                    <a:pt x="15337" y="5002"/>
                  </a:lnTo>
                  <a:close/>
                  <a:moveTo>
                    <a:pt x="16957" y="2360"/>
                  </a:moveTo>
                  <a:lnTo>
                    <a:pt x="16953" y="2343"/>
                  </a:lnTo>
                  <a:lnTo>
                    <a:pt x="16957" y="2360"/>
                  </a:lnTo>
                  <a:cubicBezTo>
                    <a:pt x="16946" y="2368"/>
                    <a:pt x="16974" y="2368"/>
                    <a:pt x="16933" y="2368"/>
                  </a:cubicBezTo>
                  <a:lnTo>
                    <a:pt x="16933" y="2376"/>
                  </a:lnTo>
                  <a:cubicBezTo>
                    <a:pt x="16992" y="2376"/>
                    <a:pt x="16999" y="2398"/>
                    <a:pt x="17014" y="2360"/>
                  </a:cubicBezTo>
                  <a:lnTo>
                    <a:pt x="17038" y="2376"/>
                  </a:lnTo>
                  <a:cubicBezTo>
                    <a:pt x="17029" y="2355"/>
                    <a:pt x="17033" y="2361"/>
                    <a:pt x="17038" y="2336"/>
                  </a:cubicBezTo>
                  <a:cubicBezTo>
                    <a:pt x="16987" y="2348"/>
                    <a:pt x="17025" y="2355"/>
                    <a:pt x="16981" y="2358"/>
                  </a:cubicBezTo>
                  <a:cubicBezTo>
                    <a:pt x="16961" y="2359"/>
                    <a:pt x="16990" y="2353"/>
                    <a:pt x="16957" y="2360"/>
                  </a:cubicBezTo>
                  <a:close/>
                  <a:moveTo>
                    <a:pt x="49" y="2320"/>
                  </a:moveTo>
                  <a:lnTo>
                    <a:pt x="41" y="2312"/>
                  </a:lnTo>
                  <a:lnTo>
                    <a:pt x="41" y="2303"/>
                  </a:lnTo>
                  <a:lnTo>
                    <a:pt x="31" y="2310"/>
                  </a:lnTo>
                  <a:lnTo>
                    <a:pt x="41" y="2312"/>
                  </a:lnTo>
                  <a:lnTo>
                    <a:pt x="49" y="2320"/>
                  </a:lnTo>
                  <a:cubicBezTo>
                    <a:pt x="63" y="2341"/>
                    <a:pt x="53" y="2336"/>
                    <a:pt x="81" y="2344"/>
                  </a:cubicBezTo>
                  <a:cubicBezTo>
                    <a:pt x="89" y="2372"/>
                    <a:pt x="85" y="2369"/>
                    <a:pt x="113" y="2376"/>
                  </a:cubicBezTo>
                  <a:cubicBezTo>
                    <a:pt x="104" y="2343"/>
                    <a:pt x="110" y="2359"/>
                    <a:pt x="81" y="2344"/>
                  </a:cubicBezTo>
                  <a:cubicBezTo>
                    <a:pt x="67" y="2323"/>
                    <a:pt x="77" y="2327"/>
                    <a:pt x="49" y="2320"/>
                  </a:cubicBezTo>
                  <a:close/>
                  <a:moveTo>
                    <a:pt x="17776" y="2312"/>
                  </a:moveTo>
                  <a:lnTo>
                    <a:pt x="17793" y="2307"/>
                  </a:lnTo>
                  <a:lnTo>
                    <a:pt x="17776" y="2312"/>
                  </a:lnTo>
                  <a:lnTo>
                    <a:pt x="17744" y="2302"/>
                  </a:lnTo>
                  <a:lnTo>
                    <a:pt x="17743" y="2320"/>
                  </a:lnTo>
                  <a:cubicBezTo>
                    <a:pt x="17748" y="2320"/>
                    <a:pt x="17756" y="2320"/>
                    <a:pt x="17759" y="2319"/>
                  </a:cubicBezTo>
                  <a:cubicBezTo>
                    <a:pt x="17773" y="2315"/>
                    <a:pt x="17768" y="2316"/>
                    <a:pt x="17776" y="2312"/>
                  </a:cubicBezTo>
                  <a:close/>
                  <a:moveTo>
                    <a:pt x="16625" y="2214"/>
                  </a:moveTo>
                  <a:lnTo>
                    <a:pt x="16617" y="2214"/>
                  </a:lnTo>
                  <a:lnTo>
                    <a:pt x="16593" y="2214"/>
                  </a:lnTo>
                  <a:cubicBezTo>
                    <a:pt x="16608" y="2237"/>
                    <a:pt x="16607" y="2226"/>
                    <a:pt x="16601" y="2255"/>
                  </a:cubicBezTo>
                  <a:cubicBezTo>
                    <a:pt x="16619" y="2251"/>
                    <a:pt x="16619" y="2247"/>
                    <a:pt x="16641" y="2247"/>
                  </a:cubicBezTo>
                  <a:lnTo>
                    <a:pt x="16617" y="2214"/>
                  </a:lnTo>
                  <a:lnTo>
                    <a:pt x="16625" y="2214"/>
                  </a:lnTo>
                  <a:cubicBezTo>
                    <a:pt x="16637" y="2232"/>
                    <a:pt x="16626" y="2225"/>
                    <a:pt x="16649" y="2231"/>
                  </a:cubicBezTo>
                  <a:cubicBezTo>
                    <a:pt x="16637" y="2213"/>
                    <a:pt x="16648" y="2220"/>
                    <a:pt x="16625" y="2214"/>
                  </a:cubicBezTo>
                  <a:close/>
                  <a:moveTo>
                    <a:pt x="21737" y="3940"/>
                  </a:moveTo>
                  <a:lnTo>
                    <a:pt x="21729" y="3948"/>
                  </a:lnTo>
                  <a:cubicBezTo>
                    <a:pt x="21685" y="3949"/>
                    <a:pt x="21711" y="3951"/>
                    <a:pt x="21683" y="3959"/>
                  </a:cubicBezTo>
                  <a:cubicBezTo>
                    <a:pt x="21657" y="3967"/>
                    <a:pt x="21661" y="3959"/>
                    <a:pt x="21632" y="3956"/>
                  </a:cubicBezTo>
                  <a:cubicBezTo>
                    <a:pt x="21635" y="3968"/>
                    <a:pt x="21662" y="3990"/>
                    <a:pt x="21584" y="3997"/>
                  </a:cubicBezTo>
                  <a:lnTo>
                    <a:pt x="21584" y="4037"/>
                  </a:lnTo>
                  <a:cubicBezTo>
                    <a:pt x="21621" y="4027"/>
                    <a:pt x="21595" y="4023"/>
                    <a:pt x="21629" y="4016"/>
                  </a:cubicBezTo>
                  <a:cubicBezTo>
                    <a:pt x="21634" y="4015"/>
                    <a:pt x="21624" y="4023"/>
                    <a:pt x="21648" y="4013"/>
                  </a:cubicBezTo>
                  <a:lnTo>
                    <a:pt x="21652" y="4023"/>
                  </a:lnTo>
                  <a:cubicBezTo>
                    <a:pt x="21658" y="4032"/>
                    <a:pt x="21642" y="4021"/>
                    <a:pt x="21665" y="4037"/>
                  </a:cubicBezTo>
                  <a:cubicBezTo>
                    <a:pt x="21667" y="4012"/>
                    <a:pt x="21664" y="4022"/>
                    <a:pt x="21673" y="4005"/>
                  </a:cubicBezTo>
                  <a:cubicBezTo>
                    <a:pt x="21689" y="4014"/>
                    <a:pt x="21692" y="4016"/>
                    <a:pt x="21713" y="4021"/>
                  </a:cubicBezTo>
                  <a:cubicBezTo>
                    <a:pt x="21729" y="4010"/>
                    <a:pt x="21736" y="4006"/>
                    <a:pt x="21754" y="3997"/>
                  </a:cubicBezTo>
                  <a:cubicBezTo>
                    <a:pt x="21736" y="3970"/>
                    <a:pt x="21732" y="3986"/>
                    <a:pt x="21729" y="3948"/>
                  </a:cubicBezTo>
                  <a:lnTo>
                    <a:pt x="21737" y="3940"/>
                  </a:lnTo>
                  <a:cubicBezTo>
                    <a:pt x="21749" y="3947"/>
                    <a:pt x="21746" y="3944"/>
                    <a:pt x="21762" y="3948"/>
                  </a:cubicBezTo>
                  <a:cubicBezTo>
                    <a:pt x="21759" y="3917"/>
                    <a:pt x="21754" y="3927"/>
                    <a:pt x="21754" y="3892"/>
                  </a:cubicBezTo>
                  <a:cubicBezTo>
                    <a:pt x="21709" y="3892"/>
                    <a:pt x="21691" y="3902"/>
                    <a:pt x="21657" y="3900"/>
                  </a:cubicBezTo>
                  <a:cubicBezTo>
                    <a:pt x="21626" y="3898"/>
                    <a:pt x="21597" y="3882"/>
                    <a:pt x="21567" y="3875"/>
                  </a:cubicBezTo>
                  <a:cubicBezTo>
                    <a:pt x="21563" y="3926"/>
                    <a:pt x="21547" y="3894"/>
                    <a:pt x="21535" y="3940"/>
                  </a:cubicBezTo>
                  <a:cubicBezTo>
                    <a:pt x="21566" y="3947"/>
                    <a:pt x="21550" y="3945"/>
                    <a:pt x="21585" y="3946"/>
                  </a:cubicBezTo>
                  <a:lnTo>
                    <a:pt x="21596" y="3946"/>
                  </a:lnTo>
                  <a:cubicBezTo>
                    <a:pt x="21598" y="3946"/>
                    <a:pt x="21600" y="3947"/>
                    <a:pt x="21602" y="3947"/>
                  </a:cubicBezTo>
                  <a:lnTo>
                    <a:pt x="21638" y="3947"/>
                  </a:lnTo>
                  <a:cubicBezTo>
                    <a:pt x="21641" y="3947"/>
                    <a:pt x="21661" y="3942"/>
                    <a:pt x="21665" y="3941"/>
                  </a:cubicBezTo>
                  <a:cubicBezTo>
                    <a:pt x="21682" y="3933"/>
                    <a:pt x="21672" y="3938"/>
                    <a:pt x="21684" y="3927"/>
                  </a:cubicBezTo>
                  <a:cubicBezTo>
                    <a:pt x="21710" y="3902"/>
                    <a:pt x="21686" y="3908"/>
                    <a:pt x="21737" y="3908"/>
                  </a:cubicBezTo>
                  <a:cubicBezTo>
                    <a:pt x="21732" y="3934"/>
                    <a:pt x="21729" y="3920"/>
                    <a:pt x="21737" y="3940"/>
                  </a:cubicBezTo>
                  <a:close/>
                  <a:moveTo>
                    <a:pt x="15815" y="2166"/>
                  </a:moveTo>
                  <a:lnTo>
                    <a:pt x="15832" y="2161"/>
                  </a:lnTo>
                  <a:lnTo>
                    <a:pt x="15815" y="2166"/>
                  </a:lnTo>
                  <a:lnTo>
                    <a:pt x="15766" y="2166"/>
                  </a:lnTo>
                  <a:cubicBezTo>
                    <a:pt x="15773" y="2189"/>
                    <a:pt x="15771" y="2196"/>
                    <a:pt x="15800" y="2176"/>
                  </a:cubicBezTo>
                  <a:lnTo>
                    <a:pt x="15815" y="2166"/>
                  </a:lnTo>
                  <a:close/>
                  <a:moveTo>
                    <a:pt x="19785" y="2619"/>
                  </a:moveTo>
                  <a:lnTo>
                    <a:pt x="19776" y="2635"/>
                  </a:lnTo>
                  <a:lnTo>
                    <a:pt x="19785" y="2619"/>
                  </a:lnTo>
                  <a:lnTo>
                    <a:pt x="19793" y="2619"/>
                  </a:lnTo>
                  <a:lnTo>
                    <a:pt x="19786" y="2610"/>
                  </a:lnTo>
                  <a:lnTo>
                    <a:pt x="19785" y="2619"/>
                  </a:lnTo>
                  <a:close/>
                  <a:moveTo>
                    <a:pt x="19177" y="1647"/>
                  </a:moveTo>
                  <a:cubicBezTo>
                    <a:pt x="19177" y="1648"/>
                    <a:pt x="19177" y="1649"/>
                    <a:pt x="19177" y="1649"/>
                  </a:cubicBezTo>
                  <a:lnTo>
                    <a:pt x="19177" y="1647"/>
                  </a:lnTo>
                  <a:close/>
                  <a:moveTo>
                    <a:pt x="19509" y="1696"/>
                  </a:moveTo>
                  <a:cubicBezTo>
                    <a:pt x="19509" y="1696"/>
                    <a:pt x="19509" y="1697"/>
                    <a:pt x="19509" y="1698"/>
                  </a:cubicBezTo>
                  <a:lnTo>
                    <a:pt x="19509" y="1696"/>
                  </a:lnTo>
                  <a:close/>
                  <a:moveTo>
                    <a:pt x="15126" y="1412"/>
                  </a:moveTo>
                  <a:cubicBezTo>
                    <a:pt x="15127" y="1413"/>
                    <a:pt x="15129" y="1409"/>
                    <a:pt x="15129" y="1410"/>
                  </a:cubicBezTo>
                  <a:cubicBezTo>
                    <a:pt x="15129" y="1410"/>
                    <a:pt x="15130" y="1409"/>
                    <a:pt x="15130" y="1409"/>
                  </a:cubicBezTo>
                  <a:lnTo>
                    <a:pt x="15126" y="1412"/>
                  </a:lnTo>
                  <a:close/>
                  <a:moveTo>
                    <a:pt x="17824" y="1761"/>
                  </a:moveTo>
                  <a:lnTo>
                    <a:pt x="17827" y="1758"/>
                  </a:lnTo>
                  <a:cubicBezTo>
                    <a:pt x="17826" y="1758"/>
                    <a:pt x="17823" y="1760"/>
                    <a:pt x="17824" y="1761"/>
                  </a:cubicBezTo>
                  <a:close/>
                  <a:moveTo>
                    <a:pt x="17897" y="2700"/>
                  </a:moveTo>
                  <a:lnTo>
                    <a:pt x="17900" y="2698"/>
                  </a:lnTo>
                  <a:cubicBezTo>
                    <a:pt x="17899" y="2698"/>
                    <a:pt x="17896" y="2700"/>
                    <a:pt x="17897" y="2700"/>
                  </a:cubicBezTo>
                  <a:close/>
                  <a:moveTo>
                    <a:pt x="21357" y="5099"/>
                  </a:moveTo>
                  <a:lnTo>
                    <a:pt x="21359" y="5096"/>
                  </a:lnTo>
                  <a:cubicBezTo>
                    <a:pt x="21359" y="5096"/>
                    <a:pt x="21356" y="5098"/>
                    <a:pt x="21357" y="5099"/>
                  </a:cubicBezTo>
                  <a:close/>
                  <a:moveTo>
                    <a:pt x="15353" y="2530"/>
                  </a:moveTo>
                  <a:lnTo>
                    <a:pt x="15356" y="2528"/>
                  </a:lnTo>
                  <a:cubicBezTo>
                    <a:pt x="15355" y="2528"/>
                    <a:pt x="15352" y="2530"/>
                    <a:pt x="15353" y="2530"/>
                  </a:cubicBezTo>
                  <a:close/>
                  <a:moveTo>
                    <a:pt x="19412" y="4078"/>
                  </a:moveTo>
                  <a:lnTo>
                    <a:pt x="19415" y="4075"/>
                  </a:lnTo>
                  <a:cubicBezTo>
                    <a:pt x="19414" y="4076"/>
                    <a:pt x="19411" y="4077"/>
                    <a:pt x="19412" y="4078"/>
                  </a:cubicBezTo>
                  <a:close/>
                  <a:moveTo>
                    <a:pt x="284" y="2490"/>
                  </a:moveTo>
                  <a:lnTo>
                    <a:pt x="286" y="2487"/>
                  </a:lnTo>
                  <a:cubicBezTo>
                    <a:pt x="286" y="2488"/>
                    <a:pt x="283" y="2489"/>
                    <a:pt x="284" y="2490"/>
                  </a:cubicBezTo>
                  <a:close/>
                  <a:moveTo>
                    <a:pt x="16625" y="2125"/>
                  </a:moveTo>
                  <a:lnTo>
                    <a:pt x="16628" y="2123"/>
                  </a:lnTo>
                  <a:cubicBezTo>
                    <a:pt x="16627" y="2123"/>
                    <a:pt x="16624" y="2124"/>
                    <a:pt x="16625" y="2125"/>
                  </a:cubicBezTo>
                  <a:close/>
                  <a:moveTo>
                    <a:pt x="20790" y="3251"/>
                  </a:moveTo>
                  <a:lnTo>
                    <a:pt x="20792" y="3249"/>
                  </a:lnTo>
                  <a:cubicBezTo>
                    <a:pt x="20792" y="3249"/>
                    <a:pt x="20789" y="3251"/>
                    <a:pt x="20790" y="3251"/>
                  </a:cubicBezTo>
                  <a:close/>
                  <a:moveTo>
                    <a:pt x="21357" y="5504"/>
                  </a:moveTo>
                  <a:lnTo>
                    <a:pt x="21359" y="5501"/>
                  </a:lnTo>
                  <a:cubicBezTo>
                    <a:pt x="21359" y="5502"/>
                    <a:pt x="21356" y="5503"/>
                    <a:pt x="21357" y="5504"/>
                  </a:cubicBezTo>
                  <a:close/>
                  <a:moveTo>
                    <a:pt x="21673" y="1015"/>
                  </a:moveTo>
                  <a:lnTo>
                    <a:pt x="21675" y="1013"/>
                  </a:lnTo>
                  <a:cubicBezTo>
                    <a:pt x="21675" y="1013"/>
                    <a:pt x="21672" y="1014"/>
                    <a:pt x="21673" y="1015"/>
                  </a:cubicBezTo>
                  <a:close/>
                  <a:moveTo>
                    <a:pt x="19590" y="4969"/>
                  </a:moveTo>
                  <a:lnTo>
                    <a:pt x="19593" y="4967"/>
                  </a:lnTo>
                  <a:cubicBezTo>
                    <a:pt x="19593" y="4967"/>
                    <a:pt x="19590" y="4968"/>
                    <a:pt x="19590" y="4969"/>
                  </a:cubicBezTo>
                  <a:close/>
                  <a:moveTo>
                    <a:pt x="17508" y="1777"/>
                  </a:moveTo>
                  <a:lnTo>
                    <a:pt x="17511" y="1774"/>
                  </a:lnTo>
                  <a:cubicBezTo>
                    <a:pt x="17511" y="1775"/>
                    <a:pt x="17507" y="1776"/>
                    <a:pt x="17508" y="1777"/>
                  </a:cubicBezTo>
                  <a:close/>
                  <a:moveTo>
                    <a:pt x="20190" y="4750"/>
                  </a:moveTo>
                  <a:lnTo>
                    <a:pt x="20192" y="4748"/>
                  </a:lnTo>
                  <a:cubicBezTo>
                    <a:pt x="20192" y="4748"/>
                    <a:pt x="20189" y="4750"/>
                    <a:pt x="20190" y="4750"/>
                  </a:cubicBezTo>
                  <a:close/>
                  <a:moveTo>
                    <a:pt x="19590" y="1712"/>
                  </a:moveTo>
                  <a:lnTo>
                    <a:pt x="19593" y="1710"/>
                  </a:lnTo>
                  <a:cubicBezTo>
                    <a:pt x="19593" y="1710"/>
                    <a:pt x="19590" y="1711"/>
                    <a:pt x="19590" y="1712"/>
                  </a:cubicBezTo>
                  <a:close/>
                  <a:moveTo>
                    <a:pt x="22766" y="1023"/>
                  </a:moveTo>
                  <a:lnTo>
                    <a:pt x="22769" y="1021"/>
                  </a:lnTo>
                  <a:cubicBezTo>
                    <a:pt x="22769" y="1021"/>
                    <a:pt x="22766" y="1023"/>
                    <a:pt x="22766" y="1023"/>
                  </a:cubicBezTo>
                  <a:close/>
                  <a:moveTo>
                    <a:pt x="17897" y="2790"/>
                  </a:moveTo>
                  <a:lnTo>
                    <a:pt x="17900" y="2787"/>
                  </a:lnTo>
                  <a:cubicBezTo>
                    <a:pt x="17899" y="2787"/>
                    <a:pt x="17896" y="2789"/>
                    <a:pt x="17897" y="2790"/>
                  </a:cubicBezTo>
                  <a:close/>
                  <a:moveTo>
                    <a:pt x="20401" y="2733"/>
                  </a:moveTo>
                  <a:lnTo>
                    <a:pt x="20403" y="2730"/>
                  </a:lnTo>
                  <a:cubicBezTo>
                    <a:pt x="20403" y="2731"/>
                    <a:pt x="20400" y="2732"/>
                    <a:pt x="20401" y="2733"/>
                  </a:cubicBezTo>
                  <a:close/>
                  <a:moveTo>
                    <a:pt x="21851" y="4605"/>
                  </a:moveTo>
                  <a:lnTo>
                    <a:pt x="21853" y="4602"/>
                  </a:lnTo>
                  <a:cubicBezTo>
                    <a:pt x="21853" y="4602"/>
                    <a:pt x="21850" y="4604"/>
                    <a:pt x="21851" y="4605"/>
                  </a:cubicBezTo>
                  <a:close/>
                  <a:moveTo>
                    <a:pt x="19096" y="2101"/>
                  </a:moveTo>
                  <a:lnTo>
                    <a:pt x="19099" y="2098"/>
                  </a:lnTo>
                  <a:cubicBezTo>
                    <a:pt x="19098" y="2099"/>
                    <a:pt x="19095" y="2100"/>
                    <a:pt x="19096" y="2101"/>
                  </a:cubicBezTo>
                  <a:close/>
                  <a:moveTo>
                    <a:pt x="15353" y="2255"/>
                  </a:moveTo>
                  <a:lnTo>
                    <a:pt x="15356" y="2252"/>
                  </a:lnTo>
                  <a:cubicBezTo>
                    <a:pt x="15355" y="2253"/>
                    <a:pt x="15352" y="2254"/>
                    <a:pt x="15353" y="2255"/>
                  </a:cubicBezTo>
                  <a:close/>
                  <a:moveTo>
                    <a:pt x="19096" y="3729"/>
                  </a:moveTo>
                  <a:lnTo>
                    <a:pt x="19099" y="3727"/>
                  </a:lnTo>
                  <a:cubicBezTo>
                    <a:pt x="19098" y="3727"/>
                    <a:pt x="19095" y="3729"/>
                    <a:pt x="19096" y="3729"/>
                  </a:cubicBezTo>
                  <a:close/>
                  <a:moveTo>
                    <a:pt x="21851" y="4021"/>
                  </a:moveTo>
                  <a:lnTo>
                    <a:pt x="21853" y="4019"/>
                  </a:lnTo>
                  <a:cubicBezTo>
                    <a:pt x="21853" y="4019"/>
                    <a:pt x="21850" y="4020"/>
                    <a:pt x="21851" y="4021"/>
                  </a:cubicBezTo>
                  <a:close/>
                  <a:moveTo>
                    <a:pt x="19590" y="5585"/>
                  </a:moveTo>
                  <a:lnTo>
                    <a:pt x="19593" y="5582"/>
                  </a:lnTo>
                  <a:cubicBezTo>
                    <a:pt x="19593" y="5583"/>
                    <a:pt x="19590" y="5584"/>
                    <a:pt x="19590" y="5585"/>
                  </a:cubicBezTo>
                  <a:close/>
                  <a:moveTo>
                    <a:pt x="19307" y="5512"/>
                  </a:moveTo>
                  <a:lnTo>
                    <a:pt x="19309" y="5510"/>
                  </a:lnTo>
                  <a:cubicBezTo>
                    <a:pt x="19309" y="5510"/>
                    <a:pt x="19306" y="5511"/>
                    <a:pt x="19307" y="5512"/>
                  </a:cubicBezTo>
                  <a:close/>
                  <a:moveTo>
                    <a:pt x="18286" y="2644"/>
                  </a:moveTo>
                  <a:lnTo>
                    <a:pt x="18288" y="2641"/>
                  </a:lnTo>
                  <a:cubicBezTo>
                    <a:pt x="18288" y="2642"/>
                    <a:pt x="18285" y="2643"/>
                    <a:pt x="18286" y="2644"/>
                  </a:cubicBezTo>
                  <a:close/>
                  <a:moveTo>
                    <a:pt x="5363" y="6671"/>
                  </a:moveTo>
                  <a:lnTo>
                    <a:pt x="5366" y="6668"/>
                  </a:lnTo>
                  <a:cubicBezTo>
                    <a:pt x="5366" y="6668"/>
                    <a:pt x="5363" y="6670"/>
                    <a:pt x="5363" y="6671"/>
                  </a:cubicBezTo>
                  <a:close/>
                  <a:moveTo>
                    <a:pt x="19623" y="5285"/>
                  </a:moveTo>
                  <a:lnTo>
                    <a:pt x="19625" y="5283"/>
                  </a:lnTo>
                  <a:cubicBezTo>
                    <a:pt x="19625" y="5283"/>
                    <a:pt x="19622" y="5284"/>
                    <a:pt x="19623" y="5285"/>
                  </a:cubicBezTo>
                  <a:close/>
                  <a:moveTo>
                    <a:pt x="17646" y="2449"/>
                  </a:moveTo>
                  <a:lnTo>
                    <a:pt x="17648" y="2447"/>
                  </a:lnTo>
                  <a:cubicBezTo>
                    <a:pt x="17648" y="2447"/>
                    <a:pt x="17645" y="2449"/>
                    <a:pt x="17646" y="2449"/>
                  </a:cubicBezTo>
                  <a:close/>
                  <a:moveTo>
                    <a:pt x="8256" y="1655"/>
                  </a:moveTo>
                  <a:lnTo>
                    <a:pt x="8258" y="1653"/>
                  </a:lnTo>
                  <a:cubicBezTo>
                    <a:pt x="8258" y="1653"/>
                    <a:pt x="8255" y="1654"/>
                    <a:pt x="8256" y="1655"/>
                  </a:cubicBezTo>
                  <a:close/>
                  <a:moveTo>
                    <a:pt x="20927" y="3681"/>
                  </a:moveTo>
                  <a:lnTo>
                    <a:pt x="20930" y="3678"/>
                  </a:lnTo>
                  <a:cubicBezTo>
                    <a:pt x="20930" y="3679"/>
                    <a:pt x="20926" y="3680"/>
                    <a:pt x="20927" y="3681"/>
                  </a:cubicBezTo>
                  <a:close/>
                  <a:moveTo>
                    <a:pt x="10832" y="1696"/>
                  </a:moveTo>
                  <a:lnTo>
                    <a:pt x="10835" y="1693"/>
                  </a:lnTo>
                  <a:cubicBezTo>
                    <a:pt x="10835" y="1694"/>
                    <a:pt x="10831" y="1695"/>
                    <a:pt x="10832" y="1696"/>
                  </a:cubicBezTo>
                  <a:close/>
                  <a:moveTo>
                    <a:pt x="20117" y="1947"/>
                  </a:moveTo>
                  <a:lnTo>
                    <a:pt x="20119" y="1945"/>
                  </a:lnTo>
                  <a:cubicBezTo>
                    <a:pt x="20119" y="1945"/>
                    <a:pt x="20116" y="1946"/>
                    <a:pt x="20117" y="1947"/>
                  </a:cubicBezTo>
                  <a:close/>
                  <a:moveTo>
                    <a:pt x="17614" y="5220"/>
                  </a:moveTo>
                  <a:lnTo>
                    <a:pt x="17616" y="5218"/>
                  </a:lnTo>
                  <a:cubicBezTo>
                    <a:pt x="17616" y="5218"/>
                    <a:pt x="17613" y="5219"/>
                    <a:pt x="17614" y="5220"/>
                  </a:cubicBezTo>
                  <a:close/>
                  <a:moveTo>
                    <a:pt x="9917" y="1607"/>
                  </a:moveTo>
                  <a:lnTo>
                    <a:pt x="9919" y="1604"/>
                  </a:lnTo>
                  <a:cubicBezTo>
                    <a:pt x="9919" y="1604"/>
                    <a:pt x="9916" y="1606"/>
                    <a:pt x="9917" y="1607"/>
                  </a:cubicBezTo>
                  <a:close/>
                  <a:moveTo>
                    <a:pt x="21810" y="4605"/>
                  </a:moveTo>
                  <a:lnTo>
                    <a:pt x="21813" y="4602"/>
                  </a:lnTo>
                  <a:cubicBezTo>
                    <a:pt x="21813" y="4602"/>
                    <a:pt x="21810" y="4604"/>
                    <a:pt x="21810" y="4605"/>
                  </a:cubicBezTo>
                  <a:close/>
                  <a:moveTo>
                    <a:pt x="14964" y="2482"/>
                  </a:moveTo>
                  <a:lnTo>
                    <a:pt x="14967" y="2479"/>
                  </a:lnTo>
                  <a:cubicBezTo>
                    <a:pt x="14966" y="2479"/>
                    <a:pt x="14963" y="2481"/>
                    <a:pt x="14964" y="2482"/>
                  </a:cubicBezTo>
                  <a:close/>
                  <a:moveTo>
                    <a:pt x="20822" y="4564"/>
                  </a:moveTo>
                  <a:lnTo>
                    <a:pt x="20824" y="4562"/>
                  </a:lnTo>
                  <a:cubicBezTo>
                    <a:pt x="20824" y="4562"/>
                    <a:pt x="20821" y="4563"/>
                    <a:pt x="20822" y="4564"/>
                  </a:cubicBezTo>
                  <a:close/>
                  <a:moveTo>
                    <a:pt x="19129" y="5172"/>
                  </a:moveTo>
                  <a:lnTo>
                    <a:pt x="19131" y="5169"/>
                  </a:lnTo>
                  <a:cubicBezTo>
                    <a:pt x="19131" y="5169"/>
                    <a:pt x="19128" y="5171"/>
                    <a:pt x="19129" y="5172"/>
                  </a:cubicBezTo>
                  <a:close/>
                  <a:moveTo>
                    <a:pt x="20222" y="4880"/>
                  </a:moveTo>
                  <a:lnTo>
                    <a:pt x="20225" y="4878"/>
                  </a:lnTo>
                  <a:cubicBezTo>
                    <a:pt x="20225" y="4878"/>
                    <a:pt x="20222" y="4879"/>
                    <a:pt x="20222" y="4880"/>
                  </a:cubicBezTo>
                  <a:close/>
                  <a:moveTo>
                    <a:pt x="19769" y="2530"/>
                  </a:moveTo>
                  <a:lnTo>
                    <a:pt x="19771" y="2528"/>
                  </a:lnTo>
                  <a:cubicBezTo>
                    <a:pt x="19771" y="2528"/>
                    <a:pt x="19768" y="2530"/>
                    <a:pt x="19769" y="2530"/>
                  </a:cubicBezTo>
                  <a:close/>
                  <a:moveTo>
                    <a:pt x="20652" y="4313"/>
                  </a:moveTo>
                  <a:lnTo>
                    <a:pt x="20654" y="4310"/>
                  </a:lnTo>
                  <a:cubicBezTo>
                    <a:pt x="20654" y="4311"/>
                    <a:pt x="20651" y="4312"/>
                    <a:pt x="20652" y="4313"/>
                  </a:cubicBezTo>
                  <a:close/>
                  <a:moveTo>
                    <a:pt x="14122" y="2466"/>
                  </a:moveTo>
                  <a:lnTo>
                    <a:pt x="14124" y="2463"/>
                  </a:lnTo>
                  <a:cubicBezTo>
                    <a:pt x="14124" y="2463"/>
                    <a:pt x="14121" y="2465"/>
                    <a:pt x="14122" y="2466"/>
                  </a:cubicBezTo>
                  <a:close/>
                  <a:moveTo>
                    <a:pt x="16204" y="2587"/>
                  </a:moveTo>
                  <a:lnTo>
                    <a:pt x="16206" y="2585"/>
                  </a:lnTo>
                  <a:cubicBezTo>
                    <a:pt x="16206" y="2585"/>
                    <a:pt x="16203" y="2586"/>
                    <a:pt x="16204" y="2587"/>
                  </a:cubicBezTo>
                  <a:close/>
                  <a:moveTo>
                    <a:pt x="9568" y="1420"/>
                  </a:moveTo>
                  <a:lnTo>
                    <a:pt x="9571" y="1418"/>
                  </a:lnTo>
                  <a:cubicBezTo>
                    <a:pt x="9571" y="1418"/>
                    <a:pt x="9568" y="1420"/>
                    <a:pt x="9568" y="1420"/>
                  </a:cubicBezTo>
                  <a:close/>
                  <a:moveTo>
                    <a:pt x="12534" y="1380"/>
                  </a:moveTo>
                  <a:lnTo>
                    <a:pt x="12536" y="1377"/>
                  </a:lnTo>
                  <a:cubicBezTo>
                    <a:pt x="12536" y="1378"/>
                    <a:pt x="12533" y="1379"/>
                    <a:pt x="12534" y="1380"/>
                  </a:cubicBezTo>
                  <a:close/>
                  <a:moveTo>
                    <a:pt x="22134" y="3503"/>
                  </a:moveTo>
                  <a:lnTo>
                    <a:pt x="22137" y="3500"/>
                  </a:lnTo>
                  <a:cubicBezTo>
                    <a:pt x="22137" y="3500"/>
                    <a:pt x="22134" y="3502"/>
                    <a:pt x="22134" y="3503"/>
                  </a:cubicBezTo>
                  <a:close/>
                  <a:moveTo>
                    <a:pt x="20158" y="2004"/>
                  </a:moveTo>
                  <a:lnTo>
                    <a:pt x="20160" y="2001"/>
                  </a:lnTo>
                  <a:cubicBezTo>
                    <a:pt x="20160" y="2001"/>
                    <a:pt x="20157" y="2003"/>
                    <a:pt x="20158" y="2004"/>
                  </a:cubicBezTo>
                  <a:close/>
                  <a:moveTo>
                    <a:pt x="17508" y="2368"/>
                  </a:moveTo>
                  <a:lnTo>
                    <a:pt x="17511" y="2366"/>
                  </a:lnTo>
                  <a:cubicBezTo>
                    <a:pt x="17511" y="2366"/>
                    <a:pt x="17507" y="2367"/>
                    <a:pt x="17508" y="2368"/>
                  </a:cubicBezTo>
                  <a:close/>
                  <a:moveTo>
                    <a:pt x="17119" y="2514"/>
                  </a:moveTo>
                  <a:lnTo>
                    <a:pt x="17122" y="2512"/>
                  </a:lnTo>
                  <a:cubicBezTo>
                    <a:pt x="17122" y="2512"/>
                    <a:pt x="17119" y="2513"/>
                    <a:pt x="17119" y="2514"/>
                  </a:cubicBezTo>
                  <a:close/>
                  <a:moveTo>
                    <a:pt x="5153" y="6687"/>
                  </a:moveTo>
                  <a:lnTo>
                    <a:pt x="5155" y="6684"/>
                  </a:lnTo>
                  <a:cubicBezTo>
                    <a:pt x="5155" y="6685"/>
                    <a:pt x="5152" y="6686"/>
                    <a:pt x="5153" y="6687"/>
                  </a:cubicBezTo>
                  <a:close/>
                  <a:moveTo>
                    <a:pt x="17119" y="4937"/>
                  </a:moveTo>
                  <a:lnTo>
                    <a:pt x="17122" y="4934"/>
                  </a:lnTo>
                  <a:cubicBezTo>
                    <a:pt x="17122" y="4934"/>
                    <a:pt x="17119" y="4936"/>
                    <a:pt x="17119" y="4937"/>
                  </a:cubicBezTo>
                  <a:close/>
                  <a:moveTo>
                    <a:pt x="22839" y="4791"/>
                  </a:moveTo>
                  <a:lnTo>
                    <a:pt x="22842" y="4788"/>
                  </a:lnTo>
                  <a:cubicBezTo>
                    <a:pt x="22842" y="4789"/>
                    <a:pt x="22838" y="4790"/>
                    <a:pt x="22839" y="4791"/>
                  </a:cubicBezTo>
                  <a:close/>
                  <a:moveTo>
                    <a:pt x="17119" y="2141"/>
                  </a:moveTo>
                  <a:lnTo>
                    <a:pt x="17122" y="2139"/>
                  </a:lnTo>
                  <a:cubicBezTo>
                    <a:pt x="17122" y="2139"/>
                    <a:pt x="17119" y="2141"/>
                    <a:pt x="17119" y="2141"/>
                  </a:cubicBezTo>
                  <a:close/>
                  <a:moveTo>
                    <a:pt x="16342" y="2182"/>
                  </a:moveTo>
                  <a:lnTo>
                    <a:pt x="16344" y="2180"/>
                  </a:lnTo>
                  <a:cubicBezTo>
                    <a:pt x="16344" y="2180"/>
                    <a:pt x="16341" y="2181"/>
                    <a:pt x="16342" y="2182"/>
                  </a:cubicBezTo>
                  <a:close/>
                  <a:moveTo>
                    <a:pt x="17614" y="1890"/>
                  </a:moveTo>
                  <a:lnTo>
                    <a:pt x="17616" y="1888"/>
                  </a:lnTo>
                  <a:cubicBezTo>
                    <a:pt x="17616" y="1888"/>
                    <a:pt x="17613" y="1889"/>
                    <a:pt x="17614" y="1890"/>
                  </a:cubicBezTo>
                  <a:close/>
                  <a:moveTo>
                    <a:pt x="19874" y="4831"/>
                  </a:moveTo>
                  <a:lnTo>
                    <a:pt x="19876" y="4829"/>
                  </a:lnTo>
                  <a:cubicBezTo>
                    <a:pt x="19876" y="4829"/>
                    <a:pt x="19873" y="4831"/>
                    <a:pt x="19874" y="4831"/>
                  </a:cubicBezTo>
                  <a:close/>
                  <a:moveTo>
                    <a:pt x="19412" y="3057"/>
                  </a:moveTo>
                  <a:lnTo>
                    <a:pt x="19415" y="3055"/>
                  </a:lnTo>
                  <a:cubicBezTo>
                    <a:pt x="19414" y="3055"/>
                    <a:pt x="19411" y="3056"/>
                    <a:pt x="19412" y="3057"/>
                  </a:cubicBezTo>
                  <a:close/>
                  <a:moveTo>
                    <a:pt x="18813" y="2474"/>
                  </a:moveTo>
                  <a:lnTo>
                    <a:pt x="18815" y="2471"/>
                  </a:lnTo>
                  <a:cubicBezTo>
                    <a:pt x="18815" y="2471"/>
                    <a:pt x="18812" y="2473"/>
                    <a:pt x="18813" y="2474"/>
                  </a:cubicBezTo>
                  <a:close/>
                  <a:moveTo>
                    <a:pt x="16730" y="5309"/>
                  </a:moveTo>
                  <a:lnTo>
                    <a:pt x="16733" y="5307"/>
                  </a:lnTo>
                  <a:cubicBezTo>
                    <a:pt x="16733" y="5307"/>
                    <a:pt x="16730" y="5309"/>
                    <a:pt x="16730" y="5309"/>
                  </a:cubicBezTo>
                  <a:close/>
                  <a:moveTo>
                    <a:pt x="19485" y="4183"/>
                  </a:moveTo>
                  <a:lnTo>
                    <a:pt x="19488" y="4181"/>
                  </a:lnTo>
                  <a:cubicBezTo>
                    <a:pt x="19487" y="4181"/>
                    <a:pt x="19484" y="4182"/>
                    <a:pt x="19485" y="4183"/>
                  </a:cubicBezTo>
                  <a:close/>
                  <a:moveTo>
                    <a:pt x="19080" y="1655"/>
                  </a:moveTo>
                  <a:lnTo>
                    <a:pt x="19082" y="1653"/>
                  </a:lnTo>
                  <a:cubicBezTo>
                    <a:pt x="19082" y="1653"/>
                    <a:pt x="19079" y="1654"/>
                    <a:pt x="19080" y="1655"/>
                  </a:cubicBezTo>
                  <a:close/>
                  <a:moveTo>
                    <a:pt x="19777" y="886"/>
                  </a:moveTo>
                  <a:lnTo>
                    <a:pt x="19779" y="883"/>
                  </a:lnTo>
                  <a:cubicBezTo>
                    <a:pt x="19779" y="883"/>
                    <a:pt x="19776" y="885"/>
                    <a:pt x="19777" y="886"/>
                  </a:cubicBezTo>
                  <a:close/>
                  <a:moveTo>
                    <a:pt x="18019" y="1574"/>
                  </a:moveTo>
                  <a:lnTo>
                    <a:pt x="18021" y="1572"/>
                  </a:lnTo>
                  <a:cubicBezTo>
                    <a:pt x="18021" y="1572"/>
                    <a:pt x="18018" y="1573"/>
                    <a:pt x="18019" y="1574"/>
                  </a:cubicBezTo>
                  <a:close/>
                  <a:moveTo>
                    <a:pt x="15791" y="1696"/>
                  </a:moveTo>
                  <a:lnTo>
                    <a:pt x="15793" y="1693"/>
                  </a:lnTo>
                  <a:cubicBezTo>
                    <a:pt x="15793" y="1694"/>
                    <a:pt x="15790" y="1695"/>
                    <a:pt x="15791" y="1696"/>
                  </a:cubicBezTo>
                  <a:close/>
                  <a:moveTo>
                    <a:pt x="17946" y="1696"/>
                  </a:moveTo>
                  <a:lnTo>
                    <a:pt x="17948" y="1693"/>
                  </a:lnTo>
                  <a:cubicBezTo>
                    <a:pt x="17948" y="1694"/>
                    <a:pt x="17945" y="1695"/>
                    <a:pt x="17946" y="1696"/>
                  </a:cubicBezTo>
                  <a:close/>
                  <a:moveTo>
                    <a:pt x="9933" y="1404"/>
                  </a:moveTo>
                  <a:lnTo>
                    <a:pt x="9935" y="1402"/>
                  </a:lnTo>
                  <a:cubicBezTo>
                    <a:pt x="9935" y="1402"/>
                    <a:pt x="9932" y="1403"/>
                    <a:pt x="9933" y="1404"/>
                  </a:cubicBezTo>
                  <a:close/>
                  <a:moveTo>
                    <a:pt x="7041" y="1655"/>
                  </a:moveTo>
                  <a:lnTo>
                    <a:pt x="7043" y="1653"/>
                  </a:lnTo>
                  <a:cubicBezTo>
                    <a:pt x="7043" y="1653"/>
                    <a:pt x="7040" y="1654"/>
                    <a:pt x="7041" y="1655"/>
                  </a:cubicBezTo>
                  <a:close/>
                  <a:moveTo>
                    <a:pt x="20530" y="4767"/>
                  </a:moveTo>
                  <a:lnTo>
                    <a:pt x="20533" y="4764"/>
                  </a:lnTo>
                  <a:cubicBezTo>
                    <a:pt x="20533" y="4764"/>
                    <a:pt x="20529" y="4766"/>
                    <a:pt x="20530" y="4767"/>
                  </a:cubicBezTo>
                  <a:close/>
                  <a:moveTo>
                    <a:pt x="19931" y="3219"/>
                  </a:moveTo>
                  <a:lnTo>
                    <a:pt x="19933" y="3217"/>
                  </a:lnTo>
                  <a:cubicBezTo>
                    <a:pt x="19933" y="3217"/>
                    <a:pt x="19930" y="3218"/>
                    <a:pt x="19931" y="3219"/>
                  </a:cubicBezTo>
                  <a:close/>
                  <a:moveTo>
                    <a:pt x="19542" y="3219"/>
                  </a:moveTo>
                  <a:lnTo>
                    <a:pt x="19544" y="3217"/>
                  </a:lnTo>
                  <a:cubicBezTo>
                    <a:pt x="19544" y="3217"/>
                    <a:pt x="19541" y="3218"/>
                    <a:pt x="19542" y="3219"/>
                  </a:cubicBezTo>
                  <a:close/>
                  <a:moveTo>
                    <a:pt x="19266" y="4912"/>
                  </a:moveTo>
                  <a:lnTo>
                    <a:pt x="19269" y="4910"/>
                  </a:lnTo>
                  <a:cubicBezTo>
                    <a:pt x="19269" y="4910"/>
                    <a:pt x="19266" y="4912"/>
                    <a:pt x="19266" y="4912"/>
                  </a:cubicBezTo>
                  <a:close/>
                  <a:moveTo>
                    <a:pt x="18278" y="4912"/>
                  </a:moveTo>
                  <a:lnTo>
                    <a:pt x="18280" y="4910"/>
                  </a:lnTo>
                  <a:cubicBezTo>
                    <a:pt x="18280" y="4910"/>
                    <a:pt x="18277" y="4912"/>
                    <a:pt x="18278" y="4912"/>
                  </a:cubicBezTo>
                  <a:close/>
                  <a:moveTo>
                    <a:pt x="15864" y="2700"/>
                  </a:moveTo>
                  <a:lnTo>
                    <a:pt x="15866" y="2698"/>
                  </a:lnTo>
                  <a:cubicBezTo>
                    <a:pt x="15866" y="2698"/>
                    <a:pt x="15863" y="2700"/>
                    <a:pt x="15864" y="2700"/>
                  </a:cubicBezTo>
                  <a:close/>
                  <a:moveTo>
                    <a:pt x="22937" y="2700"/>
                  </a:moveTo>
                  <a:lnTo>
                    <a:pt x="22939" y="2698"/>
                  </a:lnTo>
                  <a:cubicBezTo>
                    <a:pt x="22939" y="2698"/>
                    <a:pt x="22936" y="2700"/>
                    <a:pt x="22937" y="2700"/>
                  </a:cubicBezTo>
                  <a:close/>
                  <a:moveTo>
                    <a:pt x="1013" y="2093"/>
                  </a:moveTo>
                  <a:lnTo>
                    <a:pt x="1015" y="2090"/>
                  </a:lnTo>
                  <a:cubicBezTo>
                    <a:pt x="1015" y="2091"/>
                    <a:pt x="1012" y="2092"/>
                    <a:pt x="1013" y="2093"/>
                  </a:cubicBezTo>
                  <a:close/>
                  <a:moveTo>
                    <a:pt x="22937" y="3138"/>
                  </a:moveTo>
                  <a:lnTo>
                    <a:pt x="22939" y="3136"/>
                  </a:lnTo>
                  <a:cubicBezTo>
                    <a:pt x="22939" y="3136"/>
                    <a:pt x="22936" y="3137"/>
                    <a:pt x="22937" y="3138"/>
                  </a:cubicBezTo>
                  <a:close/>
                  <a:moveTo>
                    <a:pt x="22864" y="3138"/>
                  </a:moveTo>
                  <a:lnTo>
                    <a:pt x="22866" y="3136"/>
                  </a:lnTo>
                  <a:cubicBezTo>
                    <a:pt x="22866" y="3136"/>
                    <a:pt x="22863" y="3137"/>
                    <a:pt x="22864" y="3138"/>
                  </a:cubicBezTo>
                  <a:close/>
                  <a:moveTo>
                    <a:pt x="19104" y="4888"/>
                  </a:moveTo>
                  <a:lnTo>
                    <a:pt x="19107" y="4886"/>
                  </a:lnTo>
                  <a:cubicBezTo>
                    <a:pt x="19107" y="4886"/>
                    <a:pt x="19104" y="4887"/>
                    <a:pt x="19104" y="4888"/>
                  </a:cubicBezTo>
                  <a:close/>
                  <a:moveTo>
                    <a:pt x="18715" y="3138"/>
                  </a:moveTo>
                  <a:lnTo>
                    <a:pt x="18718" y="3136"/>
                  </a:lnTo>
                  <a:cubicBezTo>
                    <a:pt x="18718" y="3136"/>
                    <a:pt x="18715" y="3137"/>
                    <a:pt x="18715" y="3138"/>
                  </a:cubicBezTo>
                  <a:close/>
                  <a:moveTo>
                    <a:pt x="18894" y="4888"/>
                  </a:moveTo>
                  <a:lnTo>
                    <a:pt x="18896" y="4886"/>
                  </a:lnTo>
                  <a:cubicBezTo>
                    <a:pt x="18896" y="4886"/>
                    <a:pt x="18893" y="4887"/>
                    <a:pt x="18894" y="4888"/>
                  </a:cubicBezTo>
                  <a:close/>
                  <a:moveTo>
                    <a:pt x="16293" y="5139"/>
                  </a:moveTo>
                  <a:lnTo>
                    <a:pt x="16295" y="5137"/>
                  </a:lnTo>
                  <a:cubicBezTo>
                    <a:pt x="16295" y="5137"/>
                    <a:pt x="16292" y="5138"/>
                    <a:pt x="16293" y="5139"/>
                  </a:cubicBezTo>
                  <a:close/>
                  <a:moveTo>
                    <a:pt x="14243" y="2490"/>
                  </a:moveTo>
                  <a:lnTo>
                    <a:pt x="14246" y="2487"/>
                  </a:lnTo>
                  <a:cubicBezTo>
                    <a:pt x="14245" y="2488"/>
                    <a:pt x="14242" y="2489"/>
                    <a:pt x="14243" y="2490"/>
                  </a:cubicBezTo>
                  <a:close/>
                  <a:moveTo>
                    <a:pt x="19404" y="4848"/>
                  </a:moveTo>
                  <a:lnTo>
                    <a:pt x="19407" y="4845"/>
                  </a:lnTo>
                  <a:cubicBezTo>
                    <a:pt x="19406" y="4845"/>
                    <a:pt x="19403" y="4847"/>
                    <a:pt x="19404" y="4848"/>
                  </a:cubicBezTo>
                  <a:close/>
                  <a:moveTo>
                    <a:pt x="15791" y="5099"/>
                  </a:moveTo>
                  <a:lnTo>
                    <a:pt x="15793" y="5096"/>
                  </a:lnTo>
                  <a:cubicBezTo>
                    <a:pt x="15793" y="5096"/>
                    <a:pt x="15790" y="5098"/>
                    <a:pt x="15791" y="5099"/>
                  </a:cubicBezTo>
                  <a:close/>
                  <a:moveTo>
                    <a:pt x="21681" y="4848"/>
                  </a:moveTo>
                  <a:lnTo>
                    <a:pt x="21683" y="4845"/>
                  </a:lnTo>
                  <a:cubicBezTo>
                    <a:pt x="21683" y="4845"/>
                    <a:pt x="21680" y="4847"/>
                    <a:pt x="21681" y="4848"/>
                  </a:cubicBezTo>
                  <a:close/>
                  <a:moveTo>
                    <a:pt x="19615" y="4993"/>
                  </a:moveTo>
                  <a:lnTo>
                    <a:pt x="19617" y="4991"/>
                  </a:lnTo>
                  <a:cubicBezTo>
                    <a:pt x="19617" y="4991"/>
                    <a:pt x="19614" y="4993"/>
                    <a:pt x="19615" y="4993"/>
                  </a:cubicBezTo>
                  <a:close/>
                  <a:moveTo>
                    <a:pt x="19242" y="3097"/>
                  </a:moveTo>
                  <a:lnTo>
                    <a:pt x="19244" y="3095"/>
                  </a:lnTo>
                  <a:cubicBezTo>
                    <a:pt x="19244" y="3095"/>
                    <a:pt x="19241" y="3097"/>
                    <a:pt x="19242" y="3097"/>
                  </a:cubicBezTo>
                  <a:close/>
                  <a:moveTo>
                    <a:pt x="19218" y="4993"/>
                  </a:moveTo>
                  <a:lnTo>
                    <a:pt x="19220" y="4991"/>
                  </a:lnTo>
                  <a:cubicBezTo>
                    <a:pt x="19220" y="4991"/>
                    <a:pt x="19217" y="4993"/>
                    <a:pt x="19218" y="4993"/>
                  </a:cubicBezTo>
                  <a:close/>
                  <a:moveTo>
                    <a:pt x="348" y="3033"/>
                  </a:moveTo>
                  <a:lnTo>
                    <a:pt x="351" y="3030"/>
                  </a:lnTo>
                  <a:cubicBezTo>
                    <a:pt x="351" y="3030"/>
                    <a:pt x="348" y="3032"/>
                    <a:pt x="348" y="3033"/>
                  </a:cubicBezTo>
                  <a:close/>
                  <a:moveTo>
                    <a:pt x="16285" y="2555"/>
                  </a:moveTo>
                  <a:lnTo>
                    <a:pt x="16287" y="2552"/>
                  </a:lnTo>
                  <a:cubicBezTo>
                    <a:pt x="16287" y="2552"/>
                    <a:pt x="16284" y="2554"/>
                    <a:pt x="16285" y="2555"/>
                  </a:cubicBezTo>
                  <a:close/>
                  <a:moveTo>
                    <a:pt x="17873" y="4888"/>
                  </a:moveTo>
                  <a:lnTo>
                    <a:pt x="17875" y="4886"/>
                  </a:lnTo>
                  <a:cubicBezTo>
                    <a:pt x="17875" y="4886"/>
                    <a:pt x="17872" y="4887"/>
                    <a:pt x="17873" y="4888"/>
                  </a:cubicBezTo>
                  <a:close/>
                  <a:moveTo>
                    <a:pt x="18262" y="2555"/>
                  </a:moveTo>
                  <a:lnTo>
                    <a:pt x="18264" y="2552"/>
                  </a:lnTo>
                  <a:cubicBezTo>
                    <a:pt x="18264" y="2552"/>
                    <a:pt x="18261" y="2554"/>
                    <a:pt x="18262" y="2555"/>
                  </a:cubicBezTo>
                  <a:close/>
                  <a:moveTo>
                    <a:pt x="20239" y="4159"/>
                  </a:moveTo>
                  <a:lnTo>
                    <a:pt x="20241" y="4156"/>
                  </a:lnTo>
                  <a:cubicBezTo>
                    <a:pt x="20241" y="4157"/>
                    <a:pt x="20238" y="4158"/>
                    <a:pt x="20239" y="4159"/>
                  </a:cubicBezTo>
                  <a:close/>
                  <a:moveTo>
                    <a:pt x="535" y="3033"/>
                  </a:moveTo>
                  <a:lnTo>
                    <a:pt x="537" y="3030"/>
                  </a:lnTo>
                  <a:cubicBezTo>
                    <a:pt x="537" y="3030"/>
                    <a:pt x="534" y="3032"/>
                    <a:pt x="535" y="3033"/>
                  </a:cubicBezTo>
                  <a:close/>
                  <a:moveTo>
                    <a:pt x="20773" y="4118"/>
                  </a:moveTo>
                  <a:lnTo>
                    <a:pt x="20776" y="4116"/>
                  </a:lnTo>
                  <a:cubicBezTo>
                    <a:pt x="20776" y="4116"/>
                    <a:pt x="20773" y="4118"/>
                    <a:pt x="20773" y="4118"/>
                  </a:cubicBezTo>
                  <a:close/>
                  <a:moveTo>
                    <a:pt x="21899" y="4054"/>
                  </a:moveTo>
                  <a:lnTo>
                    <a:pt x="21902" y="4051"/>
                  </a:lnTo>
                  <a:cubicBezTo>
                    <a:pt x="21902" y="4051"/>
                    <a:pt x="21899" y="4053"/>
                    <a:pt x="21899" y="4054"/>
                  </a:cubicBezTo>
                  <a:close/>
                  <a:moveTo>
                    <a:pt x="21324" y="4054"/>
                  </a:moveTo>
                  <a:lnTo>
                    <a:pt x="21327" y="4051"/>
                  </a:lnTo>
                  <a:cubicBezTo>
                    <a:pt x="21327" y="4051"/>
                    <a:pt x="21323" y="4053"/>
                    <a:pt x="21324" y="4054"/>
                  </a:cubicBezTo>
                  <a:close/>
                  <a:moveTo>
                    <a:pt x="20312" y="2555"/>
                  </a:moveTo>
                  <a:lnTo>
                    <a:pt x="20314" y="2552"/>
                  </a:lnTo>
                  <a:cubicBezTo>
                    <a:pt x="20314" y="2552"/>
                    <a:pt x="20311" y="2554"/>
                    <a:pt x="20312" y="2555"/>
                  </a:cubicBezTo>
                  <a:close/>
                  <a:moveTo>
                    <a:pt x="21818" y="4013"/>
                  </a:moveTo>
                  <a:lnTo>
                    <a:pt x="21821" y="4011"/>
                  </a:lnTo>
                  <a:cubicBezTo>
                    <a:pt x="21821" y="4011"/>
                    <a:pt x="21818" y="4012"/>
                    <a:pt x="21818" y="4013"/>
                  </a:cubicBezTo>
                  <a:close/>
                  <a:moveTo>
                    <a:pt x="12615" y="5893"/>
                  </a:moveTo>
                  <a:lnTo>
                    <a:pt x="12617" y="5890"/>
                  </a:lnTo>
                  <a:cubicBezTo>
                    <a:pt x="12617" y="5891"/>
                    <a:pt x="12614" y="5892"/>
                    <a:pt x="12615" y="5893"/>
                  </a:cubicBezTo>
                  <a:close/>
                  <a:moveTo>
                    <a:pt x="20093" y="3973"/>
                  </a:moveTo>
                  <a:lnTo>
                    <a:pt x="20095" y="3970"/>
                  </a:lnTo>
                  <a:cubicBezTo>
                    <a:pt x="20095" y="3970"/>
                    <a:pt x="20092" y="3972"/>
                    <a:pt x="20093" y="3973"/>
                  </a:cubicBezTo>
                  <a:close/>
                  <a:moveTo>
                    <a:pt x="19712" y="3973"/>
                  </a:moveTo>
                  <a:lnTo>
                    <a:pt x="19714" y="3970"/>
                  </a:lnTo>
                  <a:cubicBezTo>
                    <a:pt x="19714" y="3970"/>
                    <a:pt x="19711" y="3972"/>
                    <a:pt x="19712" y="3973"/>
                  </a:cubicBezTo>
                  <a:close/>
                  <a:moveTo>
                    <a:pt x="12833" y="5868"/>
                  </a:moveTo>
                  <a:lnTo>
                    <a:pt x="12836" y="5866"/>
                  </a:lnTo>
                  <a:cubicBezTo>
                    <a:pt x="12836" y="5866"/>
                    <a:pt x="12833" y="5868"/>
                    <a:pt x="12833" y="5868"/>
                  </a:cubicBezTo>
                  <a:close/>
                  <a:moveTo>
                    <a:pt x="21430" y="3324"/>
                  </a:moveTo>
                  <a:lnTo>
                    <a:pt x="21432" y="3322"/>
                  </a:lnTo>
                  <a:cubicBezTo>
                    <a:pt x="21432" y="3322"/>
                    <a:pt x="21429" y="3324"/>
                    <a:pt x="21430" y="3324"/>
                  </a:cubicBezTo>
                  <a:close/>
                  <a:moveTo>
                    <a:pt x="18578" y="2303"/>
                  </a:moveTo>
                  <a:lnTo>
                    <a:pt x="18580" y="2301"/>
                  </a:lnTo>
                  <a:cubicBezTo>
                    <a:pt x="18580" y="2301"/>
                    <a:pt x="18577" y="2303"/>
                    <a:pt x="18578" y="2303"/>
                  </a:cubicBezTo>
                  <a:close/>
                  <a:moveTo>
                    <a:pt x="19785" y="3721"/>
                  </a:moveTo>
                  <a:lnTo>
                    <a:pt x="19787" y="3719"/>
                  </a:lnTo>
                  <a:cubicBezTo>
                    <a:pt x="19787" y="3719"/>
                    <a:pt x="19784" y="3721"/>
                    <a:pt x="19785" y="3721"/>
                  </a:cubicBezTo>
                  <a:close/>
                  <a:moveTo>
                    <a:pt x="18958" y="3033"/>
                  </a:moveTo>
                  <a:lnTo>
                    <a:pt x="18961" y="3030"/>
                  </a:lnTo>
                  <a:cubicBezTo>
                    <a:pt x="18961" y="3030"/>
                    <a:pt x="18958" y="3032"/>
                    <a:pt x="18958" y="3033"/>
                  </a:cubicBezTo>
                  <a:close/>
                  <a:moveTo>
                    <a:pt x="22475" y="3681"/>
                  </a:moveTo>
                  <a:lnTo>
                    <a:pt x="22477" y="3678"/>
                  </a:lnTo>
                  <a:cubicBezTo>
                    <a:pt x="22477" y="3679"/>
                    <a:pt x="22474" y="3680"/>
                    <a:pt x="22475" y="3681"/>
                  </a:cubicBezTo>
                  <a:close/>
                  <a:moveTo>
                    <a:pt x="14316" y="2409"/>
                  </a:moveTo>
                  <a:lnTo>
                    <a:pt x="14319" y="2406"/>
                  </a:lnTo>
                  <a:cubicBezTo>
                    <a:pt x="14318" y="2407"/>
                    <a:pt x="14315" y="2408"/>
                    <a:pt x="14316" y="2409"/>
                  </a:cubicBezTo>
                  <a:close/>
                  <a:moveTo>
                    <a:pt x="18237" y="4807"/>
                  </a:moveTo>
                  <a:lnTo>
                    <a:pt x="18240" y="4805"/>
                  </a:lnTo>
                  <a:cubicBezTo>
                    <a:pt x="18240" y="4805"/>
                    <a:pt x="18237" y="4806"/>
                    <a:pt x="18237" y="4807"/>
                  </a:cubicBezTo>
                  <a:close/>
                  <a:moveTo>
                    <a:pt x="21964" y="2636"/>
                  </a:moveTo>
                  <a:lnTo>
                    <a:pt x="21967" y="2633"/>
                  </a:lnTo>
                  <a:cubicBezTo>
                    <a:pt x="21967" y="2633"/>
                    <a:pt x="21963" y="2635"/>
                    <a:pt x="21964" y="2636"/>
                  </a:cubicBezTo>
                  <a:close/>
                  <a:moveTo>
                    <a:pt x="21980" y="2636"/>
                  </a:moveTo>
                  <a:lnTo>
                    <a:pt x="21983" y="2633"/>
                  </a:lnTo>
                  <a:cubicBezTo>
                    <a:pt x="21983" y="2633"/>
                    <a:pt x="21980" y="2635"/>
                    <a:pt x="21980" y="2636"/>
                  </a:cubicBezTo>
                  <a:close/>
                  <a:moveTo>
                    <a:pt x="20490" y="3389"/>
                  </a:moveTo>
                  <a:lnTo>
                    <a:pt x="20492" y="3387"/>
                  </a:lnTo>
                  <a:cubicBezTo>
                    <a:pt x="20492" y="3387"/>
                    <a:pt x="20489" y="3388"/>
                    <a:pt x="20490" y="3389"/>
                  </a:cubicBezTo>
                  <a:close/>
                  <a:moveTo>
                    <a:pt x="21089" y="3284"/>
                  </a:moveTo>
                  <a:lnTo>
                    <a:pt x="21092" y="3281"/>
                  </a:lnTo>
                  <a:cubicBezTo>
                    <a:pt x="21092" y="3282"/>
                    <a:pt x="21088" y="3283"/>
                    <a:pt x="21089" y="3284"/>
                  </a:cubicBezTo>
                  <a:close/>
                  <a:moveTo>
                    <a:pt x="18643" y="3284"/>
                  </a:moveTo>
                  <a:lnTo>
                    <a:pt x="18645" y="3281"/>
                  </a:lnTo>
                  <a:cubicBezTo>
                    <a:pt x="18645" y="3282"/>
                    <a:pt x="18642" y="3283"/>
                    <a:pt x="18643" y="3284"/>
                  </a:cubicBezTo>
                  <a:close/>
                  <a:moveTo>
                    <a:pt x="23236" y="4912"/>
                  </a:moveTo>
                  <a:lnTo>
                    <a:pt x="23239" y="4910"/>
                  </a:lnTo>
                  <a:cubicBezTo>
                    <a:pt x="23239" y="4910"/>
                    <a:pt x="23235" y="4912"/>
                    <a:pt x="23236" y="4912"/>
                  </a:cubicBezTo>
                  <a:close/>
                  <a:moveTo>
                    <a:pt x="19688" y="4912"/>
                  </a:moveTo>
                  <a:lnTo>
                    <a:pt x="19690" y="4910"/>
                  </a:lnTo>
                  <a:cubicBezTo>
                    <a:pt x="19690" y="4910"/>
                    <a:pt x="19687" y="4912"/>
                    <a:pt x="19688" y="4912"/>
                  </a:cubicBezTo>
                  <a:close/>
                  <a:moveTo>
                    <a:pt x="19574" y="4070"/>
                  </a:moveTo>
                  <a:lnTo>
                    <a:pt x="19577" y="4067"/>
                  </a:lnTo>
                  <a:cubicBezTo>
                    <a:pt x="19576" y="4068"/>
                    <a:pt x="19573" y="4069"/>
                    <a:pt x="19574" y="4070"/>
                  </a:cubicBezTo>
                  <a:close/>
                  <a:moveTo>
                    <a:pt x="18553" y="4880"/>
                  </a:moveTo>
                  <a:lnTo>
                    <a:pt x="18556" y="4878"/>
                  </a:lnTo>
                  <a:cubicBezTo>
                    <a:pt x="18556" y="4878"/>
                    <a:pt x="18553" y="4879"/>
                    <a:pt x="18553" y="4880"/>
                  </a:cubicBezTo>
                  <a:close/>
                  <a:moveTo>
                    <a:pt x="19291" y="3673"/>
                  </a:moveTo>
                  <a:lnTo>
                    <a:pt x="19293" y="3670"/>
                  </a:lnTo>
                  <a:cubicBezTo>
                    <a:pt x="19293" y="3670"/>
                    <a:pt x="19290" y="3672"/>
                    <a:pt x="19291" y="3673"/>
                  </a:cubicBezTo>
                  <a:close/>
                  <a:moveTo>
                    <a:pt x="20109" y="5318"/>
                  </a:moveTo>
                  <a:lnTo>
                    <a:pt x="20111" y="5315"/>
                  </a:lnTo>
                  <a:cubicBezTo>
                    <a:pt x="20111" y="5315"/>
                    <a:pt x="20108" y="5317"/>
                    <a:pt x="20109" y="5318"/>
                  </a:cubicBezTo>
                  <a:close/>
                  <a:moveTo>
                    <a:pt x="18958" y="5261"/>
                  </a:moveTo>
                  <a:lnTo>
                    <a:pt x="18961" y="5258"/>
                  </a:lnTo>
                  <a:cubicBezTo>
                    <a:pt x="18961" y="5259"/>
                    <a:pt x="18958" y="5260"/>
                    <a:pt x="18958" y="5261"/>
                  </a:cubicBezTo>
                  <a:close/>
                  <a:moveTo>
                    <a:pt x="18861" y="4880"/>
                  </a:moveTo>
                  <a:lnTo>
                    <a:pt x="18864" y="4878"/>
                  </a:lnTo>
                  <a:cubicBezTo>
                    <a:pt x="18864" y="4878"/>
                    <a:pt x="18860" y="4879"/>
                    <a:pt x="18861" y="4880"/>
                  </a:cubicBezTo>
                  <a:close/>
                  <a:moveTo>
                    <a:pt x="19996" y="4961"/>
                  </a:moveTo>
                  <a:lnTo>
                    <a:pt x="19998" y="4959"/>
                  </a:lnTo>
                  <a:cubicBezTo>
                    <a:pt x="19998" y="4959"/>
                    <a:pt x="19995" y="4960"/>
                    <a:pt x="19996" y="4961"/>
                  </a:cubicBezTo>
                  <a:close/>
                  <a:moveTo>
                    <a:pt x="22961" y="2692"/>
                  </a:moveTo>
                  <a:lnTo>
                    <a:pt x="22963" y="2690"/>
                  </a:lnTo>
                  <a:cubicBezTo>
                    <a:pt x="22963" y="2690"/>
                    <a:pt x="22960" y="2692"/>
                    <a:pt x="22961" y="2692"/>
                  </a:cubicBezTo>
                  <a:close/>
                  <a:moveTo>
                    <a:pt x="21754" y="4605"/>
                  </a:moveTo>
                  <a:lnTo>
                    <a:pt x="21756" y="4602"/>
                  </a:lnTo>
                  <a:cubicBezTo>
                    <a:pt x="21756" y="4602"/>
                    <a:pt x="21753" y="4604"/>
                    <a:pt x="21754" y="4605"/>
                  </a:cubicBezTo>
                  <a:close/>
                  <a:moveTo>
                    <a:pt x="21243" y="4896"/>
                  </a:moveTo>
                  <a:lnTo>
                    <a:pt x="21246" y="4894"/>
                  </a:lnTo>
                  <a:cubicBezTo>
                    <a:pt x="21245" y="4894"/>
                    <a:pt x="21242" y="4895"/>
                    <a:pt x="21243" y="4896"/>
                  </a:cubicBezTo>
                  <a:close/>
                  <a:moveTo>
                    <a:pt x="14875" y="2441"/>
                  </a:moveTo>
                  <a:lnTo>
                    <a:pt x="14878" y="2439"/>
                  </a:lnTo>
                  <a:cubicBezTo>
                    <a:pt x="14877" y="2439"/>
                    <a:pt x="14874" y="2440"/>
                    <a:pt x="14875" y="2441"/>
                  </a:cubicBezTo>
                  <a:close/>
                  <a:moveTo>
                    <a:pt x="17306" y="2441"/>
                  </a:moveTo>
                  <a:lnTo>
                    <a:pt x="17308" y="2439"/>
                  </a:lnTo>
                  <a:cubicBezTo>
                    <a:pt x="17308" y="2439"/>
                    <a:pt x="17305" y="2440"/>
                    <a:pt x="17306" y="2441"/>
                  </a:cubicBezTo>
                  <a:close/>
                  <a:moveTo>
                    <a:pt x="20676" y="4029"/>
                  </a:moveTo>
                  <a:lnTo>
                    <a:pt x="20679" y="4027"/>
                  </a:lnTo>
                  <a:cubicBezTo>
                    <a:pt x="20678" y="4027"/>
                    <a:pt x="20675" y="4028"/>
                    <a:pt x="20676" y="4029"/>
                  </a:cubicBezTo>
                  <a:close/>
                  <a:moveTo>
                    <a:pt x="15523" y="2085"/>
                  </a:moveTo>
                  <a:lnTo>
                    <a:pt x="15526" y="2082"/>
                  </a:lnTo>
                  <a:cubicBezTo>
                    <a:pt x="15526" y="2082"/>
                    <a:pt x="15522" y="2084"/>
                    <a:pt x="15523" y="2085"/>
                  </a:cubicBezTo>
                  <a:close/>
                  <a:moveTo>
                    <a:pt x="20393" y="2441"/>
                  </a:moveTo>
                  <a:lnTo>
                    <a:pt x="20395" y="2439"/>
                  </a:lnTo>
                  <a:cubicBezTo>
                    <a:pt x="20395" y="2439"/>
                    <a:pt x="20392" y="2440"/>
                    <a:pt x="20393" y="2441"/>
                  </a:cubicBezTo>
                  <a:close/>
                  <a:moveTo>
                    <a:pt x="14794" y="2085"/>
                  </a:moveTo>
                  <a:lnTo>
                    <a:pt x="14797" y="2082"/>
                  </a:lnTo>
                  <a:cubicBezTo>
                    <a:pt x="14796" y="2082"/>
                    <a:pt x="14793" y="2084"/>
                    <a:pt x="14794" y="2085"/>
                  </a:cubicBezTo>
                  <a:close/>
                  <a:moveTo>
                    <a:pt x="20538" y="4548"/>
                  </a:moveTo>
                  <a:lnTo>
                    <a:pt x="20541" y="4545"/>
                  </a:lnTo>
                  <a:cubicBezTo>
                    <a:pt x="20541" y="4546"/>
                    <a:pt x="20538" y="4547"/>
                    <a:pt x="20538" y="4548"/>
                  </a:cubicBezTo>
                  <a:close/>
                  <a:moveTo>
                    <a:pt x="17962" y="2069"/>
                  </a:moveTo>
                  <a:lnTo>
                    <a:pt x="17964" y="2066"/>
                  </a:lnTo>
                  <a:cubicBezTo>
                    <a:pt x="17964" y="2066"/>
                    <a:pt x="17961" y="2068"/>
                    <a:pt x="17962" y="2069"/>
                  </a:cubicBezTo>
                  <a:close/>
                  <a:moveTo>
                    <a:pt x="19428" y="3648"/>
                  </a:moveTo>
                  <a:lnTo>
                    <a:pt x="19431" y="3646"/>
                  </a:lnTo>
                  <a:cubicBezTo>
                    <a:pt x="19431" y="3646"/>
                    <a:pt x="19428" y="3648"/>
                    <a:pt x="19428" y="3648"/>
                  </a:cubicBezTo>
                  <a:close/>
                  <a:moveTo>
                    <a:pt x="15305" y="2069"/>
                  </a:moveTo>
                  <a:lnTo>
                    <a:pt x="15307" y="2066"/>
                  </a:lnTo>
                  <a:cubicBezTo>
                    <a:pt x="15307" y="2066"/>
                    <a:pt x="15304" y="2068"/>
                    <a:pt x="15305" y="2069"/>
                  </a:cubicBezTo>
                  <a:close/>
                  <a:moveTo>
                    <a:pt x="19315" y="3648"/>
                  </a:moveTo>
                  <a:lnTo>
                    <a:pt x="19317" y="3646"/>
                  </a:lnTo>
                  <a:cubicBezTo>
                    <a:pt x="19317" y="3646"/>
                    <a:pt x="19314" y="3648"/>
                    <a:pt x="19315" y="3648"/>
                  </a:cubicBezTo>
                  <a:close/>
                  <a:moveTo>
                    <a:pt x="10962" y="6071"/>
                  </a:moveTo>
                  <a:lnTo>
                    <a:pt x="10964" y="6069"/>
                  </a:lnTo>
                  <a:cubicBezTo>
                    <a:pt x="10964" y="6069"/>
                    <a:pt x="10961" y="6070"/>
                    <a:pt x="10962" y="6071"/>
                  </a:cubicBezTo>
                  <a:close/>
                  <a:moveTo>
                    <a:pt x="11489" y="6006"/>
                  </a:moveTo>
                  <a:lnTo>
                    <a:pt x="11491" y="6004"/>
                  </a:lnTo>
                  <a:cubicBezTo>
                    <a:pt x="11491" y="6004"/>
                    <a:pt x="11488" y="6005"/>
                    <a:pt x="11489" y="6006"/>
                  </a:cubicBezTo>
                  <a:close/>
                  <a:moveTo>
                    <a:pt x="16577" y="3041"/>
                  </a:moveTo>
                  <a:lnTo>
                    <a:pt x="16579" y="3038"/>
                  </a:lnTo>
                  <a:cubicBezTo>
                    <a:pt x="16579" y="3039"/>
                    <a:pt x="16576" y="3040"/>
                    <a:pt x="16577" y="3041"/>
                  </a:cubicBezTo>
                  <a:close/>
                  <a:moveTo>
                    <a:pt x="14073" y="2457"/>
                  </a:moveTo>
                  <a:lnTo>
                    <a:pt x="14075" y="2455"/>
                  </a:lnTo>
                  <a:cubicBezTo>
                    <a:pt x="14075" y="2455"/>
                    <a:pt x="14072" y="2457"/>
                    <a:pt x="14073" y="2457"/>
                  </a:cubicBezTo>
                  <a:close/>
                  <a:moveTo>
                    <a:pt x="14535" y="1704"/>
                  </a:moveTo>
                  <a:lnTo>
                    <a:pt x="14537" y="1701"/>
                  </a:lnTo>
                  <a:cubicBezTo>
                    <a:pt x="14537" y="1702"/>
                    <a:pt x="14534" y="1703"/>
                    <a:pt x="14535" y="1704"/>
                  </a:cubicBezTo>
                  <a:close/>
                  <a:moveTo>
                    <a:pt x="19420" y="4062"/>
                  </a:moveTo>
                  <a:lnTo>
                    <a:pt x="19423" y="4059"/>
                  </a:lnTo>
                  <a:cubicBezTo>
                    <a:pt x="19423" y="4059"/>
                    <a:pt x="19419" y="4061"/>
                    <a:pt x="19420" y="4062"/>
                  </a:cubicBezTo>
                  <a:close/>
                  <a:moveTo>
                    <a:pt x="22750" y="4880"/>
                  </a:moveTo>
                  <a:lnTo>
                    <a:pt x="22753" y="4878"/>
                  </a:lnTo>
                  <a:cubicBezTo>
                    <a:pt x="22752" y="4878"/>
                    <a:pt x="22749" y="4879"/>
                    <a:pt x="22750" y="4880"/>
                  </a:cubicBezTo>
                  <a:close/>
                  <a:moveTo>
                    <a:pt x="12266" y="5925"/>
                  </a:moveTo>
                  <a:lnTo>
                    <a:pt x="12269" y="5923"/>
                  </a:lnTo>
                  <a:cubicBezTo>
                    <a:pt x="12269" y="5923"/>
                    <a:pt x="12265" y="5924"/>
                    <a:pt x="12266" y="5925"/>
                  </a:cubicBezTo>
                  <a:close/>
                  <a:moveTo>
                    <a:pt x="18821" y="1631"/>
                  </a:moveTo>
                  <a:lnTo>
                    <a:pt x="18823" y="1629"/>
                  </a:lnTo>
                  <a:cubicBezTo>
                    <a:pt x="18823" y="1629"/>
                    <a:pt x="18820" y="1630"/>
                    <a:pt x="18821" y="1631"/>
                  </a:cubicBezTo>
                  <a:close/>
                  <a:moveTo>
                    <a:pt x="19671" y="2457"/>
                  </a:moveTo>
                  <a:lnTo>
                    <a:pt x="19674" y="2455"/>
                  </a:lnTo>
                  <a:cubicBezTo>
                    <a:pt x="19674" y="2455"/>
                    <a:pt x="19671" y="2457"/>
                    <a:pt x="19671" y="2457"/>
                  </a:cubicBezTo>
                  <a:close/>
                  <a:moveTo>
                    <a:pt x="21940" y="4062"/>
                  </a:moveTo>
                  <a:lnTo>
                    <a:pt x="21942" y="4059"/>
                  </a:lnTo>
                  <a:cubicBezTo>
                    <a:pt x="21942" y="4059"/>
                    <a:pt x="21939" y="4061"/>
                    <a:pt x="21940" y="4062"/>
                  </a:cubicBezTo>
                  <a:close/>
                  <a:moveTo>
                    <a:pt x="19809" y="2457"/>
                  </a:moveTo>
                  <a:lnTo>
                    <a:pt x="19812" y="2455"/>
                  </a:lnTo>
                  <a:cubicBezTo>
                    <a:pt x="19811" y="2455"/>
                    <a:pt x="19808" y="2457"/>
                    <a:pt x="19809" y="2457"/>
                  </a:cubicBezTo>
                  <a:close/>
                  <a:moveTo>
                    <a:pt x="13952" y="1631"/>
                  </a:moveTo>
                  <a:lnTo>
                    <a:pt x="13954" y="1629"/>
                  </a:lnTo>
                  <a:cubicBezTo>
                    <a:pt x="13954" y="1629"/>
                    <a:pt x="13951" y="1630"/>
                    <a:pt x="13952" y="1631"/>
                  </a:cubicBezTo>
                  <a:close/>
                  <a:moveTo>
                    <a:pt x="17759" y="2060"/>
                  </a:moveTo>
                  <a:lnTo>
                    <a:pt x="17762" y="2058"/>
                  </a:lnTo>
                  <a:cubicBezTo>
                    <a:pt x="17762" y="2058"/>
                    <a:pt x="17759" y="2060"/>
                    <a:pt x="17759" y="2060"/>
                  </a:cubicBezTo>
                  <a:close/>
                  <a:moveTo>
                    <a:pt x="20028" y="2498"/>
                  </a:moveTo>
                  <a:lnTo>
                    <a:pt x="20030" y="2496"/>
                  </a:lnTo>
                  <a:cubicBezTo>
                    <a:pt x="20030" y="2496"/>
                    <a:pt x="20027" y="2497"/>
                    <a:pt x="20028" y="2498"/>
                  </a:cubicBezTo>
                  <a:close/>
                  <a:moveTo>
                    <a:pt x="2139" y="2"/>
                  </a:moveTo>
                  <a:lnTo>
                    <a:pt x="2141" y="0"/>
                  </a:lnTo>
                  <a:cubicBezTo>
                    <a:pt x="2141" y="0"/>
                    <a:pt x="2138" y="2"/>
                    <a:pt x="2139" y="2"/>
                  </a:cubicBezTo>
                  <a:close/>
                  <a:moveTo>
                    <a:pt x="13563" y="2044"/>
                  </a:moveTo>
                  <a:lnTo>
                    <a:pt x="13565" y="2042"/>
                  </a:lnTo>
                  <a:cubicBezTo>
                    <a:pt x="13565" y="2042"/>
                    <a:pt x="13562" y="2043"/>
                    <a:pt x="13563" y="2044"/>
                  </a:cubicBezTo>
                  <a:close/>
                  <a:moveTo>
                    <a:pt x="19315" y="5253"/>
                  </a:moveTo>
                  <a:lnTo>
                    <a:pt x="19317" y="5250"/>
                  </a:lnTo>
                  <a:cubicBezTo>
                    <a:pt x="19317" y="5250"/>
                    <a:pt x="19314" y="5252"/>
                    <a:pt x="19315" y="5253"/>
                  </a:cubicBezTo>
                  <a:close/>
                  <a:moveTo>
                    <a:pt x="17776" y="2692"/>
                  </a:moveTo>
                  <a:lnTo>
                    <a:pt x="17778" y="2690"/>
                  </a:lnTo>
                  <a:cubicBezTo>
                    <a:pt x="17778" y="2690"/>
                    <a:pt x="17775" y="2692"/>
                    <a:pt x="17776" y="2692"/>
                  </a:cubicBezTo>
                  <a:close/>
                  <a:moveTo>
                    <a:pt x="18975" y="3025"/>
                  </a:moveTo>
                  <a:lnTo>
                    <a:pt x="18977" y="3022"/>
                  </a:lnTo>
                  <a:cubicBezTo>
                    <a:pt x="18977" y="3022"/>
                    <a:pt x="18974" y="3024"/>
                    <a:pt x="18975" y="3025"/>
                  </a:cubicBezTo>
                  <a:close/>
                  <a:moveTo>
                    <a:pt x="22823" y="4880"/>
                  </a:moveTo>
                  <a:lnTo>
                    <a:pt x="22826" y="4878"/>
                  </a:lnTo>
                  <a:cubicBezTo>
                    <a:pt x="22825" y="4878"/>
                    <a:pt x="22822" y="4879"/>
                    <a:pt x="22823" y="4880"/>
                  </a:cubicBezTo>
                  <a:close/>
                  <a:moveTo>
                    <a:pt x="12995" y="1631"/>
                  </a:moveTo>
                  <a:lnTo>
                    <a:pt x="12998" y="1629"/>
                  </a:lnTo>
                  <a:cubicBezTo>
                    <a:pt x="12998" y="1629"/>
                    <a:pt x="12995" y="1630"/>
                    <a:pt x="12995" y="1631"/>
                  </a:cubicBezTo>
                  <a:close/>
                  <a:moveTo>
                    <a:pt x="23285" y="3008"/>
                  </a:moveTo>
                  <a:lnTo>
                    <a:pt x="23287" y="3006"/>
                  </a:lnTo>
                  <a:cubicBezTo>
                    <a:pt x="23287" y="3006"/>
                    <a:pt x="23284" y="3008"/>
                    <a:pt x="23285" y="3008"/>
                  </a:cubicBezTo>
                  <a:close/>
                  <a:moveTo>
                    <a:pt x="14851" y="2482"/>
                  </a:moveTo>
                  <a:lnTo>
                    <a:pt x="14853" y="2479"/>
                  </a:lnTo>
                  <a:cubicBezTo>
                    <a:pt x="14853" y="2479"/>
                    <a:pt x="14850" y="2481"/>
                    <a:pt x="14851" y="2482"/>
                  </a:cubicBezTo>
                  <a:close/>
                  <a:moveTo>
                    <a:pt x="19461" y="3592"/>
                  </a:moveTo>
                  <a:lnTo>
                    <a:pt x="19463" y="3589"/>
                  </a:lnTo>
                  <a:cubicBezTo>
                    <a:pt x="19463" y="3589"/>
                    <a:pt x="19460" y="3591"/>
                    <a:pt x="19461" y="3592"/>
                  </a:cubicBezTo>
                  <a:close/>
                  <a:moveTo>
                    <a:pt x="20044" y="5236"/>
                  </a:moveTo>
                  <a:lnTo>
                    <a:pt x="20047" y="5234"/>
                  </a:lnTo>
                  <a:cubicBezTo>
                    <a:pt x="20046" y="5234"/>
                    <a:pt x="20043" y="5236"/>
                    <a:pt x="20044" y="5236"/>
                  </a:cubicBezTo>
                  <a:close/>
                  <a:moveTo>
                    <a:pt x="18999" y="1623"/>
                  </a:moveTo>
                  <a:lnTo>
                    <a:pt x="19001" y="1620"/>
                  </a:lnTo>
                  <a:cubicBezTo>
                    <a:pt x="19001" y="1621"/>
                    <a:pt x="18998" y="1622"/>
                    <a:pt x="18999" y="1623"/>
                  </a:cubicBezTo>
                  <a:close/>
                  <a:moveTo>
                    <a:pt x="16706" y="2028"/>
                  </a:moveTo>
                  <a:lnTo>
                    <a:pt x="16709" y="2026"/>
                  </a:lnTo>
                  <a:cubicBezTo>
                    <a:pt x="16708" y="2026"/>
                    <a:pt x="16705" y="2027"/>
                    <a:pt x="16706" y="2028"/>
                  </a:cubicBezTo>
                  <a:close/>
                  <a:moveTo>
                    <a:pt x="15305" y="1412"/>
                  </a:moveTo>
                  <a:lnTo>
                    <a:pt x="15307" y="1410"/>
                  </a:lnTo>
                  <a:cubicBezTo>
                    <a:pt x="15307" y="1410"/>
                    <a:pt x="15304" y="1411"/>
                    <a:pt x="15305" y="1412"/>
                  </a:cubicBezTo>
                  <a:close/>
                  <a:moveTo>
                    <a:pt x="18100" y="5115"/>
                  </a:moveTo>
                  <a:lnTo>
                    <a:pt x="18102" y="5113"/>
                  </a:lnTo>
                  <a:cubicBezTo>
                    <a:pt x="18102" y="5113"/>
                    <a:pt x="18099" y="5114"/>
                    <a:pt x="18100" y="5115"/>
                  </a:cubicBezTo>
                  <a:close/>
                  <a:moveTo>
                    <a:pt x="20725" y="2628"/>
                  </a:moveTo>
                  <a:lnTo>
                    <a:pt x="20727" y="2625"/>
                  </a:lnTo>
                  <a:cubicBezTo>
                    <a:pt x="20727" y="2625"/>
                    <a:pt x="20724" y="2627"/>
                    <a:pt x="20725" y="2628"/>
                  </a:cubicBezTo>
                  <a:close/>
                  <a:moveTo>
                    <a:pt x="17168" y="5253"/>
                  </a:moveTo>
                  <a:lnTo>
                    <a:pt x="17170" y="5250"/>
                  </a:lnTo>
                  <a:cubicBezTo>
                    <a:pt x="17170" y="5250"/>
                    <a:pt x="17167" y="5252"/>
                    <a:pt x="17168" y="5253"/>
                  </a:cubicBezTo>
                  <a:close/>
                  <a:moveTo>
                    <a:pt x="21057" y="3025"/>
                  </a:moveTo>
                  <a:lnTo>
                    <a:pt x="21059" y="3022"/>
                  </a:lnTo>
                  <a:cubicBezTo>
                    <a:pt x="21059" y="3022"/>
                    <a:pt x="21056" y="3024"/>
                    <a:pt x="21057" y="3025"/>
                  </a:cubicBezTo>
                  <a:close/>
                  <a:moveTo>
                    <a:pt x="308" y="3584"/>
                  </a:moveTo>
                  <a:lnTo>
                    <a:pt x="310" y="3581"/>
                  </a:lnTo>
                  <a:cubicBezTo>
                    <a:pt x="310" y="3581"/>
                    <a:pt x="307" y="3583"/>
                    <a:pt x="308" y="3584"/>
                  </a:cubicBezTo>
                  <a:close/>
                  <a:moveTo>
                    <a:pt x="15377" y="2004"/>
                  </a:moveTo>
                  <a:lnTo>
                    <a:pt x="15380" y="2001"/>
                  </a:lnTo>
                  <a:cubicBezTo>
                    <a:pt x="15380" y="2001"/>
                    <a:pt x="15377" y="2003"/>
                    <a:pt x="15377" y="2004"/>
                  </a:cubicBezTo>
                  <a:close/>
                  <a:moveTo>
                    <a:pt x="15572" y="5658"/>
                  </a:moveTo>
                  <a:lnTo>
                    <a:pt x="15574" y="5655"/>
                  </a:lnTo>
                  <a:cubicBezTo>
                    <a:pt x="15574" y="5656"/>
                    <a:pt x="15571" y="5657"/>
                    <a:pt x="15572" y="5658"/>
                  </a:cubicBezTo>
                  <a:close/>
                  <a:moveTo>
                    <a:pt x="10735" y="1688"/>
                  </a:moveTo>
                  <a:lnTo>
                    <a:pt x="10737" y="1685"/>
                  </a:lnTo>
                  <a:cubicBezTo>
                    <a:pt x="10737" y="1685"/>
                    <a:pt x="10734" y="1687"/>
                    <a:pt x="10735" y="1688"/>
                  </a:cubicBezTo>
                  <a:close/>
                  <a:moveTo>
                    <a:pt x="20068" y="894"/>
                  </a:moveTo>
                  <a:lnTo>
                    <a:pt x="20071" y="891"/>
                  </a:lnTo>
                  <a:cubicBezTo>
                    <a:pt x="20071" y="891"/>
                    <a:pt x="20068" y="893"/>
                    <a:pt x="20068" y="894"/>
                  </a:cubicBezTo>
                  <a:close/>
                  <a:moveTo>
                    <a:pt x="14316" y="2125"/>
                  </a:moveTo>
                  <a:lnTo>
                    <a:pt x="14319" y="2123"/>
                  </a:lnTo>
                  <a:cubicBezTo>
                    <a:pt x="14318" y="2123"/>
                    <a:pt x="14315" y="2124"/>
                    <a:pt x="14316" y="2125"/>
                  </a:cubicBezTo>
                  <a:close/>
                  <a:moveTo>
                    <a:pt x="16082" y="2125"/>
                  </a:moveTo>
                  <a:lnTo>
                    <a:pt x="16085" y="2123"/>
                  </a:lnTo>
                  <a:cubicBezTo>
                    <a:pt x="16085" y="2123"/>
                    <a:pt x="16081" y="2124"/>
                    <a:pt x="16082" y="2125"/>
                  </a:cubicBezTo>
                  <a:close/>
                  <a:moveTo>
                    <a:pt x="19971" y="3989"/>
                  </a:moveTo>
                  <a:lnTo>
                    <a:pt x="19974" y="3986"/>
                  </a:lnTo>
                  <a:cubicBezTo>
                    <a:pt x="19973" y="3986"/>
                    <a:pt x="19970" y="3988"/>
                    <a:pt x="19971" y="3989"/>
                  </a:cubicBezTo>
                  <a:close/>
                  <a:moveTo>
                    <a:pt x="20239" y="4669"/>
                  </a:moveTo>
                  <a:lnTo>
                    <a:pt x="20241" y="4667"/>
                  </a:lnTo>
                  <a:cubicBezTo>
                    <a:pt x="20241" y="4667"/>
                    <a:pt x="20238" y="4669"/>
                    <a:pt x="20239" y="4669"/>
                  </a:cubicBezTo>
                  <a:close/>
                  <a:moveTo>
                    <a:pt x="15467" y="2652"/>
                  </a:moveTo>
                  <a:lnTo>
                    <a:pt x="15469" y="2649"/>
                  </a:lnTo>
                  <a:cubicBezTo>
                    <a:pt x="15469" y="2650"/>
                    <a:pt x="15466" y="2651"/>
                    <a:pt x="15467" y="2652"/>
                  </a:cubicBezTo>
                  <a:close/>
                  <a:moveTo>
                    <a:pt x="15499" y="5634"/>
                  </a:moveTo>
                  <a:lnTo>
                    <a:pt x="15501" y="5631"/>
                  </a:lnTo>
                  <a:cubicBezTo>
                    <a:pt x="15501" y="5631"/>
                    <a:pt x="15498" y="5633"/>
                    <a:pt x="15499" y="5634"/>
                  </a:cubicBezTo>
                  <a:close/>
                  <a:moveTo>
                    <a:pt x="20060" y="1963"/>
                  </a:moveTo>
                  <a:lnTo>
                    <a:pt x="20063" y="1961"/>
                  </a:lnTo>
                  <a:cubicBezTo>
                    <a:pt x="20063" y="1961"/>
                    <a:pt x="20060" y="1962"/>
                    <a:pt x="20060" y="1963"/>
                  </a:cubicBezTo>
                  <a:close/>
                  <a:moveTo>
                    <a:pt x="19923" y="1753"/>
                  </a:moveTo>
                  <a:lnTo>
                    <a:pt x="19925" y="1750"/>
                  </a:lnTo>
                  <a:cubicBezTo>
                    <a:pt x="19925" y="1750"/>
                    <a:pt x="19922" y="1752"/>
                    <a:pt x="19923" y="1753"/>
                  </a:cubicBezTo>
                  <a:close/>
                  <a:moveTo>
                    <a:pt x="413" y="4191"/>
                  </a:moveTo>
                  <a:lnTo>
                    <a:pt x="416" y="4189"/>
                  </a:lnTo>
                  <a:cubicBezTo>
                    <a:pt x="415" y="4189"/>
                    <a:pt x="412" y="4190"/>
                    <a:pt x="413" y="4191"/>
                  </a:cubicBezTo>
                  <a:close/>
                  <a:moveTo>
                    <a:pt x="20320" y="2166"/>
                  </a:moveTo>
                  <a:lnTo>
                    <a:pt x="20322" y="2163"/>
                  </a:lnTo>
                  <a:cubicBezTo>
                    <a:pt x="20322" y="2163"/>
                    <a:pt x="20319" y="2165"/>
                    <a:pt x="20320" y="2166"/>
                  </a:cubicBezTo>
                  <a:close/>
                  <a:moveTo>
                    <a:pt x="19080" y="4191"/>
                  </a:moveTo>
                  <a:lnTo>
                    <a:pt x="19082" y="4189"/>
                  </a:lnTo>
                  <a:cubicBezTo>
                    <a:pt x="19082" y="4189"/>
                    <a:pt x="19079" y="4190"/>
                    <a:pt x="19080" y="4191"/>
                  </a:cubicBezTo>
                  <a:close/>
                  <a:moveTo>
                    <a:pt x="9544" y="1412"/>
                  </a:moveTo>
                  <a:lnTo>
                    <a:pt x="9546" y="1410"/>
                  </a:lnTo>
                  <a:cubicBezTo>
                    <a:pt x="9546" y="1410"/>
                    <a:pt x="9543" y="1411"/>
                    <a:pt x="9544" y="1412"/>
                  </a:cubicBezTo>
                  <a:close/>
                  <a:moveTo>
                    <a:pt x="438" y="3276"/>
                  </a:moveTo>
                  <a:lnTo>
                    <a:pt x="440" y="3273"/>
                  </a:lnTo>
                  <a:cubicBezTo>
                    <a:pt x="440" y="3273"/>
                    <a:pt x="437" y="3275"/>
                    <a:pt x="438" y="3276"/>
                  </a:cubicBezTo>
                  <a:close/>
                  <a:moveTo>
                    <a:pt x="21997" y="3964"/>
                  </a:moveTo>
                  <a:lnTo>
                    <a:pt x="21999" y="3962"/>
                  </a:lnTo>
                  <a:cubicBezTo>
                    <a:pt x="21999" y="3962"/>
                    <a:pt x="21996" y="3964"/>
                    <a:pt x="21997" y="3964"/>
                  </a:cubicBezTo>
                  <a:close/>
                  <a:moveTo>
                    <a:pt x="22475" y="3519"/>
                  </a:moveTo>
                  <a:lnTo>
                    <a:pt x="22477" y="3516"/>
                  </a:lnTo>
                  <a:cubicBezTo>
                    <a:pt x="22477" y="3517"/>
                    <a:pt x="22474" y="3518"/>
                    <a:pt x="22475" y="3519"/>
                  </a:cubicBezTo>
                  <a:close/>
                  <a:moveTo>
                    <a:pt x="21187" y="4677"/>
                  </a:moveTo>
                  <a:lnTo>
                    <a:pt x="21189" y="4675"/>
                  </a:lnTo>
                  <a:cubicBezTo>
                    <a:pt x="21189" y="4675"/>
                    <a:pt x="21186" y="4677"/>
                    <a:pt x="21187" y="4677"/>
                  </a:cubicBezTo>
                  <a:close/>
                  <a:moveTo>
                    <a:pt x="21729" y="2174"/>
                  </a:moveTo>
                  <a:lnTo>
                    <a:pt x="21732" y="2171"/>
                  </a:lnTo>
                  <a:cubicBezTo>
                    <a:pt x="21732" y="2172"/>
                    <a:pt x="21729" y="2173"/>
                    <a:pt x="21729" y="2174"/>
                  </a:cubicBezTo>
                  <a:close/>
                  <a:moveTo>
                    <a:pt x="19939" y="4815"/>
                  </a:moveTo>
                  <a:lnTo>
                    <a:pt x="19941" y="4813"/>
                  </a:lnTo>
                  <a:cubicBezTo>
                    <a:pt x="19941" y="4813"/>
                    <a:pt x="19938" y="4814"/>
                    <a:pt x="19939" y="4815"/>
                  </a:cubicBezTo>
                  <a:close/>
                  <a:moveTo>
                    <a:pt x="20287" y="2628"/>
                  </a:moveTo>
                  <a:lnTo>
                    <a:pt x="20290" y="2625"/>
                  </a:lnTo>
                  <a:cubicBezTo>
                    <a:pt x="20289" y="2625"/>
                    <a:pt x="20286" y="2627"/>
                    <a:pt x="20287" y="2628"/>
                  </a:cubicBezTo>
                  <a:close/>
                  <a:moveTo>
                    <a:pt x="21535" y="3883"/>
                  </a:moveTo>
                  <a:lnTo>
                    <a:pt x="21537" y="3881"/>
                  </a:lnTo>
                  <a:cubicBezTo>
                    <a:pt x="21537" y="3881"/>
                    <a:pt x="21534" y="3883"/>
                    <a:pt x="21535" y="3883"/>
                  </a:cubicBezTo>
                  <a:close/>
                  <a:moveTo>
                    <a:pt x="19526" y="1923"/>
                  </a:moveTo>
                  <a:lnTo>
                    <a:pt x="19528" y="1920"/>
                  </a:lnTo>
                  <a:cubicBezTo>
                    <a:pt x="19528" y="1920"/>
                    <a:pt x="19525" y="1922"/>
                    <a:pt x="19526" y="1923"/>
                  </a:cubicBezTo>
                  <a:close/>
                  <a:moveTo>
                    <a:pt x="10500" y="1607"/>
                  </a:moveTo>
                  <a:lnTo>
                    <a:pt x="10503" y="1604"/>
                  </a:lnTo>
                  <a:cubicBezTo>
                    <a:pt x="10502" y="1604"/>
                    <a:pt x="10499" y="1606"/>
                    <a:pt x="10500" y="1607"/>
                  </a:cubicBezTo>
                  <a:close/>
                  <a:moveTo>
                    <a:pt x="15945" y="2652"/>
                  </a:moveTo>
                  <a:lnTo>
                    <a:pt x="15947" y="2649"/>
                  </a:lnTo>
                  <a:cubicBezTo>
                    <a:pt x="15947" y="2650"/>
                    <a:pt x="15944" y="2651"/>
                    <a:pt x="15945" y="2652"/>
                  </a:cubicBezTo>
                  <a:close/>
                  <a:moveTo>
                    <a:pt x="15620" y="2255"/>
                  </a:moveTo>
                  <a:lnTo>
                    <a:pt x="15623" y="2252"/>
                  </a:lnTo>
                  <a:cubicBezTo>
                    <a:pt x="15623" y="2253"/>
                    <a:pt x="15620" y="2254"/>
                    <a:pt x="15620" y="2255"/>
                  </a:cubicBezTo>
                  <a:close/>
                  <a:moveTo>
                    <a:pt x="19752" y="5585"/>
                  </a:moveTo>
                  <a:lnTo>
                    <a:pt x="19755" y="5582"/>
                  </a:lnTo>
                  <a:cubicBezTo>
                    <a:pt x="19755" y="5583"/>
                    <a:pt x="19752" y="5584"/>
                    <a:pt x="19752" y="5585"/>
                  </a:cubicBezTo>
                  <a:close/>
                  <a:moveTo>
                    <a:pt x="18019" y="1874"/>
                  </a:moveTo>
                  <a:lnTo>
                    <a:pt x="18021" y="1872"/>
                  </a:lnTo>
                  <a:cubicBezTo>
                    <a:pt x="18021" y="1872"/>
                    <a:pt x="18018" y="1873"/>
                    <a:pt x="18019" y="1874"/>
                  </a:cubicBezTo>
                  <a:close/>
                  <a:moveTo>
                    <a:pt x="18942" y="5585"/>
                  </a:moveTo>
                  <a:lnTo>
                    <a:pt x="18945" y="5582"/>
                  </a:lnTo>
                  <a:cubicBezTo>
                    <a:pt x="18945" y="5583"/>
                    <a:pt x="18941" y="5584"/>
                    <a:pt x="18942" y="5585"/>
                  </a:cubicBezTo>
                  <a:close/>
                  <a:moveTo>
                    <a:pt x="18205" y="4232"/>
                  </a:moveTo>
                  <a:lnTo>
                    <a:pt x="18207" y="4229"/>
                  </a:lnTo>
                  <a:cubicBezTo>
                    <a:pt x="18207" y="4230"/>
                    <a:pt x="18204" y="4231"/>
                    <a:pt x="18205" y="4232"/>
                  </a:cubicBezTo>
                  <a:close/>
                  <a:moveTo>
                    <a:pt x="20247" y="4710"/>
                  </a:moveTo>
                  <a:lnTo>
                    <a:pt x="20249" y="4707"/>
                  </a:lnTo>
                  <a:cubicBezTo>
                    <a:pt x="20249" y="4708"/>
                    <a:pt x="20246" y="4709"/>
                    <a:pt x="20247" y="4710"/>
                  </a:cubicBezTo>
                  <a:close/>
                  <a:moveTo>
                    <a:pt x="18975" y="2255"/>
                  </a:moveTo>
                  <a:lnTo>
                    <a:pt x="18977" y="2252"/>
                  </a:lnTo>
                  <a:cubicBezTo>
                    <a:pt x="18977" y="2253"/>
                    <a:pt x="18974" y="2254"/>
                    <a:pt x="18975" y="2255"/>
                  </a:cubicBezTo>
                  <a:close/>
                  <a:moveTo>
                    <a:pt x="17208" y="2271"/>
                  </a:moveTo>
                  <a:lnTo>
                    <a:pt x="17211" y="2269"/>
                  </a:lnTo>
                  <a:cubicBezTo>
                    <a:pt x="17211" y="2269"/>
                    <a:pt x="17208" y="2270"/>
                    <a:pt x="17208" y="2271"/>
                  </a:cubicBezTo>
                  <a:close/>
                  <a:moveTo>
                    <a:pt x="19615" y="2628"/>
                  </a:moveTo>
                  <a:lnTo>
                    <a:pt x="19617" y="2625"/>
                  </a:lnTo>
                  <a:cubicBezTo>
                    <a:pt x="19617" y="2625"/>
                    <a:pt x="19614" y="2627"/>
                    <a:pt x="19615" y="2628"/>
                  </a:cubicBezTo>
                  <a:close/>
                  <a:moveTo>
                    <a:pt x="17905" y="5301"/>
                  </a:moveTo>
                  <a:lnTo>
                    <a:pt x="17908" y="5299"/>
                  </a:lnTo>
                  <a:cubicBezTo>
                    <a:pt x="17907" y="5299"/>
                    <a:pt x="17904" y="5301"/>
                    <a:pt x="17905" y="5301"/>
                  </a:cubicBezTo>
                  <a:close/>
                  <a:moveTo>
                    <a:pt x="22256" y="5512"/>
                  </a:moveTo>
                  <a:lnTo>
                    <a:pt x="22258" y="5510"/>
                  </a:lnTo>
                  <a:cubicBezTo>
                    <a:pt x="22258" y="5510"/>
                    <a:pt x="22255" y="5511"/>
                    <a:pt x="22256" y="5512"/>
                  </a:cubicBezTo>
                  <a:close/>
                  <a:moveTo>
                    <a:pt x="18043" y="2652"/>
                  </a:moveTo>
                  <a:lnTo>
                    <a:pt x="18045" y="2649"/>
                  </a:lnTo>
                  <a:cubicBezTo>
                    <a:pt x="18045" y="2650"/>
                    <a:pt x="18042" y="2651"/>
                    <a:pt x="18043" y="2652"/>
                  </a:cubicBezTo>
                  <a:close/>
                  <a:moveTo>
                    <a:pt x="19655" y="2538"/>
                  </a:moveTo>
                  <a:lnTo>
                    <a:pt x="19658" y="2536"/>
                  </a:lnTo>
                  <a:cubicBezTo>
                    <a:pt x="19658" y="2536"/>
                    <a:pt x="19654" y="2538"/>
                    <a:pt x="19655" y="2538"/>
                  </a:cubicBezTo>
                  <a:close/>
                  <a:moveTo>
                    <a:pt x="19987" y="3251"/>
                  </a:moveTo>
                  <a:lnTo>
                    <a:pt x="19990" y="3249"/>
                  </a:lnTo>
                  <a:cubicBezTo>
                    <a:pt x="19990" y="3249"/>
                    <a:pt x="19987" y="3251"/>
                    <a:pt x="19987" y="3251"/>
                  </a:cubicBezTo>
                  <a:close/>
                  <a:moveTo>
                    <a:pt x="17865" y="2749"/>
                  </a:moveTo>
                  <a:lnTo>
                    <a:pt x="17867" y="2747"/>
                  </a:lnTo>
                  <a:cubicBezTo>
                    <a:pt x="17867" y="2747"/>
                    <a:pt x="17864" y="2748"/>
                    <a:pt x="17865" y="2749"/>
                  </a:cubicBezTo>
                  <a:close/>
                  <a:moveTo>
                    <a:pt x="9520" y="1420"/>
                  </a:moveTo>
                  <a:lnTo>
                    <a:pt x="9522" y="1418"/>
                  </a:lnTo>
                  <a:cubicBezTo>
                    <a:pt x="9522" y="1418"/>
                    <a:pt x="9519" y="1420"/>
                    <a:pt x="9520" y="1420"/>
                  </a:cubicBezTo>
                  <a:close/>
                  <a:moveTo>
                    <a:pt x="20919" y="4256"/>
                  </a:moveTo>
                  <a:lnTo>
                    <a:pt x="20922" y="4254"/>
                  </a:lnTo>
                  <a:cubicBezTo>
                    <a:pt x="20921" y="4254"/>
                    <a:pt x="20918" y="4255"/>
                    <a:pt x="20919" y="4256"/>
                  </a:cubicBezTo>
                  <a:close/>
                  <a:moveTo>
                    <a:pt x="22507" y="3438"/>
                  </a:moveTo>
                  <a:lnTo>
                    <a:pt x="22510" y="3435"/>
                  </a:lnTo>
                  <a:cubicBezTo>
                    <a:pt x="22509" y="3436"/>
                    <a:pt x="22506" y="3437"/>
                    <a:pt x="22507" y="3438"/>
                  </a:cubicBezTo>
                  <a:close/>
                  <a:moveTo>
                    <a:pt x="11521" y="1582"/>
                  </a:moveTo>
                  <a:lnTo>
                    <a:pt x="11523" y="1580"/>
                  </a:lnTo>
                  <a:cubicBezTo>
                    <a:pt x="11523" y="1580"/>
                    <a:pt x="11520" y="1582"/>
                    <a:pt x="11521" y="1582"/>
                  </a:cubicBezTo>
                  <a:close/>
                  <a:moveTo>
                    <a:pt x="22442" y="3438"/>
                  </a:moveTo>
                  <a:lnTo>
                    <a:pt x="22445" y="3435"/>
                  </a:lnTo>
                  <a:cubicBezTo>
                    <a:pt x="22445" y="3436"/>
                    <a:pt x="22442" y="3437"/>
                    <a:pt x="22442" y="3438"/>
                  </a:cubicBezTo>
                  <a:close/>
                  <a:moveTo>
                    <a:pt x="22434" y="4734"/>
                  </a:moveTo>
                  <a:lnTo>
                    <a:pt x="22437" y="4732"/>
                  </a:lnTo>
                  <a:cubicBezTo>
                    <a:pt x="22436" y="4732"/>
                    <a:pt x="22433" y="4733"/>
                    <a:pt x="22434" y="4734"/>
                  </a:cubicBezTo>
                  <a:close/>
                  <a:moveTo>
                    <a:pt x="21276" y="3438"/>
                  </a:moveTo>
                  <a:lnTo>
                    <a:pt x="21278" y="3435"/>
                  </a:lnTo>
                  <a:cubicBezTo>
                    <a:pt x="21278" y="3436"/>
                    <a:pt x="21275" y="3437"/>
                    <a:pt x="21276" y="3438"/>
                  </a:cubicBezTo>
                  <a:close/>
                  <a:moveTo>
                    <a:pt x="21259" y="3438"/>
                  </a:moveTo>
                  <a:lnTo>
                    <a:pt x="21262" y="3435"/>
                  </a:lnTo>
                  <a:cubicBezTo>
                    <a:pt x="21262" y="3436"/>
                    <a:pt x="21259" y="3437"/>
                    <a:pt x="21259" y="3438"/>
                  </a:cubicBezTo>
                  <a:close/>
                  <a:moveTo>
                    <a:pt x="17387" y="5512"/>
                  </a:moveTo>
                  <a:lnTo>
                    <a:pt x="17389" y="5510"/>
                  </a:lnTo>
                  <a:cubicBezTo>
                    <a:pt x="17389" y="5510"/>
                    <a:pt x="17386" y="5511"/>
                    <a:pt x="17387" y="5512"/>
                  </a:cubicBezTo>
                  <a:close/>
                  <a:moveTo>
                    <a:pt x="11278" y="1582"/>
                  </a:moveTo>
                  <a:lnTo>
                    <a:pt x="11280" y="1580"/>
                  </a:lnTo>
                  <a:cubicBezTo>
                    <a:pt x="11280" y="1580"/>
                    <a:pt x="11277" y="1582"/>
                    <a:pt x="11278" y="1582"/>
                  </a:cubicBezTo>
                  <a:close/>
                  <a:moveTo>
                    <a:pt x="20919" y="2652"/>
                  </a:moveTo>
                  <a:lnTo>
                    <a:pt x="20922" y="2649"/>
                  </a:lnTo>
                  <a:cubicBezTo>
                    <a:pt x="20921" y="2650"/>
                    <a:pt x="20918" y="2651"/>
                    <a:pt x="20919" y="2652"/>
                  </a:cubicBezTo>
                  <a:close/>
                  <a:moveTo>
                    <a:pt x="16252" y="1898"/>
                  </a:moveTo>
                  <a:lnTo>
                    <a:pt x="16255" y="1896"/>
                  </a:lnTo>
                  <a:cubicBezTo>
                    <a:pt x="16255" y="1896"/>
                    <a:pt x="16252" y="1898"/>
                    <a:pt x="16252" y="1898"/>
                  </a:cubicBezTo>
                  <a:close/>
                  <a:moveTo>
                    <a:pt x="21373" y="3738"/>
                  </a:moveTo>
                  <a:lnTo>
                    <a:pt x="21375" y="3735"/>
                  </a:lnTo>
                  <a:cubicBezTo>
                    <a:pt x="21375" y="3735"/>
                    <a:pt x="21372" y="3737"/>
                    <a:pt x="21373" y="3738"/>
                  </a:cubicBezTo>
                  <a:close/>
                  <a:moveTo>
                    <a:pt x="21948" y="1040"/>
                  </a:moveTo>
                  <a:lnTo>
                    <a:pt x="21951" y="1037"/>
                  </a:lnTo>
                  <a:cubicBezTo>
                    <a:pt x="21950" y="1037"/>
                    <a:pt x="21947" y="1039"/>
                    <a:pt x="21948" y="1040"/>
                  </a:cubicBezTo>
                  <a:close/>
                  <a:moveTo>
                    <a:pt x="20838" y="3422"/>
                  </a:moveTo>
                  <a:lnTo>
                    <a:pt x="20841" y="3419"/>
                  </a:lnTo>
                  <a:cubicBezTo>
                    <a:pt x="20840" y="3419"/>
                    <a:pt x="20837" y="3421"/>
                    <a:pt x="20838" y="3422"/>
                  </a:cubicBezTo>
                  <a:close/>
                  <a:moveTo>
                    <a:pt x="20943" y="3738"/>
                  </a:moveTo>
                  <a:lnTo>
                    <a:pt x="20946" y="3735"/>
                  </a:lnTo>
                  <a:cubicBezTo>
                    <a:pt x="20946" y="3735"/>
                    <a:pt x="20943" y="3737"/>
                    <a:pt x="20943" y="3738"/>
                  </a:cubicBezTo>
                  <a:close/>
                  <a:moveTo>
                    <a:pt x="21276" y="3729"/>
                  </a:moveTo>
                  <a:lnTo>
                    <a:pt x="21278" y="3727"/>
                  </a:lnTo>
                  <a:cubicBezTo>
                    <a:pt x="21278" y="3727"/>
                    <a:pt x="21275" y="3729"/>
                    <a:pt x="21276" y="3729"/>
                  </a:cubicBezTo>
                  <a:close/>
                  <a:moveTo>
                    <a:pt x="19331" y="3729"/>
                  </a:moveTo>
                  <a:lnTo>
                    <a:pt x="19334" y="3727"/>
                  </a:lnTo>
                  <a:cubicBezTo>
                    <a:pt x="19333" y="3727"/>
                    <a:pt x="19330" y="3729"/>
                    <a:pt x="19331" y="3729"/>
                  </a:cubicBezTo>
                  <a:close/>
                  <a:moveTo>
                    <a:pt x="20433" y="5342"/>
                  </a:moveTo>
                  <a:lnTo>
                    <a:pt x="20435" y="5339"/>
                  </a:lnTo>
                  <a:cubicBezTo>
                    <a:pt x="20435" y="5340"/>
                    <a:pt x="20432" y="5341"/>
                    <a:pt x="20433" y="5342"/>
                  </a:cubicBezTo>
                  <a:close/>
                  <a:moveTo>
                    <a:pt x="20174" y="4758"/>
                  </a:moveTo>
                  <a:lnTo>
                    <a:pt x="20176" y="4756"/>
                  </a:lnTo>
                  <a:cubicBezTo>
                    <a:pt x="20176" y="4756"/>
                    <a:pt x="20173" y="4758"/>
                    <a:pt x="20174" y="4758"/>
                  </a:cubicBezTo>
                  <a:close/>
                  <a:moveTo>
                    <a:pt x="20952" y="4280"/>
                  </a:moveTo>
                  <a:lnTo>
                    <a:pt x="20954" y="4278"/>
                  </a:lnTo>
                  <a:cubicBezTo>
                    <a:pt x="20954" y="4278"/>
                    <a:pt x="20951" y="4280"/>
                    <a:pt x="20952" y="4280"/>
                  </a:cubicBezTo>
                  <a:close/>
                  <a:moveTo>
                    <a:pt x="1256" y="5504"/>
                  </a:moveTo>
                  <a:lnTo>
                    <a:pt x="1258" y="5501"/>
                  </a:lnTo>
                  <a:cubicBezTo>
                    <a:pt x="1258" y="5502"/>
                    <a:pt x="1255" y="5503"/>
                    <a:pt x="1256" y="5504"/>
                  </a:cubicBezTo>
                  <a:close/>
                  <a:moveTo>
                    <a:pt x="19112" y="1874"/>
                  </a:moveTo>
                  <a:lnTo>
                    <a:pt x="19115" y="1872"/>
                  </a:lnTo>
                  <a:cubicBezTo>
                    <a:pt x="19115" y="1872"/>
                    <a:pt x="19112" y="1873"/>
                    <a:pt x="19112" y="1874"/>
                  </a:cubicBezTo>
                  <a:close/>
                  <a:moveTo>
                    <a:pt x="18618" y="5293"/>
                  </a:moveTo>
                  <a:lnTo>
                    <a:pt x="18621" y="5291"/>
                  </a:lnTo>
                  <a:cubicBezTo>
                    <a:pt x="18620" y="5291"/>
                    <a:pt x="18617" y="5292"/>
                    <a:pt x="18618" y="5293"/>
                  </a:cubicBezTo>
                  <a:close/>
                  <a:moveTo>
                    <a:pt x="16682" y="1874"/>
                  </a:moveTo>
                  <a:lnTo>
                    <a:pt x="16684" y="1872"/>
                  </a:lnTo>
                  <a:cubicBezTo>
                    <a:pt x="16684" y="1872"/>
                    <a:pt x="16681" y="1873"/>
                    <a:pt x="16682" y="1874"/>
                  </a:cubicBezTo>
                  <a:close/>
                  <a:moveTo>
                    <a:pt x="17913" y="813"/>
                  </a:moveTo>
                  <a:lnTo>
                    <a:pt x="17916" y="810"/>
                  </a:lnTo>
                  <a:cubicBezTo>
                    <a:pt x="17916" y="810"/>
                    <a:pt x="17913" y="812"/>
                    <a:pt x="17913" y="813"/>
                  </a:cubicBezTo>
                  <a:close/>
                  <a:moveTo>
                    <a:pt x="20522" y="3397"/>
                  </a:moveTo>
                  <a:lnTo>
                    <a:pt x="20525" y="3395"/>
                  </a:lnTo>
                  <a:cubicBezTo>
                    <a:pt x="20524" y="3395"/>
                    <a:pt x="20521" y="3396"/>
                    <a:pt x="20522" y="3397"/>
                  </a:cubicBezTo>
                  <a:close/>
                  <a:moveTo>
                    <a:pt x="348" y="3397"/>
                  </a:moveTo>
                  <a:lnTo>
                    <a:pt x="351" y="3395"/>
                  </a:lnTo>
                  <a:cubicBezTo>
                    <a:pt x="351" y="3395"/>
                    <a:pt x="348" y="3396"/>
                    <a:pt x="348" y="3397"/>
                  </a:cubicBezTo>
                  <a:close/>
                  <a:moveTo>
                    <a:pt x="16358" y="1874"/>
                  </a:moveTo>
                  <a:lnTo>
                    <a:pt x="16360" y="1872"/>
                  </a:lnTo>
                  <a:cubicBezTo>
                    <a:pt x="16360" y="1872"/>
                    <a:pt x="16357" y="1873"/>
                    <a:pt x="16358" y="1874"/>
                  </a:cubicBezTo>
                  <a:close/>
                  <a:moveTo>
                    <a:pt x="17605" y="2376"/>
                  </a:moveTo>
                  <a:lnTo>
                    <a:pt x="17608" y="2374"/>
                  </a:lnTo>
                  <a:cubicBezTo>
                    <a:pt x="17608" y="2374"/>
                    <a:pt x="17605" y="2376"/>
                    <a:pt x="17605" y="2376"/>
                  </a:cubicBezTo>
                  <a:close/>
                  <a:moveTo>
                    <a:pt x="17865" y="3130"/>
                  </a:moveTo>
                  <a:lnTo>
                    <a:pt x="17867" y="3127"/>
                  </a:lnTo>
                  <a:cubicBezTo>
                    <a:pt x="17867" y="3128"/>
                    <a:pt x="17864" y="3129"/>
                    <a:pt x="17865" y="3130"/>
                  </a:cubicBezTo>
                  <a:close/>
                  <a:moveTo>
                    <a:pt x="21948" y="3381"/>
                  </a:moveTo>
                  <a:lnTo>
                    <a:pt x="21951" y="3379"/>
                  </a:lnTo>
                  <a:cubicBezTo>
                    <a:pt x="21950" y="3379"/>
                    <a:pt x="21947" y="3380"/>
                    <a:pt x="21948" y="3381"/>
                  </a:cubicBezTo>
                  <a:close/>
                  <a:moveTo>
                    <a:pt x="15159" y="2393"/>
                  </a:moveTo>
                  <a:lnTo>
                    <a:pt x="15161" y="2390"/>
                  </a:lnTo>
                  <a:cubicBezTo>
                    <a:pt x="15161" y="2390"/>
                    <a:pt x="15158" y="2392"/>
                    <a:pt x="15159" y="2393"/>
                  </a:cubicBezTo>
                  <a:close/>
                  <a:moveTo>
                    <a:pt x="17184" y="2393"/>
                  </a:moveTo>
                  <a:lnTo>
                    <a:pt x="17187" y="2390"/>
                  </a:lnTo>
                  <a:cubicBezTo>
                    <a:pt x="17186" y="2390"/>
                    <a:pt x="17183" y="2392"/>
                    <a:pt x="17184" y="2393"/>
                  </a:cubicBezTo>
                  <a:close/>
                  <a:moveTo>
                    <a:pt x="15718" y="1501"/>
                  </a:moveTo>
                  <a:lnTo>
                    <a:pt x="15720" y="1499"/>
                  </a:lnTo>
                  <a:cubicBezTo>
                    <a:pt x="15720" y="1499"/>
                    <a:pt x="15717" y="1501"/>
                    <a:pt x="15718" y="1501"/>
                  </a:cubicBezTo>
                  <a:close/>
                  <a:moveTo>
                    <a:pt x="16990" y="1858"/>
                  </a:moveTo>
                  <a:lnTo>
                    <a:pt x="16992" y="1855"/>
                  </a:lnTo>
                  <a:cubicBezTo>
                    <a:pt x="16992" y="1856"/>
                    <a:pt x="16989" y="1857"/>
                    <a:pt x="16990" y="1858"/>
                  </a:cubicBezTo>
                  <a:close/>
                  <a:moveTo>
                    <a:pt x="16820" y="1850"/>
                  </a:moveTo>
                  <a:lnTo>
                    <a:pt x="16822" y="1847"/>
                  </a:lnTo>
                  <a:cubicBezTo>
                    <a:pt x="16822" y="1847"/>
                    <a:pt x="16819" y="1849"/>
                    <a:pt x="16820" y="1850"/>
                  </a:cubicBezTo>
                  <a:close/>
                  <a:moveTo>
                    <a:pt x="16155" y="2401"/>
                  </a:moveTo>
                  <a:lnTo>
                    <a:pt x="16158" y="2398"/>
                  </a:lnTo>
                  <a:cubicBezTo>
                    <a:pt x="16157" y="2398"/>
                    <a:pt x="16154" y="2400"/>
                    <a:pt x="16155" y="2401"/>
                  </a:cubicBezTo>
                  <a:close/>
                  <a:moveTo>
                    <a:pt x="20498" y="3689"/>
                  </a:moveTo>
                  <a:lnTo>
                    <a:pt x="20500" y="3687"/>
                  </a:lnTo>
                  <a:cubicBezTo>
                    <a:pt x="20500" y="3687"/>
                    <a:pt x="20497" y="3688"/>
                    <a:pt x="20498" y="3689"/>
                  </a:cubicBezTo>
                  <a:close/>
                  <a:moveTo>
                    <a:pt x="17338" y="4337"/>
                  </a:moveTo>
                  <a:lnTo>
                    <a:pt x="17341" y="4335"/>
                  </a:lnTo>
                  <a:cubicBezTo>
                    <a:pt x="17340" y="4335"/>
                    <a:pt x="17337" y="4336"/>
                    <a:pt x="17338" y="4337"/>
                  </a:cubicBezTo>
                  <a:close/>
                  <a:moveTo>
                    <a:pt x="7794" y="1501"/>
                  </a:moveTo>
                  <a:lnTo>
                    <a:pt x="7796" y="1499"/>
                  </a:lnTo>
                  <a:cubicBezTo>
                    <a:pt x="7796" y="1499"/>
                    <a:pt x="7793" y="1501"/>
                    <a:pt x="7794" y="1501"/>
                  </a:cubicBezTo>
                  <a:close/>
                  <a:moveTo>
                    <a:pt x="18667" y="1834"/>
                  </a:moveTo>
                  <a:lnTo>
                    <a:pt x="18669" y="1831"/>
                  </a:lnTo>
                  <a:cubicBezTo>
                    <a:pt x="18669" y="1831"/>
                    <a:pt x="18666" y="1833"/>
                    <a:pt x="18667" y="1834"/>
                  </a:cubicBezTo>
                  <a:close/>
                  <a:moveTo>
                    <a:pt x="17962" y="5423"/>
                  </a:moveTo>
                  <a:lnTo>
                    <a:pt x="17964" y="5420"/>
                  </a:lnTo>
                  <a:cubicBezTo>
                    <a:pt x="17964" y="5421"/>
                    <a:pt x="17961" y="5422"/>
                    <a:pt x="17962" y="5423"/>
                  </a:cubicBezTo>
                  <a:close/>
                  <a:moveTo>
                    <a:pt x="1069" y="5423"/>
                  </a:moveTo>
                  <a:lnTo>
                    <a:pt x="1072" y="5420"/>
                  </a:lnTo>
                  <a:cubicBezTo>
                    <a:pt x="1072" y="5421"/>
                    <a:pt x="1069" y="5422"/>
                    <a:pt x="1069" y="5423"/>
                  </a:cubicBezTo>
                  <a:close/>
                  <a:moveTo>
                    <a:pt x="19193" y="3689"/>
                  </a:moveTo>
                  <a:lnTo>
                    <a:pt x="19196" y="3687"/>
                  </a:lnTo>
                  <a:cubicBezTo>
                    <a:pt x="19196" y="3687"/>
                    <a:pt x="19193" y="3688"/>
                    <a:pt x="19193" y="3689"/>
                  </a:cubicBezTo>
                  <a:close/>
                  <a:moveTo>
                    <a:pt x="8053" y="1477"/>
                  </a:moveTo>
                  <a:lnTo>
                    <a:pt x="8056" y="1475"/>
                  </a:lnTo>
                  <a:cubicBezTo>
                    <a:pt x="8056" y="1475"/>
                    <a:pt x="8053" y="1476"/>
                    <a:pt x="8053" y="1477"/>
                  </a:cubicBezTo>
                  <a:close/>
                  <a:moveTo>
                    <a:pt x="19364" y="4775"/>
                  </a:moveTo>
                  <a:lnTo>
                    <a:pt x="19366" y="4772"/>
                  </a:lnTo>
                  <a:cubicBezTo>
                    <a:pt x="19366" y="4772"/>
                    <a:pt x="19363" y="4774"/>
                    <a:pt x="19364" y="4775"/>
                  </a:cubicBezTo>
                  <a:close/>
                  <a:moveTo>
                    <a:pt x="22937" y="5407"/>
                  </a:moveTo>
                  <a:lnTo>
                    <a:pt x="22939" y="5404"/>
                  </a:lnTo>
                  <a:cubicBezTo>
                    <a:pt x="22939" y="5404"/>
                    <a:pt x="22936" y="5406"/>
                    <a:pt x="22937" y="5407"/>
                  </a:cubicBezTo>
                  <a:close/>
                  <a:moveTo>
                    <a:pt x="18651" y="2401"/>
                  </a:moveTo>
                  <a:lnTo>
                    <a:pt x="18653" y="2398"/>
                  </a:lnTo>
                  <a:cubicBezTo>
                    <a:pt x="18653" y="2398"/>
                    <a:pt x="18650" y="2400"/>
                    <a:pt x="18651" y="2401"/>
                  </a:cubicBezTo>
                  <a:close/>
                  <a:moveTo>
                    <a:pt x="16852" y="1817"/>
                  </a:moveTo>
                  <a:lnTo>
                    <a:pt x="16854" y="1815"/>
                  </a:lnTo>
                  <a:cubicBezTo>
                    <a:pt x="16854" y="1815"/>
                    <a:pt x="16851" y="1817"/>
                    <a:pt x="16852" y="1817"/>
                  </a:cubicBezTo>
                  <a:close/>
                  <a:moveTo>
                    <a:pt x="21616" y="3341"/>
                  </a:moveTo>
                  <a:lnTo>
                    <a:pt x="21618" y="3338"/>
                  </a:lnTo>
                  <a:cubicBezTo>
                    <a:pt x="21618" y="3338"/>
                    <a:pt x="21615" y="3340"/>
                    <a:pt x="21616" y="3341"/>
                  </a:cubicBezTo>
                  <a:close/>
                  <a:moveTo>
                    <a:pt x="16706" y="2603"/>
                  </a:moveTo>
                  <a:lnTo>
                    <a:pt x="16709" y="2601"/>
                  </a:lnTo>
                  <a:cubicBezTo>
                    <a:pt x="16708" y="2601"/>
                    <a:pt x="16705" y="2602"/>
                    <a:pt x="16706" y="2603"/>
                  </a:cubicBezTo>
                  <a:close/>
                  <a:moveTo>
                    <a:pt x="22070" y="5366"/>
                  </a:moveTo>
                  <a:lnTo>
                    <a:pt x="22072" y="5364"/>
                  </a:lnTo>
                  <a:cubicBezTo>
                    <a:pt x="22072" y="5364"/>
                    <a:pt x="22069" y="5365"/>
                    <a:pt x="22070" y="5366"/>
                  </a:cubicBezTo>
                  <a:close/>
                  <a:moveTo>
                    <a:pt x="17314" y="2611"/>
                  </a:moveTo>
                  <a:lnTo>
                    <a:pt x="17316" y="2609"/>
                  </a:lnTo>
                  <a:cubicBezTo>
                    <a:pt x="17316" y="2609"/>
                    <a:pt x="17313" y="2611"/>
                    <a:pt x="17314" y="2611"/>
                  </a:cubicBezTo>
                  <a:close/>
                  <a:moveTo>
                    <a:pt x="21827" y="5358"/>
                  </a:moveTo>
                  <a:lnTo>
                    <a:pt x="21829" y="5356"/>
                  </a:lnTo>
                  <a:cubicBezTo>
                    <a:pt x="21829" y="5356"/>
                    <a:pt x="21826" y="5357"/>
                    <a:pt x="21827" y="5358"/>
                  </a:cubicBezTo>
                  <a:close/>
                  <a:moveTo>
                    <a:pt x="17338" y="2611"/>
                  </a:moveTo>
                  <a:lnTo>
                    <a:pt x="17341" y="2609"/>
                  </a:lnTo>
                  <a:cubicBezTo>
                    <a:pt x="17340" y="2609"/>
                    <a:pt x="17337" y="2611"/>
                    <a:pt x="17338" y="2611"/>
                  </a:cubicBezTo>
                  <a:close/>
                  <a:moveTo>
                    <a:pt x="20919" y="1437"/>
                  </a:moveTo>
                  <a:lnTo>
                    <a:pt x="20922" y="1434"/>
                  </a:lnTo>
                  <a:cubicBezTo>
                    <a:pt x="20921" y="1434"/>
                    <a:pt x="20918" y="1436"/>
                    <a:pt x="20919" y="1437"/>
                  </a:cubicBezTo>
                  <a:close/>
                  <a:moveTo>
                    <a:pt x="19283" y="1793"/>
                  </a:moveTo>
                  <a:lnTo>
                    <a:pt x="19285" y="1791"/>
                  </a:lnTo>
                  <a:cubicBezTo>
                    <a:pt x="19285" y="1791"/>
                    <a:pt x="19282" y="1792"/>
                    <a:pt x="19283" y="1793"/>
                  </a:cubicBezTo>
                  <a:close/>
                  <a:moveTo>
                    <a:pt x="17411" y="2611"/>
                  </a:moveTo>
                  <a:lnTo>
                    <a:pt x="17413" y="2609"/>
                  </a:lnTo>
                  <a:cubicBezTo>
                    <a:pt x="17413" y="2609"/>
                    <a:pt x="17410" y="2611"/>
                    <a:pt x="17411" y="2611"/>
                  </a:cubicBezTo>
                  <a:close/>
                  <a:moveTo>
                    <a:pt x="15061" y="1380"/>
                  </a:moveTo>
                  <a:lnTo>
                    <a:pt x="15064" y="1377"/>
                  </a:lnTo>
                  <a:cubicBezTo>
                    <a:pt x="15064" y="1378"/>
                    <a:pt x="15061" y="1379"/>
                    <a:pt x="15061" y="1380"/>
                  </a:cubicBezTo>
                  <a:close/>
                  <a:moveTo>
                    <a:pt x="17921" y="1777"/>
                  </a:moveTo>
                  <a:lnTo>
                    <a:pt x="17924" y="1774"/>
                  </a:lnTo>
                  <a:cubicBezTo>
                    <a:pt x="17924" y="1775"/>
                    <a:pt x="17921" y="1776"/>
                    <a:pt x="17921" y="1777"/>
                  </a:cubicBezTo>
                  <a:close/>
                  <a:moveTo>
                    <a:pt x="22053" y="2733"/>
                  </a:moveTo>
                  <a:lnTo>
                    <a:pt x="22056" y="2730"/>
                  </a:lnTo>
                  <a:cubicBezTo>
                    <a:pt x="22056" y="2731"/>
                    <a:pt x="22053" y="2732"/>
                    <a:pt x="22053" y="2733"/>
                  </a:cubicBezTo>
                  <a:close/>
                  <a:moveTo>
                    <a:pt x="18011" y="4856"/>
                  </a:moveTo>
                  <a:lnTo>
                    <a:pt x="18013" y="4853"/>
                  </a:lnTo>
                  <a:cubicBezTo>
                    <a:pt x="18013" y="4853"/>
                    <a:pt x="18010" y="4855"/>
                    <a:pt x="18011" y="4856"/>
                  </a:cubicBezTo>
                  <a:close/>
                  <a:moveTo>
                    <a:pt x="19996" y="1769"/>
                  </a:moveTo>
                  <a:lnTo>
                    <a:pt x="19998" y="1766"/>
                  </a:lnTo>
                  <a:cubicBezTo>
                    <a:pt x="19998" y="1766"/>
                    <a:pt x="19995" y="1768"/>
                    <a:pt x="19996" y="1769"/>
                  </a:cubicBezTo>
                  <a:close/>
                  <a:moveTo>
                    <a:pt x="21818" y="4402"/>
                  </a:moveTo>
                  <a:lnTo>
                    <a:pt x="21821" y="4400"/>
                  </a:lnTo>
                  <a:cubicBezTo>
                    <a:pt x="21821" y="4400"/>
                    <a:pt x="21818" y="4401"/>
                    <a:pt x="21818" y="4402"/>
                  </a:cubicBezTo>
                  <a:close/>
                  <a:moveTo>
                    <a:pt x="18408" y="2773"/>
                  </a:moveTo>
                  <a:lnTo>
                    <a:pt x="18410" y="2771"/>
                  </a:lnTo>
                  <a:cubicBezTo>
                    <a:pt x="18410" y="2771"/>
                    <a:pt x="18407" y="2773"/>
                    <a:pt x="18408" y="2773"/>
                  </a:cubicBezTo>
                  <a:close/>
                  <a:moveTo>
                    <a:pt x="13684" y="1372"/>
                  </a:moveTo>
                  <a:lnTo>
                    <a:pt x="13687" y="1369"/>
                  </a:lnTo>
                  <a:cubicBezTo>
                    <a:pt x="13686" y="1369"/>
                    <a:pt x="13683" y="1371"/>
                    <a:pt x="13684" y="1372"/>
                  </a:cubicBezTo>
                  <a:close/>
                  <a:moveTo>
                    <a:pt x="21924" y="5010"/>
                  </a:moveTo>
                  <a:lnTo>
                    <a:pt x="21926" y="5007"/>
                  </a:lnTo>
                  <a:cubicBezTo>
                    <a:pt x="21926" y="5007"/>
                    <a:pt x="21923" y="5009"/>
                    <a:pt x="21924" y="5010"/>
                  </a:cubicBezTo>
                  <a:close/>
                  <a:moveTo>
                    <a:pt x="17265" y="3235"/>
                  </a:moveTo>
                  <a:lnTo>
                    <a:pt x="17268" y="3233"/>
                  </a:lnTo>
                  <a:cubicBezTo>
                    <a:pt x="17267" y="3233"/>
                    <a:pt x="17264" y="3234"/>
                    <a:pt x="17265" y="3235"/>
                  </a:cubicBezTo>
                  <a:close/>
                  <a:moveTo>
                    <a:pt x="786" y="5010"/>
                  </a:moveTo>
                  <a:lnTo>
                    <a:pt x="788" y="5007"/>
                  </a:lnTo>
                  <a:cubicBezTo>
                    <a:pt x="788" y="5007"/>
                    <a:pt x="785" y="5009"/>
                    <a:pt x="786" y="5010"/>
                  </a:cubicBezTo>
                  <a:close/>
                  <a:moveTo>
                    <a:pt x="18456" y="2773"/>
                  </a:moveTo>
                  <a:lnTo>
                    <a:pt x="18459" y="2771"/>
                  </a:lnTo>
                  <a:cubicBezTo>
                    <a:pt x="18458" y="2771"/>
                    <a:pt x="18455" y="2773"/>
                    <a:pt x="18456" y="2773"/>
                  </a:cubicBezTo>
                  <a:close/>
                  <a:moveTo>
                    <a:pt x="19631" y="5002"/>
                  </a:moveTo>
                  <a:lnTo>
                    <a:pt x="19633" y="4999"/>
                  </a:lnTo>
                  <a:cubicBezTo>
                    <a:pt x="19633" y="4999"/>
                    <a:pt x="19630" y="5001"/>
                    <a:pt x="19631" y="5002"/>
                  </a:cubicBezTo>
                  <a:close/>
                  <a:moveTo>
                    <a:pt x="18578" y="5002"/>
                  </a:moveTo>
                  <a:lnTo>
                    <a:pt x="18580" y="4999"/>
                  </a:lnTo>
                  <a:cubicBezTo>
                    <a:pt x="18580" y="4999"/>
                    <a:pt x="18577" y="5001"/>
                    <a:pt x="18578" y="5002"/>
                  </a:cubicBezTo>
                  <a:close/>
                  <a:moveTo>
                    <a:pt x="19752" y="2773"/>
                  </a:moveTo>
                  <a:lnTo>
                    <a:pt x="19755" y="2771"/>
                  </a:lnTo>
                  <a:cubicBezTo>
                    <a:pt x="19755" y="2771"/>
                    <a:pt x="19752" y="2773"/>
                    <a:pt x="19752" y="2773"/>
                  </a:cubicBezTo>
                  <a:close/>
                  <a:moveTo>
                    <a:pt x="22702" y="2773"/>
                  </a:moveTo>
                  <a:lnTo>
                    <a:pt x="22704" y="2771"/>
                  </a:lnTo>
                  <a:cubicBezTo>
                    <a:pt x="22704" y="2771"/>
                    <a:pt x="22701" y="2773"/>
                    <a:pt x="22702" y="2773"/>
                  </a:cubicBezTo>
                  <a:close/>
                  <a:moveTo>
                    <a:pt x="21065" y="5172"/>
                  </a:moveTo>
                  <a:lnTo>
                    <a:pt x="21067" y="5169"/>
                  </a:lnTo>
                  <a:cubicBezTo>
                    <a:pt x="21067" y="5169"/>
                    <a:pt x="21064" y="5171"/>
                    <a:pt x="21065" y="5172"/>
                  </a:cubicBezTo>
                  <a:close/>
                  <a:moveTo>
                    <a:pt x="17427" y="3106"/>
                  </a:moveTo>
                  <a:lnTo>
                    <a:pt x="17430" y="3103"/>
                  </a:lnTo>
                  <a:cubicBezTo>
                    <a:pt x="17429" y="3103"/>
                    <a:pt x="17426" y="3105"/>
                    <a:pt x="17427" y="3106"/>
                  </a:cubicBezTo>
                  <a:close/>
                  <a:moveTo>
                    <a:pt x="22021" y="4864"/>
                  </a:moveTo>
                  <a:lnTo>
                    <a:pt x="22023" y="4861"/>
                  </a:lnTo>
                  <a:cubicBezTo>
                    <a:pt x="22023" y="4862"/>
                    <a:pt x="22020" y="4863"/>
                    <a:pt x="22021" y="4864"/>
                  </a:cubicBezTo>
                  <a:close/>
                  <a:moveTo>
                    <a:pt x="17038" y="3106"/>
                  </a:moveTo>
                  <a:lnTo>
                    <a:pt x="17041" y="3103"/>
                  </a:lnTo>
                  <a:cubicBezTo>
                    <a:pt x="17041" y="3103"/>
                    <a:pt x="17038" y="3105"/>
                    <a:pt x="17038" y="3106"/>
                  </a:cubicBezTo>
                  <a:close/>
                  <a:moveTo>
                    <a:pt x="22920" y="2733"/>
                  </a:moveTo>
                  <a:lnTo>
                    <a:pt x="22923" y="2730"/>
                  </a:lnTo>
                  <a:cubicBezTo>
                    <a:pt x="22923" y="2731"/>
                    <a:pt x="22920" y="2732"/>
                    <a:pt x="22920" y="2733"/>
                  </a:cubicBezTo>
                  <a:close/>
                  <a:moveTo>
                    <a:pt x="23212" y="3195"/>
                  </a:moveTo>
                  <a:lnTo>
                    <a:pt x="23214" y="3192"/>
                  </a:lnTo>
                  <a:cubicBezTo>
                    <a:pt x="23214" y="3192"/>
                    <a:pt x="23211" y="3194"/>
                    <a:pt x="23212" y="3195"/>
                  </a:cubicBezTo>
                  <a:close/>
                  <a:moveTo>
                    <a:pt x="23301" y="2773"/>
                  </a:moveTo>
                  <a:lnTo>
                    <a:pt x="23304" y="2771"/>
                  </a:lnTo>
                  <a:cubicBezTo>
                    <a:pt x="23303" y="2771"/>
                    <a:pt x="23300" y="2773"/>
                    <a:pt x="23301" y="2773"/>
                  </a:cubicBezTo>
                  <a:close/>
                  <a:moveTo>
                    <a:pt x="16180" y="1728"/>
                  </a:moveTo>
                  <a:lnTo>
                    <a:pt x="16182" y="1726"/>
                  </a:lnTo>
                  <a:cubicBezTo>
                    <a:pt x="16182" y="1726"/>
                    <a:pt x="16179" y="1727"/>
                    <a:pt x="16180" y="1728"/>
                  </a:cubicBezTo>
                  <a:close/>
                  <a:moveTo>
                    <a:pt x="17743" y="2790"/>
                  </a:moveTo>
                  <a:lnTo>
                    <a:pt x="17746" y="2787"/>
                  </a:lnTo>
                  <a:cubicBezTo>
                    <a:pt x="17745" y="2787"/>
                    <a:pt x="17742" y="2789"/>
                    <a:pt x="17743" y="2790"/>
                  </a:cubicBezTo>
                  <a:close/>
                  <a:moveTo>
                    <a:pt x="21624" y="5188"/>
                  </a:moveTo>
                  <a:lnTo>
                    <a:pt x="21626" y="5185"/>
                  </a:lnTo>
                  <a:cubicBezTo>
                    <a:pt x="21626" y="5186"/>
                    <a:pt x="21623" y="5187"/>
                    <a:pt x="21624" y="5188"/>
                  </a:cubicBezTo>
                  <a:close/>
                  <a:moveTo>
                    <a:pt x="22604" y="4985"/>
                  </a:moveTo>
                  <a:lnTo>
                    <a:pt x="22607" y="4983"/>
                  </a:lnTo>
                  <a:cubicBezTo>
                    <a:pt x="22607" y="4983"/>
                    <a:pt x="22604" y="4985"/>
                    <a:pt x="22604" y="4985"/>
                  </a:cubicBezTo>
                  <a:close/>
                  <a:moveTo>
                    <a:pt x="10597" y="1396"/>
                  </a:moveTo>
                  <a:lnTo>
                    <a:pt x="10600" y="1394"/>
                  </a:lnTo>
                  <a:cubicBezTo>
                    <a:pt x="10600" y="1394"/>
                    <a:pt x="10597" y="1395"/>
                    <a:pt x="10597" y="1396"/>
                  </a:cubicBezTo>
                  <a:close/>
                  <a:moveTo>
                    <a:pt x="17954" y="2790"/>
                  </a:moveTo>
                  <a:lnTo>
                    <a:pt x="17956" y="2787"/>
                  </a:lnTo>
                  <a:cubicBezTo>
                    <a:pt x="17956" y="2787"/>
                    <a:pt x="17953" y="2789"/>
                    <a:pt x="17954" y="2790"/>
                  </a:cubicBezTo>
                  <a:close/>
                  <a:moveTo>
                    <a:pt x="16998" y="1712"/>
                  </a:moveTo>
                  <a:lnTo>
                    <a:pt x="17000" y="1710"/>
                  </a:lnTo>
                  <a:cubicBezTo>
                    <a:pt x="17000" y="1710"/>
                    <a:pt x="16997" y="1711"/>
                    <a:pt x="16998" y="1712"/>
                  </a:cubicBezTo>
                  <a:close/>
                  <a:moveTo>
                    <a:pt x="16333" y="1712"/>
                  </a:moveTo>
                  <a:lnTo>
                    <a:pt x="16336" y="1710"/>
                  </a:lnTo>
                  <a:cubicBezTo>
                    <a:pt x="16336" y="1710"/>
                    <a:pt x="16333" y="1711"/>
                    <a:pt x="16333" y="1712"/>
                  </a:cubicBezTo>
                  <a:close/>
                  <a:moveTo>
                    <a:pt x="20854" y="4532"/>
                  </a:moveTo>
                  <a:lnTo>
                    <a:pt x="20857" y="4529"/>
                  </a:lnTo>
                  <a:cubicBezTo>
                    <a:pt x="20857" y="4529"/>
                    <a:pt x="20854" y="4531"/>
                    <a:pt x="20854" y="4532"/>
                  </a:cubicBezTo>
                  <a:close/>
                  <a:moveTo>
                    <a:pt x="19453" y="5261"/>
                  </a:moveTo>
                  <a:lnTo>
                    <a:pt x="19455" y="5258"/>
                  </a:lnTo>
                  <a:cubicBezTo>
                    <a:pt x="19455" y="5259"/>
                    <a:pt x="19452" y="5260"/>
                    <a:pt x="19453" y="5261"/>
                  </a:cubicBezTo>
                  <a:close/>
                  <a:moveTo>
                    <a:pt x="308" y="2960"/>
                  </a:moveTo>
                  <a:lnTo>
                    <a:pt x="310" y="2957"/>
                  </a:lnTo>
                  <a:cubicBezTo>
                    <a:pt x="310" y="2957"/>
                    <a:pt x="307" y="2959"/>
                    <a:pt x="308" y="2960"/>
                  </a:cubicBezTo>
                  <a:close/>
                  <a:moveTo>
                    <a:pt x="22531" y="5212"/>
                  </a:moveTo>
                  <a:lnTo>
                    <a:pt x="22534" y="5210"/>
                  </a:lnTo>
                  <a:cubicBezTo>
                    <a:pt x="22534" y="5210"/>
                    <a:pt x="22531" y="5211"/>
                    <a:pt x="22531" y="5212"/>
                  </a:cubicBezTo>
                  <a:close/>
                  <a:moveTo>
                    <a:pt x="16868" y="2433"/>
                  </a:moveTo>
                  <a:lnTo>
                    <a:pt x="16871" y="2431"/>
                  </a:lnTo>
                  <a:cubicBezTo>
                    <a:pt x="16870" y="2431"/>
                    <a:pt x="16867" y="2432"/>
                    <a:pt x="16868" y="2433"/>
                  </a:cubicBezTo>
                  <a:close/>
                  <a:moveTo>
                    <a:pt x="20012" y="5334"/>
                  </a:moveTo>
                  <a:lnTo>
                    <a:pt x="20014" y="5331"/>
                  </a:lnTo>
                  <a:cubicBezTo>
                    <a:pt x="20014" y="5331"/>
                    <a:pt x="20011" y="5333"/>
                    <a:pt x="20012" y="5334"/>
                  </a:cubicBezTo>
                  <a:close/>
                  <a:moveTo>
                    <a:pt x="12744" y="1388"/>
                  </a:moveTo>
                  <a:lnTo>
                    <a:pt x="12747" y="1385"/>
                  </a:lnTo>
                  <a:cubicBezTo>
                    <a:pt x="12747" y="1386"/>
                    <a:pt x="12744" y="1387"/>
                    <a:pt x="12744" y="1388"/>
                  </a:cubicBezTo>
                  <a:close/>
                  <a:moveTo>
                    <a:pt x="11051" y="1388"/>
                  </a:moveTo>
                  <a:lnTo>
                    <a:pt x="11053" y="1385"/>
                  </a:lnTo>
                  <a:cubicBezTo>
                    <a:pt x="11053" y="1386"/>
                    <a:pt x="11050" y="1387"/>
                    <a:pt x="11051" y="1388"/>
                  </a:cubicBezTo>
                  <a:close/>
                  <a:moveTo>
                    <a:pt x="19663" y="5625"/>
                  </a:moveTo>
                  <a:lnTo>
                    <a:pt x="19666" y="5623"/>
                  </a:lnTo>
                  <a:cubicBezTo>
                    <a:pt x="19666" y="5623"/>
                    <a:pt x="19663" y="5625"/>
                    <a:pt x="19663" y="5625"/>
                  </a:cubicBezTo>
                  <a:close/>
                  <a:moveTo>
                    <a:pt x="19542" y="1590"/>
                  </a:moveTo>
                  <a:lnTo>
                    <a:pt x="19544" y="1588"/>
                  </a:lnTo>
                  <a:cubicBezTo>
                    <a:pt x="19544" y="1588"/>
                    <a:pt x="19541" y="1590"/>
                    <a:pt x="19542" y="1590"/>
                  </a:cubicBezTo>
                  <a:close/>
                  <a:moveTo>
                    <a:pt x="20028" y="902"/>
                  </a:moveTo>
                  <a:lnTo>
                    <a:pt x="20030" y="899"/>
                  </a:lnTo>
                  <a:cubicBezTo>
                    <a:pt x="20030" y="900"/>
                    <a:pt x="20027" y="901"/>
                    <a:pt x="20028" y="902"/>
                  </a:cubicBezTo>
                  <a:close/>
                  <a:moveTo>
                    <a:pt x="13465" y="2425"/>
                  </a:moveTo>
                  <a:lnTo>
                    <a:pt x="13468" y="2423"/>
                  </a:lnTo>
                  <a:cubicBezTo>
                    <a:pt x="13468" y="2423"/>
                    <a:pt x="13465" y="2424"/>
                    <a:pt x="13465" y="2425"/>
                  </a:cubicBezTo>
                  <a:close/>
                  <a:moveTo>
                    <a:pt x="17289" y="1736"/>
                  </a:moveTo>
                  <a:lnTo>
                    <a:pt x="17292" y="1734"/>
                  </a:lnTo>
                  <a:cubicBezTo>
                    <a:pt x="17292" y="1734"/>
                    <a:pt x="17289" y="1736"/>
                    <a:pt x="17289" y="1736"/>
                  </a:cubicBezTo>
                  <a:close/>
                  <a:moveTo>
                    <a:pt x="21859" y="3802"/>
                  </a:moveTo>
                  <a:lnTo>
                    <a:pt x="21861" y="3800"/>
                  </a:lnTo>
                  <a:cubicBezTo>
                    <a:pt x="21861" y="3800"/>
                    <a:pt x="21858" y="3802"/>
                    <a:pt x="21859" y="3802"/>
                  </a:cubicBezTo>
                  <a:close/>
                  <a:moveTo>
                    <a:pt x="19850" y="3657"/>
                  </a:moveTo>
                  <a:lnTo>
                    <a:pt x="19852" y="3654"/>
                  </a:lnTo>
                  <a:cubicBezTo>
                    <a:pt x="19852" y="3654"/>
                    <a:pt x="19849" y="3656"/>
                    <a:pt x="19850" y="3657"/>
                  </a:cubicBezTo>
                  <a:close/>
                  <a:moveTo>
                    <a:pt x="18926" y="3657"/>
                  </a:moveTo>
                  <a:lnTo>
                    <a:pt x="18928" y="3654"/>
                  </a:lnTo>
                  <a:cubicBezTo>
                    <a:pt x="18928" y="3654"/>
                    <a:pt x="18925" y="3656"/>
                    <a:pt x="18926" y="3657"/>
                  </a:cubicBezTo>
                  <a:close/>
                  <a:moveTo>
                    <a:pt x="16366" y="1736"/>
                  </a:moveTo>
                  <a:lnTo>
                    <a:pt x="16368" y="1734"/>
                  </a:lnTo>
                  <a:cubicBezTo>
                    <a:pt x="16368" y="1734"/>
                    <a:pt x="16365" y="1736"/>
                    <a:pt x="16366" y="1736"/>
                  </a:cubicBezTo>
                  <a:close/>
                  <a:moveTo>
                    <a:pt x="17557" y="2133"/>
                  </a:moveTo>
                  <a:lnTo>
                    <a:pt x="17559" y="2131"/>
                  </a:lnTo>
                  <a:cubicBezTo>
                    <a:pt x="17559" y="2131"/>
                    <a:pt x="17556" y="2133"/>
                    <a:pt x="17557" y="2133"/>
                  </a:cubicBezTo>
                  <a:close/>
                  <a:moveTo>
                    <a:pt x="17484" y="5220"/>
                  </a:moveTo>
                  <a:lnTo>
                    <a:pt x="17486" y="5218"/>
                  </a:lnTo>
                  <a:cubicBezTo>
                    <a:pt x="17486" y="5218"/>
                    <a:pt x="17483" y="5219"/>
                    <a:pt x="17484" y="5220"/>
                  </a:cubicBezTo>
                  <a:close/>
                  <a:moveTo>
                    <a:pt x="21770" y="4345"/>
                  </a:moveTo>
                  <a:lnTo>
                    <a:pt x="21772" y="4343"/>
                  </a:lnTo>
                  <a:cubicBezTo>
                    <a:pt x="21772" y="4343"/>
                    <a:pt x="21769" y="4344"/>
                    <a:pt x="21770" y="4345"/>
                  </a:cubicBezTo>
                  <a:close/>
                  <a:moveTo>
                    <a:pt x="21478" y="2676"/>
                  </a:moveTo>
                  <a:lnTo>
                    <a:pt x="21481" y="2674"/>
                  </a:lnTo>
                  <a:cubicBezTo>
                    <a:pt x="21480" y="2674"/>
                    <a:pt x="21477" y="2675"/>
                    <a:pt x="21478" y="2676"/>
                  </a:cubicBezTo>
                  <a:close/>
                  <a:moveTo>
                    <a:pt x="14924" y="1736"/>
                  </a:moveTo>
                  <a:lnTo>
                    <a:pt x="14926" y="1734"/>
                  </a:lnTo>
                  <a:cubicBezTo>
                    <a:pt x="14926" y="1734"/>
                    <a:pt x="14923" y="1736"/>
                    <a:pt x="14924" y="1736"/>
                  </a:cubicBezTo>
                  <a:close/>
                  <a:moveTo>
                    <a:pt x="16333" y="1736"/>
                  </a:moveTo>
                  <a:lnTo>
                    <a:pt x="16336" y="1734"/>
                  </a:lnTo>
                  <a:cubicBezTo>
                    <a:pt x="16336" y="1734"/>
                    <a:pt x="16333" y="1736"/>
                    <a:pt x="16333" y="1736"/>
                  </a:cubicBezTo>
                  <a:close/>
                  <a:moveTo>
                    <a:pt x="17654" y="2676"/>
                  </a:moveTo>
                  <a:lnTo>
                    <a:pt x="17656" y="2674"/>
                  </a:lnTo>
                  <a:cubicBezTo>
                    <a:pt x="17656" y="2674"/>
                    <a:pt x="17653" y="2675"/>
                    <a:pt x="17654" y="2676"/>
                  </a:cubicBezTo>
                  <a:close/>
                  <a:moveTo>
                    <a:pt x="19963" y="5326"/>
                  </a:moveTo>
                  <a:lnTo>
                    <a:pt x="19966" y="5323"/>
                  </a:lnTo>
                  <a:cubicBezTo>
                    <a:pt x="19965" y="5323"/>
                    <a:pt x="19962" y="5325"/>
                    <a:pt x="19963" y="5326"/>
                  </a:cubicBezTo>
                  <a:close/>
                  <a:moveTo>
                    <a:pt x="17144" y="1987"/>
                  </a:moveTo>
                  <a:lnTo>
                    <a:pt x="17146" y="1985"/>
                  </a:lnTo>
                  <a:cubicBezTo>
                    <a:pt x="17146" y="1985"/>
                    <a:pt x="17143" y="1987"/>
                    <a:pt x="17144" y="1987"/>
                  </a:cubicBezTo>
                  <a:close/>
                  <a:moveTo>
                    <a:pt x="19607" y="3114"/>
                  </a:moveTo>
                  <a:lnTo>
                    <a:pt x="19609" y="3111"/>
                  </a:lnTo>
                  <a:cubicBezTo>
                    <a:pt x="19609" y="3111"/>
                    <a:pt x="19606" y="3113"/>
                    <a:pt x="19607" y="3114"/>
                  </a:cubicBezTo>
                  <a:close/>
                  <a:moveTo>
                    <a:pt x="21770" y="3511"/>
                  </a:moveTo>
                  <a:lnTo>
                    <a:pt x="21772" y="3508"/>
                  </a:lnTo>
                  <a:cubicBezTo>
                    <a:pt x="21772" y="3508"/>
                    <a:pt x="21769" y="3510"/>
                    <a:pt x="21770" y="3511"/>
                  </a:cubicBezTo>
                  <a:close/>
                  <a:moveTo>
                    <a:pt x="19299" y="2279"/>
                  </a:moveTo>
                  <a:lnTo>
                    <a:pt x="19301" y="2277"/>
                  </a:lnTo>
                  <a:cubicBezTo>
                    <a:pt x="19301" y="2277"/>
                    <a:pt x="19298" y="2278"/>
                    <a:pt x="19299" y="2279"/>
                  </a:cubicBezTo>
                  <a:close/>
                  <a:moveTo>
                    <a:pt x="21170" y="2133"/>
                  </a:moveTo>
                  <a:lnTo>
                    <a:pt x="21173" y="2131"/>
                  </a:lnTo>
                  <a:cubicBezTo>
                    <a:pt x="21173" y="2131"/>
                    <a:pt x="21170" y="2133"/>
                    <a:pt x="21170" y="2133"/>
                  </a:cubicBezTo>
                  <a:close/>
                  <a:moveTo>
                    <a:pt x="18618" y="2717"/>
                  </a:moveTo>
                  <a:lnTo>
                    <a:pt x="18621" y="2714"/>
                  </a:lnTo>
                  <a:cubicBezTo>
                    <a:pt x="18620" y="2714"/>
                    <a:pt x="18617" y="2716"/>
                    <a:pt x="18618" y="2717"/>
                  </a:cubicBezTo>
                  <a:close/>
                  <a:moveTo>
                    <a:pt x="14340" y="2433"/>
                  </a:moveTo>
                  <a:lnTo>
                    <a:pt x="14343" y="2431"/>
                  </a:lnTo>
                  <a:cubicBezTo>
                    <a:pt x="14343" y="2431"/>
                    <a:pt x="14340" y="2432"/>
                    <a:pt x="14340" y="2433"/>
                  </a:cubicBezTo>
                  <a:close/>
                  <a:moveTo>
                    <a:pt x="16674" y="4499"/>
                  </a:moveTo>
                  <a:lnTo>
                    <a:pt x="16676" y="4497"/>
                  </a:lnTo>
                  <a:cubicBezTo>
                    <a:pt x="16676" y="4497"/>
                    <a:pt x="16673" y="4498"/>
                    <a:pt x="16674" y="4499"/>
                  </a:cubicBezTo>
                  <a:close/>
                  <a:moveTo>
                    <a:pt x="14559" y="2433"/>
                  </a:moveTo>
                  <a:lnTo>
                    <a:pt x="14562" y="2431"/>
                  </a:lnTo>
                  <a:cubicBezTo>
                    <a:pt x="14561" y="2431"/>
                    <a:pt x="14558" y="2432"/>
                    <a:pt x="14559" y="2433"/>
                  </a:cubicBezTo>
                  <a:close/>
                  <a:moveTo>
                    <a:pt x="10581" y="1639"/>
                  </a:moveTo>
                  <a:lnTo>
                    <a:pt x="10584" y="1637"/>
                  </a:lnTo>
                  <a:cubicBezTo>
                    <a:pt x="10583" y="1637"/>
                    <a:pt x="10580" y="1638"/>
                    <a:pt x="10581" y="1639"/>
                  </a:cubicBezTo>
                  <a:close/>
                  <a:moveTo>
                    <a:pt x="19842" y="1744"/>
                  </a:moveTo>
                  <a:lnTo>
                    <a:pt x="19844" y="1742"/>
                  </a:lnTo>
                  <a:cubicBezTo>
                    <a:pt x="19844" y="1742"/>
                    <a:pt x="19841" y="1744"/>
                    <a:pt x="19842" y="1744"/>
                  </a:cubicBezTo>
                  <a:close/>
                  <a:moveTo>
                    <a:pt x="23034" y="1785"/>
                  </a:moveTo>
                  <a:lnTo>
                    <a:pt x="23036" y="1783"/>
                  </a:lnTo>
                  <a:cubicBezTo>
                    <a:pt x="23036" y="1783"/>
                    <a:pt x="23033" y="1784"/>
                    <a:pt x="23034" y="1785"/>
                  </a:cubicBezTo>
                  <a:close/>
                  <a:moveTo>
                    <a:pt x="18764" y="2036"/>
                  </a:moveTo>
                  <a:lnTo>
                    <a:pt x="18766" y="2034"/>
                  </a:lnTo>
                  <a:cubicBezTo>
                    <a:pt x="18766" y="2034"/>
                    <a:pt x="18763" y="2035"/>
                    <a:pt x="18764" y="2036"/>
                  </a:cubicBezTo>
                  <a:close/>
                  <a:moveTo>
                    <a:pt x="21300" y="2725"/>
                  </a:moveTo>
                  <a:lnTo>
                    <a:pt x="21302" y="2722"/>
                  </a:lnTo>
                  <a:cubicBezTo>
                    <a:pt x="21302" y="2723"/>
                    <a:pt x="21299" y="2724"/>
                    <a:pt x="21300" y="2725"/>
                  </a:cubicBezTo>
                  <a:close/>
                  <a:moveTo>
                    <a:pt x="17905" y="2036"/>
                  </a:moveTo>
                  <a:lnTo>
                    <a:pt x="17908" y="2034"/>
                  </a:lnTo>
                  <a:cubicBezTo>
                    <a:pt x="17907" y="2034"/>
                    <a:pt x="17904" y="2035"/>
                    <a:pt x="17905" y="2036"/>
                  </a:cubicBezTo>
                  <a:close/>
                  <a:moveTo>
                    <a:pt x="21024" y="4143"/>
                  </a:moveTo>
                  <a:lnTo>
                    <a:pt x="21027" y="4140"/>
                  </a:lnTo>
                  <a:cubicBezTo>
                    <a:pt x="21027" y="4140"/>
                    <a:pt x="21024" y="4142"/>
                    <a:pt x="21024" y="4143"/>
                  </a:cubicBezTo>
                  <a:close/>
                  <a:moveTo>
                    <a:pt x="17338" y="805"/>
                  </a:moveTo>
                  <a:lnTo>
                    <a:pt x="17341" y="802"/>
                  </a:lnTo>
                  <a:cubicBezTo>
                    <a:pt x="17340" y="802"/>
                    <a:pt x="17337" y="804"/>
                    <a:pt x="17338" y="805"/>
                  </a:cubicBezTo>
                  <a:close/>
                  <a:moveTo>
                    <a:pt x="21964" y="3495"/>
                  </a:moveTo>
                  <a:lnTo>
                    <a:pt x="21967" y="3492"/>
                  </a:lnTo>
                  <a:cubicBezTo>
                    <a:pt x="21967" y="3492"/>
                    <a:pt x="21963" y="3494"/>
                    <a:pt x="21964" y="3495"/>
                  </a:cubicBezTo>
                  <a:close/>
                  <a:moveTo>
                    <a:pt x="21575" y="3495"/>
                  </a:moveTo>
                  <a:lnTo>
                    <a:pt x="21578" y="3492"/>
                  </a:lnTo>
                  <a:cubicBezTo>
                    <a:pt x="21578" y="3492"/>
                    <a:pt x="21575" y="3494"/>
                    <a:pt x="21575" y="3495"/>
                  </a:cubicBezTo>
                  <a:close/>
                  <a:moveTo>
                    <a:pt x="19355" y="2514"/>
                  </a:moveTo>
                  <a:lnTo>
                    <a:pt x="19358" y="2512"/>
                  </a:lnTo>
                  <a:cubicBezTo>
                    <a:pt x="19358" y="2512"/>
                    <a:pt x="19355" y="2513"/>
                    <a:pt x="19355" y="2514"/>
                  </a:cubicBezTo>
                  <a:close/>
                  <a:moveTo>
                    <a:pt x="18327" y="4248"/>
                  </a:moveTo>
                  <a:lnTo>
                    <a:pt x="18329" y="4246"/>
                  </a:lnTo>
                  <a:cubicBezTo>
                    <a:pt x="18329" y="4246"/>
                    <a:pt x="18326" y="4247"/>
                    <a:pt x="18327" y="4248"/>
                  </a:cubicBezTo>
                  <a:close/>
                  <a:moveTo>
                    <a:pt x="20773" y="4726"/>
                  </a:moveTo>
                  <a:lnTo>
                    <a:pt x="20776" y="4724"/>
                  </a:lnTo>
                  <a:cubicBezTo>
                    <a:pt x="20776" y="4724"/>
                    <a:pt x="20773" y="4725"/>
                    <a:pt x="20773" y="4726"/>
                  </a:cubicBezTo>
                  <a:close/>
                  <a:moveTo>
                    <a:pt x="21478" y="3454"/>
                  </a:moveTo>
                  <a:lnTo>
                    <a:pt x="21481" y="3452"/>
                  </a:lnTo>
                  <a:cubicBezTo>
                    <a:pt x="21480" y="3452"/>
                    <a:pt x="21477" y="3453"/>
                    <a:pt x="21478" y="3454"/>
                  </a:cubicBezTo>
                  <a:close/>
                  <a:moveTo>
                    <a:pt x="22256" y="3413"/>
                  </a:moveTo>
                  <a:lnTo>
                    <a:pt x="22258" y="3411"/>
                  </a:lnTo>
                  <a:cubicBezTo>
                    <a:pt x="22258" y="3411"/>
                    <a:pt x="22255" y="3413"/>
                    <a:pt x="22256" y="3413"/>
                  </a:cubicBezTo>
                  <a:close/>
                  <a:moveTo>
                    <a:pt x="22232" y="3413"/>
                  </a:moveTo>
                  <a:lnTo>
                    <a:pt x="22234" y="3411"/>
                  </a:lnTo>
                  <a:cubicBezTo>
                    <a:pt x="22234" y="3411"/>
                    <a:pt x="22231" y="3413"/>
                    <a:pt x="22232" y="3413"/>
                  </a:cubicBezTo>
                  <a:close/>
                  <a:moveTo>
                    <a:pt x="16277" y="1890"/>
                  </a:moveTo>
                  <a:lnTo>
                    <a:pt x="16279" y="1888"/>
                  </a:lnTo>
                  <a:cubicBezTo>
                    <a:pt x="16279" y="1888"/>
                    <a:pt x="16276" y="1889"/>
                    <a:pt x="16277" y="1890"/>
                  </a:cubicBezTo>
                  <a:close/>
                  <a:moveTo>
                    <a:pt x="16107" y="1890"/>
                  </a:moveTo>
                  <a:lnTo>
                    <a:pt x="16109" y="1888"/>
                  </a:lnTo>
                  <a:cubicBezTo>
                    <a:pt x="16109" y="1888"/>
                    <a:pt x="16106" y="1889"/>
                    <a:pt x="16107" y="1890"/>
                  </a:cubicBezTo>
                  <a:close/>
                  <a:moveTo>
                    <a:pt x="21008" y="2660"/>
                  </a:moveTo>
                  <a:lnTo>
                    <a:pt x="21011" y="2658"/>
                  </a:lnTo>
                  <a:cubicBezTo>
                    <a:pt x="21011" y="2658"/>
                    <a:pt x="21007" y="2659"/>
                    <a:pt x="21008" y="2660"/>
                  </a:cubicBezTo>
                  <a:close/>
                  <a:moveTo>
                    <a:pt x="18480" y="2765"/>
                  </a:moveTo>
                  <a:lnTo>
                    <a:pt x="18483" y="2763"/>
                  </a:lnTo>
                  <a:cubicBezTo>
                    <a:pt x="18483" y="2763"/>
                    <a:pt x="18480" y="2764"/>
                    <a:pt x="18480" y="2765"/>
                  </a:cubicBezTo>
                  <a:close/>
                  <a:moveTo>
                    <a:pt x="21381" y="4329"/>
                  </a:moveTo>
                  <a:lnTo>
                    <a:pt x="21383" y="4327"/>
                  </a:lnTo>
                  <a:cubicBezTo>
                    <a:pt x="21383" y="4327"/>
                    <a:pt x="21380" y="4328"/>
                    <a:pt x="21381" y="4329"/>
                  </a:cubicBezTo>
                  <a:close/>
                  <a:moveTo>
                    <a:pt x="23042" y="5415"/>
                  </a:moveTo>
                  <a:lnTo>
                    <a:pt x="23044" y="5412"/>
                  </a:lnTo>
                  <a:cubicBezTo>
                    <a:pt x="23044" y="5412"/>
                    <a:pt x="23041" y="5414"/>
                    <a:pt x="23042" y="5415"/>
                  </a:cubicBezTo>
                  <a:close/>
                  <a:moveTo>
                    <a:pt x="12048" y="1388"/>
                  </a:moveTo>
                  <a:lnTo>
                    <a:pt x="12050" y="1385"/>
                  </a:lnTo>
                  <a:cubicBezTo>
                    <a:pt x="12050" y="1386"/>
                    <a:pt x="12047" y="1387"/>
                    <a:pt x="12048" y="1388"/>
                  </a:cubicBezTo>
                  <a:close/>
                  <a:moveTo>
                    <a:pt x="15961" y="2141"/>
                  </a:moveTo>
                  <a:lnTo>
                    <a:pt x="15963" y="2139"/>
                  </a:lnTo>
                  <a:cubicBezTo>
                    <a:pt x="15963" y="2139"/>
                    <a:pt x="15960" y="2141"/>
                    <a:pt x="15961" y="2141"/>
                  </a:cubicBezTo>
                  <a:close/>
                  <a:moveTo>
                    <a:pt x="16820" y="2141"/>
                  </a:moveTo>
                  <a:lnTo>
                    <a:pt x="16822" y="2139"/>
                  </a:lnTo>
                  <a:cubicBezTo>
                    <a:pt x="16822" y="2139"/>
                    <a:pt x="16819" y="2141"/>
                    <a:pt x="16820" y="2141"/>
                  </a:cubicBezTo>
                  <a:close/>
                  <a:moveTo>
                    <a:pt x="16974" y="2141"/>
                  </a:moveTo>
                  <a:lnTo>
                    <a:pt x="16976" y="2139"/>
                  </a:lnTo>
                  <a:cubicBezTo>
                    <a:pt x="16976" y="2139"/>
                    <a:pt x="16973" y="2141"/>
                    <a:pt x="16974" y="2141"/>
                  </a:cubicBezTo>
                  <a:close/>
                  <a:moveTo>
                    <a:pt x="19258" y="4394"/>
                  </a:moveTo>
                  <a:lnTo>
                    <a:pt x="19261" y="4391"/>
                  </a:lnTo>
                  <a:cubicBezTo>
                    <a:pt x="19261" y="4392"/>
                    <a:pt x="19257" y="4393"/>
                    <a:pt x="19258" y="4394"/>
                  </a:cubicBezTo>
                  <a:close/>
                  <a:moveTo>
                    <a:pt x="17233" y="3122"/>
                  </a:moveTo>
                  <a:lnTo>
                    <a:pt x="17235" y="3119"/>
                  </a:lnTo>
                  <a:cubicBezTo>
                    <a:pt x="17235" y="3120"/>
                    <a:pt x="17232" y="3121"/>
                    <a:pt x="17233" y="3122"/>
                  </a:cubicBezTo>
                  <a:close/>
                  <a:moveTo>
                    <a:pt x="23220" y="1307"/>
                  </a:moveTo>
                  <a:lnTo>
                    <a:pt x="23223" y="1304"/>
                  </a:lnTo>
                  <a:cubicBezTo>
                    <a:pt x="23222" y="1305"/>
                    <a:pt x="23219" y="1306"/>
                    <a:pt x="23220" y="1307"/>
                  </a:cubicBezTo>
                  <a:close/>
                  <a:moveTo>
                    <a:pt x="18626" y="2222"/>
                  </a:moveTo>
                  <a:lnTo>
                    <a:pt x="18629" y="2220"/>
                  </a:lnTo>
                  <a:cubicBezTo>
                    <a:pt x="18629" y="2220"/>
                    <a:pt x="18625" y="2222"/>
                    <a:pt x="18626" y="2222"/>
                  </a:cubicBezTo>
                  <a:close/>
                  <a:moveTo>
                    <a:pt x="18051" y="3308"/>
                  </a:moveTo>
                  <a:lnTo>
                    <a:pt x="18053" y="3306"/>
                  </a:lnTo>
                  <a:cubicBezTo>
                    <a:pt x="18053" y="3306"/>
                    <a:pt x="18050" y="3307"/>
                    <a:pt x="18051" y="3308"/>
                  </a:cubicBezTo>
                  <a:close/>
                  <a:moveTo>
                    <a:pt x="18132" y="3308"/>
                  </a:moveTo>
                  <a:lnTo>
                    <a:pt x="18135" y="3306"/>
                  </a:lnTo>
                  <a:cubicBezTo>
                    <a:pt x="18134" y="3306"/>
                    <a:pt x="18131" y="3307"/>
                    <a:pt x="18132" y="3308"/>
                  </a:cubicBezTo>
                  <a:close/>
                  <a:moveTo>
                    <a:pt x="11440" y="1388"/>
                  </a:moveTo>
                  <a:lnTo>
                    <a:pt x="11442" y="1385"/>
                  </a:lnTo>
                  <a:cubicBezTo>
                    <a:pt x="11442" y="1386"/>
                    <a:pt x="11439" y="1387"/>
                    <a:pt x="11440" y="1388"/>
                  </a:cubicBezTo>
                  <a:close/>
                  <a:moveTo>
                    <a:pt x="21089" y="3851"/>
                  </a:moveTo>
                  <a:lnTo>
                    <a:pt x="21092" y="3849"/>
                  </a:lnTo>
                  <a:cubicBezTo>
                    <a:pt x="21092" y="3849"/>
                    <a:pt x="21088" y="3850"/>
                    <a:pt x="21089" y="3851"/>
                  </a:cubicBezTo>
                  <a:close/>
                  <a:moveTo>
                    <a:pt x="22742" y="4394"/>
                  </a:moveTo>
                  <a:lnTo>
                    <a:pt x="22744" y="4391"/>
                  </a:lnTo>
                  <a:cubicBezTo>
                    <a:pt x="22744" y="4392"/>
                    <a:pt x="22741" y="4393"/>
                    <a:pt x="22742" y="4394"/>
                  </a:cubicBezTo>
                  <a:close/>
                  <a:moveTo>
                    <a:pt x="22523" y="1056"/>
                  </a:moveTo>
                  <a:lnTo>
                    <a:pt x="22526" y="1053"/>
                  </a:lnTo>
                  <a:cubicBezTo>
                    <a:pt x="22526" y="1053"/>
                    <a:pt x="22523" y="1055"/>
                    <a:pt x="22523" y="1056"/>
                  </a:cubicBezTo>
                  <a:close/>
                  <a:moveTo>
                    <a:pt x="16560" y="4499"/>
                  </a:moveTo>
                  <a:lnTo>
                    <a:pt x="16563" y="4497"/>
                  </a:lnTo>
                  <a:cubicBezTo>
                    <a:pt x="16563" y="4497"/>
                    <a:pt x="16560" y="4498"/>
                    <a:pt x="16560" y="4499"/>
                  </a:cubicBezTo>
                  <a:close/>
                  <a:moveTo>
                    <a:pt x="16277" y="2619"/>
                  </a:moveTo>
                  <a:lnTo>
                    <a:pt x="16279" y="2617"/>
                  </a:lnTo>
                  <a:cubicBezTo>
                    <a:pt x="16279" y="2617"/>
                    <a:pt x="16276" y="2619"/>
                    <a:pt x="16277" y="2619"/>
                  </a:cubicBezTo>
                  <a:close/>
                  <a:moveTo>
                    <a:pt x="17168" y="2368"/>
                  </a:moveTo>
                  <a:lnTo>
                    <a:pt x="17170" y="2366"/>
                  </a:lnTo>
                  <a:cubicBezTo>
                    <a:pt x="17170" y="2366"/>
                    <a:pt x="17167" y="2367"/>
                    <a:pt x="17168" y="2368"/>
                  </a:cubicBezTo>
                  <a:close/>
                  <a:moveTo>
                    <a:pt x="19939" y="3705"/>
                  </a:moveTo>
                  <a:lnTo>
                    <a:pt x="19941" y="3703"/>
                  </a:lnTo>
                  <a:cubicBezTo>
                    <a:pt x="19941" y="3703"/>
                    <a:pt x="19938" y="3704"/>
                    <a:pt x="19939" y="3705"/>
                  </a:cubicBezTo>
                  <a:close/>
                  <a:moveTo>
                    <a:pt x="17589" y="5301"/>
                  </a:moveTo>
                  <a:lnTo>
                    <a:pt x="17589" y="5305"/>
                  </a:lnTo>
                  <a:cubicBezTo>
                    <a:pt x="17597" y="5304"/>
                    <a:pt x="17578" y="5320"/>
                    <a:pt x="17592" y="5304"/>
                  </a:cubicBezTo>
                  <a:cubicBezTo>
                    <a:pt x="17592" y="5304"/>
                    <a:pt x="17593" y="5303"/>
                    <a:pt x="17593" y="5303"/>
                  </a:cubicBezTo>
                  <a:lnTo>
                    <a:pt x="17589" y="5301"/>
                  </a:lnTo>
                  <a:close/>
                  <a:moveTo>
                    <a:pt x="20376" y="5447"/>
                  </a:moveTo>
                  <a:lnTo>
                    <a:pt x="20377" y="5451"/>
                  </a:lnTo>
                  <a:cubicBezTo>
                    <a:pt x="20384" y="5450"/>
                    <a:pt x="20365" y="5466"/>
                    <a:pt x="20379" y="5450"/>
                  </a:cubicBezTo>
                  <a:cubicBezTo>
                    <a:pt x="20379" y="5450"/>
                    <a:pt x="20380" y="5449"/>
                    <a:pt x="20380" y="5448"/>
                  </a:cubicBezTo>
                  <a:lnTo>
                    <a:pt x="20376" y="5447"/>
                  </a:lnTo>
                  <a:close/>
                  <a:moveTo>
                    <a:pt x="16439" y="2571"/>
                  </a:moveTo>
                  <a:lnTo>
                    <a:pt x="16439" y="2574"/>
                  </a:lnTo>
                  <a:cubicBezTo>
                    <a:pt x="16447" y="2574"/>
                    <a:pt x="16428" y="2590"/>
                    <a:pt x="16442" y="2574"/>
                  </a:cubicBezTo>
                  <a:cubicBezTo>
                    <a:pt x="16442" y="2574"/>
                    <a:pt x="16442" y="2572"/>
                    <a:pt x="16442" y="2572"/>
                  </a:cubicBezTo>
                  <a:lnTo>
                    <a:pt x="16439" y="2571"/>
                  </a:lnTo>
                  <a:close/>
                  <a:moveTo>
                    <a:pt x="18975" y="5617"/>
                  </a:moveTo>
                  <a:lnTo>
                    <a:pt x="18975" y="5621"/>
                  </a:lnTo>
                  <a:cubicBezTo>
                    <a:pt x="18982" y="5620"/>
                    <a:pt x="18964" y="5636"/>
                    <a:pt x="18977" y="5620"/>
                  </a:cubicBezTo>
                  <a:cubicBezTo>
                    <a:pt x="18977" y="5620"/>
                    <a:pt x="18978" y="5619"/>
                    <a:pt x="18978" y="5619"/>
                  </a:cubicBezTo>
                  <a:lnTo>
                    <a:pt x="18975" y="5617"/>
                  </a:lnTo>
                  <a:close/>
                  <a:moveTo>
                    <a:pt x="15710" y="1404"/>
                  </a:moveTo>
                  <a:lnTo>
                    <a:pt x="15710" y="1408"/>
                  </a:lnTo>
                  <a:cubicBezTo>
                    <a:pt x="15717" y="1407"/>
                    <a:pt x="15698" y="1423"/>
                    <a:pt x="15712" y="1407"/>
                  </a:cubicBezTo>
                  <a:cubicBezTo>
                    <a:pt x="15712" y="1407"/>
                    <a:pt x="15713" y="1405"/>
                    <a:pt x="15713" y="1405"/>
                  </a:cubicBezTo>
                  <a:lnTo>
                    <a:pt x="15710" y="1404"/>
                  </a:lnTo>
                  <a:close/>
                  <a:moveTo>
                    <a:pt x="17241" y="1939"/>
                  </a:moveTo>
                  <a:lnTo>
                    <a:pt x="17241" y="1942"/>
                  </a:lnTo>
                  <a:cubicBezTo>
                    <a:pt x="17249" y="1942"/>
                    <a:pt x="17230" y="1958"/>
                    <a:pt x="17244" y="1942"/>
                  </a:cubicBezTo>
                  <a:cubicBezTo>
                    <a:pt x="17244" y="1942"/>
                    <a:pt x="17245" y="1940"/>
                    <a:pt x="17245" y="1940"/>
                  </a:cubicBezTo>
                  <a:lnTo>
                    <a:pt x="17241" y="1939"/>
                  </a:lnTo>
                  <a:close/>
                  <a:moveTo>
                    <a:pt x="17176" y="4313"/>
                  </a:moveTo>
                  <a:lnTo>
                    <a:pt x="17176" y="4316"/>
                  </a:lnTo>
                  <a:cubicBezTo>
                    <a:pt x="17184" y="4316"/>
                    <a:pt x="17165" y="4332"/>
                    <a:pt x="17179" y="4316"/>
                  </a:cubicBezTo>
                  <a:cubicBezTo>
                    <a:pt x="17179" y="4316"/>
                    <a:pt x="17180" y="4314"/>
                    <a:pt x="17180" y="4314"/>
                  </a:cubicBezTo>
                  <a:lnTo>
                    <a:pt x="17176" y="4313"/>
                  </a:lnTo>
                  <a:close/>
                  <a:moveTo>
                    <a:pt x="16876" y="2579"/>
                  </a:moveTo>
                  <a:lnTo>
                    <a:pt x="16876" y="2583"/>
                  </a:lnTo>
                  <a:cubicBezTo>
                    <a:pt x="16884" y="2582"/>
                    <a:pt x="16865" y="2598"/>
                    <a:pt x="16879" y="2582"/>
                  </a:cubicBezTo>
                  <a:cubicBezTo>
                    <a:pt x="16879" y="2582"/>
                    <a:pt x="16880" y="2580"/>
                    <a:pt x="16880" y="2580"/>
                  </a:cubicBezTo>
                  <a:lnTo>
                    <a:pt x="16876" y="2579"/>
                  </a:lnTo>
                  <a:close/>
                  <a:moveTo>
                    <a:pt x="18075" y="4791"/>
                  </a:moveTo>
                  <a:lnTo>
                    <a:pt x="18076" y="4794"/>
                  </a:lnTo>
                  <a:cubicBezTo>
                    <a:pt x="18083" y="4794"/>
                    <a:pt x="18064" y="4810"/>
                    <a:pt x="18078" y="4794"/>
                  </a:cubicBezTo>
                  <a:cubicBezTo>
                    <a:pt x="18078" y="4794"/>
                    <a:pt x="18079" y="4792"/>
                    <a:pt x="18079" y="4792"/>
                  </a:cubicBezTo>
                  <a:lnTo>
                    <a:pt x="18075" y="4791"/>
                  </a:lnTo>
                  <a:close/>
                  <a:moveTo>
                    <a:pt x="9220" y="1428"/>
                  </a:moveTo>
                  <a:cubicBezTo>
                    <a:pt x="9221" y="1429"/>
                    <a:pt x="9222" y="1425"/>
                    <a:pt x="9222" y="1426"/>
                  </a:cubicBezTo>
                  <a:lnTo>
                    <a:pt x="9222" y="1426"/>
                  </a:lnTo>
                  <a:cubicBezTo>
                    <a:pt x="9222" y="1426"/>
                    <a:pt x="9219" y="1428"/>
                    <a:pt x="9220" y="1428"/>
                  </a:cubicBezTo>
                  <a:close/>
                  <a:moveTo>
                    <a:pt x="14162" y="5747"/>
                  </a:moveTo>
                  <a:cubicBezTo>
                    <a:pt x="14163" y="5748"/>
                    <a:pt x="14165" y="5743"/>
                    <a:pt x="14165" y="5745"/>
                  </a:cubicBezTo>
                  <a:lnTo>
                    <a:pt x="14165" y="5745"/>
                  </a:lnTo>
                  <a:cubicBezTo>
                    <a:pt x="14164" y="5745"/>
                    <a:pt x="14161" y="5746"/>
                    <a:pt x="14162" y="5747"/>
                  </a:cubicBezTo>
                  <a:close/>
                  <a:moveTo>
                    <a:pt x="21008" y="3430"/>
                  </a:moveTo>
                  <a:cubicBezTo>
                    <a:pt x="21009" y="3430"/>
                    <a:pt x="21011" y="3426"/>
                    <a:pt x="21011" y="3427"/>
                  </a:cubicBezTo>
                  <a:lnTo>
                    <a:pt x="21011" y="3427"/>
                  </a:lnTo>
                  <a:cubicBezTo>
                    <a:pt x="21011" y="3427"/>
                    <a:pt x="21007" y="3429"/>
                    <a:pt x="21008" y="3430"/>
                  </a:cubicBezTo>
                  <a:close/>
                  <a:moveTo>
                    <a:pt x="18788" y="4848"/>
                  </a:moveTo>
                  <a:cubicBezTo>
                    <a:pt x="18789" y="4848"/>
                    <a:pt x="18791" y="4844"/>
                    <a:pt x="18791" y="4845"/>
                  </a:cubicBezTo>
                  <a:lnTo>
                    <a:pt x="18791" y="4845"/>
                  </a:lnTo>
                  <a:cubicBezTo>
                    <a:pt x="18791" y="4845"/>
                    <a:pt x="18788" y="4847"/>
                    <a:pt x="18788" y="4848"/>
                  </a:cubicBezTo>
                  <a:close/>
                  <a:moveTo>
                    <a:pt x="21324" y="4888"/>
                  </a:moveTo>
                  <a:cubicBezTo>
                    <a:pt x="21325" y="4889"/>
                    <a:pt x="21327" y="4885"/>
                    <a:pt x="21327" y="4886"/>
                  </a:cubicBezTo>
                  <a:lnTo>
                    <a:pt x="21327" y="4886"/>
                  </a:lnTo>
                  <a:cubicBezTo>
                    <a:pt x="21327" y="4886"/>
                    <a:pt x="21323" y="4887"/>
                    <a:pt x="21324" y="4888"/>
                  </a:cubicBezTo>
                  <a:close/>
                  <a:moveTo>
                    <a:pt x="11651" y="5933"/>
                  </a:moveTo>
                  <a:cubicBezTo>
                    <a:pt x="11651" y="5934"/>
                    <a:pt x="11653" y="5930"/>
                    <a:pt x="11653" y="5931"/>
                  </a:cubicBezTo>
                  <a:lnTo>
                    <a:pt x="11653" y="5931"/>
                  </a:lnTo>
                  <a:cubicBezTo>
                    <a:pt x="11653" y="5931"/>
                    <a:pt x="11650" y="5932"/>
                    <a:pt x="11651" y="5933"/>
                  </a:cubicBezTo>
                  <a:close/>
                  <a:moveTo>
                    <a:pt x="16593" y="5496"/>
                  </a:moveTo>
                  <a:cubicBezTo>
                    <a:pt x="16594" y="5497"/>
                    <a:pt x="16595" y="5492"/>
                    <a:pt x="16595" y="5493"/>
                  </a:cubicBezTo>
                  <a:lnTo>
                    <a:pt x="16595" y="5493"/>
                  </a:lnTo>
                  <a:cubicBezTo>
                    <a:pt x="16595" y="5494"/>
                    <a:pt x="16592" y="5495"/>
                    <a:pt x="16593" y="5496"/>
                  </a:cubicBezTo>
                  <a:close/>
                  <a:moveTo>
                    <a:pt x="23228" y="3179"/>
                  </a:moveTo>
                  <a:cubicBezTo>
                    <a:pt x="23229" y="3179"/>
                    <a:pt x="23231" y="3175"/>
                    <a:pt x="23231" y="3176"/>
                  </a:cubicBezTo>
                  <a:lnTo>
                    <a:pt x="23231" y="3176"/>
                  </a:lnTo>
                  <a:cubicBezTo>
                    <a:pt x="23230" y="3176"/>
                    <a:pt x="23227" y="3178"/>
                    <a:pt x="23228" y="3179"/>
                  </a:cubicBezTo>
                  <a:close/>
                  <a:moveTo>
                    <a:pt x="13522" y="2384"/>
                  </a:moveTo>
                  <a:cubicBezTo>
                    <a:pt x="13523" y="2385"/>
                    <a:pt x="13525" y="2381"/>
                    <a:pt x="13525" y="2382"/>
                  </a:cubicBezTo>
                  <a:lnTo>
                    <a:pt x="13525" y="2382"/>
                  </a:lnTo>
                  <a:cubicBezTo>
                    <a:pt x="13524" y="2382"/>
                    <a:pt x="13521" y="2384"/>
                    <a:pt x="13522" y="2384"/>
                  </a:cubicBezTo>
                  <a:close/>
                  <a:moveTo>
                    <a:pt x="21640" y="5350"/>
                  </a:moveTo>
                  <a:cubicBezTo>
                    <a:pt x="21641" y="5351"/>
                    <a:pt x="21643" y="5346"/>
                    <a:pt x="21643" y="5348"/>
                  </a:cubicBezTo>
                  <a:lnTo>
                    <a:pt x="21643" y="5348"/>
                  </a:lnTo>
                  <a:cubicBezTo>
                    <a:pt x="21642" y="5348"/>
                    <a:pt x="21639" y="5349"/>
                    <a:pt x="21640" y="5350"/>
                  </a:cubicBezTo>
                  <a:close/>
                  <a:moveTo>
                    <a:pt x="15928" y="5123"/>
                  </a:moveTo>
                  <a:cubicBezTo>
                    <a:pt x="15929" y="5124"/>
                    <a:pt x="15931" y="5120"/>
                    <a:pt x="15931" y="5121"/>
                  </a:cubicBezTo>
                  <a:lnTo>
                    <a:pt x="15931" y="5121"/>
                  </a:lnTo>
                  <a:cubicBezTo>
                    <a:pt x="15931" y="5121"/>
                    <a:pt x="15928" y="5122"/>
                    <a:pt x="15928" y="5123"/>
                  </a:cubicBezTo>
                  <a:close/>
                  <a:moveTo>
                    <a:pt x="18399" y="5018"/>
                  </a:moveTo>
                  <a:cubicBezTo>
                    <a:pt x="18400" y="5019"/>
                    <a:pt x="18402" y="5014"/>
                    <a:pt x="18402" y="5015"/>
                  </a:cubicBezTo>
                  <a:lnTo>
                    <a:pt x="18402" y="5015"/>
                  </a:lnTo>
                  <a:cubicBezTo>
                    <a:pt x="18402" y="5015"/>
                    <a:pt x="18399" y="5017"/>
                    <a:pt x="18399" y="5018"/>
                  </a:cubicBezTo>
                  <a:close/>
                  <a:moveTo>
                    <a:pt x="17055" y="2222"/>
                  </a:moveTo>
                  <a:cubicBezTo>
                    <a:pt x="17055" y="2223"/>
                    <a:pt x="17057" y="2219"/>
                    <a:pt x="17057" y="2220"/>
                  </a:cubicBezTo>
                  <a:lnTo>
                    <a:pt x="17057" y="2220"/>
                  </a:lnTo>
                  <a:cubicBezTo>
                    <a:pt x="17057" y="2220"/>
                    <a:pt x="17054" y="2222"/>
                    <a:pt x="17055" y="2222"/>
                  </a:cubicBezTo>
                  <a:close/>
                  <a:moveTo>
                    <a:pt x="1450" y="5706"/>
                  </a:moveTo>
                  <a:cubicBezTo>
                    <a:pt x="1451" y="5707"/>
                    <a:pt x="1453" y="5703"/>
                    <a:pt x="1453" y="5704"/>
                  </a:cubicBezTo>
                  <a:lnTo>
                    <a:pt x="1453" y="5704"/>
                  </a:lnTo>
                  <a:cubicBezTo>
                    <a:pt x="1453" y="5704"/>
                    <a:pt x="1449" y="5706"/>
                    <a:pt x="1450" y="5706"/>
                  </a:cubicBezTo>
                  <a:close/>
                  <a:moveTo>
                    <a:pt x="10095" y="1404"/>
                  </a:moveTo>
                  <a:cubicBezTo>
                    <a:pt x="10096" y="1405"/>
                    <a:pt x="10097" y="1401"/>
                    <a:pt x="10097" y="1402"/>
                  </a:cubicBezTo>
                  <a:lnTo>
                    <a:pt x="10097" y="1402"/>
                  </a:lnTo>
                  <a:cubicBezTo>
                    <a:pt x="10097" y="1402"/>
                    <a:pt x="10094" y="1403"/>
                    <a:pt x="10095" y="1404"/>
                  </a:cubicBezTo>
                  <a:close/>
                  <a:moveTo>
                    <a:pt x="16909" y="3243"/>
                  </a:moveTo>
                  <a:cubicBezTo>
                    <a:pt x="16910" y="3244"/>
                    <a:pt x="16911" y="3240"/>
                    <a:pt x="16911" y="3241"/>
                  </a:cubicBezTo>
                  <a:lnTo>
                    <a:pt x="16911" y="3241"/>
                  </a:lnTo>
                  <a:cubicBezTo>
                    <a:pt x="16911" y="3241"/>
                    <a:pt x="16908" y="3243"/>
                    <a:pt x="16909" y="3243"/>
                  </a:cubicBezTo>
                  <a:close/>
                  <a:moveTo>
                    <a:pt x="20401" y="4767"/>
                  </a:moveTo>
                  <a:cubicBezTo>
                    <a:pt x="20401" y="4767"/>
                    <a:pt x="20403" y="4763"/>
                    <a:pt x="20403" y="4764"/>
                  </a:cubicBezTo>
                  <a:lnTo>
                    <a:pt x="20403" y="4764"/>
                  </a:lnTo>
                  <a:cubicBezTo>
                    <a:pt x="20403" y="4764"/>
                    <a:pt x="20400" y="4766"/>
                    <a:pt x="20401" y="4767"/>
                  </a:cubicBezTo>
                  <a:close/>
                  <a:moveTo>
                    <a:pt x="21470" y="2133"/>
                  </a:moveTo>
                  <a:cubicBezTo>
                    <a:pt x="21471" y="2134"/>
                    <a:pt x="21472" y="2130"/>
                    <a:pt x="21472" y="2131"/>
                  </a:cubicBezTo>
                  <a:lnTo>
                    <a:pt x="21472" y="2131"/>
                  </a:lnTo>
                  <a:cubicBezTo>
                    <a:pt x="21472" y="2131"/>
                    <a:pt x="21469" y="2133"/>
                    <a:pt x="21470" y="2133"/>
                  </a:cubicBezTo>
                  <a:close/>
                  <a:moveTo>
                    <a:pt x="17516" y="2133"/>
                  </a:moveTo>
                  <a:cubicBezTo>
                    <a:pt x="17517" y="2134"/>
                    <a:pt x="17519" y="2130"/>
                    <a:pt x="17519" y="2131"/>
                  </a:cubicBezTo>
                  <a:lnTo>
                    <a:pt x="17519" y="2131"/>
                  </a:lnTo>
                  <a:cubicBezTo>
                    <a:pt x="17519" y="2131"/>
                    <a:pt x="17516" y="2133"/>
                    <a:pt x="17516" y="2133"/>
                  </a:cubicBezTo>
                  <a:close/>
                  <a:moveTo>
                    <a:pt x="16423" y="1736"/>
                  </a:moveTo>
                  <a:cubicBezTo>
                    <a:pt x="16423" y="1737"/>
                    <a:pt x="16425" y="1733"/>
                    <a:pt x="16425" y="1734"/>
                  </a:cubicBezTo>
                  <a:lnTo>
                    <a:pt x="16425" y="1734"/>
                  </a:lnTo>
                  <a:cubicBezTo>
                    <a:pt x="16425" y="1734"/>
                    <a:pt x="16422" y="1736"/>
                    <a:pt x="16423" y="1736"/>
                  </a:cubicBezTo>
                  <a:close/>
                  <a:moveTo>
                    <a:pt x="14332" y="2684"/>
                  </a:moveTo>
                  <a:cubicBezTo>
                    <a:pt x="14333" y="2685"/>
                    <a:pt x="14335" y="2681"/>
                    <a:pt x="14335" y="2682"/>
                  </a:cubicBezTo>
                  <a:lnTo>
                    <a:pt x="14335" y="2682"/>
                  </a:lnTo>
                  <a:cubicBezTo>
                    <a:pt x="14335" y="2682"/>
                    <a:pt x="14331" y="2683"/>
                    <a:pt x="14332" y="2684"/>
                  </a:cubicBezTo>
                  <a:close/>
                  <a:moveTo>
                    <a:pt x="15993" y="4499"/>
                  </a:moveTo>
                  <a:cubicBezTo>
                    <a:pt x="15994" y="4500"/>
                    <a:pt x="15996" y="4496"/>
                    <a:pt x="15996" y="4497"/>
                  </a:cubicBezTo>
                  <a:lnTo>
                    <a:pt x="15996" y="4497"/>
                  </a:lnTo>
                  <a:cubicBezTo>
                    <a:pt x="15995" y="4497"/>
                    <a:pt x="15992" y="4498"/>
                    <a:pt x="15993" y="4499"/>
                  </a:cubicBezTo>
                  <a:close/>
                  <a:moveTo>
                    <a:pt x="15750" y="5374"/>
                  </a:moveTo>
                  <a:cubicBezTo>
                    <a:pt x="15751" y="5375"/>
                    <a:pt x="15753" y="5371"/>
                    <a:pt x="15753" y="5372"/>
                  </a:cubicBezTo>
                  <a:lnTo>
                    <a:pt x="15753" y="5372"/>
                  </a:lnTo>
                  <a:cubicBezTo>
                    <a:pt x="15752" y="5372"/>
                    <a:pt x="15749" y="5373"/>
                    <a:pt x="15750" y="5374"/>
                  </a:cubicBezTo>
                  <a:close/>
                  <a:moveTo>
                    <a:pt x="16982" y="4937"/>
                  </a:moveTo>
                  <a:cubicBezTo>
                    <a:pt x="16982" y="4938"/>
                    <a:pt x="16984" y="4933"/>
                    <a:pt x="16984" y="4934"/>
                  </a:cubicBezTo>
                  <a:lnTo>
                    <a:pt x="16984" y="4934"/>
                  </a:lnTo>
                  <a:cubicBezTo>
                    <a:pt x="16984" y="4934"/>
                    <a:pt x="16981" y="4936"/>
                    <a:pt x="16982" y="4937"/>
                  </a:cubicBezTo>
                  <a:close/>
                  <a:moveTo>
                    <a:pt x="15539" y="5666"/>
                  </a:moveTo>
                  <a:cubicBezTo>
                    <a:pt x="15540" y="5667"/>
                    <a:pt x="15542" y="5662"/>
                    <a:pt x="15542" y="5663"/>
                  </a:cubicBezTo>
                  <a:lnTo>
                    <a:pt x="15542" y="5663"/>
                  </a:lnTo>
                  <a:cubicBezTo>
                    <a:pt x="15542" y="5664"/>
                    <a:pt x="15539" y="5665"/>
                    <a:pt x="15539" y="5666"/>
                  </a:cubicBezTo>
                  <a:close/>
                  <a:moveTo>
                    <a:pt x="15685" y="1696"/>
                  </a:moveTo>
                  <a:cubicBezTo>
                    <a:pt x="15686" y="1697"/>
                    <a:pt x="15688" y="1692"/>
                    <a:pt x="15688" y="1693"/>
                  </a:cubicBezTo>
                  <a:lnTo>
                    <a:pt x="15688" y="1693"/>
                  </a:lnTo>
                  <a:cubicBezTo>
                    <a:pt x="15688" y="1694"/>
                    <a:pt x="15685" y="1695"/>
                    <a:pt x="15685" y="1696"/>
                  </a:cubicBezTo>
                  <a:close/>
                  <a:moveTo>
                    <a:pt x="15191" y="2490"/>
                  </a:moveTo>
                  <a:cubicBezTo>
                    <a:pt x="15192" y="2491"/>
                    <a:pt x="15194" y="2486"/>
                    <a:pt x="15194" y="2487"/>
                  </a:cubicBezTo>
                  <a:lnTo>
                    <a:pt x="15194" y="2487"/>
                  </a:lnTo>
                  <a:cubicBezTo>
                    <a:pt x="15193" y="2488"/>
                    <a:pt x="15190" y="2489"/>
                    <a:pt x="15191" y="2490"/>
                  </a:cubicBezTo>
                  <a:close/>
                  <a:moveTo>
                    <a:pt x="16990" y="5642"/>
                  </a:moveTo>
                  <a:cubicBezTo>
                    <a:pt x="16991" y="5642"/>
                    <a:pt x="16992" y="5638"/>
                    <a:pt x="16992" y="5639"/>
                  </a:cubicBezTo>
                  <a:lnTo>
                    <a:pt x="16992" y="5639"/>
                  </a:lnTo>
                  <a:cubicBezTo>
                    <a:pt x="16992" y="5639"/>
                    <a:pt x="16989" y="5641"/>
                    <a:pt x="16990" y="5642"/>
                  </a:cubicBezTo>
                  <a:close/>
                  <a:moveTo>
                    <a:pt x="18651" y="3097"/>
                  </a:moveTo>
                  <a:cubicBezTo>
                    <a:pt x="18651" y="3098"/>
                    <a:pt x="18653" y="3094"/>
                    <a:pt x="18653" y="3095"/>
                  </a:cubicBezTo>
                  <a:lnTo>
                    <a:pt x="18653" y="3095"/>
                  </a:lnTo>
                  <a:cubicBezTo>
                    <a:pt x="18653" y="3095"/>
                    <a:pt x="18650" y="3097"/>
                    <a:pt x="18651" y="3097"/>
                  </a:cubicBezTo>
                  <a:close/>
                  <a:moveTo>
                    <a:pt x="6109" y="6565"/>
                  </a:moveTo>
                  <a:cubicBezTo>
                    <a:pt x="6110" y="6566"/>
                    <a:pt x="6111" y="6562"/>
                    <a:pt x="6111" y="6563"/>
                  </a:cubicBezTo>
                  <a:lnTo>
                    <a:pt x="6111" y="6563"/>
                  </a:lnTo>
                  <a:cubicBezTo>
                    <a:pt x="6111" y="6563"/>
                    <a:pt x="6108" y="6564"/>
                    <a:pt x="6109" y="6565"/>
                  </a:cubicBezTo>
                  <a:close/>
                  <a:moveTo>
                    <a:pt x="18764" y="4993"/>
                  </a:moveTo>
                  <a:cubicBezTo>
                    <a:pt x="18765" y="4994"/>
                    <a:pt x="18766" y="4990"/>
                    <a:pt x="18766" y="4991"/>
                  </a:cubicBezTo>
                  <a:lnTo>
                    <a:pt x="18766" y="4991"/>
                  </a:lnTo>
                  <a:cubicBezTo>
                    <a:pt x="18766" y="4991"/>
                    <a:pt x="18763" y="4993"/>
                    <a:pt x="18764" y="4993"/>
                  </a:cubicBezTo>
                  <a:close/>
                  <a:moveTo>
                    <a:pt x="16196" y="5139"/>
                  </a:moveTo>
                  <a:cubicBezTo>
                    <a:pt x="16197" y="5140"/>
                    <a:pt x="16198" y="5136"/>
                    <a:pt x="16198" y="5137"/>
                  </a:cubicBezTo>
                  <a:lnTo>
                    <a:pt x="16198" y="5137"/>
                  </a:lnTo>
                  <a:cubicBezTo>
                    <a:pt x="16198" y="5137"/>
                    <a:pt x="16195" y="5138"/>
                    <a:pt x="16196" y="5139"/>
                  </a:cubicBezTo>
                  <a:close/>
                  <a:moveTo>
                    <a:pt x="20279" y="2158"/>
                  </a:moveTo>
                  <a:cubicBezTo>
                    <a:pt x="20280" y="2158"/>
                    <a:pt x="20282" y="2154"/>
                    <a:pt x="20282" y="2155"/>
                  </a:cubicBezTo>
                  <a:lnTo>
                    <a:pt x="20282" y="2155"/>
                  </a:lnTo>
                  <a:cubicBezTo>
                    <a:pt x="20281" y="2155"/>
                    <a:pt x="20278" y="2157"/>
                    <a:pt x="20279" y="2158"/>
                  </a:cubicBezTo>
                  <a:close/>
                  <a:moveTo>
                    <a:pt x="16261" y="5682"/>
                  </a:moveTo>
                  <a:cubicBezTo>
                    <a:pt x="16261" y="5683"/>
                    <a:pt x="16263" y="5679"/>
                    <a:pt x="16263" y="5680"/>
                  </a:cubicBezTo>
                  <a:lnTo>
                    <a:pt x="16263" y="5680"/>
                  </a:lnTo>
                  <a:cubicBezTo>
                    <a:pt x="16263" y="5680"/>
                    <a:pt x="16260" y="5681"/>
                    <a:pt x="16261" y="5682"/>
                  </a:cubicBezTo>
                  <a:close/>
                  <a:moveTo>
                    <a:pt x="15094" y="2303"/>
                  </a:moveTo>
                  <a:cubicBezTo>
                    <a:pt x="15095" y="2304"/>
                    <a:pt x="15096" y="2300"/>
                    <a:pt x="15096" y="2301"/>
                  </a:cubicBezTo>
                  <a:lnTo>
                    <a:pt x="15096" y="2301"/>
                  </a:lnTo>
                  <a:cubicBezTo>
                    <a:pt x="15096" y="2301"/>
                    <a:pt x="15093" y="2303"/>
                    <a:pt x="15094" y="2303"/>
                  </a:cubicBezTo>
                  <a:close/>
                  <a:moveTo>
                    <a:pt x="16147" y="2384"/>
                  </a:moveTo>
                  <a:cubicBezTo>
                    <a:pt x="16148" y="2385"/>
                    <a:pt x="16150" y="2381"/>
                    <a:pt x="16150" y="2382"/>
                  </a:cubicBezTo>
                  <a:lnTo>
                    <a:pt x="16150" y="2382"/>
                  </a:lnTo>
                  <a:cubicBezTo>
                    <a:pt x="16149" y="2382"/>
                    <a:pt x="16146" y="2384"/>
                    <a:pt x="16147" y="2384"/>
                  </a:cubicBezTo>
                  <a:close/>
                  <a:moveTo>
                    <a:pt x="15661" y="5099"/>
                  </a:moveTo>
                  <a:cubicBezTo>
                    <a:pt x="15662" y="5100"/>
                    <a:pt x="15663" y="5095"/>
                    <a:pt x="15663" y="5096"/>
                  </a:cubicBezTo>
                  <a:lnTo>
                    <a:pt x="15663" y="5096"/>
                  </a:lnTo>
                  <a:cubicBezTo>
                    <a:pt x="15663" y="5096"/>
                    <a:pt x="15660" y="5098"/>
                    <a:pt x="15661" y="5099"/>
                  </a:cubicBezTo>
                  <a:close/>
                  <a:moveTo>
                    <a:pt x="16641" y="4848"/>
                  </a:moveTo>
                  <a:cubicBezTo>
                    <a:pt x="16642" y="4848"/>
                    <a:pt x="16644" y="4844"/>
                    <a:pt x="16644" y="4845"/>
                  </a:cubicBezTo>
                  <a:lnTo>
                    <a:pt x="16644" y="4845"/>
                  </a:lnTo>
                  <a:cubicBezTo>
                    <a:pt x="16644" y="4845"/>
                    <a:pt x="16641" y="4847"/>
                    <a:pt x="16641" y="4848"/>
                  </a:cubicBezTo>
                  <a:close/>
                  <a:moveTo>
                    <a:pt x="1961" y="6079"/>
                  </a:moveTo>
                  <a:cubicBezTo>
                    <a:pt x="1961" y="6080"/>
                    <a:pt x="1963" y="6076"/>
                    <a:pt x="1963" y="6077"/>
                  </a:cubicBezTo>
                  <a:lnTo>
                    <a:pt x="1963" y="6077"/>
                  </a:lnTo>
                  <a:cubicBezTo>
                    <a:pt x="1963" y="6077"/>
                    <a:pt x="1960" y="6078"/>
                    <a:pt x="1961" y="6079"/>
                  </a:cubicBezTo>
                  <a:close/>
                  <a:moveTo>
                    <a:pt x="21203" y="4451"/>
                  </a:moveTo>
                  <a:cubicBezTo>
                    <a:pt x="21204" y="4451"/>
                    <a:pt x="21205" y="4447"/>
                    <a:pt x="21205" y="4448"/>
                  </a:cubicBezTo>
                  <a:lnTo>
                    <a:pt x="21205" y="4448"/>
                  </a:lnTo>
                  <a:cubicBezTo>
                    <a:pt x="21205" y="4448"/>
                    <a:pt x="21202" y="4450"/>
                    <a:pt x="21203" y="4451"/>
                  </a:cubicBezTo>
                  <a:close/>
                  <a:moveTo>
                    <a:pt x="18699" y="1947"/>
                  </a:moveTo>
                  <a:cubicBezTo>
                    <a:pt x="18700" y="1948"/>
                    <a:pt x="18702" y="1943"/>
                    <a:pt x="18702" y="1945"/>
                  </a:cubicBezTo>
                  <a:lnTo>
                    <a:pt x="18702" y="1945"/>
                  </a:lnTo>
                  <a:cubicBezTo>
                    <a:pt x="18701" y="1945"/>
                    <a:pt x="18698" y="1946"/>
                    <a:pt x="18699" y="1947"/>
                  </a:cubicBezTo>
                  <a:close/>
                  <a:moveTo>
                    <a:pt x="14430" y="2595"/>
                  </a:moveTo>
                  <a:cubicBezTo>
                    <a:pt x="14430" y="2596"/>
                    <a:pt x="14432" y="2592"/>
                    <a:pt x="14432" y="2593"/>
                  </a:cubicBezTo>
                  <a:lnTo>
                    <a:pt x="14432" y="2593"/>
                  </a:lnTo>
                  <a:cubicBezTo>
                    <a:pt x="14432" y="2593"/>
                    <a:pt x="14429" y="2594"/>
                    <a:pt x="14430" y="2595"/>
                  </a:cubicBezTo>
                  <a:close/>
                  <a:moveTo>
                    <a:pt x="16017" y="5682"/>
                  </a:moveTo>
                  <a:cubicBezTo>
                    <a:pt x="16018" y="5683"/>
                    <a:pt x="16020" y="5679"/>
                    <a:pt x="16020" y="5680"/>
                  </a:cubicBezTo>
                  <a:lnTo>
                    <a:pt x="16020" y="5680"/>
                  </a:lnTo>
                  <a:cubicBezTo>
                    <a:pt x="16020" y="5680"/>
                    <a:pt x="16017" y="5681"/>
                    <a:pt x="16017" y="5682"/>
                  </a:cubicBezTo>
                  <a:close/>
                  <a:moveTo>
                    <a:pt x="22856" y="3535"/>
                  </a:moveTo>
                  <a:cubicBezTo>
                    <a:pt x="22856" y="3536"/>
                    <a:pt x="22858" y="3531"/>
                    <a:pt x="22858" y="3533"/>
                  </a:cubicBezTo>
                  <a:lnTo>
                    <a:pt x="22858" y="3533"/>
                  </a:lnTo>
                  <a:cubicBezTo>
                    <a:pt x="22858" y="3533"/>
                    <a:pt x="22855" y="3534"/>
                    <a:pt x="22856" y="3535"/>
                  </a:cubicBezTo>
                  <a:close/>
                  <a:moveTo>
                    <a:pt x="23001" y="3535"/>
                  </a:moveTo>
                  <a:cubicBezTo>
                    <a:pt x="23002" y="3536"/>
                    <a:pt x="23004" y="3531"/>
                    <a:pt x="23004" y="3533"/>
                  </a:cubicBezTo>
                  <a:lnTo>
                    <a:pt x="23004" y="3533"/>
                  </a:lnTo>
                  <a:cubicBezTo>
                    <a:pt x="23004" y="3533"/>
                    <a:pt x="23001" y="3534"/>
                    <a:pt x="23001" y="3535"/>
                  </a:cubicBezTo>
                  <a:close/>
                  <a:moveTo>
                    <a:pt x="17103" y="5496"/>
                  </a:moveTo>
                  <a:cubicBezTo>
                    <a:pt x="17104" y="5497"/>
                    <a:pt x="17106" y="5492"/>
                    <a:pt x="17106" y="5493"/>
                  </a:cubicBezTo>
                  <a:lnTo>
                    <a:pt x="17106" y="5493"/>
                  </a:lnTo>
                  <a:cubicBezTo>
                    <a:pt x="17105" y="5494"/>
                    <a:pt x="17102" y="5495"/>
                    <a:pt x="17103" y="5496"/>
                  </a:cubicBezTo>
                  <a:close/>
                  <a:moveTo>
                    <a:pt x="18181" y="2287"/>
                  </a:moveTo>
                  <a:cubicBezTo>
                    <a:pt x="18182" y="2288"/>
                    <a:pt x="18183" y="2284"/>
                    <a:pt x="18183" y="2285"/>
                  </a:cubicBezTo>
                  <a:lnTo>
                    <a:pt x="18183" y="2285"/>
                  </a:lnTo>
                  <a:cubicBezTo>
                    <a:pt x="18183" y="2285"/>
                    <a:pt x="18180" y="2286"/>
                    <a:pt x="18181" y="2287"/>
                  </a:cubicBezTo>
                  <a:close/>
                  <a:moveTo>
                    <a:pt x="18286" y="5309"/>
                  </a:moveTo>
                  <a:cubicBezTo>
                    <a:pt x="18287" y="5310"/>
                    <a:pt x="18288" y="5306"/>
                    <a:pt x="18288" y="5307"/>
                  </a:cubicBezTo>
                  <a:lnTo>
                    <a:pt x="18288" y="5307"/>
                  </a:lnTo>
                  <a:cubicBezTo>
                    <a:pt x="18288" y="5307"/>
                    <a:pt x="18285" y="5309"/>
                    <a:pt x="18286" y="5309"/>
                  </a:cubicBezTo>
                  <a:close/>
                  <a:moveTo>
                    <a:pt x="17930" y="3349"/>
                  </a:moveTo>
                  <a:cubicBezTo>
                    <a:pt x="17930" y="3349"/>
                    <a:pt x="17932" y="3345"/>
                    <a:pt x="17932" y="3346"/>
                  </a:cubicBezTo>
                  <a:lnTo>
                    <a:pt x="17932" y="3346"/>
                  </a:lnTo>
                  <a:cubicBezTo>
                    <a:pt x="17932" y="3346"/>
                    <a:pt x="17929" y="3348"/>
                    <a:pt x="17930" y="3349"/>
                  </a:cubicBezTo>
                  <a:close/>
                  <a:moveTo>
                    <a:pt x="18707" y="845"/>
                  </a:moveTo>
                  <a:cubicBezTo>
                    <a:pt x="18708" y="846"/>
                    <a:pt x="18710" y="842"/>
                    <a:pt x="18710" y="843"/>
                  </a:cubicBezTo>
                  <a:lnTo>
                    <a:pt x="18710" y="843"/>
                  </a:lnTo>
                  <a:cubicBezTo>
                    <a:pt x="18710" y="843"/>
                    <a:pt x="18707" y="844"/>
                    <a:pt x="18707" y="845"/>
                  </a:cubicBezTo>
                  <a:close/>
                  <a:moveTo>
                    <a:pt x="15774" y="2263"/>
                  </a:moveTo>
                  <a:cubicBezTo>
                    <a:pt x="15775" y="2264"/>
                    <a:pt x="15777" y="2259"/>
                    <a:pt x="15777" y="2261"/>
                  </a:cubicBezTo>
                  <a:lnTo>
                    <a:pt x="15777" y="2261"/>
                  </a:lnTo>
                  <a:cubicBezTo>
                    <a:pt x="15777" y="2261"/>
                    <a:pt x="15774" y="2262"/>
                    <a:pt x="15774" y="2263"/>
                  </a:cubicBezTo>
                  <a:close/>
                  <a:moveTo>
                    <a:pt x="18853" y="2498"/>
                  </a:moveTo>
                  <a:cubicBezTo>
                    <a:pt x="18854" y="2499"/>
                    <a:pt x="18856" y="2494"/>
                    <a:pt x="18856" y="2496"/>
                  </a:cubicBezTo>
                  <a:lnTo>
                    <a:pt x="18856" y="2496"/>
                  </a:lnTo>
                  <a:cubicBezTo>
                    <a:pt x="18855" y="2496"/>
                    <a:pt x="18852" y="2497"/>
                    <a:pt x="18853" y="2498"/>
                  </a:cubicBezTo>
                  <a:close/>
                  <a:moveTo>
                    <a:pt x="18294" y="1809"/>
                  </a:moveTo>
                  <a:cubicBezTo>
                    <a:pt x="18295" y="1810"/>
                    <a:pt x="18297" y="1806"/>
                    <a:pt x="18297" y="1807"/>
                  </a:cubicBezTo>
                  <a:lnTo>
                    <a:pt x="18297" y="1807"/>
                  </a:lnTo>
                  <a:cubicBezTo>
                    <a:pt x="18296" y="1807"/>
                    <a:pt x="18293" y="1808"/>
                    <a:pt x="18294" y="1809"/>
                  </a:cubicBezTo>
                  <a:close/>
                  <a:moveTo>
                    <a:pt x="15993" y="2401"/>
                  </a:moveTo>
                  <a:cubicBezTo>
                    <a:pt x="15994" y="2402"/>
                    <a:pt x="15996" y="2397"/>
                    <a:pt x="15996" y="2398"/>
                  </a:cubicBezTo>
                  <a:lnTo>
                    <a:pt x="15996" y="2398"/>
                  </a:lnTo>
                  <a:cubicBezTo>
                    <a:pt x="15995" y="2398"/>
                    <a:pt x="15992" y="2400"/>
                    <a:pt x="15993" y="2401"/>
                  </a:cubicBezTo>
                  <a:close/>
                  <a:moveTo>
                    <a:pt x="22564" y="4856"/>
                  </a:moveTo>
                  <a:cubicBezTo>
                    <a:pt x="22565" y="4856"/>
                    <a:pt x="22566" y="4852"/>
                    <a:pt x="22566" y="4853"/>
                  </a:cubicBezTo>
                  <a:lnTo>
                    <a:pt x="22566" y="4853"/>
                  </a:lnTo>
                  <a:cubicBezTo>
                    <a:pt x="22566" y="4853"/>
                    <a:pt x="22563" y="4855"/>
                    <a:pt x="22564" y="4856"/>
                  </a:cubicBezTo>
                  <a:close/>
                  <a:moveTo>
                    <a:pt x="16666" y="4880"/>
                  </a:moveTo>
                  <a:cubicBezTo>
                    <a:pt x="16666" y="4881"/>
                    <a:pt x="16668" y="4876"/>
                    <a:pt x="16668" y="4878"/>
                  </a:cubicBezTo>
                  <a:lnTo>
                    <a:pt x="16668" y="4878"/>
                  </a:lnTo>
                  <a:cubicBezTo>
                    <a:pt x="16668" y="4878"/>
                    <a:pt x="16665" y="4879"/>
                    <a:pt x="16666" y="4880"/>
                  </a:cubicBezTo>
                  <a:close/>
                  <a:moveTo>
                    <a:pt x="15151" y="2069"/>
                  </a:moveTo>
                  <a:cubicBezTo>
                    <a:pt x="15151" y="2069"/>
                    <a:pt x="15153" y="2065"/>
                    <a:pt x="15153" y="2066"/>
                  </a:cubicBezTo>
                  <a:lnTo>
                    <a:pt x="15153" y="2066"/>
                  </a:lnTo>
                  <a:cubicBezTo>
                    <a:pt x="15153" y="2066"/>
                    <a:pt x="15150" y="2068"/>
                    <a:pt x="15151" y="2069"/>
                  </a:cubicBezTo>
                  <a:close/>
                  <a:moveTo>
                    <a:pt x="1385" y="2190"/>
                  </a:moveTo>
                  <a:cubicBezTo>
                    <a:pt x="1386" y="2191"/>
                    <a:pt x="1388" y="2186"/>
                    <a:pt x="1388" y="2188"/>
                  </a:cubicBezTo>
                  <a:lnTo>
                    <a:pt x="1388" y="2188"/>
                  </a:lnTo>
                  <a:cubicBezTo>
                    <a:pt x="1388" y="2188"/>
                    <a:pt x="1385" y="2189"/>
                    <a:pt x="1385" y="2190"/>
                  </a:cubicBezTo>
                  <a:close/>
                  <a:moveTo>
                    <a:pt x="20376" y="4856"/>
                  </a:moveTo>
                  <a:cubicBezTo>
                    <a:pt x="20377" y="4856"/>
                    <a:pt x="20379" y="4852"/>
                    <a:pt x="20379" y="4853"/>
                  </a:cubicBezTo>
                  <a:lnTo>
                    <a:pt x="20379" y="4853"/>
                  </a:lnTo>
                  <a:cubicBezTo>
                    <a:pt x="20379" y="4853"/>
                    <a:pt x="20376" y="4855"/>
                    <a:pt x="20376" y="4856"/>
                  </a:cubicBezTo>
                  <a:close/>
                  <a:moveTo>
                    <a:pt x="18254" y="1898"/>
                  </a:moveTo>
                  <a:cubicBezTo>
                    <a:pt x="18254" y="1899"/>
                    <a:pt x="18256" y="1895"/>
                    <a:pt x="18256" y="1896"/>
                  </a:cubicBezTo>
                  <a:lnTo>
                    <a:pt x="18256" y="1896"/>
                  </a:lnTo>
                  <a:cubicBezTo>
                    <a:pt x="18256" y="1896"/>
                    <a:pt x="18253" y="1898"/>
                    <a:pt x="18254" y="1898"/>
                  </a:cubicBezTo>
                  <a:close/>
                  <a:moveTo>
                    <a:pt x="21786" y="4718"/>
                  </a:moveTo>
                  <a:cubicBezTo>
                    <a:pt x="21787" y="4719"/>
                    <a:pt x="21788" y="4714"/>
                    <a:pt x="21788" y="4716"/>
                  </a:cubicBezTo>
                  <a:lnTo>
                    <a:pt x="21788" y="4716"/>
                  </a:lnTo>
                  <a:cubicBezTo>
                    <a:pt x="21788" y="4716"/>
                    <a:pt x="21785" y="4717"/>
                    <a:pt x="21786" y="4718"/>
                  </a:cubicBezTo>
                  <a:close/>
                  <a:moveTo>
                    <a:pt x="9682" y="6201"/>
                  </a:moveTo>
                  <a:cubicBezTo>
                    <a:pt x="9683" y="6201"/>
                    <a:pt x="9684" y="6197"/>
                    <a:pt x="9684" y="6198"/>
                  </a:cubicBezTo>
                  <a:lnTo>
                    <a:pt x="9684" y="6198"/>
                  </a:lnTo>
                  <a:cubicBezTo>
                    <a:pt x="9684" y="6198"/>
                    <a:pt x="9681" y="6200"/>
                    <a:pt x="9682" y="6201"/>
                  </a:cubicBezTo>
                  <a:close/>
                  <a:moveTo>
                    <a:pt x="15434" y="5658"/>
                  </a:moveTo>
                  <a:cubicBezTo>
                    <a:pt x="15435" y="5659"/>
                    <a:pt x="15437" y="5654"/>
                    <a:pt x="15437" y="5655"/>
                  </a:cubicBezTo>
                  <a:lnTo>
                    <a:pt x="15437" y="5655"/>
                  </a:lnTo>
                  <a:cubicBezTo>
                    <a:pt x="15436" y="5656"/>
                    <a:pt x="15433" y="5657"/>
                    <a:pt x="15434" y="5658"/>
                  </a:cubicBezTo>
                  <a:close/>
                  <a:moveTo>
                    <a:pt x="18853" y="4856"/>
                  </a:moveTo>
                  <a:cubicBezTo>
                    <a:pt x="18854" y="4856"/>
                    <a:pt x="18856" y="4852"/>
                    <a:pt x="18856" y="4853"/>
                  </a:cubicBezTo>
                  <a:lnTo>
                    <a:pt x="18856" y="4853"/>
                  </a:lnTo>
                  <a:cubicBezTo>
                    <a:pt x="18855" y="4853"/>
                    <a:pt x="18852" y="4855"/>
                    <a:pt x="18853" y="4856"/>
                  </a:cubicBezTo>
                  <a:close/>
                  <a:moveTo>
                    <a:pt x="23026" y="4872"/>
                  </a:moveTo>
                  <a:cubicBezTo>
                    <a:pt x="23026" y="4873"/>
                    <a:pt x="23028" y="4868"/>
                    <a:pt x="23028" y="4869"/>
                  </a:cubicBezTo>
                  <a:lnTo>
                    <a:pt x="23028" y="4869"/>
                  </a:lnTo>
                  <a:cubicBezTo>
                    <a:pt x="23028" y="4870"/>
                    <a:pt x="23025" y="4871"/>
                    <a:pt x="23026" y="4872"/>
                  </a:cubicBezTo>
                  <a:close/>
                  <a:moveTo>
                    <a:pt x="22710" y="1137"/>
                  </a:moveTo>
                  <a:cubicBezTo>
                    <a:pt x="22710" y="1138"/>
                    <a:pt x="22712" y="1133"/>
                    <a:pt x="22712" y="1134"/>
                  </a:cubicBezTo>
                  <a:lnTo>
                    <a:pt x="22712" y="1134"/>
                  </a:lnTo>
                  <a:cubicBezTo>
                    <a:pt x="22712" y="1134"/>
                    <a:pt x="22709" y="1136"/>
                    <a:pt x="22710" y="1137"/>
                  </a:cubicBezTo>
                  <a:close/>
                  <a:moveTo>
                    <a:pt x="15920" y="2328"/>
                  </a:moveTo>
                  <a:cubicBezTo>
                    <a:pt x="15921" y="2329"/>
                    <a:pt x="15923" y="2324"/>
                    <a:pt x="15923" y="2325"/>
                  </a:cubicBezTo>
                  <a:lnTo>
                    <a:pt x="15923" y="2325"/>
                  </a:lnTo>
                  <a:cubicBezTo>
                    <a:pt x="15923" y="2326"/>
                    <a:pt x="15919" y="2327"/>
                    <a:pt x="15920" y="2328"/>
                  </a:cubicBezTo>
                  <a:close/>
                  <a:moveTo>
                    <a:pt x="16836" y="5334"/>
                  </a:moveTo>
                  <a:cubicBezTo>
                    <a:pt x="16837" y="5335"/>
                    <a:pt x="16838" y="5330"/>
                    <a:pt x="16838" y="5331"/>
                  </a:cubicBezTo>
                  <a:lnTo>
                    <a:pt x="16838" y="5331"/>
                  </a:lnTo>
                  <a:cubicBezTo>
                    <a:pt x="16838" y="5331"/>
                    <a:pt x="16835" y="5333"/>
                    <a:pt x="16836" y="5334"/>
                  </a:cubicBezTo>
                  <a:close/>
                  <a:moveTo>
                    <a:pt x="12744" y="1356"/>
                  </a:moveTo>
                  <a:cubicBezTo>
                    <a:pt x="12745" y="1356"/>
                    <a:pt x="12747" y="1352"/>
                    <a:pt x="12747" y="1353"/>
                  </a:cubicBezTo>
                  <a:lnTo>
                    <a:pt x="12747" y="1353"/>
                  </a:lnTo>
                  <a:cubicBezTo>
                    <a:pt x="12747" y="1353"/>
                    <a:pt x="12744" y="1355"/>
                    <a:pt x="12744" y="1356"/>
                  </a:cubicBezTo>
                  <a:close/>
                  <a:moveTo>
                    <a:pt x="14227" y="2044"/>
                  </a:moveTo>
                  <a:cubicBezTo>
                    <a:pt x="14228" y="2045"/>
                    <a:pt x="14229" y="2041"/>
                    <a:pt x="14229" y="2042"/>
                  </a:cubicBezTo>
                  <a:lnTo>
                    <a:pt x="14229" y="2042"/>
                  </a:lnTo>
                  <a:cubicBezTo>
                    <a:pt x="14229" y="2042"/>
                    <a:pt x="14226" y="2043"/>
                    <a:pt x="14227" y="2044"/>
                  </a:cubicBezTo>
                  <a:close/>
                  <a:moveTo>
                    <a:pt x="14227" y="5650"/>
                  </a:moveTo>
                  <a:cubicBezTo>
                    <a:pt x="14228" y="5651"/>
                    <a:pt x="14229" y="5646"/>
                    <a:pt x="14229" y="5647"/>
                  </a:cubicBezTo>
                  <a:lnTo>
                    <a:pt x="14229" y="5647"/>
                  </a:lnTo>
                  <a:cubicBezTo>
                    <a:pt x="14229" y="5647"/>
                    <a:pt x="14226" y="5649"/>
                    <a:pt x="14227" y="5650"/>
                  </a:cubicBezTo>
                  <a:close/>
                  <a:moveTo>
                    <a:pt x="18205" y="4872"/>
                  </a:moveTo>
                  <a:cubicBezTo>
                    <a:pt x="18206" y="4873"/>
                    <a:pt x="18207" y="4868"/>
                    <a:pt x="18207" y="4869"/>
                  </a:cubicBezTo>
                  <a:lnTo>
                    <a:pt x="18207" y="4869"/>
                  </a:lnTo>
                  <a:cubicBezTo>
                    <a:pt x="18207" y="4870"/>
                    <a:pt x="18204" y="4871"/>
                    <a:pt x="18205" y="4872"/>
                  </a:cubicBezTo>
                  <a:close/>
                  <a:moveTo>
                    <a:pt x="14041" y="2077"/>
                  </a:moveTo>
                  <a:cubicBezTo>
                    <a:pt x="14041" y="2077"/>
                    <a:pt x="14043" y="2073"/>
                    <a:pt x="14043" y="2074"/>
                  </a:cubicBezTo>
                  <a:lnTo>
                    <a:pt x="14043" y="2074"/>
                  </a:lnTo>
                  <a:cubicBezTo>
                    <a:pt x="14043" y="2074"/>
                    <a:pt x="14040" y="2076"/>
                    <a:pt x="14041" y="2077"/>
                  </a:cubicBezTo>
                  <a:close/>
                  <a:moveTo>
                    <a:pt x="21980" y="3495"/>
                  </a:moveTo>
                  <a:cubicBezTo>
                    <a:pt x="21981" y="3495"/>
                    <a:pt x="21983" y="3491"/>
                    <a:pt x="21983" y="3492"/>
                  </a:cubicBezTo>
                  <a:lnTo>
                    <a:pt x="21983" y="3492"/>
                  </a:lnTo>
                  <a:cubicBezTo>
                    <a:pt x="21983" y="3492"/>
                    <a:pt x="21980" y="3494"/>
                    <a:pt x="21980" y="3495"/>
                  </a:cubicBezTo>
                  <a:close/>
                  <a:moveTo>
                    <a:pt x="18553" y="2514"/>
                  </a:moveTo>
                  <a:cubicBezTo>
                    <a:pt x="18554" y="2515"/>
                    <a:pt x="18556" y="2511"/>
                    <a:pt x="18556" y="2512"/>
                  </a:cubicBezTo>
                  <a:lnTo>
                    <a:pt x="18556" y="2512"/>
                  </a:lnTo>
                  <a:cubicBezTo>
                    <a:pt x="18556" y="2512"/>
                    <a:pt x="18553" y="2513"/>
                    <a:pt x="18553" y="2514"/>
                  </a:cubicBezTo>
                  <a:close/>
                  <a:moveTo>
                    <a:pt x="22005" y="3746"/>
                  </a:moveTo>
                  <a:cubicBezTo>
                    <a:pt x="22006" y="3746"/>
                    <a:pt x="22007" y="3742"/>
                    <a:pt x="22007" y="3743"/>
                  </a:cubicBezTo>
                  <a:lnTo>
                    <a:pt x="22007" y="3743"/>
                  </a:lnTo>
                  <a:cubicBezTo>
                    <a:pt x="22007" y="3743"/>
                    <a:pt x="22004" y="3745"/>
                    <a:pt x="22005" y="3746"/>
                  </a:cubicBezTo>
                  <a:close/>
                  <a:moveTo>
                    <a:pt x="15904" y="1931"/>
                  </a:moveTo>
                  <a:cubicBezTo>
                    <a:pt x="15905" y="1932"/>
                    <a:pt x="15906" y="1927"/>
                    <a:pt x="15906" y="1928"/>
                  </a:cubicBezTo>
                  <a:lnTo>
                    <a:pt x="15906" y="1928"/>
                  </a:lnTo>
                  <a:cubicBezTo>
                    <a:pt x="15906" y="1929"/>
                    <a:pt x="15903" y="1930"/>
                    <a:pt x="15904" y="1931"/>
                  </a:cubicBezTo>
                  <a:close/>
                  <a:moveTo>
                    <a:pt x="16147" y="1931"/>
                  </a:moveTo>
                  <a:cubicBezTo>
                    <a:pt x="16148" y="1932"/>
                    <a:pt x="16150" y="1927"/>
                    <a:pt x="16150" y="1928"/>
                  </a:cubicBezTo>
                  <a:lnTo>
                    <a:pt x="16150" y="1928"/>
                  </a:lnTo>
                  <a:cubicBezTo>
                    <a:pt x="16149" y="1929"/>
                    <a:pt x="16146" y="1930"/>
                    <a:pt x="16147" y="1931"/>
                  </a:cubicBezTo>
                  <a:close/>
                  <a:moveTo>
                    <a:pt x="16617" y="4872"/>
                  </a:moveTo>
                  <a:cubicBezTo>
                    <a:pt x="16618" y="4873"/>
                    <a:pt x="16619" y="4868"/>
                    <a:pt x="16619" y="4869"/>
                  </a:cubicBezTo>
                  <a:lnTo>
                    <a:pt x="16619" y="4869"/>
                  </a:lnTo>
                  <a:cubicBezTo>
                    <a:pt x="16619" y="4870"/>
                    <a:pt x="16616" y="4871"/>
                    <a:pt x="16617" y="4872"/>
                  </a:cubicBezTo>
                  <a:close/>
                  <a:moveTo>
                    <a:pt x="11845" y="1680"/>
                  </a:moveTo>
                  <a:cubicBezTo>
                    <a:pt x="11846" y="1680"/>
                    <a:pt x="11847" y="1676"/>
                    <a:pt x="11847" y="1677"/>
                  </a:cubicBezTo>
                  <a:lnTo>
                    <a:pt x="11847" y="1677"/>
                  </a:lnTo>
                  <a:cubicBezTo>
                    <a:pt x="11847" y="1677"/>
                    <a:pt x="11844" y="1679"/>
                    <a:pt x="11845" y="1680"/>
                  </a:cubicBezTo>
                  <a:close/>
                  <a:moveTo>
                    <a:pt x="20328" y="5455"/>
                  </a:moveTo>
                  <a:cubicBezTo>
                    <a:pt x="20329" y="5456"/>
                    <a:pt x="20330" y="5452"/>
                    <a:pt x="20330" y="5453"/>
                  </a:cubicBezTo>
                  <a:lnTo>
                    <a:pt x="20330" y="5453"/>
                  </a:lnTo>
                  <a:cubicBezTo>
                    <a:pt x="20330" y="5453"/>
                    <a:pt x="20327" y="5454"/>
                    <a:pt x="20328" y="5455"/>
                  </a:cubicBezTo>
                  <a:close/>
                  <a:moveTo>
                    <a:pt x="15880" y="1931"/>
                  </a:moveTo>
                  <a:cubicBezTo>
                    <a:pt x="15881" y="1932"/>
                    <a:pt x="15882" y="1927"/>
                    <a:pt x="15882" y="1928"/>
                  </a:cubicBezTo>
                  <a:lnTo>
                    <a:pt x="15882" y="1928"/>
                  </a:lnTo>
                  <a:cubicBezTo>
                    <a:pt x="15882" y="1929"/>
                    <a:pt x="15879" y="1930"/>
                    <a:pt x="15880" y="1931"/>
                  </a:cubicBezTo>
                  <a:close/>
                  <a:moveTo>
                    <a:pt x="18845" y="3057"/>
                  </a:moveTo>
                  <a:cubicBezTo>
                    <a:pt x="18846" y="3058"/>
                    <a:pt x="18847" y="3053"/>
                    <a:pt x="18847" y="3055"/>
                  </a:cubicBezTo>
                  <a:lnTo>
                    <a:pt x="18847" y="3055"/>
                  </a:lnTo>
                  <a:cubicBezTo>
                    <a:pt x="18847" y="3055"/>
                    <a:pt x="18844" y="3056"/>
                    <a:pt x="18845" y="3057"/>
                  </a:cubicBezTo>
                  <a:close/>
                  <a:moveTo>
                    <a:pt x="21349" y="4637"/>
                  </a:moveTo>
                  <a:cubicBezTo>
                    <a:pt x="21349" y="4638"/>
                    <a:pt x="21351" y="4633"/>
                    <a:pt x="21351" y="4635"/>
                  </a:cubicBezTo>
                  <a:lnTo>
                    <a:pt x="21351" y="4635"/>
                  </a:lnTo>
                  <a:cubicBezTo>
                    <a:pt x="21351" y="4635"/>
                    <a:pt x="21348" y="4636"/>
                    <a:pt x="21349" y="4637"/>
                  </a:cubicBezTo>
                  <a:close/>
                  <a:moveTo>
                    <a:pt x="14284" y="1736"/>
                  </a:moveTo>
                  <a:cubicBezTo>
                    <a:pt x="14284" y="1737"/>
                    <a:pt x="14286" y="1733"/>
                    <a:pt x="14286" y="1734"/>
                  </a:cubicBezTo>
                  <a:lnTo>
                    <a:pt x="14286" y="1734"/>
                  </a:lnTo>
                  <a:cubicBezTo>
                    <a:pt x="14286" y="1734"/>
                    <a:pt x="14283" y="1736"/>
                    <a:pt x="14284" y="1736"/>
                  </a:cubicBezTo>
                  <a:close/>
                  <a:moveTo>
                    <a:pt x="17395" y="2676"/>
                  </a:moveTo>
                  <a:cubicBezTo>
                    <a:pt x="17396" y="2677"/>
                    <a:pt x="17397" y="2673"/>
                    <a:pt x="17397" y="2674"/>
                  </a:cubicBezTo>
                  <a:lnTo>
                    <a:pt x="17397" y="2674"/>
                  </a:lnTo>
                  <a:cubicBezTo>
                    <a:pt x="17397" y="2674"/>
                    <a:pt x="17394" y="2675"/>
                    <a:pt x="17395" y="2676"/>
                  </a:cubicBezTo>
                  <a:close/>
                  <a:moveTo>
                    <a:pt x="16261" y="5617"/>
                  </a:moveTo>
                  <a:cubicBezTo>
                    <a:pt x="16261" y="5618"/>
                    <a:pt x="16263" y="5614"/>
                    <a:pt x="16263" y="5615"/>
                  </a:cubicBezTo>
                  <a:lnTo>
                    <a:pt x="16263" y="5615"/>
                  </a:lnTo>
                  <a:cubicBezTo>
                    <a:pt x="16263" y="5615"/>
                    <a:pt x="16260" y="5616"/>
                    <a:pt x="16261" y="5617"/>
                  </a:cubicBezTo>
                  <a:close/>
                  <a:moveTo>
                    <a:pt x="23107" y="4094"/>
                  </a:moveTo>
                  <a:cubicBezTo>
                    <a:pt x="23107" y="4095"/>
                    <a:pt x="23109" y="4091"/>
                    <a:pt x="23109" y="4092"/>
                  </a:cubicBezTo>
                  <a:lnTo>
                    <a:pt x="23109" y="4092"/>
                  </a:lnTo>
                  <a:cubicBezTo>
                    <a:pt x="23109" y="4092"/>
                    <a:pt x="23106" y="4093"/>
                    <a:pt x="23107" y="4094"/>
                  </a:cubicBezTo>
                  <a:close/>
                  <a:moveTo>
                    <a:pt x="17030" y="2676"/>
                  </a:moveTo>
                  <a:cubicBezTo>
                    <a:pt x="17031" y="2677"/>
                    <a:pt x="17033" y="2673"/>
                    <a:pt x="17033" y="2674"/>
                  </a:cubicBezTo>
                  <a:lnTo>
                    <a:pt x="17033" y="2674"/>
                  </a:lnTo>
                  <a:cubicBezTo>
                    <a:pt x="17032" y="2674"/>
                    <a:pt x="17029" y="2675"/>
                    <a:pt x="17030" y="2676"/>
                  </a:cubicBezTo>
                  <a:close/>
                  <a:moveTo>
                    <a:pt x="15483" y="2247"/>
                  </a:moveTo>
                  <a:cubicBezTo>
                    <a:pt x="15484" y="2248"/>
                    <a:pt x="15485" y="2243"/>
                    <a:pt x="15485" y="2244"/>
                  </a:cubicBezTo>
                  <a:lnTo>
                    <a:pt x="15485" y="2244"/>
                  </a:lnTo>
                  <a:cubicBezTo>
                    <a:pt x="15485" y="2244"/>
                    <a:pt x="15482" y="2246"/>
                    <a:pt x="15483" y="2247"/>
                  </a:cubicBezTo>
                  <a:close/>
                  <a:moveTo>
                    <a:pt x="15872" y="2247"/>
                  </a:moveTo>
                  <a:cubicBezTo>
                    <a:pt x="15872" y="2248"/>
                    <a:pt x="15874" y="2243"/>
                    <a:pt x="15874" y="2244"/>
                  </a:cubicBezTo>
                  <a:lnTo>
                    <a:pt x="15874" y="2244"/>
                  </a:lnTo>
                  <a:cubicBezTo>
                    <a:pt x="15874" y="2244"/>
                    <a:pt x="15871" y="2246"/>
                    <a:pt x="15872" y="2247"/>
                  </a:cubicBezTo>
                  <a:close/>
                  <a:moveTo>
                    <a:pt x="18829" y="2393"/>
                  </a:moveTo>
                  <a:cubicBezTo>
                    <a:pt x="18830" y="2393"/>
                    <a:pt x="18831" y="2389"/>
                    <a:pt x="18831" y="2390"/>
                  </a:cubicBezTo>
                  <a:lnTo>
                    <a:pt x="18831" y="2390"/>
                  </a:lnTo>
                  <a:cubicBezTo>
                    <a:pt x="18831" y="2390"/>
                    <a:pt x="18828" y="2392"/>
                    <a:pt x="18829" y="2393"/>
                  </a:cubicBezTo>
                  <a:close/>
                  <a:moveTo>
                    <a:pt x="15337" y="1704"/>
                  </a:moveTo>
                  <a:cubicBezTo>
                    <a:pt x="15338" y="1705"/>
                    <a:pt x="15339" y="1700"/>
                    <a:pt x="15339" y="1701"/>
                  </a:cubicBezTo>
                  <a:lnTo>
                    <a:pt x="15339" y="1701"/>
                  </a:lnTo>
                  <a:cubicBezTo>
                    <a:pt x="15339" y="1702"/>
                    <a:pt x="15336" y="1703"/>
                    <a:pt x="15337" y="1704"/>
                  </a:cubicBezTo>
                  <a:close/>
                  <a:moveTo>
                    <a:pt x="15369" y="1704"/>
                  </a:moveTo>
                  <a:cubicBezTo>
                    <a:pt x="15370" y="1705"/>
                    <a:pt x="15372" y="1700"/>
                    <a:pt x="15372" y="1701"/>
                  </a:cubicBezTo>
                  <a:lnTo>
                    <a:pt x="15372" y="1701"/>
                  </a:lnTo>
                  <a:cubicBezTo>
                    <a:pt x="15372" y="1702"/>
                    <a:pt x="15369" y="1703"/>
                    <a:pt x="15369" y="1704"/>
                  </a:cubicBezTo>
                  <a:close/>
                  <a:moveTo>
                    <a:pt x="16090" y="2198"/>
                  </a:moveTo>
                  <a:cubicBezTo>
                    <a:pt x="16091" y="2199"/>
                    <a:pt x="16093" y="2195"/>
                    <a:pt x="16093" y="2196"/>
                  </a:cubicBezTo>
                  <a:lnTo>
                    <a:pt x="16093" y="2196"/>
                  </a:lnTo>
                  <a:cubicBezTo>
                    <a:pt x="16093" y="2196"/>
                    <a:pt x="16090" y="2197"/>
                    <a:pt x="16090" y="2198"/>
                  </a:cubicBezTo>
                  <a:close/>
                  <a:moveTo>
                    <a:pt x="18173" y="1906"/>
                  </a:moveTo>
                  <a:cubicBezTo>
                    <a:pt x="18173" y="1907"/>
                    <a:pt x="18175" y="1903"/>
                    <a:pt x="18175" y="1904"/>
                  </a:cubicBezTo>
                  <a:lnTo>
                    <a:pt x="18175" y="1904"/>
                  </a:lnTo>
                  <a:cubicBezTo>
                    <a:pt x="18175" y="1904"/>
                    <a:pt x="18172" y="1906"/>
                    <a:pt x="18173" y="1906"/>
                  </a:cubicBezTo>
                  <a:close/>
                  <a:moveTo>
                    <a:pt x="16269" y="1736"/>
                  </a:moveTo>
                  <a:cubicBezTo>
                    <a:pt x="16269" y="1737"/>
                    <a:pt x="16271" y="1733"/>
                    <a:pt x="16271" y="1734"/>
                  </a:cubicBezTo>
                  <a:lnTo>
                    <a:pt x="16271" y="1734"/>
                  </a:lnTo>
                  <a:cubicBezTo>
                    <a:pt x="16271" y="1734"/>
                    <a:pt x="16268" y="1736"/>
                    <a:pt x="16269" y="1736"/>
                  </a:cubicBezTo>
                  <a:close/>
                  <a:moveTo>
                    <a:pt x="15102" y="1996"/>
                  </a:moveTo>
                  <a:cubicBezTo>
                    <a:pt x="15103" y="1996"/>
                    <a:pt x="15104" y="1992"/>
                    <a:pt x="15104" y="1993"/>
                  </a:cubicBezTo>
                  <a:lnTo>
                    <a:pt x="15104" y="1993"/>
                  </a:lnTo>
                  <a:cubicBezTo>
                    <a:pt x="15104" y="1993"/>
                    <a:pt x="15101" y="1995"/>
                    <a:pt x="15102" y="1996"/>
                  </a:cubicBezTo>
                  <a:close/>
                  <a:moveTo>
                    <a:pt x="15831" y="4499"/>
                  </a:moveTo>
                  <a:cubicBezTo>
                    <a:pt x="15832" y="4500"/>
                    <a:pt x="15834" y="4496"/>
                    <a:pt x="15834" y="4497"/>
                  </a:cubicBezTo>
                  <a:lnTo>
                    <a:pt x="15834" y="4497"/>
                  </a:lnTo>
                  <a:cubicBezTo>
                    <a:pt x="15833" y="4497"/>
                    <a:pt x="15830" y="4498"/>
                    <a:pt x="15831" y="4499"/>
                  </a:cubicBezTo>
                  <a:close/>
                  <a:moveTo>
                    <a:pt x="17395" y="4977"/>
                  </a:moveTo>
                  <a:cubicBezTo>
                    <a:pt x="17396" y="4978"/>
                    <a:pt x="17397" y="4974"/>
                    <a:pt x="17397" y="4975"/>
                  </a:cubicBezTo>
                  <a:lnTo>
                    <a:pt x="17397" y="4975"/>
                  </a:lnTo>
                  <a:cubicBezTo>
                    <a:pt x="17397" y="4975"/>
                    <a:pt x="17394" y="4976"/>
                    <a:pt x="17395" y="4977"/>
                  </a:cubicBezTo>
                  <a:close/>
                  <a:moveTo>
                    <a:pt x="16398" y="5520"/>
                  </a:moveTo>
                  <a:cubicBezTo>
                    <a:pt x="16399" y="5521"/>
                    <a:pt x="16401" y="5517"/>
                    <a:pt x="16401" y="5518"/>
                  </a:cubicBezTo>
                  <a:lnTo>
                    <a:pt x="16401" y="5518"/>
                  </a:lnTo>
                  <a:cubicBezTo>
                    <a:pt x="16401" y="5518"/>
                    <a:pt x="16397" y="5519"/>
                    <a:pt x="16398" y="5520"/>
                  </a:cubicBezTo>
                  <a:close/>
                  <a:moveTo>
                    <a:pt x="22296" y="4977"/>
                  </a:moveTo>
                  <a:cubicBezTo>
                    <a:pt x="22297" y="4978"/>
                    <a:pt x="22299" y="4974"/>
                    <a:pt x="22299" y="4975"/>
                  </a:cubicBezTo>
                  <a:lnTo>
                    <a:pt x="22299" y="4975"/>
                  </a:lnTo>
                  <a:cubicBezTo>
                    <a:pt x="22299" y="4975"/>
                    <a:pt x="22296" y="4976"/>
                    <a:pt x="22296" y="4977"/>
                  </a:cubicBezTo>
                  <a:close/>
                  <a:moveTo>
                    <a:pt x="18521" y="2287"/>
                  </a:moveTo>
                  <a:cubicBezTo>
                    <a:pt x="18522" y="2288"/>
                    <a:pt x="18523" y="2284"/>
                    <a:pt x="18523" y="2285"/>
                  </a:cubicBezTo>
                  <a:lnTo>
                    <a:pt x="18523" y="2285"/>
                  </a:lnTo>
                  <a:cubicBezTo>
                    <a:pt x="18523" y="2285"/>
                    <a:pt x="18520" y="2286"/>
                    <a:pt x="18521" y="2287"/>
                  </a:cubicBezTo>
                  <a:close/>
                  <a:moveTo>
                    <a:pt x="16358" y="5520"/>
                  </a:moveTo>
                  <a:cubicBezTo>
                    <a:pt x="16359" y="5521"/>
                    <a:pt x="16360" y="5517"/>
                    <a:pt x="16360" y="5518"/>
                  </a:cubicBezTo>
                  <a:lnTo>
                    <a:pt x="16360" y="5518"/>
                  </a:lnTo>
                  <a:cubicBezTo>
                    <a:pt x="16360" y="5518"/>
                    <a:pt x="16357" y="5519"/>
                    <a:pt x="16358" y="5520"/>
                  </a:cubicBezTo>
                  <a:close/>
                  <a:moveTo>
                    <a:pt x="15904" y="5520"/>
                  </a:moveTo>
                  <a:cubicBezTo>
                    <a:pt x="15905" y="5521"/>
                    <a:pt x="15906" y="5517"/>
                    <a:pt x="15906" y="5518"/>
                  </a:cubicBezTo>
                  <a:lnTo>
                    <a:pt x="15906" y="5518"/>
                  </a:lnTo>
                  <a:cubicBezTo>
                    <a:pt x="15906" y="5518"/>
                    <a:pt x="15903" y="5519"/>
                    <a:pt x="15904" y="5520"/>
                  </a:cubicBezTo>
                  <a:close/>
                  <a:moveTo>
                    <a:pt x="16909" y="1623"/>
                  </a:moveTo>
                  <a:cubicBezTo>
                    <a:pt x="16910" y="1624"/>
                    <a:pt x="16911" y="1619"/>
                    <a:pt x="16911" y="1620"/>
                  </a:cubicBezTo>
                  <a:lnTo>
                    <a:pt x="16911" y="1620"/>
                  </a:lnTo>
                  <a:cubicBezTo>
                    <a:pt x="16911" y="1621"/>
                    <a:pt x="16908" y="1622"/>
                    <a:pt x="16909" y="1623"/>
                  </a:cubicBezTo>
                  <a:close/>
                  <a:moveTo>
                    <a:pt x="18286" y="4507"/>
                  </a:moveTo>
                  <a:cubicBezTo>
                    <a:pt x="18287" y="4508"/>
                    <a:pt x="18288" y="4504"/>
                    <a:pt x="18288" y="4505"/>
                  </a:cubicBezTo>
                  <a:lnTo>
                    <a:pt x="18288" y="4505"/>
                  </a:lnTo>
                  <a:cubicBezTo>
                    <a:pt x="18288" y="4505"/>
                    <a:pt x="18285" y="4506"/>
                    <a:pt x="18286" y="4507"/>
                  </a:cubicBezTo>
                  <a:close/>
                  <a:moveTo>
                    <a:pt x="15321" y="2069"/>
                  </a:moveTo>
                  <a:cubicBezTo>
                    <a:pt x="15322" y="2069"/>
                    <a:pt x="15323" y="2065"/>
                    <a:pt x="15323" y="2066"/>
                  </a:cubicBezTo>
                  <a:lnTo>
                    <a:pt x="15323" y="2066"/>
                  </a:lnTo>
                  <a:cubicBezTo>
                    <a:pt x="15323" y="2066"/>
                    <a:pt x="15320" y="2068"/>
                    <a:pt x="15321" y="2069"/>
                  </a:cubicBezTo>
                  <a:close/>
                  <a:moveTo>
                    <a:pt x="18318" y="2085"/>
                  </a:moveTo>
                  <a:cubicBezTo>
                    <a:pt x="18319" y="2086"/>
                    <a:pt x="18321" y="2081"/>
                    <a:pt x="18321" y="2082"/>
                  </a:cubicBezTo>
                  <a:lnTo>
                    <a:pt x="18321" y="2082"/>
                  </a:lnTo>
                  <a:cubicBezTo>
                    <a:pt x="18321" y="2082"/>
                    <a:pt x="18318" y="2084"/>
                    <a:pt x="18318" y="2085"/>
                  </a:cubicBezTo>
                  <a:close/>
                  <a:moveTo>
                    <a:pt x="20862" y="4280"/>
                  </a:moveTo>
                  <a:cubicBezTo>
                    <a:pt x="20863" y="4281"/>
                    <a:pt x="20865" y="4277"/>
                    <a:pt x="20865" y="4278"/>
                  </a:cubicBezTo>
                  <a:lnTo>
                    <a:pt x="20865" y="4278"/>
                  </a:lnTo>
                  <a:cubicBezTo>
                    <a:pt x="20865" y="4278"/>
                    <a:pt x="20862" y="4280"/>
                    <a:pt x="20862" y="4280"/>
                  </a:cubicBezTo>
                  <a:close/>
                  <a:moveTo>
                    <a:pt x="15531" y="5358"/>
                  </a:moveTo>
                  <a:cubicBezTo>
                    <a:pt x="15532" y="5359"/>
                    <a:pt x="15534" y="5354"/>
                    <a:pt x="15534" y="5356"/>
                  </a:cubicBezTo>
                  <a:lnTo>
                    <a:pt x="15534" y="5356"/>
                  </a:lnTo>
                  <a:cubicBezTo>
                    <a:pt x="15534" y="5356"/>
                    <a:pt x="15531" y="5357"/>
                    <a:pt x="15531" y="5358"/>
                  </a:cubicBezTo>
                  <a:close/>
                  <a:moveTo>
                    <a:pt x="21567" y="4839"/>
                  </a:moveTo>
                  <a:cubicBezTo>
                    <a:pt x="21568" y="4840"/>
                    <a:pt x="21570" y="4836"/>
                    <a:pt x="21570" y="4837"/>
                  </a:cubicBezTo>
                  <a:lnTo>
                    <a:pt x="21570" y="4837"/>
                  </a:lnTo>
                  <a:cubicBezTo>
                    <a:pt x="21570" y="4837"/>
                    <a:pt x="21566" y="4839"/>
                    <a:pt x="21567" y="4839"/>
                  </a:cubicBezTo>
                  <a:close/>
                  <a:moveTo>
                    <a:pt x="18391" y="1817"/>
                  </a:moveTo>
                  <a:cubicBezTo>
                    <a:pt x="18392" y="1818"/>
                    <a:pt x="18394" y="1814"/>
                    <a:pt x="18394" y="1815"/>
                  </a:cubicBezTo>
                  <a:lnTo>
                    <a:pt x="18394" y="1815"/>
                  </a:lnTo>
                  <a:cubicBezTo>
                    <a:pt x="18394" y="1815"/>
                    <a:pt x="18391" y="1817"/>
                    <a:pt x="18391" y="1817"/>
                  </a:cubicBezTo>
                  <a:close/>
                  <a:moveTo>
                    <a:pt x="15637" y="1777"/>
                  </a:moveTo>
                  <a:cubicBezTo>
                    <a:pt x="15638" y="1778"/>
                    <a:pt x="15639" y="1773"/>
                    <a:pt x="15639" y="1774"/>
                  </a:cubicBezTo>
                  <a:lnTo>
                    <a:pt x="15639" y="1774"/>
                  </a:lnTo>
                  <a:cubicBezTo>
                    <a:pt x="15639" y="1775"/>
                    <a:pt x="15636" y="1776"/>
                    <a:pt x="15637" y="1777"/>
                  </a:cubicBezTo>
                  <a:close/>
                  <a:moveTo>
                    <a:pt x="10800" y="1623"/>
                  </a:moveTo>
                  <a:cubicBezTo>
                    <a:pt x="10801" y="1624"/>
                    <a:pt x="10802" y="1619"/>
                    <a:pt x="10802" y="1620"/>
                  </a:cubicBezTo>
                  <a:lnTo>
                    <a:pt x="10802" y="1620"/>
                  </a:lnTo>
                  <a:cubicBezTo>
                    <a:pt x="10802" y="1621"/>
                    <a:pt x="10799" y="1622"/>
                    <a:pt x="10800" y="1623"/>
                  </a:cubicBezTo>
                  <a:close/>
                  <a:moveTo>
                    <a:pt x="23131" y="4799"/>
                  </a:moveTo>
                  <a:cubicBezTo>
                    <a:pt x="23132" y="4800"/>
                    <a:pt x="23133" y="4795"/>
                    <a:pt x="23133" y="4797"/>
                  </a:cubicBezTo>
                  <a:lnTo>
                    <a:pt x="23133" y="4797"/>
                  </a:lnTo>
                  <a:cubicBezTo>
                    <a:pt x="23133" y="4797"/>
                    <a:pt x="23130" y="4798"/>
                    <a:pt x="23131" y="4799"/>
                  </a:cubicBezTo>
                  <a:close/>
                  <a:moveTo>
                    <a:pt x="18545" y="3025"/>
                  </a:moveTo>
                  <a:cubicBezTo>
                    <a:pt x="18546" y="3025"/>
                    <a:pt x="18548" y="3021"/>
                    <a:pt x="18548" y="3022"/>
                  </a:cubicBezTo>
                  <a:lnTo>
                    <a:pt x="18548" y="3022"/>
                  </a:lnTo>
                  <a:cubicBezTo>
                    <a:pt x="18548" y="3022"/>
                    <a:pt x="18544" y="3024"/>
                    <a:pt x="18545" y="3025"/>
                  </a:cubicBezTo>
                  <a:close/>
                  <a:moveTo>
                    <a:pt x="18367" y="2547"/>
                  </a:moveTo>
                  <a:cubicBezTo>
                    <a:pt x="18368" y="2547"/>
                    <a:pt x="18369" y="2543"/>
                    <a:pt x="18369" y="2544"/>
                  </a:cubicBezTo>
                  <a:lnTo>
                    <a:pt x="18369" y="2544"/>
                  </a:lnTo>
                  <a:cubicBezTo>
                    <a:pt x="18369" y="2544"/>
                    <a:pt x="18366" y="2546"/>
                    <a:pt x="18367" y="2547"/>
                  </a:cubicBezTo>
                  <a:close/>
                  <a:moveTo>
                    <a:pt x="17589" y="4969"/>
                  </a:moveTo>
                  <a:cubicBezTo>
                    <a:pt x="17590" y="4970"/>
                    <a:pt x="17592" y="4966"/>
                    <a:pt x="17592" y="4967"/>
                  </a:cubicBezTo>
                  <a:lnTo>
                    <a:pt x="17592" y="4967"/>
                  </a:lnTo>
                  <a:cubicBezTo>
                    <a:pt x="17592" y="4967"/>
                    <a:pt x="17588" y="4968"/>
                    <a:pt x="17589" y="4969"/>
                  </a:cubicBezTo>
                  <a:close/>
                  <a:moveTo>
                    <a:pt x="16884" y="1485"/>
                  </a:moveTo>
                  <a:cubicBezTo>
                    <a:pt x="16885" y="1486"/>
                    <a:pt x="16887" y="1482"/>
                    <a:pt x="16887" y="1483"/>
                  </a:cubicBezTo>
                  <a:lnTo>
                    <a:pt x="16887" y="1483"/>
                  </a:lnTo>
                  <a:cubicBezTo>
                    <a:pt x="16887" y="1483"/>
                    <a:pt x="16884" y="1484"/>
                    <a:pt x="16884" y="1485"/>
                  </a:cubicBezTo>
                  <a:close/>
                  <a:moveTo>
                    <a:pt x="6660" y="6509"/>
                  </a:moveTo>
                  <a:cubicBezTo>
                    <a:pt x="6661" y="6509"/>
                    <a:pt x="6662" y="6505"/>
                    <a:pt x="6662" y="6506"/>
                  </a:cubicBezTo>
                  <a:lnTo>
                    <a:pt x="6662" y="6506"/>
                  </a:lnTo>
                  <a:cubicBezTo>
                    <a:pt x="6662" y="6506"/>
                    <a:pt x="6659" y="6508"/>
                    <a:pt x="6660" y="6509"/>
                  </a:cubicBezTo>
                  <a:close/>
                  <a:moveTo>
                    <a:pt x="17322" y="2692"/>
                  </a:moveTo>
                  <a:cubicBezTo>
                    <a:pt x="17323" y="2693"/>
                    <a:pt x="17324" y="2689"/>
                    <a:pt x="17324" y="2690"/>
                  </a:cubicBezTo>
                  <a:lnTo>
                    <a:pt x="17324" y="2690"/>
                  </a:lnTo>
                  <a:cubicBezTo>
                    <a:pt x="17324" y="2690"/>
                    <a:pt x="17321" y="2692"/>
                    <a:pt x="17322" y="2692"/>
                  </a:cubicBezTo>
                  <a:close/>
                  <a:moveTo>
                    <a:pt x="18310" y="3025"/>
                  </a:moveTo>
                  <a:cubicBezTo>
                    <a:pt x="18311" y="3025"/>
                    <a:pt x="18313" y="3021"/>
                    <a:pt x="18313" y="3022"/>
                  </a:cubicBezTo>
                  <a:lnTo>
                    <a:pt x="18313" y="3022"/>
                  </a:lnTo>
                  <a:cubicBezTo>
                    <a:pt x="18313" y="3022"/>
                    <a:pt x="18310" y="3024"/>
                    <a:pt x="18310" y="3025"/>
                  </a:cubicBezTo>
                  <a:close/>
                  <a:moveTo>
                    <a:pt x="17954" y="4945"/>
                  </a:moveTo>
                  <a:cubicBezTo>
                    <a:pt x="17955" y="4946"/>
                    <a:pt x="17956" y="4941"/>
                    <a:pt x="17956" y="4942"/>
                  </a:cubicBezTo>
                  <a:lnTo>
                    <a:pt x="17956" y="4942"/>
                  </a:lnTo>
                  <a:cubicBezTo>
                    <a:pt x="17956" y="4943"/>
                    <a:pt x="17953" y="4944"/>
                    <a:pt x="17954" y="4945"/>
                  </a:cubicBezTo>
                  <a:close/>
                  <a:moveTo>
                    <a:pt x="17913" y="3065"/>
                  </a:moveTo>
                  <a:cubicBezTo>
                    <a:pt x="17914" y="3066"/>
                    <a:pt x="17916" y="3062"/>
                    <a:pt x="17916" y="3063"/>
                  </a:cubicBezTo>
                  <a:lnTo>
                    <a:pt x="17916" y="3063"/>
                  </a:lnTo>
                  <a:cubicBezTo>
                    <a:pt x="17916" y="3063"/>
                    <a:pt x="17913" y="3064"/>
                    <a:pt x="17913" y="3065"/>
                  </a:cubicBezTo>
                  <a:close/>
                  <a:moveTo>
                    <a:pt x="20741" y="2984"/>
                  </a:moveTo>
                  <a:cubicBezTo>
                    <a:pt x="20742" y="2985"/>
                    <a:pt x="20743" y="2981"/>
                    <a:pt x="20743" y="2982"/>
                  </a:cubicBezTo>
                  <a:lnTo>
                    <a:pt x="20743" y="2982"/>
                  </a:lnTo>
                  <a:cubicBezTo>
                    <a:pt x="20743" y="2982"/>
                    <a:pt x="20740" y="2983"/>
                    <a:pt x="20741" y="2984"/>
                  </a:cubicBezTo>
                  <a:close/>
                  <a:moveTo>
                    <a:pt x="18270" y="5212"/>
                  </a:moveTo>
                  <a:cubicBezTo>
                    <a:pt x="18271" y="5213"/>
                    <a:pt x="18272" y="5209"/>
                    <a:pt x="18272" y="5210"/>
                  </a:cubicBezTo>
                  <a:lnTo>
                    <a:pt x="18272" y="5210"/>
                  </a:lnTo>
                  <a:cubicBezTo>
                    <a:pt x="18272" y="5210"/>
                    <a:pt x="18269" y="5211"/>
                    <a:pt x="18270" y="5212"/>
                  </a:cubicBezTo>
                  <a:close/>
                  <a:moveTo>
                    <a:pt x="17492" y="2733"/>
                  </a:moveTo>
                  <a:cubicBezTo>
                    <a:pt x="17493" y="2734"/>
                    <a:pt x="17494" y="2729"/>
                    <a:pt x="17494" y="2730"/>
                  </a:cubicBezTo>
                  <a:lnTo>
                    <a:pt x="17494" y="2730"/>
                  </a:lnTo>
                  <a:cubicBezTo>
                    <a:pt x="17494" y="2731"/>
                    <a:pt x="17491" y="2732"/>
                    <a:pt x="17492" y="2733"/>
                  </a:cubicBezTo>
                  <a:close/>
                  <a:moveTo>
                    <a:pt x="13887" y="1339"/>
                  </a:moveTo>
                  <a:cubicBezTo>
                    <a:pt x="13887" y="1340"/>
                    <a:pt x="13889" y="1336"/>
                    <a:pt x="13889" y="1337"/>
                  </a:cubicBezTo>
                  <a:lnTo>
                    <a:pt x="13889" y="1337"/>
                  </a:lnTo>
                  <a:cubicBezTo>
                    <a:pt x="13889" y="1337"/>
                    <a:pt x="13886" y="1338"/>
                    <a:pt x="13887" y="1339"/>
                  </a:cubicBezTo>
                  <a:close/>
                  <a:moveTo>
                    <a:pt x="16123" y="2206"/>
                  </a:moveTo>
                  <a:cubicBezTo>
                    <a:pt x="16124" y="2207"/>
                    <a:pt x="16125" y="2203"/>
                    <a:pt x="16125" y="2204"/>
                  </a:cubicBezTo>
                  <a:lnTo>
                    <a:pt x="16125" y="2204"/>
                  </a:lnTo>
                  <a:cubicBezTo>
                    <a:pt x="16125" y="2204"/>
                    <a:pt x="16122" y="2205"/>
                    <a:pt x="16123" y="2206"/>
                  </a:cubicBezTo>
                  <a:close/>
                  <a:moveTo>
                    <a:pt x="18513" y="4532"/>
                  </a:moveTo>
                  <a:cubicBezTo>
                    <a:pt x="18514" y="4532"/>
                    <a:pt x="18515" y="4528"/>
                    <a:pt x="18515" y="4529"/>
                  </a:cubicBezTo>
                  <a:lnTo>
                    <a:pt x="18515" y="4529"/>
                  </a:lnTo>
                  <a:cubicBezTo>
                    <a:pt x="18515" y="4529"/>
                    <a:pt x="18512" y="4531"/>
                    <a:pt x="18513" y="4532"/>
                  </a:cubicBezTo>
                  <a:close/>
                  <a:moveTo>
                    <a:pt x="15556" y="2231"/>
                  </a:moveTo>
                  <a:cubicBezTo>
                    <a:pt x="15556" y="2231"/>
                    <a:pt x="15558" y="2227"/>
                    <a:pt x="15558" y="2228"/>
                  </a:cubicBezTo>
                  <a:lnTo>
                    <a:pt x="15558" y="2228"/>
                  </a:lnTo>
                  <a:cubicBezTo>
                    <a:pt x="15558" y="2228"/>
                    <a:pt x="15555" y="2230"/>
                    <a:pt x="15556" y="2231"/>
                  </a:cubicBezTo>
                  <a:close/>
                  <a:moveTo>
                    <a:pt x="16123" y="5366"/>
                  </a:moveTo>
                  <a:cubicBezTo>
                    <a:pt x="16124" y="5367"/>
                    <a:pt x="16125" y="5363"/>
                    <a:pt x="16125" y="5364"/>
                  </a:cubicBezTo>
                  <a:lnTo>
                    <a:pt x="16125" y="5364"/>
                  </a:lnTo>
                  <a:cubicBezTo>
                    <a:pt x="16125" y="5364"/>
                    <a:pt x="16122" y="5365"/>
                    <a:pt x="16123" y="5366"/>
                  </a:cubicBezTo>
                  <a:close/>
                  <a:moveTo>
                    <a:pt x="18983" y="3041"/>
                  </a:moveTo>
                  <a:cubicBezTo>
                    <a:pt x="18984" y="3042"/>
                    <a:pt x="18985" y="3037"/>
                    <a:pt x="18985" y="3038"/>
                  </a:cubicBezTo>
                  <a:lnTo>
                    <a:pt x="18985" y="3038"/>
                  </a:lnTo>
                  <a:cubicBezTo>
                    <a:pt x="18985" y="3039"/>
                    <a:pt x="18982" y="3040"/>
                    <a:pt x="18983" y="3041"/>
                  </a:cubicBezTo>
                  <a:close/>
                  <a:moveTo>
                    <a:pt x="18270" y="3381"/>
                  </a:moveTo>
                  <a:cubicBezTo>
                    <a:pt x="18271" y="3382"/>
                    <a:pt x="18272" y="3378"/>
                    <a:pt x="18272" y="3379"/>
                  </a:cubicBezTo>
                  <a:lnTo>
                    <a:pt x="18272" y="3379"/>
                  </a:lnTo>
                  <a:cubicBezTo>
                    <a:pt x="18272" y="3379"/>
                    <a:pt x="18269" y="3380"/>
                    <a:pt x="18270" y="3381"/>
                  </a:cubicBezTo>
                  <a:close/>
                  <a:moveTo>
                    <a:pt x="21130" y="2668"/>
                  </a:moveTo>
                  <a:cubicBezTo>
                    <a:pt x="21131" y="2669"/>
                    <a:pt x="21132" y="2665"/>
                    <a:pt x="21132" y="2666"/>
                  </a:cubicBezTo>
                  <a:lnTo>
                    <a:pt x="21132" y="2666"/>
                  </a:lnTo>
                  <a:cubicBezTo>
                    <a:pt x="21132" y="2666"/>
                    <a:pt x="21129" y="2667"/>
                    <a:pt x="21130" y="2668"/>
                  </a:cubicBezTo>
                  <a:close/>
                  <a:moveTo>
                    <a:pt x="17346" y="4313"/>
                  </a:moveTo>
                  <a:cubicBezTo>
                    <a:pt x="17347" y="4314"/>
                    <a:pt x="17349" y="4309"/>
                    <a:pt x="17349" y="4310"/>
                  </a:cubicBezTo>
                  <a:lnTo>
                    <a:pt x="17349" y="4310"/>
                  </a:lnTo>
                  <a:cubicBezTo>
                    <a:pt x="17348" y="4311"/>
                    <a:pt x="17345" y="4312"/>
                    <a:pt x="17346" y="4313"/>
                  </a:cubicBezTo>
                  <a:close/>
                  <a:moveTo>
                    <a:pt x="15702" y="2587"/>
                  </a:moveTo>
                  <a:cubicBezTo>
                    <a:pt x="15702" y="2588"/>
                    <a:pt x="15704" y="2583"/>
                    <a:pt x="15704" y="2585"/>
                  </a:cubicBezTo>
                  <a:lnTo>
                    <a:pt x="15704" y="2585"/>
                  </a:lnTo>
                  <a:cubicBezTo>
                    <a:pt x="15704" y="2585"/>
                    <a:pt x="15701" y="2586"/>
                    <a:pt x="15702" y="2587"/>
                  </a:cubicBezTo>
                  <a:close/>
                  <a:moveTo>
                    <a:pt x="17006" y="3235"/>
                  </a:moveTo>
                  <a:cubicBezTo>
                    <a:pt x="17007" y="3236"/>
                    <a:pt x="17008" y="3232"/>
                    <a:pt x="17008" y="3233"/>
                  </a:cubicBezTo>
                  <a:lnTo>
                    <a:pt x="17008" y="3233"/>
                  </a:lnTo>
                  <a:cubicBezTo>
                    <a:pt x="17008" y="3233"/>
                    <a:pt x="17005" y="3234"/>
                    <a:pt x="17006" y="3235"/>
                  </a:cubicBezTo>
                  <a:close/>
                  <a:moveTo>
                    <a:pt x="14065" y="5658"/>
                  </a:moveTo>
                  <a:cubicBezTo>
                    <a:pt x="14066" y="5659"/>
                    <a:pt x="14067" y="5654"/>
                    <a:pt x="14067" y="5655"/>
                  </a:cubicBezTo>
                  <a:lnTo>
                    <a:pt x="14067" y="5655"/>
                  </a:lnTo>
                  <a:cubicBezTo>
                    <a:pt x="14067" y="5656"/>
                    <a:pt x="14064" y="5657"/>
                    <a:pt x="14065" y="5658"/>
                  </a:cubicBezTo>
                  <a:close/>
                  <a:moveTo>
                    <a:pt x="20814" y="4280"/>
                  </a:moveTo>
                  <a:cubicBezTo>
                    <a:pt x="20815" y="4281"/>
                    <a:pt x="20816" y="4277"/>
                    <a:pt x="20816" y="4278"/>
                  </a:cubicBezTo>
                  <a:lnTo>
                    <a:pt x="20816" y="4278"/>
                  </a:lnTo>
                  <a:cubicBezTo>
                    <a:pt x="20816" y="4278"/>
                    <a:pt x="20813" y="4280"/>
                    <a:pt x="20814" y="4280"/>
                  </a:cubicBezTo>
                  <a:close/>
                  <a:moveTo>
                    <a:pt x="20255" y="4280"/>
                  </a:moveTo>
                  <a:cubicBezTo>
                    <a:pt x="20256" y="4281"/>
                    <a:pt x="20257" y="4277"/>
                    <a:pt x="20257" y="4278"/>
                  </a:cubicBezTo>
                  <a:lnTo>
                    <a:pt x="20257" y="4278"/>
                  </a:lnTo>
                  <a:cubicBezTo>
                    <a:pt x="20257" y="4278"/>
                    <a:pt x="20254" y="4280"/>
                    <a:pt x="20255" y="4280"/>
                  </a:cubicBezTo>
                  <a:close/>
                  <a:moveTo>
                    <a:pt x="18659" y="5504"/>
                  </a:moveTo>
                  <a:cubicBezTo>
                    <a:pt x="18660" y="5505"/>
                    <a:pt x="18661" y="5500"/>
                    <a:pt x="18661" y="5501"/>
                  </a:cubicBezTo>
                  <a:lnTo>
                    <a:pt x="18661" y="5501"/>
                  </a:lnTo>
                  <a:cubicBezTo>
                    <a:pt x="18661" y="5502"/>
                    <a:pt x="18658" y="5503"/>
                    <a:pt x="18659" y="5504"/>
                  </a:cubicBezTo>
                  <a:close/>
                  <a:moveTo>
                    <a:pt x="20887" y="5504"/>
                  </a:moveTo>
                  <a:cubicBezTo>
                    <a:pt x="20888" y="5505"/>
                    <a:pt x="20889" y="5500"/>
                    <a:pt x="20889" y="5501"/>
                  </a:cubicBezTo>
                  <a:lnTo>
                    <a:pt x="20889" y="5501"/>
                  </a:lnTo>
                  <a:cubicBezTo>
                    <a:pt x="20889" y="5502"/>
                    <a:pt x="20886" y="5503"/>
                    <a:pt x="20887" y="5504"/>
                  </a:cubicBezTo>
                  <a:close/>
                  <a:moveTo>
                    <a:pt x="15126" y="2312"/>
                  </a:moveTo>
                  <a:cubicBezTo>
                    <a:pt x="15127" y="2312"/>
                    <a:pt x="15129" y="2308"/>
                    <a:pt x="15129" y="2309"/>
                  </a:cubicBezTo>
                  <a:lnTo>
                    <a:pt x="15129" y="2309"/>
                  </a:lnTo>
                  <a:cubicBezTo>
                    <a:pt x="15129" y="2309"/>
                    <a:pt x="15125" y="2311"/>
                    <a:pt x="15126" y="2312"/>
                  </a:cubicBezTo>
                  <a:close/>
                  <a:moveTo>
                    <a:pt x="17711" y="1898"/>
                  </a:moveTo>
                  <a:cubicBezTo>
                    <a:pt x="17712" y="1899"/>
                    <a:pt x="17713" y="1895"/>
                    <a:pt x="17713" y="1896"/>
                  </a:cubicBezTo>
                  <a:lnTo>
                    <a:pt x="17713" y="1896"/>
                  </a:lnTo>
                  <a:cubicBezTo>
                    <a:pt x="17713" y="1896"/>
                    <a:pt x="17710" y="1898"/>
                    <a:pt x="17711" y="1898"/>
                  </a:cubicBezTo>
                  <a:close/>
                  <a:moveTo>
                    <a:pt x="21665" y="5504"/>
                  </a:moveTo>
                  <a:cubicBezTo>
                    <a:pt x="21665" y="5505"/>
                    <a:pt x="21667" y="5500"/>
                    <a:pt x="21667" y="5501"/>
                  </a:cubicBezTo>
                  <a:lnTo>
                    <a:pt x="21667" y="5501"/>
                  </a:lnTo>
                  <a:cubicBezTo>
                    <a:pt x="21667" y="5502"/>
                    <a:pt x="21664" y="5503"/>
                    <a:pt x="21665" y="5504"/>
                  </a:cubicBezTo>
                  <a:close/>
                  <a:moveTo>
                    <a:pt x="18489" y="4256"/>
                  </a:moveTo>
                  <a:cubicBezTo>
                    <a:pt x="18489" y="4257"/>
                    <a:pt x="18491" y="4253"/>
                    <a:pt x="18491" y="4254"/>
                  </a:cubicBezTo>
                  <a:lnTo>
                    <a:pt x="18491" y="4254"/>
                  </a:lnTo>
                  <a:cubicBezTo>
                    <a:pt x="18491" y="4254"/>
                    <a:pt x="18488" y="4255"/>
                    <a:pt x="18489" y="4256"/>
                  </a:cubicBezTo>
                  <a:close/>
                  <a:moveTo>
                    <a:pt x="22224" y="5512"/>
                  </a:moveTo>
                  <a:cubicBezTo>
                    <a:pt x="22224" y="5513"/>
                    <a:pt x="22226" y="5508"/>
                    <a:pt x="22226" y="5510"/>
                  </a:cubicBezTo>
                  <a:lnTo>
                    <a:pt x="22226" y="5510"/>
                  </a:lnTo>
                  <a:cubicBezTo>
                    <a:pt x="22226" y="5510"/>
                    <a:pt x="22223" y="5511"/>
                    <a:pt x="22224" y="5512"/>
                  </a:cubicBezTo>
                  <a:close/>
                  <a:moveTo>
                    <a:pt x="23001" y="3738"/>
                  </a:moveTo>
                  <a:cubicBezTo>
                    <a:pt x="23002" y="3738"/>
                    <a:pt x="23004" y="3734"/>
                    <a:pt x="23004" y="3735"/>
                  </a:cubicBezTo>
                  <a:lnTo>
                    <a:pt x="23004" y="3735"/>
                  </a:lnTo>
                  <a:cubicBezTo>
                    <a:pt x="23004" y="3735"/>
                    <a:pt x="23001" y="3737"/>
                    <a:pt x="23001" y="3738"/>
                  </a:cubicBezTo>
                  <a:close/>
                  <a:moveTo>
                    <a:pt x="18383" y="5569"/>
                  </a:moveTo>
                  <a:cubicBezTo>
                    <a:pt x="18384" y="5569"/>
                    <a:pt x="18386" y="5565"/>
                    <a:pt x="18386" y="5566"/>
                  </a:cubicBezTo>
                  <a:lnTo>
                    <a:pt x="18386" y="5566"/>
                  </a:lnTo>
                  <a:cubicBezTo>
                    <a:pt x="18386" y="5566"/>
                    <a:pt x="18382" y="5568"/>
                    <a:pt x="18383" y="5569"/>
                  </a:cubicBezTo>
                  <a:close/>
                  <a:moveTo>
                    <a:pt x="21349" y="4175"/>
                  </a:moveTo>
                  <a:cubicBezTo>
                    <a:pt x="21349" y="4176"/>
                    <a:pt x="21351" y="4172"/>
                    <a:pt x="21351" y="4173"/>
                  </a:cubicBezTo>
                  <a:lnTo>
                    <a:pt x="21351" y="4173"/>
                  </a:lnTo>
                  <a:cubicBezTo>
                    <a:pt x="21351" y="4173"/>
                    <a:pt x="21348" y="4174"/>
                    <a:pt x="21349" y="4175"/>
                  </a:cubicBezTo>
                  <a:close/>
                  <a:moveTo>
                    <a:pt x="17249" y="2757"/>
                  </a:moveTo>
                  <a:cubicBezTo>
                    <a:pt x="17250" y="2758"/>
                    <a:pt x="17251" y="2754"/>
                    <a:pt x="17251" y="2755"/>
                  </a:cubicBezTo>
                  <a:lnTo>
                    <a:pt x="17251" y="2755"/>
                  </a:lnTo>
                  <a:cubicBezTo>
                    <a:pt x="17251" y="2755"/>
                    <a:pt x="17248" y="2756"/>
                    <a:pt x="17249" y="2757"/>
                  </a:cubicBezTo>
                  <a:close/>
                  <a:moveTo>
                    <a:pt x="23277" y="3584"/>
                  </a:moveTo>
                  <a:cubicBezTo>
                    <a:pt x="23278" y="3584"/>
                    <a:pt x="23279" y="3580"/>
                    <a:pt x="23279" y="3581"/>
                  </a:cubicBezTo>
                  <a:lnTo>
                    <a:pt x="23279" y="3581"/>
                  </a:lnTo>
                  <a:cubicBezTo>
                    <a:pt x="23279" y="3581"/>
                    <a:pt x="23276" y="3583"/>
                    <a:pt x="23277" y="3584"/>
                  </a:cubicBezTo>
                  <a:close/>
                  <a:moveTo>
                    <a:pt x="17419" y="3235"/>
                  </a:moveTo>
                  <a:cubicBezTo>
                    <a:pt x="17420" y="3236"/>
                    <a:pt x="17422" y="3232"/>
                    <a:pt x="17422" y="3233"/>
                  </a:cubicBezTo>
                  <a:lnTo>
                    <a:pt x="17422" y="3233"/>
                  </a:lnTo>
                  <a:cubicBezTo>
                    <a:pt x="17421" y="3233"/>
                    <a:pt x="17418" y="3234"/>
                    <a:pt x="17419" y="3235"/>
                  </a:cubicBezTo>
                  <a:close/>
                  <a:moveTo>
                    <a:pt x="18805" y="4126"/>
                  </a:moveTo>
                  <a:cubicBezTo>
                    <a:pt x="18805" y="4127"/>
                    <a:pt x="18807" y="4123"/>
                    <a:pt x="18807" y="4124"/>
                  </a:cubicBezTo>
                  <a:lnTo>
                    <a:pt x="18807" y="4124"/>
                  </a:lnTo>
                  <a:cubicBezTo>
                    <a:pt x="18807" y="4124"/>
                    <a:pt x="18804" y="4126"/>
                    <a:pt x="18805" y="4126"/>
                  </a:cubicBezTo>
                  <a:close/>
                  <a:moveTo>
                    <a:pt x="18732" y="2644"/>
                  </a:moveTo>
                  <a:cubicBezTo>
                    <a:pt x="18732" y="2645"/>
                    <a:pt x="18734" y="2640"/>
                    <a:pt x="18734" y="2641"/>
                  </a:cubicBezTo>
                  <a:lnTo>
                    <a:pt x="18734" y="2641"/>
                  </a:lnTo>
                  <a:cubicBezTo>
                    <a:pt x="18734" y="2642"/>
                    <a:pt x="18731" y="2643"/>
                    <a:pt x="18732" y="2644"/>
                  </a:cubicBezTo>
                  <a:close/>
                  <a:moveTo>
                    <a:pt x="22540" y="4086"/>
                  </a:moveTo>
                  <a:cubicBezTo>
                    <a:pt x="22540" y="4087"/>
                    <a:pt x="22542" y="4082"/>
                    <a:pt x="22542" y="4084"/>
                  </a:cubicBezTo>
                  <a:lnTo>
                    <a:pt x="22542" y="4084"/>
                  </a:lnTo>
                  <a:cubicBezTo>
                    <a:pt x="22542" y="4084"/>
                    <a:pt x="22539" y="4085"/>
                    <a:pt x="22540" y="4086"/>
                  </a:cubicBezTo>
                  <a:close/>
                  <a:moveTo>
                    <a:pt x="16544" y="1769"/>
                  </a:moveTo>
                  <a:cubicBezTo>
                    <a:pt x="16545" y="1770"/>
                    <a:pt x="16547" y="1765"/>
                    <a:pt x="16547" y="1766"/>
                  </a:cubicBezTo>
                  <a:lnTo>
                    <a:pt x="16547" y="1766"/>
                  </a:lnTo>
                  <a:cubicBezTo>
                    <a:pt x="16546" y="1766"/>
                    <a:pt x="16543" y="1768"/>
                    <a:pt x="16544" y="1769"/>
                  </a:cubicBezTo>
                  <a:close/>
                  <a:moveTo>
                    <a:pt x="17346" y="1769"/>
                  </a:moveTo>
                  <a:cubicBezTo>
                    <a:pt x="17347" y="1770"/>
                    <a:pt x="17349" y="1765"/>
                    <a:pt x="17349" y="1766"/>
                  </a:cubicBezTo>
                  <a:lnTo>
                    <a:pt x="17349" y="1766"/>
                  </a:lnTo>
                  <a:cubicBezTo>
                    <a:pt x="17348" y="1766"/>
                    <a:pt x="17345" y="1768"/>
                    <a:pt x="17346" y="1769"/>
                  </a:cubicBezTo>
                  <a:close/>
                  <a:moveTo>
                    <a:pt x="14178" y="1372"/>
                  </a:moveTo>
                  <a:cubicBezTo>
                    <a:pt x="14179" y="1373"/>
                    <a:pt x="14181" y="1368"/>
                    <a:pt x="14181" y="1369"/>
                  </a:cubicBezTo>
                  <a:lnTo>
                    <a:pt x="14181" y="1369"/>
                  </a:lnTo>
                  <a:cubicBezTo>
                    <a:pt x="14181" y="1369"/>
                    <a:pt x="14178" y="1371"/>
                    <a:pt x="14178" y="1372"/>
                  </a:cubicBezTo>
                  <a:close/>
                  <a:moveTo>
                    <a:pt x="18448" y="2466"/>
                  </a:moveTo>
                  <a:cubicBezTo>
                    <a:pt x="18449" y="2466"/>
                    <a:pt x="18450" y="2462"/>
                    <a:pt x="18450" y="2463"/>
                  </a:cubicBezTo>
                  <a:lnTo>
                    <a:pt x="18450" y="2463"/>
                  </a:lnTo>
                  <a:cubicBezTo>
                    <a:pt x="18450" y="2463"/>
                    <a:pt x="18447" y="2465"/>
                    <a:pt x="18448" y="2466"/>
                  </a:cubicBezTo>
                  <a:close/>
                  <a:moveTo>
                    <a:pt x="15126" y="2466"/>
                  </a:moveTo>
                  <a:cubicBezTo>
                    <a:pt x="15127" y="2466"/>
                    <a:pt x="15129" y="2462"/>
                    <a:pt x="15129" y="2463"/>
                  </a:cubicBezTo>
                  <a:lnTo>
                    <a:pt x="15129" y="2463"/>
                  </a:lnTo>
                  <a:cubicBezTo>
                    <a:pt x="15129" y="2463"/>
                    <a:pt x="15125" y="2465"/>
                    <a:pt x="15126" y="2466"/>
                  </a:cubicBezTo>
                  <a:close/>
                  <a:moveTo>
                    <a:pt x="18164" y="2044"/>
                  </a:moveTo>
                  <a:cubicBezTo>
                    <a:pt x="18165" y="2045"/>
                    <a:pt x="18167" y="2041"/>
                    <a:pt x="18167" y="2042"/>
                  </a:cubicBezTo>
                  <a:lnTo>
                    <a:pt x="18167" y="2042"/>
                  </a:lnTo>
                  <a:cubicBezTo>
                    <a:pt x="18167" y="2042"/>
                    <a:pt x="18164" y="2043"/>
                    <a:pt x="18164" y="2044"/>
                  </a:cubicBezTo>
                  <a:close/>
                  <a:moveTo>
                    <a:pt x="14041" y="5755"/>
                  </a:moveTo>
                  <a:cubicBezTo>
                    <a:pt x="14041" y="5756"/>
                    <a:pt x="14043" y="5751"/>
                    <a:pt x="14043" y="5753"/>
                  </a:cubicBezTo>
                  <a:lnTo>
                    <a:pt x="14043" y="5753"/>
                  </a:lnTo>
                  <a:cubicBezTo>
                    <a:pt x="14043" y="5753"/>
                    <a:pt x="14040" y="5754"/>
                    <a:pt x="14041" y="5755"/>
                  </a:cubicBezTo>
                  <a:close/>
                  <a:moveTo>
                    <a:pt x="16398" y="2401"/>
                  </a:moveTo>
                  <a:cubicBezTo>
                    <a:pt x="16399" y="2402"/>
                    <a:pt x="16401" y="2397"/>
                    <a:pt x="16401" y="2398"/>
                  </a:cubicBezTo>
                  <a:lnTo>
                    <a:pt x="16401" y="2398"/>
                  </a:lnTo>
                  <a:cubicBezTo>
                    <a:pt x="16401" y="2398"/>
                    <a:pt x="16397" y="2400"/>
                    <a:pt x="16398" y="2401"/>
                  </a:cubicBezTo>
                  <a:close/>
                  <a:moveTo>
                    <a:pt x="13255" y="1631"/>
                  </a:moveTo>
                  <a:cubicBezTo>
                    <a:pt x="13256" y="1632"/>
                    <a:pt x="13257" y="1627"/>
                    <a:pt x="13257" y="1629"/>
                  </a:cubicBezTo>
                  <a:lnTo>
                    <a:pt x="13257" y="1629"/>
                  </a:lnTo>
                  <a:cubicBezTo>
                    <a:pt x="13257" y="1629"/>
                    <a:pt x="13254" y="1630"/>
                    <a:pt x="13255" y="1631"/>
                  </a:cubicBezTo>
                  <a:close/>
                  <a:moveTo>
                    <a:pt x="18448" y="2733"/>
                  </a:moveTo>
                  <a:cubicBezTo>
                    <a:pt x="18449" y="2734"/>
                    <a:pt x="18450" y="2729"/>
                    <a:pt x="18450" y="2730"/>
                  </a:cubicBezTo>
                  <a:lnTo>
                    <a:pt x="18450" y="2730"/>
                  </a:lnTo>
                  <a:cubicBezTo>
                    <a:pt x="18450" y="2731"/>
                    <a:pt x="18447" y="2732"/>
                    <a:pt x="18448" y="2733"/>
                  </a:cubicBezTo>
                  <a:close/>
                  <a:moveTo>
                    <a:pt x="20595" y="5253"/>
                  </a:moveTo>
                  <a:cubicBezTo>
                    <a:pt x="20596" y="5254"/>
                    <a:pt x="20597" y="5249"/>
                    <a:pt x="20597" y="5250"/>
                  </a:cubicBezTo>
                  <a:lnTo>
                    <a:pt x="20597" y="5250"/>
                  </a:lnTo>
                  <a:cubicBezTo>
                    <a:pt x="20597" y="5250"/>
                    <a:pt x="20594" y="5252"/>
                    <a:pt x="20595" y="5253"/>
                  </a:cubicBezTo>
                  <a:close/>
                  <a:moveTo>
                    <a:pt x="18100" y="2644"/>
                  </a:moveTo>
                  <a:cubicBezTo>
                    <a:pt x="18100" y="2645"/>
                    <a:pt x="18102" y="2640"/>
                    <a:pt x="18102" y="2641"/>
                  </a:cubicBezTo>
                  <a:lnTo>
                    <a:pt x="18102" y="2641"/>
                  </a:lnTo>
                  <a:cubicBezTo>
                    <a:pt x="18102" y="2642"/>
                    <a:pt x="18099" y="2643"/>
                    <a:pt x="18100" y="2644"/>
                  </a:cubicBezTo>
                  <a:close/>
                  <a:moveTo>
                    <a:pt x="11456" y="1663"/>
                  </a:moveTo>
                  <a:cubicBezTo>
                    <a:pt x="11457" y="1664"/>
                    <a:pt x="11459" y="1660"/>
                    <a:pt x="11459" y="1661"/>
                  </a:cubicBezTo>
                  <a:lnTo>
                    <a:pt x="11459" y="1661"/>
                  </a:lnTo>
                  <a:cubicBezTo>
                    <a:pt x="11458" y="1661"/>
                    <a:pt x="11455" y="1663"/>
                    <a:pt x="11456" y="1663"/>
                  </a:cubicBezTo>
                  <a:close/>
                  <a:moveTo>
                    <a:pt x="17541" y="1728"/>
                  </a:moveTo>
                  <a:cubicBezTo>
                    <a:pt x="17541" y="1729"/>
                    <a:pt x="17543" y="1725"/>
                    <a:pt x="17543" y="1726"/>
                  </a:cubicBezTo>
                  <a:lnTo>
                    <a:pt x="17543" y="1726"/>
                  </a:lnTo>
                  <a:cubicBezTo>
                    <a:pt x="17543" y="1726"/>
                    <a:pt x="17540" y="1727"/>
                    <a:pt x="17541" y="1728"/>
                  </a:cubicBezTo>
                  <a:close/>
                  <a:moveTo>
                    <a:pt x="16374" y="1939"/>
                  </a:moveTo>
                  <a:cubicBezTo>
                    <a:pt x="16375" y="1940"/>
                    <a:pt x="16376" y="1935"/>
                    <a:pt x="16376" y="1936"/>
                  </a:cubicBezTo>
                  <a:lnTo>
                    <a:pt x="16376" y="1936"/>
                  </a:lnTo>
                  <a:cubicBezTo>
                    <a:pt x="16376" y="1937"/>
                    <a:pt x="16373" y="1938"/>
                    <a:pt x="16374" y="1939"/>
                  </a:cubicBezTo>
                  <a:close/>
                  <a:moveTo>
                    <a:pt x="13093" y="2441"/>
                  </a:moveTo>
                  <a:cubicBezTo>
                    <a:pt x="13094" y="2442"/>
                    <a:pt x="13095" y="2438"/>
                    <a:pt x="13095" y="2439"/>
                  </a:cubicBezTo>
                  <a:lnTo>
                    <a:pt x="13095" y="2439"/>
                  </a:lnTo>
                  <a:cubicBezTo>
                    <a:pt x="13095" y="2439"/>
                    <a:pt x="13092" y="2440"/>
                    <a:pt x="13093" y="2441"/>
                  </a:cubicBezTo>
                  <a:close/>
                  <a:moveTo>
                    <a:pt x="15564" y="2587"/>
                  </a:moveTo>
                  <a:cubicBezTo>
                    <a:pt x="15565" y="2588"/>
                    <a:pt x="15566" y="2583"/>
                    <a:pt x="15566" y="2585"/>
                  </a:cubicBezTo>
                  <a:lnTo>
                    <a:pt x="15566" y="2585"/>
                  </a:lnTo>
                  <a:cubicBezTo>
                    <a:pt x="15566" y="2585"/>
                    <a:pt x="15563" y="2586"/>
                    <a:pt x="15564" y="2587"/>
                  </a:cubicBezTo>
                  <a:close/>
                  <a:moveTo>
                    <a:pt x="23082" y="3754"/>
                  </a:moveTo>
                  <a:cubicBezTo>
                    <a:pt x="23083" y="3755"/>
                    <a:pt x="23085" y="3750"/>
                    <a:pt x="23085" y="3751"/>
                  </a:cubicBezTo>
                  <a:lnTo>
                    <a:pt x="23085" y="3751"/>
                  </a:lnTo>
                  <a:cubicBezTo>
                    <a:pt x="23085" y="3752"/>
                    <a:pt x="23082" y="3753"/>
                    <a:pt x="23082" y="3754"/>
                  </a:cubicBezTo>
                  <a:close/>
                  <a:moveTo>
                    <a:pt x="13692" y="2069"/>
                  </a:moveTo>
                  <a:cubicBezTo>
                    <a:pt x="13693" y="2069"/>
                    <a:pt x="13695" y="2065"/>
                    <a:pt x="13695" y="2066"/>
                  </a:cubicBezTo>
                  <a:lnTo>
                    <a:pt x="13695" y="2066"/>
                  </a:lnTo>
                  <a:cubicBezTo>
                    <a:pt x="13694" y="2066"/>
                    <a:pt x="13691" y="2068"/>
                    <a:pt x="13692" y="2069"/>
                  </a:cubicBezTo>
                  <a:close/>
                  <a:moveTo>
                    <a:pt x="14397" y="2563"/>
                  </a:moveTo>
                  <a:cubicBezTo>
                    <a:pt x="14398" y="2564"/>
                    <a:pt x="14400" y="2559"/>
                    <a:pt x="14400" y="2560"/>
                  </a:cubicBezTo>
                  <a:lnTo>
                    <a:pt x="14400" y="2560"/>
                  </a:lnTo>
                  <a:cubicBezTo>
                    <a:pt x="14399" y="2560"/>
                    <a:pt x="14396" y="2562"/>
                    <a:pt x="14397" y="2563"/>
                  </a:cubicBezTo>
                  <a:close/>
                  <a:moveTo>
                    <a:pt x="18845" y="2709"/>
                  </a:moveTo>
                  <a:cubicBezTo>
                    <a:pt x="18846" y="2709"/>
                    <a:pt x="18847" y="2705"/>
                    <a:pt x="18847" y="2706"/>
                  </a:cubicBezTo>
                  <a:lnTo>
                    <a:pt x="18847" y="2706"/>
                  </a:lnTo>
                  <a:cubicBezTo>
                    <a:pt x="18847" y="2706"/>
                    <a:pt x="18844" y="2708"/>
                    <a:pt x="18845" y="2709"/>
                  </a:cubicBezTo>
                  <a:close/>
                  <a:moveTo>
                    <a:pt x="16090" y="1728"/>
                  </a:moveTo>
                  <a:cubicBezTo>
                    <a:pt x="16091" y="1729"/>
                    <a:pt x="16093" y="1725"/>
                    <a:pt x="16093" y="1726"/>
                  </a:cubicBezTo>
                  <a:lnTo>
                    <a:pt x="16093" y="1726"/>
                  </a:lnTo>
                  <a:cubicBezTo>
                    <a:pt x="16093" y="1726"/>
                    <a:pt x="16090" y="1727"/>
                    <a:pt x="16090" y="1728"/>
                  </a:cubicBezTo>
                  <a:close/>
                  <a:moveTo>
                    <a:pt x="18561" y="2482"/>
                  </a:moveTo>
                  <a:cubicBezTo>
                    <a:pt x="18562" y="2483"/>
                    <a:pt x="18564" y="2478"/>
                    <a:pt x="18564" y="2479"/>
                  </a:cubicBezTo>
                  <a:lnTo>
                    <a:pt x="18564" y="2479"/>
                  </a:lnTo>
                  <a:cubicBezTo>
                    <a:pt x="18564" y="2479"/>
                    <a:pt x="18561" y="2481"/>
                    <a:pt x="18561" y="2482"/>
                  </a:cubicBezTo>
                  <a:close/>
                  <a:moveTo>
                    <a:pt x="17079" y="3106"/>
                  </a:moveTo>
                  <a:cubicBezTo>
                    <a:pt x="17080" y="3106"/>
                    <a:pt x="17081" y="3102"/>
                    <a:pt x="17081" y="3103"/>
                  </a:cubicBezTo>
                  <a:lnTo>
                    <a:pt x="17081" y="3103"/>
                  </a:lnTo>
                  <a:cubicBezTo>
                    <a:pt x="17081" y="3103"/>
                    <a:pt x="17078" y="3105"/>
                    <a:pt x="17079" y="3106"/>
                  </a:cubicBezTo>
                  <a:close/>
                  <a:moveTo>
                    <a:pt x="22904" y="4880"/>
                  </a:moveTo>
                  <a:cubicBezTo>
                    <a:pt x="22904" y="4881"/>
                    <a:pt x="22904" y="4881"/>
                    <a:pt x="22904" y="4882"/>
                  </a:cubicBezTo>
                  <a:cubicBezTo>
                    <a:pt x="22904" y="4883"/>
                    <a:pt x="22904" y="4884"/>
                    <a:pt x="22904" y="4884"/>
                  </a:cubicBezTo>
                  <a:cubicBezTo>
                    <a:pt x="22912" y="4883"/>
                    <a:pt x="22893" y="4899"/>
                    <a:pt x="22907" y="4883"/>
                  </a:cubicBezTo>
                  <a:cubicBezTo>
                    <a:pt x="22907" y="4883"/>
                    <a:pt x="22908" y="4881"/>
                    <a:pt x="22908" y="4881"/>
                  </a:cubicBezTo>
                  <a:lnTo>
                    <a:pt x="22904" y="4880"/>
                  </a:lnTo>
                  <a:close/>
                  <a:moveTo>
                    <a:pt x="21948" y="4823"/>
                  </a:moveTo>
                  <a:cubicBezTo>
                    <a:pt x="21948" y="4824"/>
                    <a:pt x="21948" y="4825"/>
                    <a:pt x="21948" y="4826"/>
                  </a:cubicBezTo>
                  <a:cubicBezTo>
                    <a:pt x="21948" y="4826"/>
                    <a:pt x="21948" y="4827"/>
                    <a:pt x="21948" y="4827"/>
                  </a:cubicBezTo>
                  <a:cubicBezTo>
                    <a:pt x="21956" y="4826"/>
                    <a:pt x="21937" y="4842"/>
                    <a:pt x="21951" y="4826"/>
                  </a:cubicBezTo>
                  <a:cubicBezTo>
                    <a:pt x="21951" y="4826"/>
                    <a:pt x="21952" y="4825"/>
                    <a:pt x="21952" y="4825"/>
                  </a:cubicBezTo>
                  <a:lnTo>
                    <a:pt x="21948" y="4823"/>
                  </a:lnTo>
                  <a:close/>
                  <a:moveTo>
                    <a:pt x="21187" y="5318"/>
                  </a:moveTo>
                  <a:cubicBezTo>
                    <a:pt x="21186" y="5318"/>
                    <a:pt x="21186" y="5319"/>
                    <a:pt x="21186" y="5320"/>
                  </a:cubicBezTo>
                  <a:cubicBezTo>
                    <a:pt x="21186" y="5320"/>
                    <a:pt x="21187" y="5321"/>
                    <a:pt x="21187" y="5321"/>
                  </a:cubicBezTo>
                  <a:cubicBezTo>
                    <a:pt x="21194" y="5320"/>
                    <a:pt x="21175" y="5337"/>
                    <a:pt x="21189" y="5320"/>
                  </a:cubicBezTo>
                  <a:cubicBezTo>
                    <a:pt x="21189" y="5320"/>
                    <a:pt x="21190" y="5319"/>
                    <a:pt x="21190" y="5319"/>
                  </a:cubicBezTo>
                  <a:lnTo>
                    <a:pt x="21187" y="5318"/>
                  </a:lnTo>
                  <a:close/>
                  <a:moveTo>
                    <a:pt x="20943" y="4880"/>
                  </a:moveTo>
                  <a:cubicBezTo>
                    <a:pt x="20943" y="4881"/>
                    <a:pt x="20943" y="4881"/>
                    <a:pt x="20943" y="4882"/>
                  </a:cubicBezTo>
                  <a:cubicBezTo>
                    <a:pt x="20943" y="4883"/>
                    <a:pt x="20944" y="4884"/>
                    <a:pt x="20944" y="4884"/>
                  </a:cubicBezTo>
                  <a:cubicBezTo>
                    <a:pt x="20951" y="4883"/>
                    <a:pt x="20932" y="4899"/>
                    <a:pt x="20946" y="4883"/>
                  </a:cubicBezTo>
                  <a:cubicBezTo>
                    <a:pt x="20946" y="4883"/>
                    <a:pt x="20947" y="4881"/>
                    <a:pt x="20947" y="4881"/>
                  </a:cubicBezTo>
                  <a:lnTo>
                    <a:pt x="20943" y="4880"/>
                  </a:lnTo>
                  <a:close/>
                  <a:moveTo>
                    <a:pt x="11902" y="1396"/>
                  </a:moveTo>
                  <a:lnTo>
                    <a:pt x="11902" y="1400"/>
                  </a:lnTo>
                  <a:cubicBezTo>
                    <a:pt x="11909" y="1399"/>
                    <a:pt x="11891" y="1415"/>
                    <a:pt x="11904" y="1399"/>
                  </a:cubicBezTo>
                  <a:lnTo>
                    <a:pt x="11902" y="1396"/>
                  </a:lnTo>
                  <a:close/>
                  <a:moveTo>
                    <a:pt x="15653" y="1882"/>
                  </a:moveTo>
                  <a:lnTo>
                    <a:pt x="15656" y="1885"/>
                  </a:lnTo>
                  <a:cubicBezTo>
                    <a:pt x="15656" y="1885"/>
                    <a:pt x="15657" y="1884"/>
                    <a:pt x="15657" y="1883"/>
                  </a:cubicBezTo>
                  <a:lnTo>
                    <a:pt x="15653" y="1882"/>
                  </a:lnTo>
                  <a:close/>
                  <a:moveTo>
                    <a:pt x="21146" y="4013"/>
                  </a:moveTo>
                  <a:lnTo>
                    <a:pt x="21149" y="4016"/>
                  </a:lnTo>
                  <a:cubicBezTo>
                    <a:pt x="21149" y="4016"/>
                    <a:pt x="21150" y="4014"/>
                    <a:pt x="21150" y="4014"/>
                  </a:cubicBezTo>
                  <a:lnTo>
                    <a:pt x="21146" y="4013"/>
                  </a:lnTo>
                  <a:close/>
                  <a:moveTo>
                    <a:pt x="20004" y="2636"/>
                  </a:moveTo>
                  <a:lnTo>
                    <a:pt x="20006" y="2638"/>
                  </a:lnTo>
                  <a:cubicBezTo>
                    <a:pt x="20006" y="2638"/>
                    <a:pt x="20007" y="2637"/>
                    <a:pt x="20007" y="2637"/>
                  </a:cubicBezTo>
                  <a:lnTo>
                    <a:pt x="20004" y="2636"/>
                  </a:lnTo>
                  <a:close/>
                  <a:moveTo>
                    <a:pt x="17678" y="1509"/>
                  </a:moveTo>
                  <a:lnTo>
                    <a:pt x="17681" y="1512"/>
                  </a:lnTo>
                  <a:cubicBezTo>
                    <a:pt x="17681" y="1512"/>
                    <a:pt x="17682" y="1511"/>
                    <a:pt x="17682" y="1511"/>
                  </a:cubicBezTo>
                  <a:lnTo>
                    <a:pt x="17678" y="1509"/>
                  </a:lnTo>
                  <a:close/>
                  <a:moveTo>
                    <a:pt x="15450" y="2636"/>
                  </a:moveTo>
                  <a:lnTo>
                    <a:pt x="15453" y="2638"/>
                  </a:lnTo>
                  <a:cubicBezTo>
                    <a:pt x="15453" y="2638"/>
                    <a:pt x="15454" y="2637"/>
                    <a:pt x="15454" y="2637"/>
                  </a:cubicBezTo>
                  <a:lnTo>
                    <a:pt x="15450" y="2636"/>
                  </a:lnTo>
                  <a:close/>
                  <a:moveTo>
                    <a:pt x="18578" y="2692"/>
                  </a:moveTo>
                  <a:lnTo>
                    <a:pt x="18580" y="2695"/>
                  </a:lnTo>
                  <a:cubicBezTo>
                    <a:pt x="18580" y="2695"/>
                    <a:pt x="18581" y="2694"/>
                    <a:pt x="18581" y="2694"/>
                  </a:cubicBezTo>
                  <a:lnTo>
                    <a:pt x="18578" y="2692"/>
                  </a:lnTo>
                  <a:close/>
                  <a:moveTo>
                    <a:pt x="15499" y="2182"/>
                  </a:moveTo>
                  <a:lnTo>
                    <a:pt x="15502" y="2185"/>
                  </a:lnTo>
                  <a:cubicBezTo>
                    <a:pt x="15502" y="2185"/>
                    <a:pt x="15503" y="2183"/>
                    <a:pt x="15503" y="2183"/>
                  </a:cubicBezTo>
                  <a:lnTo>
                    <a:pt x="15499" y="2182"/>
                  </a:lnTo>
                  <a:close/>
                  <a:moveTo>
                    <a:pt x="18221" y="2393"/>
                  </a:moveTo>
                  <a:lnTo>
                    <a:pt x="18224" y="2395"/>
                  </a:lnTo>
                  <a:cubicBezTo>
                    <a:pt x="18224" y="2395"/>
                    <a:pt x="18225" y="2394"/>
                    <a:pt x="18225" y="2394"/>
                  </a:cubicBezTo>
                  <a:lnTo>
                    <a:pt x="18221" y="2393"/>
                  </a:lnTo>
                  <a:close/>
                  <a:moveTo>
                    <a:pt x="16957" y="1453"/>
                  </a:moveTo>
                  <a:lnTo>
                    <a:pt x="16960" y="1455"/>
                  </a:lnTo>
                  <a:cubicBezTo>
                    <a:pt x="16960" y="1455"/>
                    <a:pt x="16961" y="1454"/>
                    <a:pt x="16961" y="1454"/>
                  </a:cubicBezTo>
                  <a:lnTo>
                    <a:pt x="16957" y="1453"/>
                  </a:lnTo>
                  <a:close/>
                  <a:moveTo>
                    <a:pt x="17379" y="2700"/>
                  </a:moveTo>
                  <a:lnTo>
                    <a:pt x="17381" y="2703"/>
                  </a:lnTo>
                  <a:cubicBezTo>
                    <a:pt x="17381" y="2703"/>
                    <a:pt x="17382" y="2702"/>
                    <a:pt x="17382" y="2702"/>
                  </a:cubicBezTo>
                  <a:lnTo>
                    <a:pt x="17379" y="2700"/>
                  </a:lnTo>
                  <a:close/>
                  <a:moveTo>
                    <a:pt x="17257" y="2547"/>
                  </a:moveTo>
                  <a:lnTo>
                    <a:pt x="17260" y="2549"/>
                  </a:lnTo>
                  <a:cubicBezTo>
                    <a:pt x="17260" y="2549"/>
                    <a:pt x="17261" y="2548"/>
                    <a:pt x="17261" y="2548"/>
                  </a:cubicBezTo>
                  <a:lnTo>
                    <a:pt x="17257" y="2547"/>
                  </a:lnTo>
                  <a:close/>
                  <a:moveTo>
                    <a:pt x="15693" y="2085"/>
                  </a:moveTo>
                  <a:lnTo>
                    <a:pt x="15696" y="2087"/>
                  </a:lnTo>
                  <a:cubicBezTo>
                    <a:pt x="15696" y="2087"/>
                    <a:pt x="15697" y="2086"/>
                    <a:pt x="15697" y="2086"/>
                  </a:cubicBezTo>
                  <a:lnTo>
                    <a:pt x="15693" y="2085"/>
                  </a:lnTo>
                  <a:close/>
                  <a:moveTo>
                    <a:pt x="14843" y="2587"/>
                  </a:moveTo>
                  <a:lnTo>
                    <a:pt x="14845" y="2590"/>
                  </a:lnTo>
                  <a:cubicBezTo>
                    <a:pt x="14845" y="2590"/>
                    <a:pt x="14846" y="2588"/>
                    <a:pt x="14846" y="2588"/>
                  </a:cubicBezTo>
                  <a:lnTo>
                    <a:pt x="14843" y="2587"/>
                  </a:lnTo>
                  <a:close/>
                  <a:moveTo>
                    <a:pt x="15985" y="1915"/>
                  </a:moveTo>
                  <a:lnTo>
                    <a:pt x="15988" y="1917"/>
                  </a:lnTo>
                  <a:cubicBezTo>
                    <a:pt x="15988" y="1917"/>
                    <a:pt x="15989" y="1916"/>
                    <a:pt x="15989" y="1916"/>
                  </a:cubicBezTo>
                  <a:lnTo>
                    <a:pt x="15985" y="1915"/>
                  </a:lnTo>
                  <a:close/>
                  <a:moveTo>
                    <a:pt x="15774" y="2077"/>
                  </a:moveTo>
                  <a:lnTo>
                    <a:pt x="15777" y="2079"/>
                  </a:lnTo>
                  <a:cubicBezTo>
                    <a:pt x="15777" y="2079"/>
                    <a:pt x="15778" y="2078"/>
                    <a:pt x="15778" y="2078"/>
                  </a:cubicBezTo>
                  <a:lnTo>
                    <a:pt x="15774" y="2077"/>
                  </a:lnTo>
                  <a:close/>
                  <a:moveTo>
                    <a:pt x="21697" y="4183"/>
                  </a:moveTo>
                  <a:lnTo>
                    <a:pt x="21700" y="4186"/>
                  </a:lnTo>
                  <a:cubicBezTo>
                    <a:pt x="21700" y="4186"/>
                    <a:pt x="21701" y="4185"/>
                    <a:pt x="21701" y="4184"/>
                  </a:cubicBezTo>
                  <a:lnTo>
                    <a:pt x="21697" y="4183"/>
                  </a:lnTo>
                  <a:close/>
                  <a:moveTo>
                    <a:pt x="17533" y="2992"/>
                  </a:moveTo>
                  <a:lnTo>
                    <a:pt x="17535" y="2995"/>
                  </a:lnTo>
                  <a:cubicBezTo>
                    <a:pt x="17535" y="2995"/>
                    <a:pt x="17536" y="2994"/>
                    <a:pt x="17536" y="2993"/>
                  </a:cubicBezTo>
                  <a:lnTo>
                    <a:pt x="17533" y="2992"/>
                  </a:lnTo>
                  <a:close/>
                  <a:moveTo>
                    <a:pt x="14340" y="2563"/>
                  </a:moveTo>
                  <a:lnTo>
                    <a:pt x="14340" y="2571"/>
                  </a:lnTo>
                  <a:lnTo>
                    <a:pt x="14350" y="2564"/>
                  </a:lnTo>
                  <a:lnTo>
                    <a:pt x="14340" y="2563"/>
                  </a:lnTo>
                  <a:lnTo>
                    <a:pt x="14340" y="2555"/>
                  </a:lnTo>
                  <a:lnTo>
                    <a:pt x="14331" y="2561"/>
                  </a:lnTo>
                  <a:lnTo>
                    <a:pt x="14340" y="2563"/>
                  </a:lnTo>
                  <a:close/>
                  <a:moveTo>
                    <a:pt x="19599" y="3130"/>
                  </a:moveTo>
                  <a:lnTo>
                    <a:pt x="19599" y="3138"/>
                  </a:lnTo>
                  <a:lnTo>
                    <a:pt x="19608" y="3131"/>
                  </a:lnTo>
                  <a:lnTo>
                    <a:pt x="19599" y="3130"/>
                  </a:lnTo>
                  <a:lnTo>
                    <a:pt x="19599" y="3122"/>
                  </a:lnTo>
                  <a:lnTo>
                    <a:pt x="19589" y="3129"/>
                  </a:lnTo>
                  <a:lnTo>
                    <a:pt x="19599" y="3130"/>
                  </a:lnTo>
                  <a:close/>
                  <a:moveTo>
                    <a:pt x="17298" y="4929"/>
                  </a:moveTo>
                  <a:lnTo>
                    <a:pt x="17298" y="4921"/>
                  </a:lnTo>
                  <a:lnTo>
                    <a:pt x="17288" y="4927"/>
                  </a:lnTo>
                  <a:lnTo>
                    <a:pt x="17298" y="4929"/>
                  </a:lnTo>
                  <a:lnTo>
                    <a:pt x="17257" y="4937"/>
                  </a:lnTo>
                  <a:lnTo>
                    <a:pt x="17257" y="4912"/>
                  </a:lnTo>
                  <a:cubicBezTo>
                    <a:pt x="17211" y="4923"/>
                    <a:pt x="17240" y="4932"/>
                    <a:pt x="17192" y="4921"/>
                  </a:cubicBezTo>
                  <a:lnTo>
                    <a:pt x="17192" y="4937"/>
                  </a:lnTo>
                  <a:cubicBezTo>
                    <a:pt x="17217" y="4939"/>
                    <a:pt x="17208" y="4937"/>
                    <a:pt x="17225" y="4945"/>
                  </a:cubicBezTo>
                  <a:cubicBezTo>
                    <a:pt x="17206" y="4970"/>
                    <a:pt x="17230" y="4958"/>
                    <a:pt x="17192" y="4961"/>
                  </a:cubicBezTo>
                  <a:cubicBezTo>
                    <a:pt x="17236" y="5003"/>
                    <a:pt x="17148" y="4991"/>
                    <a:pt x="17203" y="5014"/>
                  </a:cubicBezTo>
                  <a:cubicBezTo>
                    <a:pt x="17227" y="5024"/>
                    <a:pt x="17285" y="5018"/>
                    <a:pt x="17314" y="5018"/>
                  </a:cubicBezTo>
                  <a:cubicBezTo>
                    <a:pt x="17314" y="5013"/>
                    <a:pt x="17316" y="4984"/>
                    <a:pt x="17316" y="4984"/>
                  </a:cubicBezTo>
                  <a:cubicBezTo>
                    <a:pt x="17315" y="4982"/>
                    <a:pt x="17315" y="4980"/>
                    <a:pt x="17315" y="4979"/>
                  </a:cubicBezTo>
                  <a:cubicBezTo>
                    <a:pt x="17315" y="4978"/>
                    <a:pt x="17314" y="4975"/>
                    <a:pt x="17314" y="4974"/>
                  </a:cubicBezTo>
                  <a:cubicBezTo>
                    <a:pt x="17308" y="4929"/>
                    <a:pt x="17327" y="4974"/>
                    <a:pt x="17354" y="4937"/>
                  </a:cubicBezTo>
                  <a:cubicBezTo>
                    <a:pt x="17335" y="4929"/>
                    <a:pt x="17351" y="4934"/>
                    <a:pt x="17331" y="4931"/>
                  </a:cubicBezTo>
                  <a:cubicBezTo>
                    <a:pt x="17318" y="4930"/>
                    <a:pt x="17313" y="4929"/>
                    <a:pt x="17298" y="4929"/>
                  </a:cubicBezTo>
                  <a:close/>
                  <a:moveTo>
                    <a:pt x="20036" y="5326"/>
                  </a:moveTo>
                  <a:lnTo>
                    <a:pt x="20036" y="5318"/>
                  </a:lnTo>
                  <a:lnTo>
                    <a:pt x="20027" y="5324"/>
                  </a:lnTo>
                  <a:lnTo>
                    <a:pt x="20036" y="5326"/>
                  </a:lnTo>
                  <a:lnTo>
                    <a:pt x="20036" y="5334"/>
                  </a:lnTo>
                  <a:lnTo>
                    <a:pt x="20045" y="5327"/>
                  </a:lnTo>
                  <a:lnTo>
                    <a:pt x="20036" y="5326"/>
                  </a:lnTo>
                  <a:close/>
                  <a:moveTo>
                    <a:pt x="22329" y="4815"/>
                  </a:moveTo>
                  <a:lnTo>
                    <a:pt x="22329" y="4823"/>
                  </a:lnTo>
                  <a:lnTo>
                    <a:pt x="22338" y="4817"/>
                  </a:lnTo>
                  <a:lnTo>
                    <a:pt x="22329" y="4815"/>
                  </a:lnTo>
                  <a:cubicBezTo>
                    <a:pt x="22318" y="4807"/>
                    <a:pt x="22346" y="4807"/>
                    <a:pt x="22305" y="4807"/>
                  </a:cubicBezTo>
                  <a:cubicBezTo>
                    <a:pt x="22320" y="4828"/>
                    <a:pt x="22306" y="4825"/>
                    <a:pt x="22329" y="4815"/>
                  </a:cubicBezTo>
                  <a:close/>
                  <a:moveTo>
                    <a:pt x="8604" y="1445"/>
                  </a:moveTo>
                  <a:lnTo>
                    <a:pt x="8612" y="1445"/>
                  </a:lnTo>
                  <a:lnTo>
                    <a:pt x="8606" y="1435"/>
                  </a:lnTo>
                  <a:lnTo>
                    <a:pt x="8604" y="1445"/>
                  </a:lnTo>
                  <a:cubicBezTo>
                    <a:pt x="8575" y="1438"/>
                    <a:pt x="8486" y="1438"/>
                    <a:pt x="8458" y="1445"/>
                  </a:cubicBezTo>
                  <a:cubicBezTo>
                    <a:pt x="8469" y="1476"/>
                    <a:pt x="8535" y="1467"/>
                    <a:pt x="8572" y="1465"/>
                  </a:cubicBezTo>
                  <a:cubicBezTo>
                    <a:pt x="8596" y="1464"/>
                    <a:pt x="8594" y="1483"/>
                    <a:pt x="8604" y="1445"/>
                  </a:cubicBezTo>
                  <a:close/>
                  <a:moveTo>
                    <a:pt x="8839" y="1445"/>
                  </a:moveTo>
                  <a:lnTo>
                    <a:pt x="8847" y="1445"/>
                  </a:lnTo>
                  <a:lnTo>
                    <a:pt x="8841" y="1435"/>
                  </a:lnTo>
                  <a:lnTo>
                    <a:pt x="8839" y="1445"/>
                  </a:lnTo>
                  <a:lnTo>
                    <a:pt x="8831" y="1445"/>
                  </a:lnTo>
                  <a:lnTo>
                    <a:pt x="8838" y="1454"/>
                  </a:lnTo>
                  <a:lnTo>
                    <a:pt x="8839" y="1445"/>
                  </a:lnTo>
                  <a:close/>
                  <a:moveTo>
                    <a:pt x="17144" y="2028"/>
                  </a:moveTo>
                  <a:lnTo>
                    <a:pt x="17144" y="2020"/>
                  </a:lnTo>
                  <a:lnTo>
                    <a:pt x="17136" y="2026"/>
                  </a:lnTo>
                  <a:lnTo>
                    <a:pt x="17112" y="2019"/>
                  </a:lnTo>
                  <a:cubicBezTo>
                    <a:pt x="17111" y="2021"/>
                    <a:pt x="17110" y="2022"/>
                    <a:pt x="17110" y="2024"/>
                  </a:cubicBezTo>
                  <a:cubicBezTo>
                    <a:pt x="17110" y="2025"/>
                    <a:pt x="17109" y="2027"/>
                    <a:pt x="17109" y="2027"/>
                  </a:cubicBezTo>
                  <a:cubicBezTo>
                    <a:pt x="17108" y="2030"/>
                    <a:pt x="17124" y="2024"/>
                    <a:pt x="17104" y="2037"/>
                  </a:cubicBezTo>
                  <a:cubicBezTo>
                    <a:pt x="17091" y="2047"/>
                    <a:pt x="17108" y="2042"/>
                    <a:pt x="17079" y="2036"/>
                  </a:cubicBezTo>
                  <a:lnTo>
                    <a:pt x="17079" y="2052"/>
                  </a:lnTo>
                  <a:cubicBezTo>
                    <a:pt x="17097" y="2056"/>
                    <a:pt x="17093" y="2057"/>
                    <a:pt x="17110" y="2058"/>
                  </a:cubicBezTo>
                  <a:cubicBezTo>
                    <a:pt x="17149" y="2060"/>
                    <a:pt x="17156" y="2067"/>
                    <a:pt x="17172" y="2063"/>
                  </a:cubicBezTo>
                  <a:lnTo>
                    <a:pt x="17200" y="2044"/>
                  </a:lnTo>
                  <a:lnTo>
                    <a:pt x="17233" y="2060"/>
                  </a:lnTo>
                  <a:lnTo>
                    <a:pt x="17258" y="2029"/>
                  </a:lnTo>
                  <a:cubicBezTo>
                    <a:pt x="17241" y="2020"/>
                    <a:pt x="17158" y="2021"/>
                    <a:pt x="17144" y="2028"/>
                  </a:cubicBezTo>
                  <a:close/>
                  <a:moveTo>
                    <a:pt x="22831" y="4070"/>
                  </a:moveTo>
                  <a:lnTo>
                    <a:pt x="22831" y="4078"/>
                  </a:lnTo>
                  <a:lnTo>
                    <a:pt x="22841" y="4071"/>
                  </a:lnTo>
                  <a:lnTo>
                    <a:pt x="22831" y="4070"/>
                  </a:lnTo>
                  <a:lnTo>
                    <a:pt x="22831" y="4045"/>
                  </a:lnTo>
                  <a:cubicBezTo>
                    <a:pt x="22848" y="4054"/>
                    <a:pt x="22846" y="4052"/>
                    <a:pt x="22861" y="4065"/>
                  </a:cubicBezTo>
                  <a:cubicBezTo>
                    <a:pt x="22862" y="4065"/>
                    <a:pt x="22874" y="4075"/>
                    <a:pt x="22874" y="4075"/>
                  </a:cubicBezTo>
                  <a:lnTo>
                    <a:pt x="22897" y="4084"/>
                  </a:lnTo>
                  <a:cubicBezTo>
                    <a:pt x="22939" y="4096"/>
                    <a:pt x="22923" y="4094"/>
                    <a:pt x="22985" y="4094"/>
                  </a:cubicBezTo>
                  <a:lnTo>
                    <a:pt x="22985" y="4029"/>
                  </a:lnTo>
                  <a:cubicBezTo>
                    <a:pt x="22986" y="4031"/>
                    <a:pt x="22988" y="4031"/>
                    <a:pt x="22988" y="4034"/>
                  </a:cubicBezTo>
                  <a:lnTo>
                    <a:pt x="22993" y="4062"/>
                  </a:lnTo>
                  <a:cubicBezTo>
                    <a:pt x="23029" y="4059"/>
                    <a:pt x="23040" y="4061"/>
                    <a:pt x="23046" y="4049"/>
                  </a:cubicBezTo>
                  <a:cubicBezTo>
                    <a:pt x="23052" y="4036"/>
                    <a:pt x="23050" y="4037"/>
                    <a:pt x="23050" y="4021"/>
                  </a:cubicBezTo>
                  <a:lnTo>
                    <a:pt x="23058" y="4021"/>
                  </a:lnTo>
                  <a:lnTo>
                    <a:pt x="23051" y="4012"/>
                  </a:lnTo>
                  <a:lnTo>
                    <a:pt x="23050" y="4021"/>
                  </a:lnTo>
                  <a:lnTo>
                    <a:pt x="23026" y="4037"/>
                  </a:lnTo>
                  <a:cubicBezTo>
                    <a:pt x="23017" y="4015"/>
                    <a:pt x="23042" y="4028"/>
                    <a:pt x="22999" y="4016"/>
                  </a:cubicBezTo>
                  <a:cubicBezTo>
                    <a:pt x="22964" y="4006"/>
                    <a:pt x="22881" y="4010"/>
                    <a:pt x="22847" y="4013"/>
                  </a:cubicBezTo>
                  <a:cubicBezTo>
                    <a:pt x="22839" y="3980"/>
                    <a:pt x="22841" y="3989"/>
                    <a:pt x="22799" y="3989"/>
                  </a:cubicBezTo>
                  <a:cubicBezTo>
                    <a:pt x="22790" y="4016"/>
                    <a:pt x="22812" y="3991"/>
                    <a:pt x="22750" y="4005"/>
                  </a:cubicBezTo>
                  <a:lnTo>
                    <a:pt x="22750" y="3981"/>
                  </a:lnTo>
                  <a:lnTo>
                    <a:pt x="22791" y="3973"/>
                  </a:lnTo>
                  <a:cubicBezTo>
                    <a:pt x="22742" y="3968"/>
                    <a:pt x="22765" y="3955"/>
                    <a:pt x="22726" y="3989"/>
                  </a:cubicBezTo>
                  <a:cubicBezTo>
                    <a:pt x="22682" y="3978"/>
                    <a:pt x="22711" y="3995"/>
                    <a:pt x="22654" y="3979"/>
                  </a:cubicBezTo>
                  <a:cubicBezTo>
                    <a:pt x="22649" y="3978"/>
                    <a:pt x="22649" y="3976"/>
                    <a:pt x="22637" y="3975"/>
                  </a:cubicBezTo>
                  <a:cubicBezTo>
                    <a:pt x="22612" y="3975"/>
                    <a:pt x="22606" y="3990"/>
                    <a:pt x="22580" y="3997"/>
                  </a:cubicBezTo>
                  <a:cubicBezTo>
                    <a:pt x="22556" y="3980"/>
                    <a:pt x="22570" y="3992"/>
                    <a:pt x="22556" y="3964"/>
                  </a:cubicBezTo>
                  <a:lnTo>
                    <a:pt x="22525" y="3973"/>
                  </a:lnTo>
                  <a:cubicBezTo>
                    <a:pt x="22499" y="3974"/>
                    <a:pt x="22523" y="3954"/>
                    <a:pt x="22503" y="3978"/>
                  </a:cubicBezTo>
                  <a:cubicBezTo>
                    <a:pt x="22493" y="3989"/>
                    <a:pt x="22497" y="3987"/>
                    <a:pt x="22496" y="3997"/>
                  </a:cubicBezTo>
                  <a:cubicBezTo>
                    <a:pt x="22495" y="4030"/>
                    <a:pt x="22504" y="3980"/>
                    <a:pt x="22500" y="4016"/>
                  </a:cubicBezTo>
                  <a:cubicBezTo>
                    <a:pt x="22499" y="4024"/>
                    <a:pt x="22528" y="4026"/>
                    <a:pt x="22490" y="4027"/>
                  </a:cubicBezTo>
                  <a:cubicBezTo>
                    <a:pt x="22467" y="4028"/>
                    <a:pt x="22469" y="4012"/>
                    <a:pt x="22467" y="3989"/>
                  </a:cubicBezTo>
                  <a:cubicBezTo>
                    <a:pt x="22438" y="3996"/>
                    <a:pt x="22442" y="3997"/>
                    <a:pt x="22434" y="4029"/>
                  </a:cubicBezTo>
                  <a:cubicBezTo>
                    <a:pt x="22364" y="4029"/>
                    <a:pt x="22373" y="4025"/>
                    <a:pt x="22377" y="3973"/>
                  </a:cubicBezTo>
                  <a:cubicBezTo>
                    <a:pt x="22311" y="3978"/>
                    <a:pt x="22373" y="3978"/>
                    <a:pt x="22332" y="3962"/>
                  </a:cubicBezTo>
                  <a:cubicBezTo>
                    <a:pt x="22305" y="3951"/>
                    <a:pt x="22314" y="3964"/>
                    <a:pt x="22280" y="3956"/>
                  </a:cubicBezTo>
                  <a:cubicBezTo>
                    <a:pt x="22281" y="3989"/>
                    <a:pt x="22286" y="3977"/>
                    <a:pt x="22296" y="4005"/>
                  </a:cubicBezTo>
                  <a:cubicBezTo>
                    <a:pt x="22262" y="4005"/>
                    <a:pt x="22251" y="4004"/>
                    <a:pt x="22240" y="4054"/>
                  </a:cubicBezTo>
                  <a:cubicBezTo>
                    <a:pt x="22276" y="4071"/>
                    <a:pt x="22317" y="4080"/>
                    <a:pt x="22359" y="4068"/>
                  </a:cubicBezTo>
                  <a:cubicBezTo>
                    <a:pt x="22397" y="4057"/>
                    <a:pt x="22367" y="4045"/>
                    <a:pt x="22434" y="4045"/>
                  </a:cubicBezTo>
                  <a:cubicBezTo>
                    <a:pt x="22439" y="4099"/>
                    <a:pt x="22478" y="4075"/>
                    <a:pt x="22523" y="4086"/>
                  </a:cubicBezTo>
                  <a:cubicBezTo>
                    <a:pt x="22525" y="4028"/>
                    <a:pt x="22521" y="4067"/>
                    <a:pt x="22545" y="4051"/>
                  </a:cubicBezTo>
                  <a:cubicBezTo>
                    <a:pt x="22589" y="4021"/>
                    <a:pt x="22534" y="4066"/>
                    <a:pt x="22557" y="4043"/>
                  </a:cubicBezTo>
                  <a:lnTo>
                    <a:pt x="22563" y="4033"/>
                  </a:lnTo>
                  <a:cubicBezTo>
                    <a:pt x="22563" y="4032"/>
                    <a:pt x="22563" y="4030"/>
                    <a:pt x="22564" y="4029"/>
                  </a:cubicBezTo>
                  <a:cubicBezTo>
                    <a:pt x="22619" y="4029"/>
                    <a:pt x="22612" y="4032"/>
                    <a:pt x="22612" y="4086"/>
                  </a:cubicBezTo>
                  <a:cubicBezTo>
                    <a:pt x="22593" y="4082"/>
                    <a:pt x="22589" y="4078"/>
                    <a:pt x="22564" y="4078"/>
                  </a:cubicBezTo>
                  <a:cubicBezTo>
                    <a:pt x="22572" y="4089"/>
                    <a:pt x="22566" y="4090"/>
                    <a:pt x="22582" y="4093"/>
                  </a:cubicBezTo>
                  <a:cubicBezTo>
                    <a:pt x="22614" y="4101"/>
                    <a:pt x="22612" y="4086"/>
                    <a:pt x="22612" y="4086"/>
                  </a:cubicBezTo>
                  <a:cubicBezTo>
                    <a:pt x="22635" y="4091"/>
                    <a:pt x="22637" y="4097"/>
                    <a:pt x="22655" y="4100"/>
                  </a:cubicBezTo>
                  <a:cubicBezTo>
                    <a:pt x="22673" y="4104"/>
                    <a:pt x="22691" y="4102"/>
                    <a:pt x="22710" y="4102"/>
                  </a:cubicBezTo>
                  <a:lnTo>
                    <a:pt x="22734" y="4045"/>
                  </a:lnTo>
                  <a:cubicBezTo>
                    <a:pt x="22789" y="4045"/>
                    <a:pt x="22777" y="4035"/>
                    <a:pt x="22823" y="4045"/>
                  </a:cubicBezTo>
                  <a:lnTo>
                    <a:pt x="22823" y="4070"/>
                  </a:lnTo>
                  <a:lnTo>
                    <a:pt x="22807" y="4061"/>
                  </a:lnTo>
                  <a:cubicBezTo>
                    <a:pt x="22811" y="4072"/>
                    <a:pt x="22802" y="4069"/>
                    <a:pt x="22812" y="4072"/>
                  </a:cubicBezTo>
                  <a:cubicBezTo>
                    <a:pt x="22827" y="4077"/>
                    <a:pt x="22812" y="4076"/>
                    <a:pt x="22823" y="4070"/>
                  </a:cubicBezTo>
                  <a:lnTo>
                    <a:pt x="22831" y="4070"/>
                  </a:lnTo>
                  <a:close/>
                  <a:moveTo>
                    <a:pt x="19436" y="4280"/>
                  </a:moveTo>
                  <a:lnTo>
                    <a:pt x="19436" y="4272"/>
                  </a:lnTo>
                  <a:lnTo>
                    <a:pt x="19427" y="4279"/>
                  </a:lnTo>
                  <a:lnTo>
                    <a:pt x="19436" y="4280"/>
                  </a:lnTo>
                  <a:lnTo>
                    <a:pt x="19436" y="4289"/>
                  </a:lnTo>
                  <a:lnTo>
                    <a:pt x="19446" y="4282"/>
                  </a:lnTo>
                  <a:lnTo>
                    <a:pt x="19436" y="4280"/>
                  </a:lnTo>
                  <a:close/>
                  <a:moveTo>
                    <a:pt x="7357" y="1526"/>
                  </a:moveTo>
                  <a:lnTo>
                    <a:pt x="7357" y="1518"/>
                  </a:lnTo>
                  <a:lnTo>
                    <a:pt x="7347" y="1524"/>
                  </a:lnTo>
                  <a:lnTo>
                    <a:pt x="7357" y="1526"/>
                  </a:lnTo>
                  <a:lnTo>
                    <a:pt x="7371" y="1543"/>
                  </a:lnTo>
                  <a:cubicBezTo>
                    <a:pt x="7380" y="1527"/>
                    <a:pt x="7379" y="1532"/>
                    <a:pt x="7381" y="1509"/>
                  </a:cubicBezTo>
                  <a:lnTo>
                    <a:pt x="7365" y="1509"/>
                  </a:lnTo>
                  <a:lnTo>
                    <a:pt x="7357" y="1526"/>
                  </a:lnTo>
                  <a:close/>
                  <a:moveTo>
                    <a:pt x="7624" y="1542"/>
                  </a:moveTo>
                  <a:lnTo>
                    <a:pt x="7616" y="1542"/>
                  </a:lnTo>
                  <a:lnTo>
                    <a:pt x="7623" y="1551"/>
                  </a:lnTo>
                  <a:lnTo>
                    <a:pt x="7624" y="1542"/>
                  </a:lnTo>
                  <a:lnTo>
                    <a:pt x="7632" y="1542"/>
                  </a:lnTo>
                  <a:lnTo>
                    <a:pt x="7625" y="1532"/>
                  </a:lnTo>
                  <a:lnTo>
                    <a:pt x="7624" y="1542"/>
                  </a:lnTo>
                  <a:close/>
                  <a:moveTo>
                    <a:pt x="16763" y="1615"/>
                  </a:moveTo>
                  <a:lnTo>
                    <a:pt x="16755" y="1615"/>
                  </a:lnTo>
                  <a:lnTo>
                    <a:pt x="16762" y="1624"/>
                  </a:lnTo>
                  <a:lnTo>
                    <a:pt x="16763" y="1615"/>
                  </a:lnTo>
                  <a:cubicBezTo>
                    <a:pt x="16805" y="1615"/>
                    <a:pt x="16833" y="1625"/>
                    <a:pt x="16860" y="1639"/>
                  </a:cubicBezTo>
                  <a:cubicBezTo>
                    <a:pt x="16847" y="1591"/>
                    <a:pt x="16813" y="1599"/>
                    <a:pt x="16755" y="1599"/>
                  </a:cubicBezTo>
                  <a:lnTo>
                    <a:pt x="16763" y="1615"/>
                  </a:lnTo>
                  <a:close/>
                  <a:moveTo>
                    <a:pt x="22710" y="4459"/>
                  </a:moveTo>
                  <a:lnTo>
                    <a:pt x="22710" y="4467"/>
                  </a:lnTo>
                  <a:lnTo>
                    <a:pt x="22719" y="4460"/>
                  </a:lnTo>
                  <a:lnTo>
                    <a:pt x="22710" y="4459"/>
                  </a:lnTo>
                  <a:lnTo>
                    <a:pt x="22710" y="4451"/>
                  </a:lnTo>
                  <a:lnTo>
                    <a:pt x="22700" y="4457"/>
                  </a:lnTo>
                  <a:lnTo>
                    <a:pt x="22710" y="4459"/>
                  </a:lnTo>
                  <a:close/>
                  <a:moveTo>
                    <a:pt x="13992" y="1631"/>
                  </a:moveTo>
                  <a:lnTo>
                    <a:pt x="13984" y="1631"/>
                  </a:lnTo>
                  <a:lnTo>
                    <a:pt x="13991" y="1640"/>
                  </a:lnTo>
                  <a:lnTo>
                    <a:pt x="13992" y="1631"/>
                  </a:lnTo>
                  <a:cubicBezTo>
                    <a:pt x="14012" y="1626"/>
                    <a:pt x="14003" y="1635"/>
                    <a:pt x="14008" y="1615"/>
                  </a:cubicBezTo>
                  <a:lnTo>
                    <a:pt x="13992" y="1631"/>
                  </a:lnTo>
                  <a:close/>
                  <a:moveTo>
                    <a:pt x="17184" y="1898"/>
                  </a:moveTo>
                  <a:lnTo>
                    <a:pt x="17184" y="1906"/>
                  </a:lnTo>
                  <a:lnTo>
                    <a:pt x="17194" y="1900"/>
                  </a:lnTo>
                  <a:lnTo>
                    <a:pt x="17184" y="1898"/>
                  </a:lnTo>
                  <a:cubicBezTo>
                    <a:pt x="17185" y="1896"/>
                    <a:pt x="17191" y="1884"/>
                    <a:pt x="17193" y="1882"/>
                  </a:cubicBezTo>
                  <a:cubicBezTo>
                    <a:pt x="17205" y="1865"/>
                    <a:pt x="17244" y="1848"/>
                    <a:pt x="17184" y="1842"/>
                  </a:cubicBezTo>
                  <a:lnTo>
                    <a:pt x="17180" y="1885"/>
                  </a:lnTo>
                  <a:cubicBezTo>
                    <a:pt x="17182" y="1898"/>
                    <a:pt x="17179" y="1889"/>
                    <a:pt x="17184" y="1898"/>
                  </a:cubicBezTo>
                  <a:close/>
                  <a:moveTo>
                    <a:pt x="15256" y="5666"/>
                  </a:moveTo>
                  <a:lnTo>
                    <a:pt x="15264" y="5666"/>
                  </a:lnTo>
                  <a:lnTo>
                    <a:pt x="15257" y="5656"/>
                  </a:lnTo>
                  <a:lnTo>
                    <a:pt x="15256" y="5666"/>
                  </a:lnTo>
                  <a:cubicBezTo>
                    <a:pt x="15215" y="5662"/>
                    <a:pt x="15211" y="5640"/>
                    <a:pt x="15199" y="5682"/>
                  </a:cubicBezTo>
                  <a:cubicBezTo>
                    <a:pt x="15218" y="5681"/>
                    <a:pt x="15210" y="5682"/>
                    <a:pt x="15227" y="5678"/>
                  </a:cubicBezTo>
                  <a:lnTo>
                    <a:pt x="15256" y="5666"/>
                  </a:lnTo>
                  <a:close/>
                  <a:moveTo>
                    <a:pt x="15855" y="2490"/>
                  </a:moveTo>
                  <a:lnTo>
                    <a:pt x="15864" y="2490"/>
                  </a:lnTo>
                  <a:lnTo>
                    <a:pt x="15857" y="2480"/>
                  </a:lnTo>
                  <a:lnTo>
                    <a:pt x="15855" y="2490"/>
                  </a:lnTo>
                  <a:cubicBezTo>
                    <a:pt x="15818" y="2493"/>
                    <a:pt x="15841" y="2481"/>
                    <a:pt x="15823" y="2506"/>
                  </a:cubicBezTo>
                  <a:cubicBezTo>
                    <a:pt x="15861" y="2503"/>
                    <a:pt x="15837" y="2515"/>
                    <a:pt x="15855" y="2490"/>
                  </a:cubicBezTo>
                  <a:close/>
                  <a:moveTo>
                    <a:pt x="22475" y="3430"/>
                  </a:moveTo>
                  <a:lnTo>
                    <a:pt x="22475" y="3422"/>
                  </a:lnTo>
                  <a:lnTo>
                    <a:pt x="22465" y="3428"/>
                  </a:lnTo>
                  <a:lnTo>
                    <a:pt x="22475" y="3430"/>
                  </a:lnTo>
                  <a:lnTo>
                    <a:pt x="22475" y="3438"/>
                  </a:lnTo>
                  <a:lnTo>
                    <a:pt x="22484" y="3431"/>
                  </a:lnTo>
                  <a:lnTo>
                    <a:pt x="22475" y="3430"/>
                  </a:lnTo>
                  <a:close/>
                  <a:moveTo>
                    <a:pt x="15604" y="2587"/>
                  </a:moveTo>
                  <a:lnTo>
                    <a:pt x="15596" y="2587"/>
                  </a:lnTo>
                  <a:lnTo>
                    <a:pt x="15603" y="2597"/>
                  </a:lnTo>
                  <a:lnTo>
                    <a:pt x="15604" y="2587"/>
                  </a:lnTo>
                  <a:cubicBezTo>
                    <a:pt x="15624" y="2582"/>
                    <a:pt x="15615" y="2591"/>
                    <a:pt x="15620" y="2571"/>
                  </a:cubicBezTo>
                  <a:lnTo>
                    <a:pt x="15604" y="2587"/>
                  </a:lnTo>
                  <a:close/>
                  <a:moveTo>
                    <a:pt x="15945" y="2587"/>
                  </a:moveTo>
                  <a:lnTo>
                    <a:pt x="15936" y="2587"/>
                  </a:lnTo>
                  <a:lnTo>
                    <a:pt x="15943" y="2597"/>
                  </a:lnTo>
                  <a:lnTo>
                    <a:pt x="15945" y="2587"/>
                  </a:lnTo>
                  <a:lnTo>
                    <a:pt x="15969" y="2587"/>
                  </a:lnTo>
                  <a:cubicBezTo>
                    <a:pt x="15951" y="2562"/>
                    <a:pt x="15963" y="2562"/>
                    <a:pt x="15945" y="2587"/>
                  </a:cubicBezTo>
                  <a:close/>
                  <a:moveTo>
                    <a:pt x="18408" y="2295"/>
                  </a:moveTo>
                  <a:lnTo>
                    <a:pt x="18408" y="2287"/>
                  </a:lnTo>
                  <a:lnTo>
                    <a:pt x="18398" y="2294"/>
                  </a:lnTo>
                  <a:lnTo>
                    <a:pt x="18408" y="2295"/>
                  </a:lnTo>
                  <a:lnTo>
                    <a:pt x="18408" y="2320"/>
                  </a:lnTo>
                  <a:lnTo>
                    <a:pt x="18383" y="2320"/>
                  </a:lnTo>
                  <a:lnTo>
                    <a:pt x="18383" y="2287"/>
                  </a:lnTo>
                  <a:cubicBezTo>
                    <a:pt x="18338" y="2299"/>
                    <a:pt x="18380" y="2304"/>
                    <a:pt x="18334" y="2297"/>
                  </a:cubicBezTo>
                  <a:cubicBezTo>
                    <a:pt x="18115" y="2262"/>
                    <a:pt x="18238" y="2300"/>
                    <a:pt x="18164" y="2320"/>
                  </a:cubicBezTo>
                  <a:cubicBezTo>
                    <a:pt x="18171" y="2290"/>
                    <a:pt x="18177" y="2296"/>
                    <a:pt x="18145" y="2281"/>
                  </a:cubicBezTo>
                  <a:cubicBezTo>
                    <a:pt x="18119" y="2270"/>
                    <a:pt x="18119" y="2268"/>
                    <a:pt x="18116" y="2303"/>
                  </a:cubicBezTo>
                  <a:cubicBezTo>
                    <a:pt x="18157" y="2303"/>
                    <a:pt x="18147" y="2283"/>
                    <a:pt x="18156" y="2312"/>
                  </a:cubicBezTo>
                  <a:cubicBezTo>
                    <a:pt x="18138" y="2316"/>
                    <a:pt x="18138" y="2318"/>
                    <a:pt x="18116" y="2320"/>
                  </a:cubicBezTo>
                  <a:lnTo>
                    <a:pt x="18116" y="2344"/>
                  </a:lnTo>
                  <a:cubicBezTo>
                    <a:pt x="18169" y="2344"/>
                    <a:pt x="18147" y="2331"/>
                    <a:pt x="18206" y="2344"/>
                  </a:cubicBezTo>
                  <a:cubicBezTo>
                    <a:pt x="18255" y="2354"/>
                    <a:pt x="18226" y="2339"/>
                    <a:pt x="18264" y="2332"/>
                  </a:cubicBezTo>
                  <a:cubicBezTo>
                    <a:pt x="18287" y="2328"/>
                    <a:pt x="18268" y="2335"/>
                    <a:pt x="18303" y="2336"/>
                  </a:cubicBezTo>
                  <a:cubicBezTo>
                    <a:pt x="18359" y="2337"/>
                    <a:pt x="18316" y="2321"/>
                    <a:pt x="18375" y="2320"/>
                  </a:cubicBezTo>
                  <a:lnTo>
                    <a:pt x="18375" y="2352"/>
                  </a:lnTo>
                  <a:cubicBezTo>
                    <a:pt x="18400" y="2346"/>
                    <a:pt x="18399" y="2342"/>
                    <a:pt x="18424" y="2336"/>
                  </a:cubicBezTo>
                  <a:cubicBezTo>
                    <a:pt x="18414" y="2375"/>
                    <a:pt x="18418" y="2348"/>
                    <a:pt x="18424" y="2360"/>
                  </a:cubicBezTo>
                  <a:lnTo>
                    <a:pt x="18456" y="2369"/>
                  </a:lnTo>
                  <a:cubicBezTo>
                    <a:pt x="18480" y="2351"/>
                    <a:pt x="18466" y="2363"/>
                    <a:pt x="18480" y="2336"/>
                  </a:cubicBezTo>
                  <a:lnTo>
                    <a:pt x="18513" y="2352"/>
                  </a:lnTo>
                  <a:cubicBezTo>
                    <a:pt x="18515" y="2330"/>
                    <a:pt x="18517" y="2330"/>
                    <a:pt x="18521" y="2312"/>
                  </a:cubicBezTo>
                  <a:cubicBezTo>
                    <a:pt x="18500" y="2306"/>
                    <a:pt x="18512" y="2315"/>
                    <a:pt x="18505" y="2295"/>
                  </a:cubicBezTo>
                  <a:cubicBezTo>
                    <a:pt x="18470" y="2305"/>
                    <a:pt x="18494" y="2309"/>
                    <a:pt x="18465" y="2307"/>
                  </a:cubicBezTo>
                  <a:cubicBezTo>
                    <a:pt x="18434" y="2306"/>
                    <a:pt x="18452" y="2276"/>
                    <a:pt x="18440" y="2312"/>
                  </a:cubicBezTo>
                  <a:lnTo>
                    <a:pt x="18408" y="2295"/>
                  </a:lnTo>
                  <a:close/>
                  <a:moveTo>
                    <a:pt x="20125" y="4556"/>
                  </a:moveTo>
                  <a:lnTo>
                    <a:pt x="20133" y="4556"/>
                  </a:lnTo>
                  <a:lnTo>
                    <a:pt x="20127" y="4546"/>
                  </a:lnTo>
                  <a:lnTo>
                    <a:pt x="20125" y="4556"/>
                  </a:lnTo>
                  <a:cubicBezTo>
                    <a:pt x="20095" y="4542"/>
                    <a:pt x="20110" y="4541"/>
                    <a:pt x="20093" y="4564"/>
                  </a:cubicBezTo>
                  <a:cubicBezTo>
                    <a:pt x="20097" y="4564"/>
                    <a:pt x="20106" y="4564"/>
                    <a:pt x="20108" y="4563"/>
                  </a:cubicBezTo>
                  <a:cubicBezTo>
                    <a:pt x="20123" y="4559"/>
                    <a:pt x="20117" y="4561"/>
                    <a:pt x="20125" y="4556"/>
                  </a:cubicBezTo>
                  <a:close/>
                  <a:moveTo>
                    <a:pt x="20441" y="2603"/>
                  </a:moveTo>
                  <a:lnTo>
                    <a:pt x="20449" y="2603"/>
                  </a:lnTo>
                  <a:lnTo>
                    <a:pt x="20442" y="2594"/>
                  </a:lnTo>
                  <a:lnTo>
                    <a:pt x="20441" y="2603"/>
                  </a:lnTo>
                  <a:lnTo>
                    <a:pt x="20433" y="2603"/>
                  </a:lnTo>
                  <a:lnTo>
                    <a:pt x="20440" y="2613"/>
                  </a:lnTo>
                  <a:lnTo>
                    <a:pt x="20441" y="2603"/>
                  </a:lnTo>
                  <a:close/>
                  <a:moveTo>
                    <a:pt x="16844" y="1777"/>
                  </a:moveTo>
                  <a:lnTo>
                    <a:pt x="16852" y="1777"/>
                  </a:lnTo>
                  <a:lnTo>
                    <a:pt x="16845" y="1767"/>
                  </a:lnTo>
                  <a:lnTo>
                    <a:pt x="16844" y="1777"/>
                  </a:lnTo>
                  <a:lnTo>
                    <a:pt x="16836" y="1777"/>
                  </a:lnTo>
                  <a:lnTo>
                    <a:pt x="16843" y="1786"/>
                  </a:lnTo>
                  <a:lnTo>
                    <a:pt x="16844" y="1777"/>
                  </a:lnTo>
                  <a:close/>
                  <a:moveTo>
                    <a:pt x="17395" y="4540"/>
                  </a:moveTo>
                  <a:lnTo>
                    <a:pt x="17387" y="4540"/>
                  </a:lnTo>
                  <a:lnTo>
                    <a:pt x="17393" y="4549"/>
                  </a:lnTo>
                  <a:lnTo>
                    <a:pt x="17395" y="4540"/>
                  </a:lnTo>
                  <a:cubicBezTo>
                    <a:pt x="17419" y="4531"/>
                    <a:pt x="17407" y="4557"/>
                    <a:pt x="17411" y="4515"/>
                  </a:cubicBezTo>
                  <a:lnTo>
                    <a:pt x="17395" y="4515"/>
                  </a:lnTo>
                  <a:lnTo>
                    <a:pt x="17395" y="4540"/>
                  </a:lnTo>
                  <a:close/>
                  <a:moveTo>
                    <a:pt x="17808" y="3284"/>
                  </a:moveTo>
                  <a:lnTo>
                    <a:pt x="17808" y="3276"/>
                  </a:lnTo>
                  <a:lnTo>
                    <a:pt x="17799" y="3282"/>
                  </a:lnTo>
                  <a:lnTo>
                    <a:pt x="17808" y="3284"/>
                  </a:lnTo>
                  <a:cubicBezTo>
                    <a:pt x="17780" y="3318"/>
                    <a:pt x="17803" y="3258"/>
                    <a:pt x="17703" y="3280"/>
                  </a:cubicBezTo>
                  <a:cubicBezTo>
                    <a:pt x="17675" y="3286"/>
                    <a:pt x="17661" y="3273"/>
                    <a:pt x="17638" y="3268"/>
                  </a:cubicBezTo>
                  <a:cubicBezTo>
                    <a:pt x="17612" y="3285"/>
                    <a:pt x="17632" y="3281"/>
                    <a:pt x="17597" y="3284"/>
                  </a:cubicBezTo>
                  <a:lnTo>
                    <a:pt x="17597" y="3308"/>
                  </a:lnTo>
                  <a:lnTo>
                    <a:pt x="17775" y="3301"/>
                  </a:lnTo>
                  <a:cubicBezTo>
                    <a:pt x="17801" y="3305"/>
                    <a:pt x="17804" y="3325"/>
                    <a:pt x="17843" y="3302"/>
                  </a:cubicBezTo>
                  <a:cubicBezTo>
                    <a:pt x="17881" y="3279"/>
                    <a:pt x="17858" y="3288"/>
                    <a:pt x="17857" y="3284"/>
                  </a:cubicBezTo>
                  <a:lnTo>
                    <a:pt x="17808" y="3284"/>
                  </a:lnTo>
                  <a:close/>
                  <a:moveTo>
                    <a:pt x="17946" y="2644"/>
                  </a:moveTo>
                  <a:lnTo>
                    <a:pt x="17938" y="2644"/>
                  </a:lnTo>
                  <a:lnTo>
                    <a:pt x="17944" y="2653"/>
                  </a:lnTo>
                  <a:lnTo>
                    <a:pt x="17946" y="2644"/>
                  </a:lnTo>
                  <a:cubicBezTo>
                    <a:pt x="17966" y="2615"/>
                    <a:pt x="17952" y="2622"/>
                    <a:pt x="17962" y="2579"/>
                  </a:cubicBezTo>
                  <a:cubicBezTo>
                    <a:pt x="17926" y="2582"/>
                    <a:pt x="17930" y="2594"/>
                    <a:pt x="17907" y="2593"/>
                  </a:cubicBezTo>
                  <a:cubicBezTo>
                    <a:pt x="17882" y="2592"/>
                    <a:pt x="17886" y="2577"/>
                    <a:pt x="17849" y="2595"/>
                  </a:cubicBezTo>
                  <a:cubicBezTo>
                    <a:pt x="17870" y="2624"/>
                    <a:pt x="17871" y="2611"/>
                    <a:pt x="17905" y="2603"/>
                  </a:cubicBezTo>
                  <a:cubicBezTo>
                    <a:pt x="17913" y="2623"/>
                    <a:pt x="17911" y="2610"/>
                    <a:pt x="17905" y="2636"/>
                  </a:cubicBezTo>
                  <a:cubicBezTo>
                    <a:pt x="17937" y="2635"/>
                    <a:pt x="17924" y="2638"/>
                    <a:pt x="17946" y="2628"/>
                  </a:cubicBezTo>
                  <a:lnTo>
                    <a:pt x="17946" y="2644"/>
                  </a:lnTo>
                  <a:close/>
                  <a:moveTo>
                    <a:pt x="20158" y="2644"/>
                  </a:moveTo>
                  <a:lnTo>
                    <a:pt x="20158" y="2652"/>
                  </a:lnTo>
                  <a:lnTo>
                    <a:pt x="20167" y="2645"/>
                  </a:lnTo>
                  <a:lnTo>
                    <a:pt x="20158" y="2644"/>
                  </a:lnTo>
                  <a:lnTo>
                    <a:pt x="20158" y="2636"/>
                  </a:lnTo>
                  <a:lnTo>
                    <a:pt x="20148" y="2642"/>
                  </a:lnTo>
                  <a:lnTo>
                    <a:pt x="20158" y="2644"/>
                  </a:lnTo>
                  <a:close/>
                  <a:moveTo>
                    <a:pt x="16901" y="2352"/>
                  </a:moveTo>
                  <a:lnTo>
                    <a:pt x="16909" y="2352"/>
                  </a:lnTo>
                  <a:lnTo>
                    <a:pt x="16902" y="2343"/>
                  </a:lnTo>
                  <a:lnTo>
                    <a:pt x="16901" y="2352"/>
                  </a:lnTo>
                  <a:cubicBezTo>
                    <a:pt x="16868" y="2336"/>
                    <a:pt x="16743" y="2344"/>
                    <a:pt x="16706" y="2344"/>
                  </a:cubicBezTo>
                  <a:cubicBezTo>
                    <a:pt x="16726" y="2361"/>
                    <a:pt x="16725" y="2357"/>
                    <a:pt x="16730" y="2376"/>
                  </a:cubicBezTo>
                  <a:lnTo>
                    <a:pt x="16855" y="2371"/>
                  </a:lnTo>
                  <a:cubicBezTo>
                    <a:pt x="16869" y="2366"/>
                    <a:pt x="16854" y="2350"/>
                    <a:pt x="16892" y="2368"/>
                  </a:cubicBezTo>
                  <a:lnTo>
                    <a:pt x="16901" y="2352"/>
                  </a:lnTo>
                  <a:close/>
                  <a:moveTo>
                    <a:pt x="23212" y="4523"/>
                  </a:moveTo>
                  <a:lnTo>
                    <a:pt x="23204" y="4523"/>
                  </a:lnTo>
                  <a:lnTo>
                    <a:pt x="23211" y="4533"/>
                  </a:lnTo>
                  <a:lnTo>
                    <a:pt x="23212" y="4523"/>
                  </a:lnTo>
                  <a:lnTo>
                    <a:pt x="23220" y="4523"/>
                  </a:lnTo>
                  <a:lnTo>
                    <a:pt x="23213" y="4514"/>
                  </a:lnTo>
                  <a:lnTo>
                    <a:pt x="23212" y="4523"/>
                  </a:lnTo>
                  <a:close/>
                  <a:moveTo>
                    <a:pt x="20239" y="4191"/>
                  </a:moveTo>
                  <a:lnTo>
                    <a:pt x="20239" y="4199"/>
                  </a:lnTo>
                  <a:lnTo>
                    <a:pt x="20248" y="4193"/>
                  </a:lnTo>
                  <a:lnTo>
                    <a:pt x="20239" y="4191"/>
                  </a:lnTo>
                  <a:lnTo>
                    <a:pt x="20239" y="4183"/>
                  </a:lnTo>
                  <a:lnTo>
                    <a:pt x="20229" y="4190"/>
                  </a:lnTo>
                  <a:lnTo>
                    <a:pt x="20239" y="4191"/>
                  </a:lnTo>
                  <a:close/>
                  <a:moveTo>
                    <a:pt x="17946" y="5293"/>
                  </a:moveTo>
                  <a:lnTo>
                    <a:pt x="17954" y="5293"/>
                  </a:lnTo>
                  <a:lnTo>
                    <a:pt x="17947" y="5284"/>
                  </a:lnTo>
                  <a:lnTo>
                    <a:pt x="17946" y="5293"/>
                  </a:lnTo>
                  <a:cubicBezTo>
                    <a:pt x="17926" y="5298"/>
                    <a:pt x="17935" y="5290"/>
                    <a:pt x="17930" y="5309"/>
                  </a:cubicBezTo>
                  <a:cubicBezTo>
                    <a:pt x="17951" y="5304"/>
                    <a:pt x="17939" y="5312"/>
                    <a:pt x="17946" y="5293"/>
                  </a:cubicBezTo>
                  <a:close/>
                  <a:moveTo>
                    <a:pt x="19906" y="2125"/>
                  </a:moveTo>
                  <a:lnTo>
                    <a:pt x="19898" y="2125"/>
                  </a:lnTo>
                  <a:lnTo>
                    <a:pt x="19905" y="2135"/>
                  </a:lnTo>
                  <a:lnTo>
                    <a:pt x="19906" y="2125"/>
                  </a:lnTo>
                  <a:cubicBezTo>
                    <a:pt x="19937" y="2140"/>
                    <a:pt x="19935" y="2143"/>
                    <a:pt x="19939" y="2109"/>
                  </a:cubicBezTo>
                  <a:cubicBezTo>
                    <a:pt x="19934" y="2111"/>
                    <a:pt x="19925" y="2115"/>
                    <a:pt x="19922" y="2116"/>
                  </a:cubicBezTo>
                  <a:cubicBezTo>
                    <a:pt x="19907" y="2124"/>
                    <a:pt x="19914" y="2120"/>
                    <a:pt x="19906" y="2125"/>
                  </a:cubicBezTo>
                  <a:close/>
                  <a:moveTo>
                    <a:pt x="20198" y="2133"/>
                  </a:moveTo>
                  <a:lnTo>
                    <a:pt x="20206" y="2133"/>
                  </a:lnTo>
                  <a:lnTo>
                    <a:pt x="20199" y="2124"/>
                  </a:lnTo>
                  <a:lnTo>
                    <a:pt x="20198" y="2133"/>
                  </a:lnTo>
                  <a:lnTo>
                    <a:pt x="20190" y="2133"/>
                  </a:lnTo>
                  <a:lnTo>
                    <a:pt x="20197" y="2143"/>
                  </a:lnTo>
                  <a:lnTo>
                    <a:pt x="20198" y="2133"/>
                  </a:lnTo>
                  <a:close/>
                  <a:moveTo>
                    <a:pt x="18424" y="1825"/>
                  </a:moveTo>
                  <a:lnTo>
                    <a:pt x="18424" y="1834"/>
                  </a:lnTo>
                  <a:lnTo>
                    <a:pt x="18433" y="1827"/>
                  </a:lnTo>
                  <a:lnTo>
                    <a:pt x="18424" y="1825"/>
                  </a:lnTo>
                  <a:cubicBezTo>
                    <a:pt x="18419" y="1806"/>
                    <a:pt x="18427" y="1814"/>
                    <a:pt x="18408" y="1809"/>
                  </a:cubicBezTo>
                  <a:cubicBezTo>
                    <a:pt x="18413" y="1830"/>
                    <a:pt x="18405" y="1818"/>
                    <a:pt x="18424" y="1825"/>
                  </a:cubicBezTo>
                  <a:close/>
                  <a:moveTo>
                    <a:pt x="20312" y="3713"/>
                  </a:moveTo>
                  <a:lnTo>
                    <a:pt x="20312" y="3705"/>
                  </a:lnTo>
                  <a:lnTo>
                    <a:pt x="20302" y="3712"/>
                  </a:lnTo>
                  <a:lnTo>
                    <a:pt x="20312" y="3713"/>
                  </a:lnTo>
                  <a:cubicBezTo>
                    <a:pt x="20322" y="3721"/>
                    <a:pt x="20294" y="3721"/>
                    <a:pt x="20336" y="3721"/>
                  </a:cubicBezTo>
                  <a:lnTo>
                    <a:pt x="20336" y="3713"/>
                  </a:lnTo>
                  <a:lnTo>
                    <a:pt x="20312" y="3713"/>
                  </a:lnTo>
                  <a:close/>
                  <a:moveTo>
                    <a:pt x="19145" y="3705"/>
                  </a:moveTo>
                  <a:lnTo>
                    <a:pt x="19137" y="3705"/>
                  </a:lnTo>
                  <a:lnTo>
                    <a:pt x="19143" y="3715"/>
                  </a:lnTo>
                  <a:lnTo>
                    <a:pt x="19145" y="3705"/>
                  </a:lnTo>
                  <a:cubicBezTo>
                    <a:pt x="19181" y="3723"/>
                    <a:pt x="19171" y="3716"/>
                    <a:pt x="19185" y="3689"/>
                  </a:cubicBezTo>
                  <a:cubicBezTo>
                    <a:pt x="19172" y="3690"/>
                    <a:pt x="19177" y="3687"/>
                    <a:pt x="19164" y="3692"/>
                  </a:cubicBezTo>
                  <a:cubicBezTo>
                    <a:pt x="19138" y="3702"/>
                    <a:pt x="19153" y="3698"/>
                    <a:pt x="19145" y="3705"/>
                  </a:cubicBezTo>
                  <a:close/>
                  <a:moveTo>
                    <a:pt x="17832" y="2733"/>
                  </a:moveTo>
                  <a:lnTo>
                    <a:pt x="17840" y="2733"/>
                  </a:lnTo>
                  <a:lnTo>
                    <a:pt x="17834" y="2723"/>
                  </a:lnTo>
                  <a:lnTo>
                    <a:pt x="17832" y="2733"/>
                  </a:lnTo>
                  <a:lnTo>
                    <a:pt x="17814" y="2747"/>
                  </a:lnTo>
                  <a:cubicBezTo>
                    <a:pt x="17837" y="2744"/>
                    <a:pt x="17825" y="2752"/>
                    <a:pt x="17832" y="2733"/>
                  </a:cubicBezTo>
                  <a:close/>
                  <a:moveTo>
                    <a:pt x="18910" y="3154"/>
                  </a:moveTo>
                  <a:lnTo>
                    <a:pt x="18910" y="3146"/>
                  </a:lnTo>
                  <a:lnTo>
                    <a:pt x="18900" y="3153"/>
                  </a:lnTo>
                  <a:lnTo>
                    <a:pt x="18910" y="3154"/>
                  </a:lnTo>
                  <a:cubicBezTo>
                    <a:pt x="18903" y="3166"/>
                    <a:pt x="18906" y="3163"/>
                    <a:pt x="18902" y="3179"/>
                  </a:cubicBezTo>
                  <a:cubicBezTo>
                    <a:pt x="18919" y="3172"/>
                    <a:pt x="18912" y="3188"/>
                    <a:pt x="18915" y="3169"/>
                  </a:cubicBezTo>
                  <a:cubicBezTo>
                    <a:pt x="18921" y="3138"/>
                    <a:pt x="18918" y="3167"/>
                    <a:pt x="18910" y="3154"/>
                  </a:cubicBezTo>
                  <a:close/>
                  <a:moveTo>
                    <a:pt x="227" y="3146"/>
                  </a:moveTo>
                  <a:lnTo>
                    <a:pt x="235" y="3146"/>
                  </a:lnTo>
                  <a:lnTo>
                    <a:pt x="228" y="3137"/>
                  </a:lnTo>
                  <a:lnTo>
                    <a:pt x="227" y="3146"/>
                  </a:lnTo>
                  <a:cubicBezTo>
                    <a:pt x="204" y="3152"/>
                    <a:pt x="215" y="3145"/>
                    <a:pt x="203" y="3162"/>
                  </a:cubicBezTo>
                  <a:cubicBezTo>
                    <a:pt x="226" y="3157"/>
                    <a:pt x="214" y="3163"/>
                    <a:pt x="227" y="3146"/>
                  </a:cubicBezTo>
                  <a:close/>
                  <a:moveTo>
                    <a:pt x="19380" y="3106"/>
                  </a:moveTo>
                  <a:lnTo>
                    <a:pt x="19380" y="3114"/>
                  </a:lnTo>
                  <a:lnTo>
                    <a:pt x="19389" y="3107"/>
                  </a:lnTo>
                  <a:lnTo>
                    <a:pt x="19380" y="3106"/>
                  </a:lnTo>
                  <a:lnTo>
                    <a:pt x="19380" y="3097"/>
                  </a:lnTo>
                  <a:lnTo>
                    <a:pt x="19370" y="3104"/>
                  </a:lnTo>
                  <a:lnTo>
                    <a:pt x="19380" y="3106"/>
                  </a:lnTo>
                  <a:close/>
                  <a:moveTo>
                    <a:pt x="20514" y="2968"/>
                  </a:moveTo>
                  <a:lnTo>
                    <a:pt x="20522" y="2968"/>
                  </a:lnTo>
                  <a:lnTo>
                    <a:pt x="20515" y="2958"/>
                  </a:lnTo>
                  <a:lnTo>
                    <a:pt x="20514" y="2968"/>
                  </a:lnTo>
                  <a:lnTo>
                    <a:pt x="20506" y="2968"/>
                  </a:lnTo>
                  <a:lnTo>
                    <a:pt x="20513" y="2977"/>
                  </a:lnTo>
                  <a:lnTo>
                    <a:pt x="20514" y="2968"/>
                  </a:lnTo>
                  <a:close/>
                  <a:moveTo>
                    <a:pt x="20595" y="2992"/>
                  </a:moveTo>
                  <a:lnTo>
                    <a:pt x="20587" y="2992"/>
                  </a:lnTo>
                  <a:lnTo>
                    <a:pt x="20594" y="3002"/>
                  </a:lnTo>
                  <a:lnTo>
                    <a:pt x="20595" y="2992"/>
                  </a:lnTo>
                  <a:lnTo>
                    <a:pt x="20613" y="2978"/>
                  </a:lnTo>
                  <a:cubicBezTo>
                    <a:pt x="20590" y="2982"/>
                    <a:pt x="20602" y="2973"/>
                    <a:pt x="20595" y="2992"/>
                  </a:cubicBezTo>
                  <a:close/>
                  <a:moveTo>
                    <a:pt x="16390" y="4937"/>
                  </a:moveTo>
                  <a:lnTo>
                    <a:pt x="16390" y="4945"/>
                  </a:lnTo>
                  <a:lnTo>
                    <a:pt x="16400" y="4938"/>
                  </a:lnTo>
                  <a:lnTo>
                    <a:pt x="16390" y="4937"/>
                  </a:lnTo>
                  <a:lnTo>
                    <a:pt x="16390" y="4912"/>
                  </a:lnTo>
                  <a:cubicBezTo>
                    <a:pt x="16360" y="4906"/>
                    <a:pt x="16371" y="4911"/>
                    <a:pt x="16342" y="4904"/>
                  </a:cubicBezTo>
                  <a:lnTo>
                    <a:pt x="16342" y="4921"/>
                  </a:lnTo>
                  <a:cubicBezTo>
                    <a:pt x="16383" y="4924"/>
                    <a:pt x="16353" y="4927"/>
                    <a:pt x="16390" y="4937"/>
                  </a:cubicBezTo>
                  <a:close/>
                  <a:moveTo>
                    <a:pt x="21105" y="3016"/>
                  </a:moveTo>
                  <a:lnTo>
                    <a:pt x="21097" y="3016"/>
                  </a:lnTo>
                  <a:lnTo>
                    <a:pt x="21104" y="3026"/>
                  </a:lnTo>
                  <a:lnTo>
                    <a:pt x="21105" y="3016"/>
                  </a:lnTo>
                  <a:cubicBezTo>
                    <a:pt x="21137" y="3032"/>
                    <a:pt x="21137" y="3026"/>
                    <a:pt x="21154" y="3000"/>
                  </a:cubicBezTo>
                  <a:cubicBezTo>
                    <a:pt x="21122" y="2985"/>
                    <a:pt x="21123" y="2991"/>
                    <a:pt x="21105" y="3016"/>
                  </a:cubicBezTo>
                  <a:close/>
                  <a:moveTo>
                    <a:pt x="284" y="4102"/>
                  </a:moveTo>
                  <a:lnTo>
                    <a:pt x="284" y="4094"/>
                  </a:lnTo>
                  <a:lnTo>
                    <a:pt x="274" y="4101"/>
                  </a:lnTo>
                  <a:lnTo>
                    <a:pt x="284" y="4102"/>
                  </a:lnTo>
                  <a:lnTo>
                    <a:pt x="284" y="4126"/>
                  </a:lnTo>
                  <a:cubicBezTo>
                    <a:pt x="324" y="4137"/>
                    <a:pt x="293" y="4143"/>
                    <a:pt x="356" y="4143"/>
                  </a:cubicBezTo>
                  <a:cubicBezTo>
                    <a:pt x="348" y="4111"/>
                    <a:pt x="324" y="4083"/>
                    <a:pt x="284" y="4102"/>
                  </a:cubicBezTo>
                  <a:close/>
                  <a:moveTo>
                    <a:pt x="389" y="4232"/>
                  </a:moveTo>
                  <a:lnTo>
                    <a:pt x="389" y="4224"/>
                  </a:lnTo>
                  <a:lnTo>
                    <a:pt x="379" y="4230"/>
                  </a:lnTo>
                  <a:lnTo>
                    <a:pt x="389" y="4232"/>
                  </a:lnTo>
                  <a:cubicBezTo>
                    <a:pt x="406" y="4243"/>
                    <a:pt x="369" y="4236"/>
                    <a:pt x="413" y="4240"/>
                  </a:cubicBezTo>
                  <a:cubicBezTo>
                    <a:pt x="420" y="4241"/>
                    <a:pt x="438" y="4240"/>
                    <a:pt x="446" y="4240"/>
                  </a:cubicBezTo>
                  <a:cubicBezTo>
                    <a:pt x="428" y="4216"/>
                    <a:pt x="417" y="4218"/>
                    <a:pt x="389" y="4232"/>
                  </a:cubicBezTo>
                  <a:close/>
                  <a:moveTo>
                    <a:pt x="15888" y="5301"/>
                  </a:moveTo>
                  <a:lnTo>
                    <a:pt x="15888" y="5309"/>
                  </a:lnTo>
                  <a:lnTo>
                    <a:pt x="15897" y="5303"/>
                  </a:lnTo>
                  <a:lnTo>
                    <a:pt x="15888" y="5301"/>
                  </a:lnTo>
                  <a:cubicBezTo>
                    <a:pt x="15883" y="5282"/>
                    <a:pt x="15891" y="5290"/>
                    <a:pt x="15872" y="5285"/>
                  </a:cubicBezTo>
                  <a:cubicBezTo>
                    <a:pt x="15877" y="5306"/>
                    <a:pt x="15869" y="5294"/>
                    <a:pt x="15888" y="5301"/>
                  </a:cubicBezTo>
                  <a:close/>
                  <a:moveTo>
                    <a:pt x="19234" y="3665"/>
                  </a:moveTo>
                  <a:lnTo>
                    <a:pt x="19234" y="3657"/>
                  </a:lnTo>
                  <a:lnTo>
                    <a:pt x="19224" y="3663"/>
                  </a:lnTo>
                  <a:lnTo>
                    <a:pt x="19234" y="3665"/>
                  </a:lnTo>
                  <a:cubicBezTo>
                    <a:pt x="19241" y="3676"/>
                    <a:pt x="19238" y="3673"/>
                    <a:pt x="19242" y="3689"/>
                  </a:cubicBezTo>
                  <a:cubicBezTo>
                    <a:pt x="19274" y="3674"/>
                    <a:pt x="19263" y="3691"/>
                    <a:pt x="19283" y="3665"/>
                  </a:cubicBezTo>
                  <a:cubicBezTo>
                    <a:pt x="19251" y="3657"/>
                    <a:pt x="19266" y="3657"/>
                    <a:pt x="19234" y="3665"/>
                  </a:cubicBezTo>
                  <a:close/>
                  <a:moveTo>
                    <a:pt x="22799" y="3470"/>
                  </a:moveTo>
                  <a:lnTo>
                    <a:pt x="22799" y="3478"/>
                  </a:lnTo>
                  <a:lnTo>
                    <a:pt x="22808" y="3472"/>
                  </a:lnTo>
                  <a:lnTo>
                    <a:pt x="22799" y="3470"/>
                  </a:lnTo>
                  <a:lnTo>
                    <a:pt x="22808" y="3454"/>
                  </a:lnTo>
                  <a:cubicBezTo>
                    <a:pt x="22796" y="3458"/>
                    <a:pt x="22800" y="3449"/>
                    <a:pt x="22797" y="3459"/>
                  </a:cubicBezTo>
                  <a:cubicBezTo>
                    <a:pt x="22791" y="3474"/>
                    <a:pt x="22793" y="3459"/>
                    <a:pt x="22799" y="3470"/>
                  </a:cubicBezTo>
                  <a:close/>
                  <a:moveTo>
                    <a:pt x="21494" y="3016"/>
                  </a:moveTo>
                  <a:lnTo>
                    <a:pt x="21502" y="3016"/>
                  </a:lnTo>
                  <a:lnTo>
                    <a:pt x="21496" y="3007"/>
                  </a:lnTo>
                  <a:lnTo>
                    <a:pt x="21494" y="3016"/>
                  </a:lnTo>
                  <a:close/>
                  <a:moveTo>
                    <a:pt x="16593" y="2595"/>
                  </a:moveTo>
                  <a:lnTo>
                    <a:pt x="16601" y="2595"/>
                  </a:lnTo>
                  <a:lnTo>
                    <a:pt x="16594" y="2586"/>
                  </a:lnTo>
                  <a:lnTo>
                    <a:pt x="16593" y="2595"/>
                  </a:lnTo>
                  <a:cubicBezTo>
                    <a:pt x="16567" y="2593"/>
                    <a:pt x="16574" y="2591"/>
                    <a:pt x="16555" y="2591"/>
                  </a:cubicBezTo>
                  <a:cubicBezTo>
                    <a:pt x="16532" y="2590"/>
                    <a:pt x="16546" y="2593"/>
                    <a:pt x="16520" y="2587"/>
                  </a:cubicBezTo>
                  <a:lnTo>
                    <a:pt x="16520" y="2611"/>
                  </a:lnTo>
                  <a:lnTo>
                    <a:pt x="16585" y="2611"/>
                  </a:lnTo>
                  <a:lnTo>
                    <a:pt x="16593" y="2595"/>
                  </a:lnTo>
                  <a:close/>
                  <a:moveTo>
                    <a:pt x="15418" y="2595"/>
                  </a:moveTo>
                  <a:lnTo>
                    <a:pt x="15418" y="2603"/>
                  </a:lnTo>
                  <a:lnTo>
                    <a:pt x="15427" y="2597"/>
                  </a:lnTo>
                  <a:lnTo>
                    <a:pt x="15418" y="2595"/>
                  </a:lnTo>
                  <a:lnTo>
                    <a:pt x="15409" y="2563"/>
                  </a:lnTo>
                  <a:lnTo>
                    <a:pt x="15394" y="2563"/>
                  </a:lnTo>
                  <a:cubicBezTo>
                    <a:pt x="15388" y="2584"/>
                    <a:pt x="15394" y="2569"/>
                    <a:pt x="15386" y="2587"/>
                  </a:cubicBezTo>
                  <a:cubicBezTo>
                    <a:pt x="15411" y="2589"/>
                    <a:pt x="15401" y="2587"/>
                    <a:pt x="15418" y="2595"/>
                  </a:cubicBezTo>
                  <a:close/>
                  <a:moveTo>
                    <a:pt x="21600" y="4596"/>
                  </a:moveTo>
                  <a:lnTo>
                    <a:pt x="21608" y="4596"/>
                  </a:lnTo>
                  <a:lnTo>
                    <a:pt x="21601" y="4587"/>
                  </a:lnTo>
                  <a:lnTo>
                    <a:pt x="21600" y="4596"/>
                  </a:lnTo>
                  <a:cubicBezTo>
                    <a:pt x="21582" y="4585"/>
                    <a:pt x="21513" y="4536"/>
                    <a:pt x="21478" y="4588"/>
                  </a:cubicBezTo>
                  <a:cubicBezTo>
                    <a:pt x="21528" y="4588"/>
                    <a:pt x="21513" y="4586"/>
                    <a:pt x="21543" y="4604"/>
                  </a:cubicBezTo>
                  <a:cubicBezTo>
                    <a:pt x="21564" y="4617"/>
                    <a:pt x="21581" y="4623"/>
                    <a:pt x="21608" y="4629"/>
                  </a:cubicBezTo>
                  <a:cubicBezTo>
                    <a:pt x="21600" y="4614"/>
                    <a:pt x="21602" y="4619"/>
                    <a:pt x="21600" y="4596"/>
                  </a:cubicBezTo>
                  <a:close/>
                  <a:moveTo>
                    <a:pt x="20692" y="4005"/>
                  </a:moveTo>
                  <a:lnTo>
                    <a:pt x="20684" y="4005"/>
                  </a:lnTo>
                  <a:lnTo>
                    <a:pt x="20691" y="4014"/>
                  </a:lnTo>
                  <a:lnTo>
                    <a:pt x="20692" y="4005"/>
                  </a:lnTo>
                  <a:lnTo>
                    <a:pt x="20743" y="3958"/>
                  </a:lnTo>
                  <a:lnTo>
                    <a:pt x="20779" y="3966"/>
                  </a:lnTo>
                  <a:cubicBezTo>
                    <a:pt x="20836" y="3964"/>
                    <a:pt x="20749" y="3956"/>
                    <a:pt x="20795" y="3965"/>
                  </a:cubicBezTo>
                  <a:lnTo>
                    <a:pt x="20814" y="3973"/>
                  </a:lnTo>
                  <a:cubicBezTo>
                    <a:pt x="20823" y="3932"/>
                    <a:pt x="20834" y="3874"/>
                    <a:pt x="20887" y="3875"/>
                  </a:cubicBezTo>
                  <a:cubicBezTo>
                    <a:pt x="20923" y="3875"/>
                    <a:pt x="20923" y="3889"/>
                    <a:pt x="20927" y="3900"/>
                  </a:cubicBezTo>
                  <a:lnTo>
                    <a:pt x="20968" y="3900"/>
                  </a:lnTo>
                  <a:cubicBezTo>
                    <a:pt x="20970" y="3875"/>
                    <a:pt x="20968" y="3884"/>
                    <a:pt x="20976" y="3867"/>
                  </a:cubicBezTo>
                  <a:lnTo>
                    <a:pt x="21035" y="3891"/>
                  </a:lnTo>
                  <a:cubicBezTo>
                    <a:pt x="21036" y="3892"/>
                    <a:pt x="21038" y="3893"/>
                    <a:pt x="21039" y="3894"/>
                  </a:cubicBezTo>
                  <a:cubicBezTo>
                    <a:pt x="21101" y="3932"/>
                    <a:pt x="21007" y="3888"/>
                    <a:pt x="21057" y="3908"/>
                  </a:cubicBezTo>
                  <a:cubicBezTo>
                    <a:pt x="21060" y="3876"/>
                    <a:pt x="21065" y="3870"/>
                    <a:pt x="21065" y="3827"/>
                  </a:cubicBezTo>
                  <a:cubicBezTo>
                    <a:pt x="20988" y="3827"/>
                    <a:pt x="21025" y="3888"/>
                    <a:pt x="20850" y="3840"/>
                  </a:cubicBezTo>
                  <a:lnTo>
                    <a:pt x="20822" y="3827"/>
                  </a:lnTo>
                  <a:lnTo>
                    <a:pt x="20846" y="3827"/>
                  </a:lnTo>
                  <a:lnTo>
                    <a:pt x="20846" y="3819"/>
                  </a:lnTo>
                  <a:cubicBezTo>
                    <a:pt x="20803" y="3819"/>
                    <a:pt x="20834" y="3819"/>
                    <a:pt x="20822" y="3827"/>
                  </a:cubicBezTo>
                  <a:lnTo>
                    <a:pt x="20767" y="3845"/>
                  </a:lnTo>
                  <a:cubicBezTo>
                    <a:pt x="20755" y="3844"/>
                    <a:pt x="20779" y="3859"/>
                    <a:pt x="20758" y="3844"/>
                  </a:cubicBezTo>
                  <a:cubicBezTo>
                    <a:pt x="20740" y="3830"/>
                    <a:pt x="20759" y="3856"/>
                    <a:pt x="20754" y="3835"/>
                  </a:cubicBezTo>
                  <a:cubicBezTo>
                    <a:pt x="20748" y="3815"/>
                    <a:pt x="20766" y="3839"/>
                    <a:pt x="20749" y="3802"/>
                  </a:cubicBezTo>
                  <a:cubicBezTo>
                    <a:pt x="20726" y="3819"/>
                    <a:pt x="20743" y="3809"/>
                    <a:pt x="20727" y="3830"/>
                  </a:cubicBezTo>
                  <a:lnTo>
                    <a:pt x="20720" y="3839"/>
                  </a:lnTo>
                  <a:cubicBezTo>
                    <a:pt x="20702" y="3858"/>
                    <a:pt x="20695" y="3850"/>
                    <a:pt x="20692" y="3851"/>
                  </a:cubicBezTo>
                  <a:cubicBezTo>
                    <a:pt x="20698" y="3875"/>
                    <a:pt x="20716" y="3966"/>
                    <a:pt x="20674" y="3959"/>
                  </a:cubicBezTo>
                  <a:cubicBezTo>
                    <a:pt x="20661" y="3956"/>
                    <a:pt x="20663" y="3948"/>
                    <a:pt x="20619" y="3948"/>
                  </a:cubicBezTo>
                  <a:cubicBezTo>
                    <a:pt x="20626" y="3957"/>
                    <a:pt x="20622" y="3952"/>
                    <a:pt x="20632" y="3960"/>
                  </a:cubicBezTo>
                  <a:cubicBezTo>
                    <a:pt x="20670" y="3987"/>
                    <a:pt x="20665" y="3987"/>
                    <a:pt x="20692" y="3989"/>
                  </a:cubicBezTo>
                  <a:lnTo>
                    <a:pt x="20692" y="4005"/>
                  </a:lnTo>
                  <a:close/>
                  <a:moveTo>
                    <a:pt x="15823" y="2352"/>
                  </a:moveTo>
                  <a:lnTo>
                    <a:pt x="15815" y="2352"/>
                  </a:lnTo>
                  <a:lnTo>
                    <a:pt x="15822" y="2362"/>
                  </a:lnTo>
                  <a:lnTo>
                    <a:pt x="15823" y="2352"/>
                  </a:lnTo>
                  <a:cubicBezTo>
                    <a:pt x="15848" y="2334"/>
                    <a:pt x="15836" y="2357"/>
                    <a:pt x="15839" y="2320"/>
                  </a:cubicBezTo>
                  <a:cubicBezTo>
                    <a:pt x="15814" y="2338"/>
                    <a:pt x="15826" y="2314"/>
                    <a:pt x="15823" y="2352"/>
                  </a:cubicBezTo>
                  <a:close/>
                  <a:moveTo>
                    <a:pt x="20295" y="5269"/>
                  </a:moveTo>
                  <a:lnTo>
                    <a:pt x="20303" y="5269"/>
                  </a:lnTo>
                  <a:lnTo>
                    <a:pt x="20297" y="5259"/>
                  </a:lnTo>
                  <a:lnTo>
                    <a:pt x="20295" y="5269"/>
                  </a:lnTo>
                  <a:lnTo>
                    <a:pt x="20271" y="5269"/>
                  </a:lnTo>
                  <a:lnTo>
                    <a:pt x="20271" y="5301"/>
                  </a:lnTo>
                  <a:cubicBezTo>
                    <a:pt x="20295" y="5284"/>
                    <a:pt x="20281" y="5296"/>
                    <a:pt x="20295" y="5269"/>
                  </a:cubicBezTo>
                  <a:close/>
                  <a:moveTo>
                    <a:pt x="20433" y="5220"/>
                  </a:moveTo>
                  <a:lnTo>
                    <a:pt x="20441" y="5220"/>
                  </a:lnTo>
                  <a:lnTo>
                    <a:pt x="20434" y="5211"/>
                  </a:lnTo>
                  <a:lnTo>
                    <a:pt x="20433" y="5220"/>
                  </a:lnTo>
                  <a:lnTo>
                    <a:pt x="20385" y="5230"/>
                  </a:lnTo>
                  <a:cubicBezTo>
                    <a:pt x="20400" y="5252"/>
                    <a:pt x="20395" y="5252"/>
                    <a:pt x="20433" y="5253"/>
                  </a:cubicBezTo>
                  <a:cubicBezTo>
                    <a:pt x="20470" y="5255"/>
                    <a:pt x="20479" y="5251"/>
                    <a:pt x="20506" y="5245"/>
                  </a:cubicBezTo>
                  <a:cubicBezTo>
                    <a:pt x="20493" y="5195"/>
                    <a:pt x="20479" y="5239"/>
                    <a:pt x="20457" y="5236"/>
                  </a:cubicBezTo>
                  <a:cubicBezTo>
                    <a:pt x="20456" y="5236"/>
                    <a:pt x="20453" y="5232"/>
                    <a:pt x="20452" y="5234"/>
                  </a:cubicBezTo>
                  <a:lnTo>
                    <a:pt x="20433" y="5220"/>
                  </a:lnTo>
                  <a:close/>
                  <a:moveTo>
                    <a:pt x="17192" y="1761"/>
                  </a:moveTo>
                  <a:lnTo>
                    <a:pt x="17192" y="1769"/>
                  </a:lnTo>
                  <a:lnTo>
                    <a:pt x="17202" y="1762"/>
                  </a:lnTo>
                  <a:lnTo>
                    <a:pt x="17192" y="1761"/>
                  </a:lnTo>
                  <a:cubicBezTo>
                    <a:pt x="17191" y="1760"/>
                    <a:pt x="17188" y="1756"/>
                    <a:pt x="17187" y="1758"/>
                  </a:cubicBezTo>
                  <a:cubicBezTo>
                    <a:pt x="17187" y="1758"/>
                    <a:pt x="17159" y="1754"/>
                    <a:pt x="17152" y="1728"/>
                  </a:cubicBezTo>
                  <a:cubicBezTo>
                    <a:pt x="17115" y="1755"/>
                    <a:pt x="17159" y="1753"/>
                    <a:pt x="17103" y="1753"/>
                  </a:cubicBezTo>
                  <a:lnTo>
                    <a:pt x="17103" y="1761"/>
                  </a:lnTo>
                  <a:cubicBezTo>
                    <a:pt x="17122" y="1761"/>
                    <a:pt x="17135" y="1765"/>
                    <a:pt x="17144" y="1765"/>
                  </a:cubicBezTo>
                  <a:cubicBezTo>
                    <a:pt x="17153" y="1765"/>
                    <a:pt x="17172" y="1761"/>
                    <a:pt x="17192" y="1761"/>
                  </a:cubicBezTo>
                  <a:close/>
                  <a:moveTo>
                    <a:pt x="10938" y="1688"/>
                  </a:moveTo>
                  <a:lnTo>
                    <a:pt x="10946" y="1688"/>
                  </a:lnTo>
                  <a:lnTo>
                    <a:pt x="10939" y="1678"/>
                  </a:lnTo>
                  <a:lnTo>
                    <a:pt x="10938" y="1688"/>
                  </a:lnTo>
                  <a:lnTo>
                    <a:pt x="10922" y="1679"/>
                  </a:lnTo>
                  <a:cubicBezTo>
                    <a:pt x="10925" y="1690"/>
                    <a:pt x="10916" y="1687"/>
                    <a:pt x="10926" y="1690"/>
                  </a:cubicBezTo>
                  <a:cubicBezTo>
                    <a:pt x="10942" y="1695"/>
                    <a:pt x="10927" y="1694"/>
                    <a:pt x="10938" y="1688"/>
                  </a:cubicBezTo>
                  <a:close/>
                  <a:moveTo>
                    <a:pt x="16099" y="2498"/>
                  </a:moveTo>
                  <a:lnTo>
                    <a:pt x="16107" y="2498"/>
                  </a:lnTo>
                  <a:lnTo>
                    <a:pt x="16100" y="2488"/>
                  </a:lnTo>
                  <a:lnTo>
                    <a:pt x="16099" y="2498"/>
                  </a:lnTo>
                  <a:cubicBezTo>
                    <a:pt x="16051" y="2475"/>
                    <a:pt x="16047" y="2513"/>
                    <a:pt x="16082" y="2538"/>
                  </a:cubicBezTo>
                  <a:cubicBezTo>
                    <a:pt x="16098" y="2494"/>
                    <a:pt x="16068" y="2574"/>
                    <a:pt x="16091" y="2523"/>
                  </a:cubicBezTo>
                  <a:cubicBezTo>
                    <a:pt x="16096" y="2511"/>
                    <a:pt x="16094" y="2535"/>
                    <a:pt x="16099" y="2498"/>
                  </a:cubicBezTo>
                  <a:close/>
                  <a:moveTo>
                    <a:pt x="9439" y="1412"/>
                  </a:moveTo>
                  <a:cubicBezTo>
                    <a:pt x="9424" y="1427"/>
                    <a:pt x="9450" y="1418"/>
                    <a:pt x="9441" y="1412"/>
                  </a:cubicBezTo>
                  <a:cubicBezTo>
                    <a:pt x="9441" y="1412"/>
                    <a:pt x="9439" y="1412"/>
                    <a:pt x="9439" y="1412"/>
                  </a:cubicBezTo>
                  <a:close/>
                  <a:moveTo>
                    <a:pt x="8710" y="1445"/>
                  </a:moveTo>
                  <a:cubicBezTo>
                    <a:pt x="8695" y="1459"/>
                    <a:pt x="8721" y="1451"/>
                    <a:pt x="8712" y="1444"/>
                  </a:cubicBezTo>
                  <a:cubicBezTo>
                    <a:pt x="8712" y="1444"/>
                    <a:pt x="8710" y="1444"/>
                    <a:pt x="8710" y="1445"/>
                  </a:cubicBezTo>
                  <a:close/>
                  <a:moveTo>
                    <a:pt x="11999" y="1647"/>
                  </a:moveTo>
                  <a:cubicBezTo>
                    <a:pt x="11984" y="1662"/>
                    <a:pt x="12010" y="1653"/>
                    <a:pt x="12001" y="1647"/>
                  </a:cubicBezTo>
                  <a:cubicBezTo>
                    <a:pt x="12001" y="1647"/>
                    <a:pt x="11999" y="1647"/>
                    <a:pt x="11999" y="1647"/>
                  </a:cubicBezTo>
                  <a:close/>
                  <a:moveTo>
                    <a:pt x="20911" y="5236"/>
                  </a:moveTo>
                  <a:cubicBezTo>
                    <a:pt x="20906" y="5217"/>
                    <a:pt x="20915" y="5226"/>
                    <a:pt x="20895" y="5220"/>
                  </a:cubicBezTo>
                  <a:lnTo>
                    <a:pt x="20911" y="5236"/>
                  </a:lnTo>
                  <a:cubicBezTo>
                    <a:pt x="20922" y="5245"/>
                    <a:pt x="20894" y="5245"/>
                    <a:pt x="20935" y="5245"/>
                  </a:cubicBezTo>
                  <a:lnTo>
                    <a:pt x="20927" y="5228"/>
                  </a:lnTo>
                  <a:cubicBezTo>
                    <a:pt x="20921" y="5232"/>
                    <a:pt x="20923" y="5232"/>
                    <a:pt x="20911" y="5236"/>
                  </a:cubicBezTo>
                  <a:close/>
                  <a:moveTo>
                    <a:pt x="18383" y="5504"/>
                  </a:moveTo>
                  <a:cubicBezTo>
                    <a:pt x="18363" y="5509"/>
                    <a:pt x="18372" y="5500"/>
                    <a:pt x="18367" y="5520"/>
                  </a:cubicBezTo>
                  <a:lnTo>
                    <a:pt x="18383" y="5504"/>
                  </a:lnTo>
                  <a:cubicBezTo>
                    <a:pt x="18466" y="5504"/>
                    <a:pt x="18409" y="5517"/>
                    <a:pt x="18483" y="5500"/>
                  </a:cubicBezTo>
                  <a:cubicBezTo>
                    <a:pt x="18495" y="5498"/>
                    <a:pt x="18489" y="5500"/>
                    <a:pt x="18499" y="5499"/>
                  </a:cubicBezTo>
                  <a:cubicBezTo>
                    <a:pt x="18598" y="5494"/>
                    <a:pt x="18565" y="5478"/>
                    <a:pt x="18618" y="5479"/>
                  </a:cubicBezTo>
                  <a:cubicBezTo>
                    <a:pt x="18677" y="5479"/>
                    <a:pt x="18629" y="5489"/>
                    <a:pt x="18706" y="5478"/>
                  </a:cubicBezTo>
                  <a:lnTo>
                    <a:pt x="18800" y="5484"/>
                  </a:lnTo>
                  <a:cubicBezTo>
                    <a:pt x="18857" y="5492"/>
                    <a:pt x="18845" y="5485"/>
                    <a:pt x="18853" y="5504"/>
                  </a:cubicBezTo>
                  <a:cubicBezTo>
                    <a:pt x="18911" y="5488"/>
                    <a:pt x="18823" y="5479"/>
                    <a:pt x="19008" y="5488"/>
                  </a:cubicBezTo>
                  <a:cubicBezTo>
                    <a:pt x="19023" y="5489"/>
                    <a:pt x="19032" y="5490"/>
                    <a:pt x="19037" y="5492"/>
                  </a:cubicBezTo>
                  <a:lnTo>
                    <a:pt x="19065" y="5501"/>
                  </a:lnTo>
                  <a:cubicBezTo>
                    <a:pt x="19116" y="5515"/>
                    <a:pt x="19080" y="5520"/>
                    <a:pt x="19121" y="5512"/>
                  </a:cubicBezTo>
                  <a:cubicBezTo>
                    <a:pt x="19117" y="5471"/>
                    <a:pt x="19107" y="5471"/>
                    <a:pt x="19064" y="5471"/>
                  </a:cubicBezTo>
                  <a:cubicBezTo>
                    <a:pt x="19057" y="5459"/>
                    <a:pt x="19056" y="5486"/>
                    <a:pt x="19064" y="5447"/>
                  </a:cubicBezTo>
                  <a:lnTo>
                    <a:pt x="19048" y="5447"/>
                  </a:lnTo>
                  <a:cubicBezTo>
                    <a:pt x="19039" y="5471"/>
                    <a:pt x="19040" y="5473"/>
                    <a:pt x="18980" y="5467"/>
                  </a:cubicBezTo>
                  <a:cubicBezTo>
                    <a:pt x="18954" y="5465"/>
                    <a:pt x="18922" y="5469"/>
                    <a:pt x="18881" y="5459"/>
                  </a:cubicBezTo>
                  <a:lnTo>
                    <a:pt x="18618" y="5464"/>
                  </a:lnTo>
                  <a:cubicBezTo>
                    <a:pt x="18547" y="5468"/>
                    <a:pt x="18542" y="5455"/>
                    <a:pt x="18470" y="5449"/>
                  </a:cubicBezTo>
                  <a:cubicBezTo>
                    <a:pt x="18443" y="5447"/>
                    <a:pt x="18441" y="5453"/>
                    <a:pt x="18415" y="5455"/>
                  </a:cubicBezTo>
                  <a:cubicBezTo>
                    <a:pt x="18362" y="5459"/>
                    <a:pt x="18344" y="5428"/>
                    <a:pt x="18318" y="5463"/>
                  </a:cubicBezTo>
                  <a:cubicBezTo>
                    <a:pt x="18352" y="5471"/>
                    <a:pt x="18353" y="5468"/>
                    <a:pt x="18389" y="5467"/>
                  </a:cubicBezTo>
                  <a:cubicBezTo>
                    <a:pt x="18434" y="5467"/>
                    <a:pt x="18427" y="5476"/>
                    <a:pt x="18464" y="5480"/>
                  </a:cubicBezTo>
                  <a:cubicBezTo>
                    <a:pt x="18444" y="5507"/>
                    <a:pt x="18437" y="5488"/>
                    <a:pt x="18383" y="5488"/>
                  </a:cubicBezTo>
                  <a:lnTo>
                    <a:pt x="18383" y="5504"/>
                  </a:lnTo>
                  <a:close/>
                  <a:moveTo>
                    <a:pt x="15175" y="2603"/>
                  </a:moveTo>
                  <a:lnTo>
                    <a:pt x="15157" y="2618"/>
                  </a:lnTo>
                  <a:cubicBezTo>
                    <a:pt x="15180" y="2614"/>
                    <a:pt x="15168" y="2622"/>
                    <a:pt x="15175" y="2603"/>
                  </a:cubicBezTo>
                  <a:cubicBezTo>
                    <a:pt x="15179" y="2596"/>
                    <a:pt x="15187" y="2615"/>
                    <a:pt x="15181" y="2588"/>
                  </a:cubicBezTo>
                  <a:cubicBezTo>
                    <a:pt x="15178" y="2574"/>
                    <a:pt x="15178" y="2579"/>
                    <a:pt x="15167" y="2571"/>
                  </a:cubicBezTo>
                  <a:lnTo>
                    <a:pt x="15175" y="2603"/>
                  </a:lnTo>
                  <a:close/>
                  <a:moveTo>
                    <a:pt x="23277" y="3738"/>
                  </a:moveTo>
                  <a:lnTo>
                    <a:pt x="23295" y="3723"/>
                  </a:lnTo>
                  <a:cubicBezTo>
                    <a:pt x="23272" y="3727"/>
                    <a:pt x="23284" y="3718"/>
                    <a:pt x="23277" y="3738"/>
                  </a:cubicBezTo>
                  <a:cubicBezTo>
                    <a:pt x="23265" y="3744"/>
                    <a:pt x="23268" y="3742"/>
                    <a:pt x="23252" y="3746"/>
                  </a:cubicBezTo>
                  <a:cubicBezTo>
                    <a:pt x="23265" y="3791"/>
                    <a:pt x="23293" y="3772"/>
                    <a:pt x="23277" y="3738"/>
                  </a:cubicBezTo>
                  <a:close/>
                  <a:moveTo>
                    <a:pt x="235" y="2457"/>
                  </a:moveTo>
                  <a:lnTo>
                    <a:pt x="250" y="2475"/>
                  </a:lnTo>
                  <a:cubicBezTo>
                    <a:pt x="246" y="2453"/>
                    <a:pt x="254" y="2465"/>
                    <a:pt x="235" y="2457"/>
                  </a:cubicBezTo>
                  <a:lnTo>
                    <a:pt x="122" y="2376"/>
                  </a:lnTo>
                  <a:cubicBezTo>
                    <a:pt x="127" y="2397"/>
                    <a:pt x="120" y="2390"/>
                    <a:pt x="141" y="2406"/>
                  </a:cubicBezTo>
                  <a:cubicBezTo>
                    <a:pt x="146" y="2410"/>
                    <a:pt x="147" y="2409"/>
                    <a:pt x="155" y="2416"/>
                  </a:cubicBezTo>
                  <a:cubicBezTo>
                    <a:pt x="180" y="2434"/>
                    <a:pt x="197" y="2449"/>
                    <a:pt x="235" y="2457"/>
                  </a:cubicBezTo>
                  <a:close/>
                  <a:moveTo>
                    <a:pt x="21810" y="4686"/>
                  </a:moveTo>
                  <a:lnTo>
                    <a:pt x="21796" y="4668"/>
                  </a:lnTo>
                  <a:cubicBezTo>
                    <a:pt x="21800" y="4690"/>
                    <a:pt x="21791" y="4678"/>
                    <a:pt x="21810" y="4686"/>
                  </a:cubicBezTo>
                  <a:cubicBezTo>
                    <a:pt x="21791" y="4727"/>
                    <a:pt x="21828" y="4726"/>
                    <a:pt x="21891" y="4726"/>
                  </a:cubicBezTo>
                  <a:cubicBezTo>
                    <a:pt x="21876" y="4704"/>
                    <a:pt x="21844" y="4686"/>
                    <a:pt x="21810" y="4686"/>
                  </a:cubicBezTo>
                  <a:close/>
                  <a:moveTo>
                    <a:pt x="17411" y="2320"/>
                  </a:moveTo>
                  <a:lnTo>
                    <a:pt x="17393" y="2334"/>
                  </a:lnTo>
                  <a:cubicBezTo>
                    <a:pt x="17416" y="2330"/>
                    <a:pt x="17404" y="2339"/>
                    <a:pt x="17411" y="2320"/>
                  </a:cubicBezTo>
                  <a:cubicBezTo>
                    <a:pt x="17428" y="2308"/>
                    <a:pt x="17422" y="2318"/>
                    <a:pt x="17427" y="2295"/>
                  </a:cubicBezTo>
                  <a:cubicBezTo>
                    <a:pt x="17409" y="2308"/>
                    <a:pt x="17417" y="2297"/>
                    <a:pt x="17411" y="2320"/>
                  </a:cubicBezTo>
                  <a:close/>
                  <a:moveTo>
                    <a:pt x="3816" y="6816"/>
                  </a:moveTo>
                  <a:cubicBezTo>
                    <a:pt x="3816" y="6837"/>
                    <a:pt x="3829" y="6819"/>
                    <a:pt x="3821" y="6816"/>
                  </a:cubicBezTo>
                  <a:cubicBezTo>
                    <a:pt x="3821" y="6816"/>
                    <a:pt x="3816" y="6793"/>
                    <a:pt x="3816" y="6816"/>
                  </a:cubicBezTo>
                  <a:close/>
                  <a:moveTo>
                    <a:pt x="13806" y="5755"/>
                  </a:moveTo>
                  <a:cubicBezTo>
                    <a:pt x="13806" y="5775"/>
                    <a:pt x="13819" y="5757"/>
                    <a:pt x="13811" y="5755"/>
                  </a:cubicBezTo>
                  <a:cubicBezTo>
                    <a:pt x="13811" y="5755"/>
                    <a:pt x="13806" y="5732"/>
                    <a:pt x="13806" y="5755"/>
                  </a:cubicBezTo>
                  <a:close/>
                  <a:moveTo>
                    <a:pt x="21114" y="3413"/>
                  </a:moveTo>
                  <a:cubicBezTo>
                    <a:pt x="21114" y="3434"/>
                    <a:pt x="21127" y="3416"/>
                    <a:pt x="21119" y="3413"/>
                  </a:cubicBezTo>
                  <a:cubicBezTo>
                    <a:pt x="21119" y="3413"/>
                    <a:pt x="21114" y="3390"/>
                    <a:pt x="21114" y="3413"/>
                  </a:cubicBezTo>
                  <a:close/>
                  <a:moveTo>
                    <a:pt x="22029" y="2725"/>
                  </a:moveTo>
                  <a:cubicBezTo>
                    <a:pt x="22029" y="2745"/>
                    <a:pt x="22042" y="2727"/>
                    <a:pt x="22034" y="2725"/>
                  </a:cubicBezTo>
                  <a:cubicBezTo>
                    <a:pt x="22034" y="2725"/>
                    <a:pt x="22029" y="2702"/>
                    <a:pt x="22029" y="2725"/>
                  </a:cubicBezTo>
                  <a:close/>
                  <a:moveTo>
                    <a:pt x="21535" y="5334"/>
                  </a:moveTo>
                  <a:cubicBezTo>
                    <a:pt x="21535" y="5354"/>
                    <a:pt x="21548" y="5336"/>
                    <a:pt x="21540" y="5334"/>
                  </a:cubicBezTo>
                  <a:cubicBezTo>
                    <a:pt x="21540" y="5334"/>
                    <a:pt x="21535" y="5311"/>
                    <a:pt x="21535" y="5334"/>
                  </a:cubicBezTo>
                  <a:close/>
                  <a:moveTo>
                    <a:pt x="19031" y="3624"/>
                  </a:moveTo>
                  <a:cubicBezTo>
                    <a:pt x="19031" y="3644"/>
                    <a:pt x="19044" y="3626"/>
                    <a:pt x="19036" y="3624"/>
                  </a:cubicBezTo>
                  <a:cubicBezTo>
                    <a:pt x="19036" y="3624"/>
                    <a:pt x="19031" y="3601"/>
                    <a:pt x="19031" y="3624"/>
                  </a:cubicBezTo>
                  <a:close/>
                  <a:moveTo>
                    <a:pt x="17938" y="1939"/>
                  </a:moveTo>
                  <a:cubicBezTo>
                    <a:pt x="17938" y="1959"/>
                    <a:pt x="17951" y="1941"/>
                    <a:pt x="17943" y="1939"/>
                  </a:cubicBezTo>
                  <a:cubicBezTo>
                    <a:pt x="17943" y="1939"/>
                    <a:pt x="17938" y="1916"/>
                    <a:pt x="17938" y="1939"/>
                  </a:cubicBezTo>
                  <a:close/>
                  <a:moveTo>
                    <a:pt x="16382" y="1753"/>
                  </a:moveTo>
                  <a:cubicBezTo>
                    <a:pt x="16382" y="1773"/>
                    <a:pt x="16395" y="1755"/>
                    <a:pt x="16387" y="1753"/>
                  </a:cubicBezTo>
                  <a:cubicBezTo>
                    <a:pt x="16387" y="1752"/>
                    <a:pt x="16382" y="1730"/>
                    <a:pt x="16382" y="1753"/>
                  </a:cubicBezTo>
                  <a:close/>
                  <a:moveTo>
                    <a:pt x="15993" y="2547"/>
                  </a:moveTo>
                  <a:cubicBezTo>
                    <a:pt x="15993" y="2567"/>
                    <a:pt x="16006" y="2549"/>
                    <a:pt x="15998" y="2547"/>
                  </a:cubicBezTo>
                  <a:cubicBezTo>
                    <a:pt x="15998" y="2547"/>
                    <a:pt x="15993" y="2524"/>
                    <a:pt x="15993" y="2547"/>
                  </a:cubicBezTo>
                  <a:close/>
                  <a:moveTo>
                    <a:pt x="18537" y="3089"/>
                  </a:moveTo>
                  <a:cubicBezTo>
                    <a:pt x="18537" y="3110"/>
                    <a:pt x="18550" y="3091"/>
                    <a:pt x="18542" y="3089"/>
                  </a:cubicBezTo>
                  <a:cubicBezTo>
                    <a:pt x="18542" y="3089"/>
                    <a:pt x="18537" y="3066"/>
                    <a:pt x="18537" y="3089"/>
                  </a:cubicBezTo>
                  <a:close/>
                  <a:moveTo>
                    <a:pt x="13911" y="5698"/>
                  </a:moveTo>
                  <a:cubicBezTo>
                    <a:pt x="13911" y="5718"/>
                    <a:pt x="13924" y="5700"/>
                    <a:pt x="13916" y="5698"/>
                  </a:cubicBezTo>
                  <a:cubicBezTo>
                    <a:pt x="13916" y="5698"/>
                    <a:pt x="13911" y="5675"/>
                    <a:pt x="13911" y="5698"/>
                  </a:cubicBezTo>
                  <a:close/>
                  <a:moveTo>
                    <a:pt x="18691" y="1834"/>
                  </a:moveTo>
                  <a:cubicBezTo>
                    <a:pt x="18691" y="1854"/>
                    <a:pt x="18704" y="1836"/>
                    <a:pt x="18696" y="1834"/>
                  </a:cubicBezTo>
                  <a:cubicBezTo>
                    <a:pt x="18696" y="1834"/>
                    <a:pt x="18691" y="1811"/>
                    <a:pt x="18691" y="1834"/>
                  </a:cubicBezTo>
                  <a:close/>
                  <a:moveTo>
                    <a:pt x="19501" y="3251"/>
                  </a:moveTo>
                  <a:cubicBezTo>
                    <a:pt x="19501" y="3272"/>
                    <a:pt x="19514" y="3254"/>
                    <a:pt x="19506" y="3251"/>
                  </a:cubicBezTo>
                  <a:cubicBezTo>
                    <a:pt x="19506" y="3251"/>
                    <a:pt x="19501" y="3228"/>
                    <a:pt x="19501" y="3251"/>
                  </a:cubicBezTo>
                  <a:close/>
                  <a:moveTo>
                    <a:pt x="21786" y="4191"/>
                  </a:moveTo>
                  <a:cubicBezTo>
                    <a:pt x="21786" y="4211"/>
                    <a:pt x="21799" y="4193"/>
                    <a:pt x="21791" y="4191"/>
                  </a:cubicBezTo>
                  <a:cubicBezTo>
                    <a:pt x="21791" y="4191"/>
                    <a:pt x="21786" y="4168"/>
                    <a:pt x="21786" y="4191"/>
                  </a:cubicBezTo>
                  <a:close/>
                  <a:moveTo>
                    <a:pt x="15928" y="2644"/>
                  </a:moveTo>
                  <a:cubicBezTo>
                    <a:pt x="15928" y="2664"/>
                    <a:pt x="15941" y="2646"/>
                    <a:pt x="15933" y="2644"/>
                  </a:cubicBezTo>
                  <a:cubicBezTo>
                    <a:pt x="15933" y="2644"/>
                    <a:pt x="15928" y="2621"/>
                    <a:pt x="15928" y="2644"/>
                  </a:cubicBezTo>
                  <a:close/>
                  <a:moveTo>
                    <a:pt x="18011" y="2749"/>
                  </a:moveTo>
                  <a:cubicBezTo>
                    <a:pt x="18011" y="2769"/>
                    <a:pt x="18024" y="2751"/>
                    <a:pt x="18016" y="2749"/>
                  </a:cubicBezTo>
                  <a:cubicBezTo>
                    <a:pt x="18015" y="2749"/>
                    <a:pt x="18011" y="2726"/>
                    <a:pt x="18011" y="2749"/>
                  </a:cubicBezTo>
                  <a:close/>
                  <a:moveTo>
                    <a:pt x="20879" y="4021"/>
                  </a:moveTo>
                  <a:cubicBezTo>
                    <a:pt x="20879" y="4041"/>
                    <a:pt x="20892" y="4023"/>
                    <a:pt x="20884" y="4021"/>
                  </a:cubicBezTo>
                  <a:cubicBezTo>
                    <a:pt x="20884" y="4021"/>
                    <a:pt x="20879" y="3998"/>
                    <a:pt x="20879" y="4021"/>
                  </a:cubicBezTo>
                  <a:close/>
                  <a:moveTo>
                    <a:pt x="15377" y="5002"/>
                  </a:moveTo>
                  <a:cubicBezTo>
                    <a:pt x="15377" y="5022"/>
                    <a:pt x="15390" y="5004"/>
                    <a:pt x="15382" y="5002"/>
                  </a:cubicBezTo>
                  <a:cubicBezTo>
                    <a:pt x="15382" y="5001"/>
                    <a:pt x="15377" y="4979"/>
                    <a:pt x="15377" y="5002"/>
                  </a:cubicBezTo>
                  <a:close/>
                  <a:moveTo>
                    <a:pt x="6870" y="1688"/>
                  </a:moveTo>
                  <a:cubicBezTo>
                    <a:pt x="6870" y="1708"/>
                    <a:pt x="6883" y="1690"/>
                    <a:pt x="6875" y="1688"/>
                  </a:cubicBezTo>
                  <a:cubicBezTo>
                    <a:pt x="6875" y="1688"/>
                    <a:pt x="6870" y="1665"/>
                    <a:pt x="6870" y="1688"/>
                  </a:cubicBezTo>
                  <a:close/>
                  <a:moveTo>
                    <a:pt x="19250" y="2749"/>
                  </a:moveTo>
                  <a:cubicBezTo>
                    <a:pt x="19250" y="2769"/>
                    <a:pt x="19263" y="2751"/>
                    <a:pt x="19255" y="2749"/>
                  </a:cubicBezTo>
                  <a:cubicBezTo>
                    <a:pt x="19255" y="2749"/>
                    <a:pt x="19250" y="2726"/>
                    <a:pt x="19250" y="2749"/>
                  </a:cubicBezTo>
                  <a:close/>
                  <a:moveTo>
                    <a:pt x="17873" y="1728"/>
                  </a:moveTo>
                  <a:cubicBezTo>
                    <a:pt x="17873" y="1748"/>
                    <a:pt x="17886" y="1730"/>
                    <a:pt x="17878" y="1728"/>
                  </a:cubicBezTo>
                  <a:cubicBezTo>
                    <a:pt x="17878" y="1728"/>
                    <a:pt x="17873" y="1705"/>
                    <a:pt x="17873" y="1728"/>
                  </a:cubicBezTo>
                  <a:close/>
                  <a:moveTo>
                    <a:pt x="19712" y="2603"/>
                  </a:moveTo>
                  <a:cubicBezTo>
                    <a:pt x="19712" y="2623"/>
                    <a:pt x="19725" y="2605"/>
                    <a:pt x="19717" y="2603"/>
                  </a:cubicBezTo>
                  <a:cubicBezTo>
                    <a:pt x="19717" y="2603"/>
                    <a:pt x="19712" y="2580"/>
                    <a:pt x="19712" y="2603"/>
                  </a:cubicBezTo>
                  <a:close/>
                  <a:moveTo>
                    <a:pt x="4602" y="6735"/>
                  </a:moveTo>
                  <a:cubicBezTo>
                    <a:pt x="4602" y="6756"/>
                    <a:pt x="4615" y="6737"/>
                    <a:pt x="4607" y="6735"/>
                  </a:cubicBezTo>
                  <a:cubicBezTo>
                    <a:pt x="4607" y="6735"/>
                    <a:pt x="4602" y="6712"/>
                    <a:pt x="4602" y="6735"/>
                  </a:cubicBezTo>
                  <a:close/>
                  <a:moveTo>
                    <a:pt x="4991" y="6695"/>
                  </a:moveTo>
                  <a:cubicBezTo>
                    <a:pt x="4991" y="6715"/>
                    <a:pt x="5004" y="6697"/>
                    <a:pt x="4996" y="6695"/>
                  </a:cubicBezTo>
                  <a:cubicBezTo>
                    <a:pt x="4996" y="6695"/>
                    <a:pt x="4991" y="6672"/>
                    <a:pt x="4991" y="6695"/>
                  </a:cubicBezTo>
                  <a:close/>
                  <a:moveTo>
                    <a:pt x="19712" y="2790"/>
                  </a:moveTo>
                  <a:cubicBezTo>
                    <a:pt x="19712" y="2810"/>
                    <a:pt x="19725" y="2792"/>
                    <a:pt x="19717" y="2790"/>
                  </a:cubicBezTo>
                  <a:cubicBezTo>
                    <a:pt x="19717" y="2790"/>
                    <a:pt x="19712" y="2767"/>
                    <a:pt x="19712" y="2790"/>
                  </a:cubicBezTo>
                  <a:close/>
                  <a:moveTo>
                    <a:pt x="14308" y="2725"/>
                  </a:moveTo>
                  <a:cubicBezTo>
                    <a:pt x="14308" y="2745"/>
                    <a:pt x="14321" y="2727"/>
                    <a:pt x="14313" y="2725"/>
                  </a:cubicBezTo>
                  <a:cubicBezTo>
                    <a:pt x="14313" y="2725"/>
                    <a:pt x="14308" y="2702"/>
                    <a:pt x="14308" y="2725"/>
                  </a:cubicBezTo>
                  <a:close/>
                  <a:moveTo>
                    <a:pt x="17281" y="2765"/>
                  </a:moveTo>
                  <a:cubicBezTo>
                    <a:pt x="17281" y="2785"/>
                    <a:pt x="17294" y="2767"/>
                    <a:pt x="17286" y="2765"/>
                  </a:cubicBezTo>
                  <a:cubicBezTo>
                    <a:pt x="17286" y="2765"/>
                    <a:pt x="17281" y="2742"/>
                    <a:pt x="17281" y="2765"/>
                  </a:cubicBezTo>
                  <a:close/>
                  <a:moveTo>
                    <a:pt x="14908" y="2328"/>
                  </a:moveTo>
                  <a:cubicBezTo>
                    <a:pt x="14908" y="2348"/>
                    <a:pt x="14920" y="2330"/>
                    <a:pt x="14913" y="2328"/>
                  </a:cubicBezTo>
                  <a:cubicBezTo>
                    <a:pt x="14912" y="2328"/>
                    <a:pt x="14908" y="2305"/>
                    <a:pt x="14908" y="2328"/>
                  </a:cubicBezTo>
                  <a:close/>
                  <a:moveTo>
                    <a:pt x="18480" y="2579"/>
                  </a:moveTo>
                  <a:cubicBezTo>
                    <a:pt x="18480" y="2599"/>
                    <a:pt x="18493" y="2581"/>
                    <a:pt x="18485" y="2579"/>
                  </a:cubicBezTo>
                  <a:cubicBezTo>
                    <a:pt x="18485" y="2579"/>
                    <a:pt x="18480" y="2556"/>
                    <a:pt x="18480" y="2579"/>
                  </a:cubicBezTo>
                  <a:close/>
                  <a:moveTo>
                    <a:pt x="13044" y="1388"/>
                  </a:moveTo>
                  <a:cubicBezTo>
                    <a:pt x="13044" y="1408"/>
                    <a:pt x="13057" y="1390"/>
                    <a:pt x="13049" y="1388"/>
                  </a:cubicBezTo>
                  <a:cubicBezTo>
                    <a:pt x="13049" y="1388"/>
                    <a:pt x="13044" y="1365"/>
                    <a:pt x="13044" y="1388"/>
                  </a:cubicBezTo>
                  <a:close/>
                  <a:moveTo>
                    <a:pt x="13822" y="2077"/>
                  </a:moveTo>
                  <a:cubicBezTo>
                    <a:pt x="13822" y="2097"/>
                    <a:pt x="13835" y="2079"/>
                    <a:pt x="13827" y="2077"/>
                  </a:cubicBezTo>
                  <a:cubicBezTo>
                    <a:pt x="13827" y="2077"/>
                    <a:pt x="13822" y="2054"/>
                    <a:pt x="13822" y="2077"/>
                  </a:cubicBezTo>
                  <a:close/>
                  <a:moveTo>
                    <a:pt x="20206" y="2790"/>
                  </a:moveTo>
                  <a:cubicBezTo>
                    <a:pt x="20206" y="2810"/>
                    <a:pt x="20219" y="2792"/>
                    <a:pt x="20211" y="2790"/>
                  </a:cubicBezTo>
                  <a:cubicBezTo>
                    <a:pt x="20211" y="2790"/>
                    <a:pt x="20206" y="2767"/>
                    <a:pt x="20206" y="2790"/>
                  </a:cubicBezTo>
                  <a:close/>
                  <a:moveTo>
                    <a:pt x="17460" y="1850"/>
                  </a:moveTo>
                  <a:cubicBezTo>
                    <a:pt x="17460" y="1870"/>
                    <a:pt x="17473" y="1852"/>
                    <a:pt x="17465" y="1850"/>
                  </a:cubicBezTo>
                  <a:cubicBezTo>
                    <a:pt x="17465" y="1850"/>
                    <a:pt x="17460" y="1827"/>
                    <a:pt x="17460" y="1850"/>
                  </a:cubicBezTo>
                  <a:close/>
                  <a:moveTo>
                    <a:pt x="18156" y="2538"/>
                  </a:moveTo>
                  <a:cubicBezTo>
                    <a:pt x="18156" y="2559"/>
                    <a:pt x="18169" y="2541"/>
                    <a:pt x="18161" y="2538"/>
                  </a:cubicBezTo>
                  <a:cubicBezTo>
                    <a:pt x="18161" y="2538"/>
                    <a:pt x="18156" y="2515"/>
                    <a:pt x="18156" y="2538"/>
                  </a:cubicBezTo>
                  <a:close/>
                  <a:moveTo>
                    <a:pt x="18829" y="3640"/>
                  </a:moveTo>
                  <a:cubicBezTo>
                    <a:pt x="18829" y="3660"/>
                    <a:pt x="18842" y="3642"/>
                    <a:pt x="18834" y="3640"/>
                  </a:cubicBezTo>
                  <a:cubicBezTo>
                    <a:pt x="18834" y="3640"/>
                    <a:pt x="18829" y="3617"/>
                    <a:pt x="18829" y="3640"/>
                  </a:cubicBezTo>
                  <a:close/>
                  <a:moveTo>
                    <a:pt x="22256" y="4977"/>
                  </a:moveTo>
                  <a:cubicBezTo>
                    <a:pt x="22256" y="4997"/>
                    <a:pt x="22269" y="4979"/>
                    <a:pt x="22261" y="4977"/>
                  </a:cubicBezTo>
                  <a:cubicBezTo>
                    <a:pt x="22261" y="4977"/>
                    <a:pt x="22256" y="4954"/>
                    <a:pt x="22256" y="4977"/>
                  </a:cubicBezTo>
                  <a:close/>
                  <a:moveTo>
                    <a:pt x="14551" y="1388"/>
                  </a:moveTo>
                  <a:cubicBezTo>
                    <a:pt x="14551" y="1408"/>
                    <a:pt x="14564" y="1390"/>
                    <a:pt x="14556" y="1388"/>
                  </a:cubicBezTo>
                  <a:cubicBezTo>
                    <a:pt x="14556" y="1388"/>
                    <a:pt x="14551" y="1365"/>
                    <a:pt x="14551" y="1388"/>
                  </a:cubicBezTo>
                  <a:close/>
                  <a:moveTo>
                    <a:pt x="16844" y="2393"/>
                  </a:moveTo>
                  <a:cubicBezTo>
                    <a:pt x="16844" y="2413"/>
                    <a:pt x="16857" y="2395"/>
                    <a:pt x="16849" y="2393"/>
                  </a:cubicBezTo>
                  <a:cubicBezTo>
                    <a:pt x="16849" y="2393"/>
                    <a:pt x="16844" y="2370"/>
                    <a:pt x="16844" y="2393"/>
                  </a:cubicBezTo>
                  <a:close/>
                  <a:moveTo>
                    <a:pt x="20741" y="2158"/>
                  </a:moveTo>
                  <a:cubicBezTo>
                    <a:pt x="20741" y="2178"/>
                    <a:pt x="20754" y="2160"/>
                    <a:pt x="20746" y="2158"/>
                  </a:cubicBezTo>
                  <a:cubicBezTo>
                    <a:pt x="20746" y="2158"/>
                    <a:pt x="20741" y="2135"/>
                    <a:pt x="20741" y="2158"/>
                  </a:cubicBezTo>
                  <a:close/>
                  <a:moveTo>
                    <a:pt x="18189" y="2085"/>
                  </a:moveTo>
                  <a:cubicBezTo>
                    <a:pt x="18189" y="2105"/>
                    <a:pt x="18202" y="2087"/>
                    <a:pt x="18194" y="2085"/>
                  </a:cubicBezTo>
                  <a:cubicBezTo>
                    <a:pt x="18194" y="2085"/>
                    <a:pt x="18189" y="2062"/>
                    <a:pt x="18189" y="2085"/>
                  </a:cubicBezTo>
                  <a:close/>
                  <a:moveTo>
                    <a:pt x="17419" y="4515"/>
                  </a:moveTo>
                  <a:cubicBezTo>
                    <a:pt x="17419" y="4536"/>
                    <a:pt x="17432" y="4517"/>
                    <a:pt x="17424" y="4515"/>
                  </a:cubicBezTo>
                  <a:cubicBezTo>
                    <a:pt x="17424" y="4515"/>
                    <a:pt x="17419" y="4492"/>
                    <a:pt x="17419" y="4515"/>
                  </a:cubicBezTo>
                  <a:close/>
                  <a:moveTo>
                    <a:pt x="18051" y="4240"/>
                  </a:moveTo>
                  <a:cubicBezTo>
                    <a:pt x="18051" y="4260"/>
                    <a:pt x="18064" y="4242"/>
                    <a:pt x="18056" y="4240"/>
                  </a:cubicBezTo>
                  <a:cubicBezTo>
                    <a:pt x="18056" y="4240"/>
                    <a:pt x="18051" y="4217"/>
                    <a:pt x="18051" y="4240"/>
                  </a:cubicBezTo>
                  <a:close/>
                  <a:moveTo>
                    <a:pt x="18197" y="4515"/>
                  </a:moveTo>
                  <a:cubicBezTo>
                    <a:pt x="18197" y="4536"/>
                    <a:pt x="18210" y="4517"/>
                    <a:pt x="18202" y="4515"/>
                  </a:cubicBezTo>
                  <a:cubicBezTo>
                    <a:pt x="18202" y="4515"/>
                    <a:pt x="18197" y="4492"/>
                    <a:pt x="18197" y="4515"/>
                  </a:cubicBezTo>
                  <a:close/>
                  <a:moveTo>
                    <a:pt x="17913" y="1906"/>
                  </a:moveTo>
                  <a:cubicBezTo>
                    <a:pt x="17913" y="1927"/>
                    <a:pt x="17926" y="1909"/>
                    <a:pt x="17918" y="1906"/>
                  </a:cubicBezTo>
                  <a:cubicBezTo>
                    <a:pt x="17918" y="1906"/>
                    <a:pt x="17913" y="1883"/>
                    <a:pt x="17913" y="1906"/>
                  </a:cubicBezTo>
                  <a:close/>
                  <a:moveTo>
                    <a:pt x="20773" y="3235"/>
                  </a:moveTo>
                  <a:cubicBezTo>
                    <a:pt x="20773" y="3255"/>
                    <a:pt x="20786" y="3237"/>
                    <a:pt x="20778" y="3235"/>
                  </a:cubicBezTo>
                  <a:cubicBezTo>
                    <a:pt x="20778" y="3235"/>
                    <a:pt x="20773" y="3212"/>
                    <a:pt x="20773" y="3235"/>
                  </a:cubicBezTo>
                  <a:close/>
                  <a:moveTo>
                    <a:pt x="21259" y="4054"/>
                  </a:moveTo>
                  <a:cubicBezTo>
                    <a:pt x="21259" y="4074"/>
                    <a:pt x="21272" y="4056"/>
                    <a:pt x="21264" y="4054"/>
                  </a:cubicBezTo>
                  <a:cubicBezTo>
                    <a:pt x="21264" y="4054"/>
                    <a:pt x="21259" y="4031"/>
                    <a:pt x="21259" y="4054"/>
                  </a:cubicBezTo>
                  <a:close/>
                  <a:moveTo>
                    <a:pt x="12331" y="5909"/>
                  </a:moveTo>
                  <a:cubicBezTo>
                    <a:pt x="12331" y="5929"/>
                    <a:pt x="12344" y="5911"/>
                    <a:pt x="12336" y="5909"/>
                  </a:cubicBezTo>
                  <a:cubicBezTo>
                    <a:pt x="12336" y="5909"/>
                    <a:pt x="12331" y="5886"/>
                    <a:pt x="12331" y="5909"/>
                  </a:cubicBezTo>
                  <a:close/>
                  <a:moveTo>
                    <a:pt x="21478" y="4370"/>
                  </a:moveTo>
                  <a:cubicBezTo>
                    <a:pt x="21478" y="4390"/>
                    <a:pt x="21491" y="4372"/>
                    <a:pt x="21483" y="4370"/>
                  </a:cubicBezTo>
                  <a:cubicBezTo>
                    <a:pt x="21483" y="4370"/>
                    <a:pt x="21478" y="4347"/>
                    <a:pt x="21478" y="4370"/>
                  </a:cubicBezTo>
                  <a:close/>
                  <a:moveTo>
                    <a:pt x="23026" y="5034"/>
                  </a:moveTo>
                  <a:cubicBezTo>
                    <a:pt x="23026" y="5054"/>
                    <a:pt x="23039" y="5036"/>
                    <a:pt x="23031" y="5034"/>
                  </a:cubicBezTo>
                  <a:cubicBezTo>
                    <a:pt x="23031" y="5034"/>
                    <a:pt x="23026" y="5011"/>
                    <a:pt x="23026" y="5034"/>
                  </a:cubicBezTo>
                  <a:close/>
                  <a:moveTo>
                    <a:pt x="21689" y="3341"/>
                  </a:moveTo>
                  <a:cubicBezTo>
                    <a:pt x="21689" y="3361"/>
                    <a:pt x="21702" y="3343"/>
                    <a:pt x="21694" y="3341"/>
                  </a:cubicBezTo>
                  <a:cubicBezTo>
                    <a:pt x="21694" y="3341"/>
                    <a:pt x="21689" y="3318"/>
                    <a:pt x="21689" y="3341"/>
                  </a:cubicBezTo>
                  <a:close/>
                  <a:moveTo>
                    <a:pt x="656" y="2571"/>
                  </a:moveTo>
                  <a:cubicBezTo>
                    <a:pt x="656" y="2591"/>
                    <a:pt x="669" y="2573"/>
                    <a:pt x="661" y="2571"/>
                  </a:cubicBezTo>
                  <a:cubicBezTo>
                    <a:pt x="661" y="2571"/>
                    <a:pt x="656" y="2548"/>
                    <a:pt x="656" y="2571"/>
                  </a:cubicBezTo>
                  <a:close/>
                  <a:moveTo>
                    <a:pt x="17913" y="5496"/>
                  </a:moveTo>
                  <a:cubicBezTo>
                    <a:pt x="17913" y="5516"/>
                    <a:pt x="17926" y="5498"/>
                    <a:pt x="17918" y="5496"/>
                  </a:cubicBezTo>
                  <a:cubicBezTo>
                    <a:pt x="17918" y="5496"/>
                    <a:pt x="17913" y="5473"/>
                    <a:pt x="17913" y="5496"/>
                  </a:cubicBezTo>
                  <a:close/>
                  <a:moveTo>
                    <a:pt x="18189" y="5366"/>
                  </a:moveTo>
                  <a:cubicBezTo>
                    <a:pt x="18189" y="5386"/>
                    <a:pt x="18202" y="5368"/>
                    <a:pt x="18194" y="5366"/>
                  </a:cubicBezTo>
                  <a:cubicBezTo>
                    <a:pt x="18194" y="5366"/>
                    <a:pt x="18189" y="5343"/>
                    <a:pt x="18189" y="5366"/>
                  </a:cubicBezTo>
                  <a:close/>
                  <a:moveTo>
                    <a:pt x="19177" y="2992"/>
                  </a:moveTo>
                  <a:cubicBezTo>
                    <a:pt x="19177" y="3012"/>
                    <a:pt x="19190" y="2994"/>
                    <a:pt x="19182" y="2992"/>
                  </a:cubicBezTo>
                  <a:cubicBezTo>
                    <a:pt x="19182" y="2992"/>
                    <a:pt x="19177" y="2969"/>
                    <a:pt x="19177" y="2992"/>
                  </a:cubicBezTo>
                  <a:close/>
                  <a:moveTo>
                    <a:pt x="22774" y="4783"/>
                  </a:moveTo>
                  <a:cubicBezTo>
                    <a:pt x="22774" y="4803"/>
                    <a:pt x="22787" y="4785"/>
                    <a:pt x="22780" y="4783"/>
                  </a:cubicBezTo>
                  <a:cubicBezTo>
                    <a:pt x="22779" y="4783"/>
                    <a:pt x="22774" y="4760"/>
                    <a:pt x="22774" y="4783"/>
                  </a:cubicBezTo>
                  <a:close/>
                  <a:moveTo>
                    <a:pt x="20984" y="4280"/>
                  </a:moveTo>
                  <a:cubicBezTo>
                    <a:pt x="20984" y="4301"/>
                    <a:pt x="20997" y="4282"/>
                    <a:pt x="20989" y="4280"/>
                  </a:cubicBezTo>
                  <a:cubicBezTo>
                    <a:pt x="20989" y="4280"/>
                    <a:pt x="20984" y="4257"/>
                    <a:pt x="20984" y="4280"/>
                  </a:cubicBezTo>
                  <a:close/>
                  <a:moveTo>
                    <a:pt x="17670" y="4945"/>
                  </a:moveTo>
                  <a:cubicBezTo>
                    <a:pt x="17670" y="4965"/>
                    <a:pt x="17683" y="4947"/>
                    <a:pt x="17675" y="4945"/>
                  </a:cubicBezTo>
                  <a:cubicBezTo>
                    <a:pt x="17675" y="4945"/>
                    <a:pt x="17670" y="4922"/>
                    <a:pt x="17670" y="4945"/>
                  </a:cubicBezTo>
                  <a:close/>
                  <a:moveTo>
                    <a:pt x="20952" y="3430"/>
                  </a:moveTo>
                  <a:cubicBezTo>
                    <a:pt x="20952" y="3450"/>
                    <a:pt x="20965" y="3432"/>
                    <a:pt x="20957" y="3430"/>
                  </a:cubicBezTo>
                  <a:cubicBezTo>
                    <a:pt x="20956" y="3430"/>
                    <a:pt x="20952" y="3407"/>
                    <a:pt x="20952" y="3430"/>
                  </a:cubicBezTo>
                  <a:close/>
                  <a:moveTo>
                    <a:pt x="20206" y="4839"/>
                  </a:moveTo>
                  <a:cubicBezTo>
                    <a:pt x="20206" y="4860"/>
                    <a:pt x="20219" y="4842"/>
                    <a:pt x="20211" y="4839"/>
                  </a:cubicBezTo>
                  <a:cubicBezTo>
                    <a:pt x="20211" y="4839"/>
                    <a:pt x="20206" y="4816"/>
                    <a:pt x="20206" y="4839"/>
                  </a:cubicBezTo>
                  <a:close/>
                  <a:moveTo>
                    <a:pt x="17881" y="2628"/>
                  </a:moveTo>
                  <a:cubicBezTo>
                    <a:pt x="17881" y="2648"/>
                    <a:pt x="17894" y="2630"/>
                    <a:pt x="17886" y="2628"/>
                  </a:cubicBezTo>
                  <a:cubicBezTo>
                    <a:pt x="17886" y="2628"/>
                    <a:pt x="17881" y="2605"/>
                    <a:pt x="17881" y="2628"/>
                  </a:cubicBezTo>
                  <a:close/>
                  <a:moveTo>
                    <a:pt x="14340" y="1987"/>
                  </a:moveTo>
                  <a:cubicBezTo>
                    <a:pt x="14340" y="2008"/>
                    <a:pt x="14353" y="1990"/>
                    <a:pt x="14345" y="1987"/>
                  </a:cubicBezTo>
                  <a:cubicBezTo>
                    <a:pt x="14345" y="1987"/>
                    <a:pt x="14340" y="1964"/>
                    <a:pt x="14340" y="1987"/>
                  </a:cubicBezTo>
                  <a:close/>
                  <a:moveTo>
                    <a:pt x="17411" y="2093"/>
                  </a:moveTo>
                  <a:cubicBezTo>
                    <a:pt x="17411" y="2113"/>
                    <a:pt x="17424" y="2095"/>
                    <a:pt x="17416" y="2093"/>
                  </a:cubicBezTo>
                  <a:cubicBezTo>
                    <a:pt x="17416" y="2093"/>
                    <a:pt x="17411" y="2070"/>
                    <a:pt x="17411" y="2093"/>
                  </a:cubicBezTo>
                  <a:close/>
                  <a:moveTo>
                    <a:pt x="19858" y="4945"/>
                  </a:moveTo>
                  <a:cubicBezTo>
                    <a:pt x="19858" y="4965"/>
                    <a:pt x="19871" y="4947"/>
                    <a:pt x="19863" y="4945"/>
                  </a:cubicBezTo>
                  <a:cubicBezTo>
                    <a:pt x="19863" y="4945"/>
                    <a:pt x="19858" y="4922"/>
                    <a:pt x="19858" y="4945"/>
                  </a:cubicBezTo>
                  <a:close/>
                  <a:moveTo>
                    <a:pt x="22459" y="5382"/>
                  </a:moveTo>
                  <a:cubicBezTo>
                    <a:pt x="22459" y="5402"/>
                    <a:pt x="22471" y="5384"/>
                    <a:pt x="22464" y="5382"/>
                  </a:cubicBezTo>
                  <a:cubicBezTo>
                    <a:pt x="22463" y="5382"/>
                    <a:pt x="22459" y="5359"/>
                    <a:pt x="22459" y="5382"/>
                  </a:cubicBezTo>
                  <a:close/>
                  <a:moveTo>
                    <a:pt x="21511" y="4175"/>
                  </a:moveTo>
                  <a:cubicBezTo>
                    <a:pt x="21511" y="4195"/>
                    <a:pt x="21524" y="4177"/>
                    <a:pt x="21516" y="4175"/>
                  </a:cubicBezTo>
                  <a:cubicBezTo>
                    <a:pt x="21516" y="4175"/>
                    <a:pt x="21511" y="4152"/>
                    <a:pt x="21511" y="4175"/>
                  </a:cubicBezTo>
                  <a:close/>
                  <a:moveTo>
                    <a:pt x="10605" y="6112"/>
                  </a:moveTo>
                  <a:cubicBezTo>
                    <a:pt x="10605" y="6132"/>
                    <a:pt x="10618" y="6114"/>
                    <a:pt x="10610" y="6112"/>
                  </a:cubicBezTo>
                  <a:cubicBezTo>
                    <a:pt x="10610" y="6112"/>
                    <a:pt x="10605" y="6089"/>
                    <a:pt x="10605" y="6112"/>
                  </a:cubicBezTo>
                  <a:close/>
                  <a:moveTo>
                    <a:pt x="9828" y="1590"/>
                  </a:moveTo>
                  <a:cubicBezTo>
                    <a:pt x="9828" y="1611"/>
                    <a:pt x="9841" y="1593"/>
                    <a:pt x="9833" y="1590"/>
                  </a:cubicBezTo>
                  <a:cubicBezTo>
                    <a:pt x="9833" y="1590"/>
                    <a:pt x="9828" y="1567"/>
                    <a:pt x="9828" y="1590"/>
                  </a:cubicBezTo>
                  <a:close/>
                  <a:moveTo>
                    <a:pt x="19534" y="2360"/>
                  </a:moveTo>
                  <a:cubicBezTo>
                    <a:pt x="19534" y="2380"/>
                    <a:pt x="19547" y="2362"/>
                    <a:pt x="19539" y="2360"/>
                  </a:cubicBezTo>
                  <a:cubicBezTo>
                    <a:pt x="19539" y="2360"/>
                    <a:pt x="19534" y="2337"/>
                    <a:pt x="19534" y="2360"/>
                  </a:cubicBezTo>
                  <a:close/>
                  <a:moveTo>
                    <a:pt x="18861" y="2530"/>
                  </a:moveTo>
                  <a:cubicBezTo>
                    <a:pt x="18861" y="2550"/>
                    <a:pt x="18874" y="2532"/>
                    <a:pt x="18866" y="2530"/>
                  </a:cubicBezTo>
                  <a:cubicBezTo>
                    <a:pt x="18866" y="2530"/>
                    <a:pt x="18861" y="2507"/>
                    <a:pt x="18861" y="2530"/>
                  </a:cubicBezTo>
                  <a:close/>
                  <a:moveTo>
                    <a:pt x="19987" y="3908"/>
                  </a:moveTo>
                  <a:cubicBezTo>
                    <a:pt x="19987" y="3928"/>
                    <a:pt x="20000" y="3910"/>
                    <a:pt x="19992" y="3908"/>
                  </a:cubicBezTo>
                  <a:cubicBezTo>
                    <a:pt x="19992" y="3908"/>
                    <a:pt x="19987" y="3885"/>
                    <a:pt x="19987" y="3908"/>
                  </a:cubicBezTo>
                  <a:close/>
                  <a:moveTo>
                    <a:pt x="16601" y="2506"/>
                  </a:moveTo>
                  <a:cubicBezTo>
                    <a:pt x="16601" y="2526"/>
                    <a:pt x="16614" y="2508"/>
                    <a:pt x="16606" y="2506"/>
                  </a:cubicBezTo>
                  <a:cubicBezTo>
                    <a:pt x="16606" y="2506"/>
                    <a:pt x="16601" y="2483"/>
                    <a:pt x="16601" y="2506"/>
                  </a:cubicBezTo>
                  <a:close/>
                  <a:moveTo>
                    <a:pt x="13644" y="2384"/>
                  </a:moveTo>
                  <a:cubicBezTo>
                    <a:pt x="13644" y="2405"/>
                    <a:pt x="13657" y="2387"/>
                    <a:pt x="13649" y="2384"/>
                  </a:cubicBezTo>
                  <a:cubicBezTo>
                    <a:pt x="13649" y="2384"/>
                    <a:pt x="13644" y="2362"/>
                    <a:pt x="13644" y="2384"/>
                  </a:cubicBezTo>
                  <a:close/>
                  <a:moveTo>
                    <a:pt x="17460" y="1898"/>
                  </a:moveTo>
                  <a:cubicBezTo>
                    <a:pt x="17460" y="1918"/>
                    <a:pt x="17473" y="1900"/>
                    <a:pt x="17465" y="1898"/>
                  </a:cubicBezTo>
                  <a:cubicBezTo>
                    <a:pt x="17465" y="1898"/>
                    <a:pt x="17460" y="1875"/>
                    <a:pt x="17460" y="1898"/>
                  </a:cubicBezTo>
                  <a:close/>
                  <a:moveTo>
                    <a:pt x="16965" y="4929"/>
                  </a:moveTo>
                  <a:cubicBezTo>
                    <a:pt x="16965" y="4949"/>
                    <a:pt x="16978" y="4931"/>
                    <a:pt x="16970" y="4929"/>
                  </a:cubicBezTo>
                  <a:cubicBezTo>
                    <a:pt x="16970" y="4929"/>
                    <a:pt x="16965" y="4906"/>
                    <a:pt x="16965" y="4929"/>
                  </a:cubicBezTo>
                  <a:close/>
                  <a:moveTo>
                    <a:pt x="17954" y="2384"/>
                  </a:moveTo>
                  <a:cubicBezTo>
                    <a:pt x="17954" y="2405"/>
                    <a:pt x="17967" y="2387"/>
                    <a:pt x="17959" y="2384"/>
                  </a:cubicBezTo>
                  <a:cubicBezTo>
                    <a:pt x="17959" y="2384"/>
                    <a:pt x="17954" y="2362"/>
                    <a:pt x="17954" y="2384"/>
                  </a:cubicBezTo>
                  <a:close/>
                  <a:moveTo>
                    <a:pt x="20563" y="4240"/>
                  </a:moveTo>
                  <a:cubicBezTo>
                    <a:pt x="20563" y="4260"/>
                    <a:pt x="20576" y="4242"/>
                    <a:pt x="20568" y="4240"/>
                  </a:cubicBezTo>
                  <a:cubicBezTo>
                    <a:pt x="20568" y="4240"/>
                    <a:pt x="20563" y="4217"/>
                    <a:pt x="20563" y="4240"/>
                  </a:cubicBezTo>
                  <a:close/>
                  <a:moveTo>
                    <a:pt x="267" y="5658"/>
                  </a:moveTo>
                  <a:cubicBezTo>
                    <a:pt x="267" y="5678"/>
                    <a:pt x="280" y="5660"/>
                    <a:pt x="272" y="5658"/>
                  </a:cubicBezTo>
                  <a:cubicBezTo>
                    <a:pt x="272" y="5658"/>
                    <a:pt x="267" y="5635"/>
                    <a:pt x="267" y="5658"/>
                  </a:cubicBezTo>
                  <a:close/>
                  <a:moveTo>
                    <a:pt x="16285" y="2401"/>
                  </a:moveTo>
                  <a:cubicBezTo>
                    <a:pt x="16285" y="2421"/>
                    <a:pt x="16298" y="2403"/>
                    <a:pt x="16290" y="2401"/>
                  </a:cubicBezTo>
                  <a:cubicBezTo>
                    <a:pt x="16290" y="2401"/>
                    <a:pt x="16285" y="2378"/>
                    <a:pt x="16285" y="2401"/>
                  </a:cubicBezTo>
                  <a:close/>
                  <a:moveTo>
                    <a:pt x="21899" y="4029"/>
                  </a:moveTo>
                  <a:cubicBezTo>
                    <a:pt x="21899" y="4049"/>
                    <a:pt x="21912" y="4031"/>
                    <a:pt x="21905" y="4029"/>
                  </a:cubicBezTo>
                  <a:cubicBezTo>
                    <a:pt x="21904" y="4029"/>
                    <a:pt x="21899" y="4006"/>
                    <a:pt x="21899" y="4029"/>
                  </a:cubicBezTo>
                  <a:close/>
                  <a:moveTo>
                    <a:pt x="23309" y="4799"/>
                  </a:moveTo>
                  <a:cubicBezTo>
                    <a:pt x="23309" y="4819"/>
                    <a:pt x="23322" y="4801"/>
                    <a:pt x="23314" y="4799"/>
                  </a:cubicBezTo>
                  <a:cubicBezTo>
                    <a:pt x="23314" y="4799"/>
                    <a:pt x="23309" y="4776"/>
                    <a:pt x="23309" y="4799"/>
                  </a:cubicBezTo>
                  <a:close/>
                  <a:moveTo>
                    <a:pt x="18448" y="3130"/>
                  </a:moveTo>
                  <a:cubicBezTo>
                    <a:pt x="18448" y="3150"/>
                    <a:pt x="18461" y="3132"/>
                    <a:pt x="18453" y="3130"/>
                  </a:cubicBezTo>
                  <a:cubicBezTo>
                    <a:pt x="18453" y="3130"/>
                    <a:pt x="18448" y="3107"/>
                    <a:pt x="18448" y="3130"/>
                  </a:cubicBezTo>
                  <a:close/>
                  <a:moveTo>
                    <a:pt x="21016" y="3964"/>
                  </a:moveTo>
                  <a:cubicBezTo>
                    <a:pt x="21016" y="3985"/>
                    <a:pt x="21029" y="3967"/>
                    <a:pt x="21021" y="3964"/>
                  </a:cubicBezTo>
                  <a:cubicBezTo>
                    <a:pt x="21021" y="3964"/>
                    <a:pt x="21016" y="3941"/>
                    <a:pt x="21016" y="3964"/>
                  </a:cubicBezTo>
                  <a:close/>
                  <a:moveTo>
                    <a:pt x="17419" y="5342"/>
                  </a:moveTo>
                  <a:cubicBezTo>
                    <a:pt x="17419" y="5362"/>
                    <a:pt x="17432" y="5344"/>
                    <a:pt x="17424" y="5342"/>
                  </a:cubicBezTo>
                  <a:cubicBezTo>
                    <a:pt x="17424" y="5342"/>
                    <a:pt x="17419" y="5319"/>
                    <a:pt x="17419" y="5342"/>
                  </a:cubicBezTo>
                  <a:close/>
                  <a:moveTo>
                    <a:pt x="17233" y="1858"/>
                  </a:moveTo>
                  <a:cubicBezTo>
                    <a:pt x="17233" y="1878"/>
                    <a:pt x="17246" y="1860"/>
                    <a:pt x="17238" y="1858"/>
                  </a:cubicBezTo>
                  <a:cubicBezTo>
                    <a:pt x="17238" y="1858"/>
                    <a:pt x="17233" y="1835"/>
                    <a:pt x="17233" y="1858"/>
                  </a:cubicBezTo>
                  <a:close/>
                  <a:moveTo>
                    <a:pt x="17889" y="2060"/>
                  </a:moveTo>
                  <a:cubicBezTo>
                    <a:pt x="17889" y="2081"/>
                    <a:pt x="17902" y="2062"/>
                    <a:pt x="17894" y="2060"/>
                  </a:cubicBezTo>
                  <a:cubicBezTo>
                    <a:pt x="17894" y="2060"/>
                    <a:pt x="17889" y="2037"/>
                    <a:pt x="17889" y="2060"/>
                  </a:cubicBezTo>
                  <a:close/>
                  <a:moveTo>
                    <a:pt x="18237" y="3251"/>
                  </a:moveTo>
                  <a:cubicBezTo>
                    <a:pt x="18237" y="3272"/>
                    <a:pt x="18250" y="3254"/>
                    <a:pt x="18242" y="3251"/>
                  </a:cubicBezTo>
                  <a:cubicBezTo>
                    <a:pt x="18242" y="3251"/>
                    <a:pt x="18237" y="3228"/>
                    <a:pt x="18237" y="3251"/>
                  </a:cubicBezTo>
                  <a:close/>
                  <a:moveTo>
                    <a:pt x="20465" y="3940"/>
                  </a:moveTo>
                  <a:cubicBezTo>
                    <a:pt x="20465" y="3960"/>
                    <a:pt x="20478" y="3942"/>
                    <a:pt x="20470" y="3940"/>
                  </a:cubicBezTo>
                  <a:cubicBezTo>
                    <a:pt x="20470" y="3940"/>
                    <a:pt x="20465" y="3917"/>
                    <a:pt x="20465" y="3940"/>
                  </a:cubicBezTo>
                  <a:close/>
                  <a:moveTo>
                    <a:pt x="14073" y="2020"/>
                  </a:moveTo>
                  <a:cubicBezTo>
                    <a:pt x="14073" y="2040"/>
                    <a:pt x="14086" y="2022"/>
                    <a:pt x="14078" y="2020"/>
                  </a:cubicBezTo>
                  <a:cubicBezTo>
                    <a:pt x="14078" y="2020"/>
                    <a:pt x="14073" y="1997"/>
                    <a:pt x="14073" y="2020"/>
                  </a:cubicBezTo>
                  <a:close/>
                  <a:moveTo>
                    <a:pt x="15523" y="2166"/>
                  </a:moveTo>
                  <a:cubicBezTo>
                    <a:pt x="15523" y="2186"/>
                    <a:pt x="15536" y="2168"/>
                    <a:pt x="15528" y="2166"/>
                  </a:cubicBezTo>
                  <a:cubicBezTo>
                    <a:pt x="15528" y="2166"/>
                    <a:pt x="15523" y="2143"/>
                    <a:pt x="15523" y="2166"/>
                  </a:cubicBezTo>
                  <a:close/>
                  <a:moveTo>
                    <a:pt x="21592" y="5504"/>
                  </a:moveTo>
                  <a:cubicBezTo>
                    <a:pt x="21592" y="5524"/>
                    <a:pt x="21605" y="5506"/>
                    <a:pt x="21597" y="5504"/>
                  </a:cubicBezTo>
                  <a:cubicBezTo>
                    <a:pt x="21597" y="5504"/>
                    <a:pt x="21592" y="5481"/>
                    <a:pt x="21592" y="5504"/>
                  </a:cubicBezTo>
                  <a:close/>
                  <a:moveTo>
                    <a:pt x="23009" y="4086"/>
                  </a:moveTo>
                  <a:cubicBezTo>
                    <a:pt x="23009" y="4106"/>
                    <a:pt x="23022" y="4088"/>
                    <a:pt x="23014" y="4086"/>
                  </a:cubicBezTo>
                  <a:cubicBezTo>
                    <a:pt x="23014" y="4086"/>
                    <a:pt x="23009" y="4063"/>
                    <a:pt x="23009" y="4086"/>
                  </a:cubicBezTo>
                  <a:close/>
                  <a:moveTo>
                    <a:pt x="21494" y="4629"/>
                  </a:moveTo>
                  <a:cubicBezTo>
                    <a:pt x="21494" y="4649"/>
                    <a:pt x="21507" y="4631"/>
                    <a:pt x="21499" y="4629"/>
                  </a:cubicBezTo>
                  <a:cubicBezTo>
                    <a:pt x="21499" y="4629"/>
                    <a:pt x="21494" y="4606"/>
                    <a:pt x="21494" y="4629"/>
                  </a:cubicBezTo>
                  <a:close/>
                  <a:moveTo>
                    <a:pt x="20887" y="4126"/>
                  </a:moveTo>
                  <a:cubicBezTo>
                    <a:pt x="20887" y="4147"/>
                    <a:pt x="20900" y="4129"/>
                    <a:pt x="20892" y="4126"/>
                  </a:cubicBezTo>
                  <a:cubicBezTo>
                    <a:pt x="20892" y="4126"/>
                    <a:pt x="20887" y="4103"/>
                    <a:pt x="20887" y="4126"/>
                  </a:cubicBezTo>
                  <a:close/>
                  <a:moveTo>
                    <a:pt x="22167" y="4961"/>
                  </a:moveTo>
                  <a:cubicBezTo>
                    <a:pt x="22167" y="4981"/>
                    <a:pt x="22180" y="4963"/>
                    <a:pt x="22172" y="4961"/>
                  </a:cubicBezTo>
                  <a:cubicBezTo>
                    <a:pt x="22172" y="4961"/>
                    <a:pt x="22167" y="4938"/>
                    <a:pt x="22167" y="4961"/>
                  </a:cubicBezTo>
                  <a:close/>
                  <a:moveTo>
                    <a:pt x="16690" y="5399"/>
                  </a:moveTo>
                  <a:cubicBezTo>
                    <a:pt x="16690" y="5419"/>
                    <a:pt x="16703" y="5401"/>
                    <a:pt x="16695" y="5399"/>
                  </a:cubicBezTo>
                  <a:cubicBezTo>
                    <a:pt x="16695" y="5399"/>
                    <a:pt x="16690" y="5376"/>
                    <a:pt x="16690" y="5399"/>
                  </a:cubicBezTo>
                  <a:close/>
                  <a:moveTo>
                    <a:pt x="13587" y="2328"/>
                  </a:moveTo>
                  <a:cubicBezTo>
                    <a:pt x="13587" y="2348"/>
                    <a:pt x="13600" y="2330"/>
                    <a:pt x="13592" y="2328"/>
                  </a:cubicBezTo>
                  <a:cubicBezTo>
                    <a:pt x="13592" y="2328"/>
                    <a:pt x="13587" y="2305"/>
                    <a:pt x="13587" y="2328"/>
                  </a:cubicBezTo>
                  <a:close/>
                  <a:moveTo>
                    <a:pt x="17646" y="3057"/>
                  </a:moveTo>
                  <a:cubicBezTo>
                    <a:pt x="17646" y="3077"/>
                    <a:pt x="17659" y="3059"/>
                    <a:pt x="17651" y="3057"/>
                  </a:cubicBezTo>
                  <a:cubicBezTo>
                    <a:pt x="17651" y="3057"/>
                    <a:pt x="17646" y="3034"/>
                    <a:pt x="17646" y="3057"/>
                  </a:cubicBezTo>
                  <a:close/>
                  <a:moveTo>
                    <a:pt x="2115" y="6103"/>
                  </a:moveTo>
                  <a:cubicBezTo>
                    <a:pt x="2115" y="6124"/>
                    <a:pt x="2128" y="6106"/>
                    <a:pt x="2120" y="6103"/>
                  </a:cubicBezTo>
                  <a:cubicBezTo>
                    <a:pt x="2120" y="6103"/>
                    <a:pt x="2115" y="6080"/>
                    <a:pt x="2115" y="6103"/>
                  </a:cubicBezTo>
                  <a:close/>
                  <a:moveTo>
                    <a:pt x="348" y="3892"/>
                  </a:moveTo>
                  <a:cubicBezTo>
                    <a:pt x="348" y="3912"/>
                    <a:pt x="361" y="3894"/>
                    <a:pt x="353" y="3892"/>
                  </a:cubicBezTo>
                  <a:cubicBezTo>
                    <a:pt x="353" y="3891"/>
                    <a:pt x="348" y="3869"/>
                    <a:pt x="348" y="3892"/>
                  </a:cubicBezTo>
                  <a:close/>
                  <a:moveTo>
                    <a:pt x="16941" y="1971"/>
                  </a:moveTo>
                  <a:cubicBezTo>
                    <a:pt x="16941" y="1991"/>
                    <a:pt x="16954" y="1973"/>
                    <a:pt x="16946" y="1971"/>
                  </a:cubicBezTo>
                  <a:cubicBezTo>
                    <a:pt x="16946" y="1971"/>
                    <a:pt x="16941" y="1948"/>
                    <a:pt x="16941" y="1971"/>
                  </a:cubicBezTo>
                  <a:close/>
                  <a:moveTo>
                    <a:pt x="19266" y="2830"/>
                  </a:moveTo>
                  <a:cubicBezTo>
                    <a:pt x="19266" y="2850"/>
                    <a:pt x="19279" y="2832"/>
                    <a:pt x="19271" y="2830"/>
                  </a:cubicBezTo>
                  <a:cubicBezTo>
                    <a:pt x="19271" y="2830"/>
                    <a:pt x="19266" y="2807"/>
                    <a:pt x="19266" y="2830"/>
                  </a:cubicBezTo>
                  <a:close/>
                  <a:moveTo>
                    <a:pt x="23082" y="5042"/>
                  </a:moveTo>
                  <a:cubicBezTo>
                    <a:pt x="23082" y="5062"/>
                    <a:pt x="23095" y="5044"/>
                    <a:pt x="23087" y="5042"/>
                  </a:cubicBezTo>
                  <a:cubicBezTo>
                    <a:pt x="23087" y="5042"/>
                    <a:pt x="23082" y="5019"/>
                    <a:pt x="23082" y="5042"/>
                  </a:cubicBezTo>
                  <a:close/>
                  <a:moveTo>
                    <a:pt x="20992" y="4329"/>
                  </a:moveTo>
                  <a:cubicBezTo>
                    <a:pt x="20992" y="4349"/>
                    <a:pt x="21005" y="4331"/>
                    <a:pt x="20997" y="4329"/>
                  </a:cubicBezTo>
                  <a:cubicBezTo>
                    <a:pt x="20997" y="4329"/>
                    <a:pt x="20992" y="4306"/>
                    <a:pt x="20992" y="4329"/>
                  </a:cubicBezTo>
                  <a:close/>
                  <a:moveTo>
                    <a:pt x="17362" y="2725"/>
                  </a:moveTo>
                  <a:cubicBezTo>
                    <a:pt x="17362" y="2745"/>
                    <a:pt x="17375" y="2727"/>
                    <a:pt x="17367" y="2725"/>
                  </a:cubicBezTo>
                  <a:cubicBezTo>
                    <a:pt x="17367" y="2725"/>
                    <a:pt x="17362" y="2702"/>
                    <a:pt x="17362" y="2725"/>
                  </a:cubicBezTo>
                  <a:close/>
                  <a:moveTo>
                    <a:pt x="17435" y="805"/>
                  </a:moveTo>
                  <a:cubicBezTo>
                    <a:pt x="17435" y="825"/>
                    <a:pt x="17448" y="807"/>
                    <a:pt x="17440" y="805"/>
                  </a:cubicBezTo>
                  <a:cubicBezTo>
                    <a:pt x="17440" y="805"/>
                    <a:pt x="17435" y="782"/>
                    <a:pt x="17435" y="805"/>
                  </a:cubicBezTo>
                  <a:close/>
                  <a:moveTo>
                    <a:pt x="19793" y="4831"/>
                  </a:moveTo>
                  <a:cubicBezTo>
                    <a:pt x="19793" y="4852"/>
                    <a:pt x="19806" y="4833"/>
                    <a:pt x="19798" y="4831"/>
                  </a:cubicBezTo>
                  <a:cubicBezTo>
                    <a:pt x="19798" y="4831"/>
                    <a:pt x="19793" y="4808"/>
                    <a:pt x="19793" y="4831"/>
                  </a:cubicBezTo>
                  <a:close/>
                  <a:moveTo>
                    <a:pt x="16625" y="2182"/>
                  </a:moveTo>
                  <a:cubicBezTo>
                    <a:pt x="16625" y="2202"/>
                    <a:pt x="16638" y="2184"/>
                    <a:pt x="16630" y="2182"/>
                  </a:cubicBezTo>
                  <a:cubicBezTo>
                    <a:pt x="16630" y="2182"/>
                    <a:pt x="16625" y="2159"/>
                    <a:pt x="16625" y="2182"/>
                  </a:cubicBezTo>
                  <a:close/>
                  <a:moveTo>
                    <a:pt x="22548" y="1056"/>
                  </a:moveTo>
                  <a:cubicBezTo>
                    <a:pt x="22548" y="1076"/>
                    <a:pt x="22561" y="1058"/>
                    <a:pt x="22553" y="1056"/>
                  </a:cubicBezTo>
                  <a:cubicBezTo>
                    <a:pt x="22553" y="1056"/>
                    <a:pt x="22548" y="1033"/>
                    <a:pt x="22548" y="1056"/>
                  </a:cubicBezTo>
                  <a:close/>
                  <a:moveTo>
                    <a:pt x="21486" y="3324"/>
                  </a:moveTo>
                  <a:cubicBezTo>
                    <a:pt x="21486" y="3344"/>
                    <a:pt x="21499" y="3326"/>
                    <a:pt x="21491" y="3324"/>
                  </a:cubicBezTo>
                  <a:cubicBezTo>
                    <a:pt x="21491" y="3324"/>
                    <a:pt x="21486" y="3301"/>
                    <a:pt x="21486" y="3324"/>
                  </a:cubicBezTo>
                  <a:close/>
                  <a:moveTo>
                    <a:pt x="17435" y="4532"/>
                  </a:moveTo>
                  <a:cubicBezTo>
                    <a:pt x="17435" y="4552"/>
                    <a:pt x="17448" y="4534"/>
                    <a:pt x="17440" y="4532"/>
                  </a:cubicBezTo>
                  <a:cubicBezTo>
                    <a:pt x="17440" y="4532"/>
                    <a:pt x="17435" y="4509"/>
                    <a:pt x="17435" y="4532"/>
                  </a:cubicBezTo>
                  <a:close/>
                  <a:moveTo>
                    <a:pt x="17930" y="5010"/>
                  </a:moveTo>
                  <a:cubicBezTo>
                    <a:pt x="17930" y="5030"/>
                    <a:pt x="17942" y="5012"/>
                    <a:pt x="17935" y="5010"/>
                  </a:cubicBezTo>
                  <a:cubicBezTo>
                    <a:pt x="17934" y="5010"/>
                    <a:pt x="17930" y="4987"/>
                    <a:pt x="17930" y="5010"/>
                  </a:cubicBezTo>
                  <a:close/>
                  <a:moveTo>
                    <a:pt x="17743" y="2652"/>
                  </a:moveTo>
                  <a:cubicBezTo>
                    <a:pt x="17743" y="2672"/>
                    <a:pt x="17756" y="2654"/>
                    <a:pt x="17748" y="2652"/>
                  </a:cubicBezTo>
                  <a:cubicBezTo>
                    <a:pt x="17748" y="2652"/>
                    <a:pt x="17743" y="2629"/>
                    <a:pt x="17743" y="2652"/>
                  </a:cubicBezTo>
                  <a:close/>
                  <a:moveTo>
                    <a:pt x="15880" y="1696"/>
                  </a:moveTo>
                  <a:cubicBezTo>
                    <a:pt x="15880" y="1716"/>
                    <a:pt x="15893" y="1698"/>
                    <a:pt x="15885" y="1696"/>
                  </a:cubicBezTo>
                  <a:cubicBezTo>
                    <a:pt x="15885" y="1696"/>
                    <a:pt x="15880" y="1673"/>
                    <a:pt x="15880" y="1696"/>
                  </a:cubicBezTo>
                  <a:close/>
                  <a:moveTo>
                    <a:pt x="21097" y="5155"/>
                  </a:moveTo>
                  <a:cubicBezTo>
                    <a:pt x="21097" y="5176"/>
                    <a:pt x="21110" y="5158"/>
                    <a:pt x="21102" y="5155"/>
                  </a:cubicBezTo>
                  <a:cubicBezTo>
                    <a:pt x="21102" y="5155"/>
                    <a:pt x="21097" y="5132"/>
                    <a:pt x="21097" y="5155"/>
                  </a:cubicBezTo>
                  <a:close/>
                  <a:moveTo>
                    <a:pt x="20498" y="4094"/>
                  </a:moveTo>
                  <a:cubicBezTo>
                    <a:pt x="20498" y="4114"/>
                    <a:pt x="20511" y="4096"/>
                    <a:pt x="20503" y="4094"/>
                  </a:cubicBezTo>
                  <a:cubicBezTo>
                    <a:pt x="20503" y="4094"/>
                    <a:pt x="20498" y="4071"/>
                    <a:pt x="20498" y="4094"/>
                  </a:cubicBezTo>
                  <a:close/>
                  <a:moveTo>
                    <a:pt x="21916" y="3365"/>
                  </a:moveTo>
                  <a:cubicBezTo>
                    <a:pt x="21916" y="3385"/>
                    <a:pt x="21929" y="3367"/>
                    <a:pt x="21921" y="3365"/>
                  </a:cubicBezTo>
                  <a:cubicBezTo>
                    <a:pt x="21921" y="3365"/>
                    <a:pt x="21916" y="3342"/>
                    <a:pt x="21916" y="3365"/>
                  </a:cubicBezTo>
                  <a:close/>
                  <a:moveTo>
                    <a:pt x="18707" y="1963"/>
                  </a:moveTo>
                  <a:cubicBezTo>
                    <a:pt x="18707" y="1983"/>
                    <a:pt x="18720" y="1965"/>
                    <a:pt x="18712" y="1963"/>
                  </a:cubicBezTo>
                  <a:cubicBezTo>
                    <a:pt x="18712" y="1963"/>
                    <a:pt x="18707" y="1940"/>
                    <a:pt x="18707" y="1963"/>
                  </a:cubicBezTo>
                  <a:close/>
                  <a:moveTo>
                    <a:pt x="19971" y="3762"/>
                  </a:moveTo>
                  <a:cubicBezTo>
                    <a:pt x="19971" y="3782"/>
                    <a:pt x="19984" y="3764"/>
                    <a:pt x="19976" y="3762"/>
                  </a:cubicBezTo>
                  <a:cubicBezTo>
                    <a:pt x="19976" y="3762"/>
                    <a:pt x="19971" y="3739"/>
                    <a:pt x="19971" y="3762"/>
                  </a:cubicBezTo>
                  <a:close/>
                  <a:moveTo>
                    <a:pt x="18529" y="1923"/>
                  </a:moveTo>
                  <a:cubicBezTo>
                    <a:pt x="18529" y="1943"/>
                    <a:pt x="18542" y="1925"/>
                    <a:pt x="18534" y="1923"/>
                  </a:cubicBezTo>
                  <a:cubicBezTo>
                    <a:pt x="18534" y="1923"/>
                    <a:pt x="18529" y="1900"/>
                    <a:pt x="18529" y="1923"/>
                  </a:cubicBezTo>
                  <a:close/>
                  <a:moveTo>
                    <a:pt x="17930" y="2069"/>
                  </a:moveTo>
                  <a:cubicBezTo>
                    <a:pt x="17930" y="2089"/>
                    <a:pt x="17942" y="2071"/>
                    <a:pt x="17935" y="2069"/>
                  </a:cubicBezTo>
                  <a:cubicBezTo>
                    <a:pt x="17934" y="2068"/>
                    <a:pt x="17930" y="2046"/>
                    <a:pt x="17930" y="2069"/>
                  </a:cubicBezTo>
                  <a:close/>
                  <a:moveTo>
                    <a:pt x="17435" y="2449"/>
                  </a:moveTo>
                  <a:cubicBezTo>
                    <a:pt x="17435" y="2469"/>
                    <a:pt x="17448" y="2451"/>
                    <a:pt x="17440" y="2449"/>
                  </a:cubicBezTo>
                  <a:cubicBezTo>
                    <a:pt x="17440" y="2449"/>
                    <a:pt x="17435" y="2426"/>
                    <a:pt x="17435" y="2449"/>
                  </a:cubicBezTo>
                  <a:close/>
                  <a:moveTo>
                    <a:pt x="17678" y="2263"/>
                  </a:moveTo>
                  <a:cubicBezTo>
                    <a:pt x="17678" y="2283"/>
                    <a:pt x="17691" y="2265"/>
                    <a:pt x="17683" y="2263"/>
                  </a:cubicBezTo>
                  <a:cubicBezTo>
                    <a:pt x="17683" y="2263"/>
                    <a:pt x="17678" y="2240"/>
                    <a:pt x="17678" y="2263"/>
                  </a:cubicBezTo>
                  <a:close/>
                  <a:moveTo>
                    <a:pt x="18424" y="2555"/>
                  </a:moveTo>
                  <a:cubicBezTo>
                    <a:pt x="18424" y="2575"/>
                    <a:pt x="18437" y="2557"/>
                    <a:pt x="18429" y="2555"/>
                  </a:cubicBezTo>
                  <a:cubicBezTo>
                    <a:pt x="18429" y="2555"/>
                    <a:pt x="18424" y="2532"/>
                    <a:pt x="18424" y="2555"/>
                  </a:cubicBezTo>
                  <a:close/>
                  <a:moveTo>
                    <a:pt x="19015" y="4848"/>
                  </a:moveTo>
                  <a:cubicBezTo>
                    <a:pt x="19015" y="4868"/>
                    <a:pt x="19028" y="4850"/>
                    <a:pt x="19020" y="4848"/>
                  </a:cubicBezTo>
                  <a:cubicBezTo>
                    <a:pt x="19020" y="4848"/>
                    <a:pt x="19015" y="4825"/>
                    <a:pt x="19015" y="4848"/>
                  </a:cubicBezTo>
                  <a:close/>
                  <a:moveTo>
                    <a:pt x="20708" y="5139"/>
                  </a:moveTo>
                  <a:cubicBezTo>
                    <a:pt x="20708" y="5159"/>
                    <a:pt x="20721" y="5141"/>
                    <a:pt x="20714" y="5139"/>
                  </a:cubicBezTo>
                  <a:cubicBezTo>
                    <a:pt x="20713" y="5139"/>
                    <a:pt x="20708" y="5116"/>
                    <a:pt x="20708" y="5139"/>
                  </a:cubicBezTo>
                  <a:close/>
                  <a:moveTo>
                    <a:pt x="18383" y="2109"/>
                  </a:moveTo>
                  <a:cubicBezTo>
                    <a:pt x="18383" y="2129"/>
                    <a:pt x="18396" y="2111"/>
                    <a:pt x="18388" y="2109"/>
                  </a:cubicBezTo>
                  <a:cubicBezTo>
                    <a:pt x="18388" y="2109"/>
                    <a:pt x="18383" y="2086"/>
                    <a:pt x="18383" y="2109"/>
                  </a:cubicBezTo>
                  <a:close/>
                  <a:moveTo>
                    <a:pt x="17930" y="3114"/>
                  </a:moveTo>
                  <a:cubicBezTo>
                    <a:pt x="17930" y="3134"/>
                    <a:pt x="17942" y="3116"/>
                    <a:pt x="17935" y="3114"/>
                  </a:cubicBezTo>
                  <a:cubicBezTo>
                    <a:pt x="17934" y="3114"/>
                    <a:pt x="17930" y="3091"/>
                    <a:pt x="17930" y="3114"/>
                  </a:cubicBezTo>
                  <a:close/>
                  <a:moveTo>
                    <a:pt x="22791" y="3738"/>
                  </a:moveTo>
                  <a:cubicBezTo>
                    <a:pt x="22791" y="3758"/>
                    <a:pt x="22804" y="3740"/>
                    <a:pt x="22796" y="3738"/>
                  </a:cubicBezTo>
                  <a:cubicBezTo>
                    <a:pt x="22796" y="3738"/>
                    <a:pt x="22791" y="3715"/>
                    <a:pt x="22791" y="3738"/>
                  </a:cubicBezTo>
                  <a:close/>
                  <a:moveTo>
                    <a:pt x="18845" y="2530"/>
                  </a:moveTo>
                  <a:cubicBezTo>
                    <a:pt x="18845" y="2550"/>
                    <a:pt x="18858" y="2532"/>
                    <a:pt x="18850" y="2530"/>
                  </a:cubicBezTo>
                  <a:cubicBezTo>
                    <a:pt x="18850" y="2530"/>
                    <a:pt x="18845" y="2507"/>
                    <a:pt x="18845" y="2530"/>
                  </a:cubicBezTo>
                  <a:close/>
                  <a:moveTo>
                    <a:pt x="15669" y="2085"/>
                  </a:moveTo>
                  <a:cubicBezTo>
                    <a:pt x="15669" y="2105"/>
                    <a:pt x="15682" y="2087"/>
                    <a:pt x="15674" y="2085"/>
                  </a:cubicBezTo>
                  <a:cubicBezTo>
                    <a:pt x="15674" y="2085"/>
                    <a:pt x="15669" y="2062"/>
                    <a:pt x="15669" y="2085"/>
                  </a:cubicBezTo>
                  <a:close/>
                  <a:moveTo>
                    <a:pt x="22653" y="2628"/>
                  </a:moveTo>
                  <a:cubicBezTo>
                    <a:pt x="22653" y="2648"/>
                    <a:pt x="22666" y="2630"/>
                    <a:pt x="22658" y="2628"/>
                  </a:cubicBezTo>
                  <a:cubicBezTo>
                    <a:pt x="22658" y="2628"/>
                    <a:pt x="22653" y="2605"/>
                    <a:pt x="22653" y="2628"/>
                  </a:cubicBezTo>
                  <a:close/>
                  <a:moveTo>
                    <a:pt x="23188" y="3754"/>
                  </a:moveTo>
                  <a:cubicBezTo>
                    <a:pt x="23188" y="3774"/>
                    <a:pt x="23201" y="3756"/>
                    <a:pt x="23193" y="3754"/>
                  </a:cubicBezTo>
                  <a:cubicBezTo>
                    <a:pt x="23193" y="3754"/>
                    <a:pt x="23188" y="3731"/>
                    <a:pt x="23188" y="3754"/>
                  </a:cubicBezTo>
                  <a:close/>
                  <a:moveTo>
                    <a:pt x="16204" y="5609"/>
                  </a:moveTo>
                  <a:cubicBezTo>
                    <a:pt x="16204" y="5629"/>
                    <a:pt x="16217" y="5611"/>
                    <a:pt x="16209" y="5609"/>
                  </a:cubicBezTo>
                  <a:cubicBezTo>
                    <a:pt x="16209" y="5609"/>
                    <a:pt x="16204" y="5586"/>
                    <a:pt x="16204" y="5609"/>
                  </a:cubicBezTo>
                  <a:close/>
                  <a:moveTo>
                    <a:pt x="21640" y="5504"/>
                  </a:moveTo>
                  <a:cubicBezTo>
                    <a:pt x="21640" y="5524"/>
                    <a:pt x="21653" y="5506"/>
                    <a:pt x="21645" y="5504"/>
                  </a:cubicBezTo>
                  <a:cubicBezTo>
                    <a:pt x="21645" y="5504"/>
                    <a:pt x="21640" y="5481"/>
                    <a:pt x="21640" y="5504"/>
                  </a:cubicBezTo>
                  <a:close/>
                  <a:moveTo>
                    <a:pt x="15037" y="2603"/>
                  </a:moveTo>
                  <a:cubicBezTo>
                    <a:pt x="15037" y="2623"/>
                    <a:pt x="15050" y="2605"/>
                    <a:pt x="15042" y="2603"/>
                  </a:cubicBezTo>
                  <a:cubicBezTo>
                    <a:pt x="15042" y="2603"/>
                    <a:pt x="15037" y="2580"/>
                    <a:pt x="15037" y="2603"/>
                  </a:cubicBezTo>
                  <a:close/>
                  <a:moveTo>
                    <a:pt x="20968" y="4564"/>
                  </a:moveTo>
                  <a:cubicBezTo>
                    <a:pt x="20968" y="4584"/>
                    <a:pt x="20981" y="4566"/>
                    <a:pt x="20973" y="4564"/>
                  </a:cubicBezTo>
                  <a:cubicBezTo>
                    <a:pt x="20973" y="4564"/>
                    <a:pt x="20968" y="4541"/>
                    <a:pt x="20968" y="4564"/>
                  </a:cubicBezTo>
                  <a:close/>
                  <a:moveTo>
                    <a:pt x="17192" y="3251"/>
                  </a:moveTo>
                  <a:cubicBezTo>
                    <a:pt x="17192" y="3272"/>
                    <a:pt x="17205" y="3254"/>
                    <a:pt x="17197" y="3251"/>
                  </a:cubicBezTo>
                  <a:cubicBezTo>
                    <a:pt x="17197" y="3251"/>
                    <a:pt x="17192" y="3228"/>
                    <a:pt x="17192" y="3251"/>
                  </a:cubicBezTo>
                  <a:close/>
                  <a:moveTo>
                    <a:pt x="18075" y="2538"/>
                  </a:moveTo>
                  <a:cubicBezTo>
                    <a:pt x="18075" y="2559"/>
                    <a:pt x="18088" y="2541"/>
                    <a:pt x="18080" y="2538"/>
                  </a:cubicBezTo>
                  <a:cubicBezTo>
                    <a:pt x="18080" y="2538"/>
                    <a:pt x="18075" y="2515"/>
                    <a:pt x="18075" y="2538"/>
                  </a:cubicBezTo>
                  <a:close/>
                  <a:moveTo>
                    <a:pt x="21251" y="3454"/>
                  </a:moveTo>
                  <a:cubicBezTo>
                    <a:pt x="21251" y="3474"/>
                    <a:pt x="21264" y="3456"/>
                    <a:pt x="21256" y="3454"/>
                  </a:cubicBezTo>
                  <a:cubicBezTo>
                    <a:pt x="21256" y="3454"/>
                    <a:pt x="21251" y="3431"/>
                    <a:pt x="21251" y="3454"/>
                  </a:cubicBezTo>
                  <a:close/>
                  <a:moveTo>
                    <a:pt x="17087" y="2676"/>
                  </a:moveTo>
                  <a:cubicBezTo>
                    <a:pt x="17087" y="2696"/>
                    <a:pt x="17100" y="2678"/>
                    <a:pt x="17092" y="2676"/>
                  </a:cubicBezTo>
                  <a:cubicBezTo>
                    <a:pt x="17092" y="2676"/>
                    <a:pt x="17087" y="2653"/>
                    <a:pt x="17087" y="2676"/>
                  </a:cubicBezTo>
                  <a:close/>
                  <a:moveTo>
                    <a:pt x="17014" y="1720"/>
                  </a:moveTo>
                  <a:cubicBezTo>
                    <a:pt x="17014" y="1740"/>
                    <a:pt x="17027" y="1722"/>
                    <a:pt x="17019" y="1720"/>
                  </a:cubicBezTo>
                  <a:cubicBezTo>
                    <a:pt x="17019" y="1720"/>
                    <a:pt x="17014" y="1697"/>
                    <a:pt x="17014" y="1720"/>
                  </a:cubicBezTo>
                  <a:close/>
                  <a:moveTo>
                    <a:pt x="19874" y="4054"/>
                  </a:moveTo>
                  <a:cubicBezTo>
                    <a:pt x="19874" y="4074"/>
                    <a:pt x="19887" y="4056"/>
                    <a:pt x="19879" y="4054"/>
                  </a:cubicBezTo>
                  <a:cubicBezTo>
                    <a:pt x="19879" y="4054"/>
                    <a:pt x="19874" y="4031"/>
                    <a:pt x="19874" y="4054"/>
                  </a:cubicBezTo>
                  <a:close/>
                  <a:moveTo>
                    <a:pt x="14049" y="2320"/>
                  </a:moveTo>
                  <a:cubicBezTo>
                    <a:pt x="14049" y="2340"/>
                    <a:pt x="14062" y="2322"/>
                    <a:pt x="14054" y="2320"/>
                  </a:cubicBezTo>
                  <a:cubicBezTo>
                    <a:pt x="14054" y="2320"/>
                    <a:pt x="14049" y="2297"/>
                    <a:pt x="14049" y="2320"/>
                  </a:cubicBezTo>
                  <a:close/>
                  <a:moveTo>
                    <a:pt x="19979" y="4661"/>
                  </a:moveTo>
                  <a:cubicBezTo>
                    <a:pt x="19979" y="4681"/>
                    <a:pt x="19992" y="4663"/>
                    <a:pt x="19984" y="4661"/>
                  </a:cubicBezTo>
                  <a:cubicBezTo>
                    <a:pt x="19984" y="4661"/>
                    <a:pt x="19979" y="4638"/>
                    <a:pt x="19979" y="4661"/>
                  </a:cubicBezTo>
                  <a:close/>
                  <a:moveTo>
                    <a:pt x="17014" y="2587"/>
                  </a:moveTo>
                  <a:cubicBezTo>
                    <a:pt x="17014" y="2607"/>
                    <a:pt x="17027" y="2589"/>
                    <a:pt x="17019" y="2587"/>
                  </a:cubicBezTo>
                  <a:cubicBezTo>
                    <a:pt x="17019" y="2587"/>
                    <a:pt x="17014" y="2564"/>
                    <a:pt x="17014" y="2587"/>
                  </a:cubicBezTo>
                  <a:close/>
                  <a:moveTo>
                    <a:pt x="19169" y="3316"/>
                  </a:moveTo>
                  <a:cubicBezTo>
                    <a:pt x="19169" y="3336"/>
                    <a:pt x="19182" y="3318"/>
                    <a:pt x="19174" y="3316"/>
                  </a:cubicBezTo>
                  <a:cubicBezTo>
                    <a:pt x="19174" y="3316"/>
                    <a:pt x="19169" y="3293"/>
                    <a:pt x="19169" y="3316"/>
                  </a:cubicBezTo>
                  <a:close/>
                  <a:moveTo>
                    <a:pt x="18570" y="2587"/>
                  </a:moveTo>
                  <a:cubicBezTo>
                    <a:pt x="18570" y="2607"/>
                    <a:pt x="18583" y="2589"/>
                    <a:pt x="18575" y="2587"/>
                  </a:cubicBezTo>
                  <a:cubicBezTo>
                    <a:pt x="18575" y="2587"/>
                    <a:pt x="18570" y="2564"/>
                    <a:pt x="18570" y="2587"/>
                  </a:cubicBezTo>
                  <a:close/>
                  <a:moveTo>
                    <a:pt x="22556" y="4985"/>
                  </a:moveTo>
                  <a:cubicBezTo>
                    <a:pt x="22556" y="5005"/>
                    <a:pt x="22569" y="4987"/>
                    <a:pt x="22561" y="4985"/>
                  </a:cubicBezTo>
                  <a:cubicBezTo>
                    <a:pt x="22561" y="4985"/>
                    <a:pt x="22556" y="4962"/>
                    <a:pt x="22556" y="4985"/>
                  </a:cubicBezTo>
                  <a:close/>
                  <a:moveTo>
                    <a:pt x="3848" y="6865"/>
                  </a:moveTo>
                  <a:cubicBezTo>
                    <a:pt x="3848" y="6885"/>
                    <a:pt x="3861" y="6867"/>
                    <a:pt x="3853" y="6865"/>
                  </a:cubicBezTo>
                  <a:cubicBezTo>
                    <a:pt x="3853" y="6865"/>
                    <a:pt x="3848" y="6842"/>
                    <a:pt x="3848" y="6865"/>
                  </a:cubicBezTo>
                  <a:close/>
                  <a:moveTo>
                    <a:pt x="21502" y="3883"/>
                  </a:moveTo>
                  <a:cubicBezTo>
                    <a:pt x="21503" y="3886"/>
                    <a:pt x="21511" y="3885"/>
                    <a:pt x="21512" y="3885"/>
                  </a:cubicBezTo>
                  <a:cubicBezTo>
                    <a:pt x="21514" y="3884"/>
                    <a:pt x="21526" y="3904"/>
                    <a:pt x="21516" y="3883"/>
                  </a:cubicBezTo>
                  <a:lnTo>
                    <a:pt x="21511" y="3881"/>
                  </a:lnTo>
                  <a:cubicBezTo>
                    <a:pt x="21505" y="3881"/>
                    <a:pt x="21500" y="3867"/>
                    <a:pt x="21502" y="3883"/>
                  </a:cubicBezTo>
                  <a:close/>
                  <a:moveTo>
                    <a:pt x="19809" y="3349"/>
                  </a:moveTo>
                  <a:cubicBezTo>
                    <a:pt x="19810" y="3351"/>
                    <a:pt x="19818" y="3350"/>
                    <a:pt x="19819" y="3350"/>
                  </a:cubicBezTo>
                  <a:cubicBezTo>
                    <a:pt x="19821" y="3349"/>
                    <a:pt x="19833" y="3369"/>
                    <a:pt x="19822" y="3348"/>
                  </a:cubicBezTo>
                  <a:lnTo>
                    <a:pt x="19818" y="3346"/>
                  </a:lnTo>
                  <a:cubicBezTo>
                    <a:pt x="19812" y="3346"/>
                    <a:pt x="19807" y="3332"/>
                    <a:pt x="19809" y="3349"/>
                  </a:cubicBezTo>
                  <a:close/>
                  <a:moveTo>
                    <a:pt x="19420" y="4839"/>
                  </a:moveTo>
                  <a:cubicBezTo>
                    <a:pt x="19421" y="4842"/>
                    <a:pt x="19429" y="4841"/>
                    <a:pt x="19430" y="4841"/>
                  </a:cubicBezTo>
                  <a:cubicBezTo>
                    <a:pt x="19432" y="4840"/>
                    <a:pt x="19444" y="4860"/>
                    <a:pt x="19433" y="4839"/>
                  </a:cubicBezTo>
                  <a:lnTo>
                    <a:pt x="19429" y="4837"/>
                  </a:lnTo>
                  <a:cubicBezTo>
                    <a:pt x="19423" y="4837"/>
                    <a:pt x="19418" y="4823"/>
                    <a:pt x="19420" y="4839"/>
                  </a:cubicBezTo>
                  <a:close/>
                  <a:moveTo>
                    <a:pt x="16568" y="2093"/>
                  </a:moveTo>
                  <a:cubicBezTo>
                    <a:pt x="16569" y="2095"/>
                    <a:pt x="16577" y="2095"/>
                    <a:pt x="16578" y="2094"/>
                  </a:cubicBezTo>
                  <a:cubicBezTo>
                    <a:pt x="16580" y="2094"/>
                    <a:pt x="16592" y="2113"/>
                    <a:pt x="16582" y="2092"/>
                  </a:cubicBezTo>
                  <a:lnTo>
                    <a:pt x="16577" y="2090"/>
                  </a:lnTo>
                  <a:cubicBezTo>
                    <a:pt x="16571" y="2090"/>
                    <a:pt x="16566" y="2076"/>
                    <a:pt x="16568" y="2093"/>
                  </a:cubicBezTo>
                  <a:close/>
                  <a:moveTo>
                    <a:pt x="23026" y="3762"/>
                  </a:moveTo>
                  <a:cubicBezTo>
                    <a:pt x="23026" y="3765"/>
                    <a:pt x="23035" y="3764"/>
                    <a:pt x="23035" y="3763"/>
                  </a:cubicBezTo>
                  <a:cubicBezTo>
                    <a:pt x="23037" y="3763"/>
                    <a:pt x="23049" y="3782"/>
                    <a:pt x="23039" y="3761"/>
                  </a:cubicBezTo>
                  <a:lnTo>
                    <a:pt x="23035" y="3759"/>
                  </a:lnTo>
                  <a:cubicBezTo>
                    <a:pt x="23028" y="3759"/>
                    <a:pt x="23024" y="3745"/>
                    <a:pt x="23026" y="3762"/>
                  </a:cubicBezTo>
                  <a:close/>
                  <a:moveTo>
                    <a:pt x="17541" y="5301"/>
                  </a:moveTo>
                  <a:cubicBezTo>
                    <a:pt x="17541" y="5304"/>
                    <a:pt x="17550" y="5303"/>
                    <a:pt x="17550" y="5303"/>
                  </a:cubicBezTo>
                  <a:cubicBezTo>
                    <a:pt x="17552" y="5302"/>
                    <a:pt x="17564" y="5322"/>
                    <a:pt x="17554" y="5301"/>
                  </a:cubicBezTo>
                  <a:lnTo>
                    <a:pt x="17550" y="5299"/>
                  </a:lnTo>
                  <a:cubicBezTo>
                    <a:pt x="17543" y="5299"/>
                    <a:pt x="17539" y="5285"/>
                    <a:pt x="17541" y="5301"/>
                  </a:cubicBezTo>
                  <a:close/>
                  <a:moveTo>
                    <a:pt x="16447" y="1898"/>
                  </a:moveTo>
                  <a:cubicBezTo>
                    <a:pt x="16447" y="1901"/>
                    <a:pt x="16456" y="1900"/>
                    <a:pt x="16457" y="1900"/>
                  </a:cubicBezTo>
                  <a:cubicBezTo>
                    <a:pt x="16459" y="1899"/>
                    <a:pt x="16471" y="1919"/>
                    <a:pt x="16460" y="1898"/>
                  </a:cubicBezTo>
                  <a:lnTo>
                    <a:pt x="16456" y="1896"/>
                  </a:lnTo>
                  <a:cubicBezTo>
                    <a:pt x="16450" y="1896"/>
                    <a:pt x="16445" y="1882"/>
                    <a:pt x="16447" y="1898"/>
                  </a:cubicBezTo>
                  <a:close/>
                  <a:moveTo>
                    <a:pt x="17986" y="2069"/>
                  </a:moveTo>
                  <a:cubicBezTo>
                    <a:pt x="17987" y="2071"/>
                    <a:pt x="17995" y="2070"/>
                    <a:pt x="17996" y="2070"/>
                  </a:cubicBezTo>
                  <a:cubicBezTo>
                    <a:pt x="17998" y="2069"/>
                    <a:pt x="18010" y="2089"/>
                    <a:pt x="17999" y="2068"/>
                  </a:cubicBezTo>
                  <a:lnTo>
                    <a:pt x="17995" y="2066"/>
                  </a:lnTo>
                  <a:cubicBezTo>
                    <a:pt x="17989" y="2066"/>
                    <a:pt x="17984" y="2052"/>
                    <a:pt x="17986" y="2069"/>
                  </a:cubicBezTo>
                  <a:close/>
                  <a:moveTo>
                    <a:pt x="19558" y="1923"/>
                  </a:moveTo>
                  <a:cubicBezTo>
                    <a:pt x="19558" y="1925"/>
                    <a:pt x="19567" y="1924"/>
                    <a:pt x="19568" y="1924"/>
                  </a:cubicBezTo>
                  <a:cubicBezTo>
                    <a:pt x="19570" y="1923"/>
                    <a:pt x="19582" y="1943"/>
                    <a:pt x="19571" y="1922"/>
                  </a:cubicBezTo>
                  <a:lnTo>
                    <a:pt x="19567" y="1920"/>
                  </a:lnTo>
                  <a:cubicBezTo>
                    <a:pt x="19561" y="1920"/>
                    <a:pt x="19556" y="1906"/>
                    <a:pt x="19558" y="1923"/>
                  </a:cubicBezTo>
                  <a:close/>
                  <a:moveTo>
                    <a:pt x="17897" y="1777"/>
                  </a:moveTo>
                  <a:cubicBezTo>
                    <a:pt x="17897" y="1779"/>
                    <a:pt x="17906" y="1779"/>
                    <a:pt x="17907" y="1778"/>
                  </a:cubicBezTo>
                  <a:cubicBezTo>
                    <a:pt x="17909" y="1778"/>
                    <a:pt x="17921" y="1797"/>
                    <a:pt x="17910" y="1776"/>
                  </a:cubicBezTo>
                  <a:lnTo>
                    <a:pt x="17906" y="1774"/>
                  </a:lnTo>
                  <a:cubicBezTo>
                    <a:pt x="17900" y="1774"/>
                    <a:pt x="17895" y="1760"/>
                    <a:pt x="17897" y="1777"/>
                  </a:cubicBezTo>
                  <a:close/>
                  <a:moveTo>
                    <a:pt x="16658" y="1607"/>
                  </a:moveTo>
                  <a:cubicBezTo>
                    <a:pt x="16658" y="1609"/>
                    <a:pt x="16666" y="1608"/>
                    <a:pt x="16667" y="1608"/>
                  </a:cubicBezTo>
                  <a:cubicBezTo>
                    <a:pt x="16669" y="1607"/>
                    <a:pt x="16681" y="1627"/>
                    <a:pt x="16671" y="1606"/>
                  </a:cubicBezTo>
                  <a:lnTo>
                    <a:pt x="16666" y="1604"/>
                  </a:lnTo>
                  <a:cubicBezTo>
                    <a:pt x="16660" y="1604"/>
                    <a:pt x="16655" y="1590"/>
                    <a:pt x="16658" y="1607"/>
                  </a:cubicBezTo>
                  <a:close/>
                  <a:moveTo>
                    <a:pt x="170" y="3762"/>
                  </a:moveTo>
                  <a:cubicBezTo>
                    <a:pt x="170" y="3765"/>
                    <a:pt x="179" y="3764"/>
                    <a:pt x="180" y="3763"/>
                  </a:cubicBezTo>
                  <a:cubicBezTo>
                    <a:pt x="182" y="3763"/>
                    <a:pt x="194" y="3782"/>
                    <a:pt x="183" y="3761"/>
                  </a:cubicBezTo>
                  <a:lnTo>
                    <a:pt x="179" y="3759"/>
                  </a:lnTo>
                  <a:cubicBezTo>
                    <a:pt x="173" y="3759"/>
                    <a:pt x="168" y="3745"/>
                    <a:pt x="170" y="3762"/>
                  </a:cubicBezTo>
                  <a:close/>
                  <a:moveTo>
                    <a:pt x="17144" y="1866"/>
                  </a:moveTo>
                  <a:cubicBezTo>
                    <a:pt x="17144" y="1869"/>
                    <a:pt x="17153" y="1868"/>
                    <a:pt x="17153" y="1867"/>
                  </a:cubicBezTo>
                  <a:cubicBezTo>
                    <a:pt x="17155" y="1867"/>
                    <a:pt x="17167" y="1886"/>
                    <a:pt x="17157" y="1865"/>
                  </a:cubicBezTo>
                  <a:lnTo>
                    <a:pt x="17153" y="1863"/>
                  </a:lnTo>
                  <a:cubicBezTo>
                    <a:pt x="17146" y="1863"/>
                    <a:pt x="17142" y="1849"/>
                    <a:pt x="17144" y="1866"/>
                  </a:cubicBezTo>
                  <a:close/>
                  <a:moveTo>
                    <a:pt x="18521" y="4993"/>
                  </a:moveTo>
                  <a:cubicBezTo>
                    <a:pt x="18521" y="4996"/>
                    <a:pt x="18530" y="4995"/>
                    <a:pt x="18531" y="4995"/>
                  </a:cubicBezTo>
                  <a:cubicBezTo>
                    <a:pt x="18533" y="4994"/>
                    <a:pt x="18545" y="5014"/>
                    <a:pt x="18534" y="4993"/>
                  </a:cubicBezTo>
                  <a:lnTo>
                    <a:pt x="18530" y="4991"/>
                  </a:lnTo>
                  <a:cubicBezTo>
                    <a:pt x="18524" y="4991"/>
                    <a:pt x="18519" y="4977"/>
                    <a:pt x="18521" y="4993"/>
                  </a:cubicBezTo>
                  <a:close/>
                  <a:moveTo>
                    <a:pt x="20303" y="4289"/>
                  </a:moveTo>
                  <a:cubicBezTo>
                    <a:pt x="20304" y="4291"/>
                    <a:pt x="20312" y="4290"/>
                    <a:pt x="20313" y="4290"/>
                  </a:cubicBezTo>
                  <a:cubicBezTo>
                    <a:pt x="20315" y="4289"/>
                    <a:pt x="20327" y="4309"/>
                    <a:pt x="20317" y="4288"/>
                  </a:cubicBezTo>
                  <a:lnTo>
                    <a:pt x="20312" y="4286"/>
                  </a:lnTo>
                  <a:cubicBezTo>
                    <a:pt x="20306" y="4286"/>
                    <a:pt x="20301" y="4272"/>
                    <a:pt x="20303" y="4289"/>
                  </a:cubicBezTo>
                  <a:close/>
                  <a:moveTo>
                    <a:pt x="22677" y="3462"/>
                  </a:moveTo>
                  <a:cubicBezTo>
                    <a:pt x="22678" y="3465"/>
                    <a:pt x="22686" y="3464"/>
                    <a:pt x="22687" y="3464"/>
                  </a:cubicBezTo>
                  <a:cubicBezTo>
                    <a:pt x="22689" y="3463"/>
                    <a:pt x="22701" y="3482"/>
                    <a:pt x="22690" y="3461"/>
                  </a:cubicBezTo>
                  <a:lnTo>
                    <a:pt x="22686" y="3460"/>
                  </a:lnTo>
                  <a:cubicBezTo>
                    <a:pt x="22680" y="3459"/>
                    <a:pt x="22675" y="3445"/>
                    <a:pt x="22677" y="3462"/>
                  </a:cubicBezTo>
                  <a:close/>
                  <a:moveTo>
                    <a:pt x="20465" y="2660"/>
                  </a:moveTo>
                  <a:cubicBezTo>
                    <a:pt x="20466" y="2663"/>
                    <a:pt x="20474" y="2662"/>
                    <a:pt x="20475" y="2662"/>
                  </a:cubicBezTo>
                  <a:cubicBezTo>
                    <a:pt x="20477" y="2661"/>
                    <a:pt x="20489" y="2680"/>
                    <a:pt x="20479" y="2659"/>
                  </a:cubicBezTo>
                  <a:lnTo>
                    <a:pt x="20474" y="2657"/>
                  </a:lnTo>
                  <a:cubicBezTo>
                    <a:pt x="20468" y="2657"/>
                    <a:pt x="20463" y="2643"/>
                    <a:pt x="20465" y="2660"/>
                  </a:cubicBezTo>
                  <a:close/>
                  <a:moveTo>
                    <a:pt x="20879" y="3357"/>
                  </a:moveTo>
                  <a:cubicBezTo>
                    <a:pt x="20879" y="3359"/>
                    <a:pt x="20888" y="3359"/>
                    <a:pt x="20888" y="3358"/>
                  </a:cubicBezTo>
                  <a:cubicBezTo>
                    <a:pt x="20890" y="3358"/>
                    <a:pt x="20902" y="3377"/>
                    <a:pt x="20892" y="3356"/>
                  </a:cubicBezTo>
                  <a:lnTo>
                    <a:pt x="20888" y="3354"/>
                  </a:lnTo>
                  <a:cubicBezTo>
                    <a:pt x="20881" y="3354"/>
                    <a:pt x="20877" y="3340"/>
                    <a:pt x="20879" y="3357"/>
                  </a:cubicBezTo>
                  <a:close/>
                  <a:moveTo>
                    <a:pt x="19996" y="1979"/>
                  </a:moveTo>
                  <a:cubicBezTo>
                    <a:pt x="19996" y="1982"/>
                    <a:pt x="20004" y="1981"/>
                    <a:pt x="20005" y="1981"/>
                  </a:cubicBezTo>
                  <a:cubicBezTo>
                    <a:pt x="20007" y="1980"/>
                    <a:pt x="20019" y="2000"/>
                    <a:pt x="20009" y="1979"/>
                  </a:cubicBezTo>
                  <a:lnTo>
                    <a:pt x="20004" y="1977"/>
                  </a:lnTo>
                  <a:cubicBezTo>
                    <a:pt x="19998" y="1977"/>
                    <a:pt x="19993" y="1963"/>
                    <a:pt x="19996" y="1979"/>
                  </a:cubicBezTo>
                  <a:close/>
                  <a:moveTo>
                    <a:pt x="22240" y="3106"/>
                  </a:moveTo>
                  <a:cubicBezTo>
                    <a:pt x="22240" y="3108"/>
                    <a:pt x="22249" y="3107"/>
                    <a:pt x="22249" y="3107"/>
                  </a:cubicBezTo>
                  <a:cubicBezTo>
                    <a:pt x="22251" y="3106"/>
                    <a:pt x="22263" y="3126"/>
                    <a:pt x="22253" y="3105"/>
                  </a:cubicBezTo>
                  <a:lnTo>
                    <a:pt x="22249" y="3103"/>
                  </a:lnTo>
                  <a:cubicBezTo>
                    <a:pt x="22242" y="3103"/>
                    <a:pt x="22238" y="3089"/>
                    <a:pt x="22240" y="3106"/>
                  </a:cubicBezTo>
                  <a:close/>
                  <a:moveTo>
                    <a:pt x="22677" y="3122"/>
                  </a:moveTo>
                  <a:cubicBezTo>
                    <a:pt x="22678" y="3124"/>
                    <a:pt x="22686" y="3124"/>
                    <a:pt x="22687" y="3123"/>
                  </a:cubicBezTo>
                  <a:cubicBezTo>
                    <a:pt x="22689" y="3123"/>
                    <a:pt x="22701" y="3142"/>
                    <a:pt x="22690" y="3121"/>
                  </a:cubicBezTo>
                  <a:lnTo>
                    <a:pt x="22686" y="3119"/>
                  </a:lnTo>
                  <a:cubicBezTo>
                    <a:pt x="22680" y="3119"/>
                    <a:pt x="22675" y="3105"/>
                    <a:pt x="22677" y="3122"/>
                  </a:cubicBezTo>
                  <a:close/>
                  <a:moveTo>
                    <a:pt x="17030" y="4937"/>
                  </a:moveTo>
                  <a:cubicBezTo>
                    <a:pt x="17031" y="4939"/>
                    <a:pt x="17039" y="4939"/>
                    <a:pt x="17040" y="4938"/>
                  </a:cubicBezTo>
                  <a:cubicBezTo>
                    <a:pt x="17042" y="4937"/>
                    <a:pt x="17054" y="4957"/>
                    <a:pt x="17043" y="4936"/>
                  </a:cubicBezTo>
                  <a:lnTo>
                    <a:pt x="17039" y="4934"/>
                  </a:lnTo>
                  <a:cubicBezTo>
                    <a:pt x="17033" y="4934"/>
                    <a:pt x="17028" y="4920"/>
                    <a:pt x="17030" y="4937"/>
                  </a:cubicBezTo>
                  <a:close/>
                  <a:moveTo>
                    <a:pt x="17403" y="1744"/>
                  </a:moveTo>
                  <a:cubicBezTo>
                    <a:pt x="17403" y="1747"/>
                    <a:pt x="17412" y="1746"/>
                    <a:pt x="17413" y="1746"/>
                  </a:cubicBezTo>
                  <a:cubicBezTo>
                    <a:pt x="17415" y="1745"/>
                    <a:pt x="17427" y="1765"/>
                    <a:pt x="17416" y="1744"/>
                  </a:cubicBezTo>
                  <a:lnTo>
                    <a:pt x="17412" y="1742"/>
                  </a:lnTo>
                  <a:cubicBezTo>
                    <a:pt x="17406" y="1742"/>
                    <a:pt x="17401" y="1728"/>
                    <a:pt x="17403" y="1744"/>
                  </a:cubicBezTo>
                  <a:close/>
                  <a:moveTo>
                    <a:pt x="22726" y="3519"/>
                  </a:moveTo>
                  <a:cubicBezTo>
                    <a:pt x="22726" y="3521"/>
                    <a:pt x="22735" y="3521"/>
                    <a:pt x="22736" y="3520"/>
                  </a:cubicBezTo>
                  <a:cubicBezTo>
                    <a:pt x="22738" y="3520"/>
                    <a:pt x="22750" y="3539"/>
                    <a:pt x="22739" y="3518"/>
                  </a:cubicBezTo>
                  <a:lnTo>
                    <a:pt x="22735" y="3516"/>
                  </a:lnTo>
                  <a:cubicBezTo>
                    <a:pt x="22729" y="3516"/>
                    <a:pt x="22724" y="3502"/>
                    <a:pt x="22726" y="3519"/>
                  </a:cubicBezTo>
                  <a:close/>
                  <a:moveTo>
                    <a:pt x="18391" y="2206"/>
                  </a:moveTo>
                  <a:cubicBezTo>
                    <a:pt x="18392" y="2209"/>
                    <a:pt x="18400" y="2208"/>
                    <a:pt x="18401" y="2208"/>
                  </a:cubicBezTo>
                  <a:cubicBezTo>
                    <a:pt x="18403" y="2207"/>
                    <a:pt x="18415" y="2227"/>
                    <a:pt x="18405" y="2206"/>
                  </a:cubicBezTo>
                  <a:lnTo>
                    <a:pt x="18400" y="2204"/>
                  </a:lnTo>
                  <a:cubicBezTo>
                    <a:pt x="18394" y="2204"/>
                    <a:pt x="18389" y="2190"/>
                    <a:pt x="18391" y="2206"/>
                  </a:cubicBezTo>
                  <a:close/>
                  <a:moveTo>
                    <a:pt x="16163" y="1890"/>
                  </a:moveTo>
                  <a:cubicBezTo>
                    <a:pt x="16164" y="1893"/>
                    <a:pt x="16172" y="1892"/>
                    <a:pt x="16173" y="1892"/>
                  </a:cubicBezTo>
                  <a:cubicBezTo>
                    <a:pt x="16175" y="1891"/>
                    <a:pt x="16187" y="1911"/>
                    <a:pt x="16176" y="1890"/>
                  </a:cubicBezTo>
                  <a:lnTo>
                    <a:pt x="16172" y="1888"/>
                  </a:lnTo>
                  <a:cubicBezTo>
                    <a:pt x="16166" y="1888"/>
                    <a:pt x="16161" y="1874"/>
                    <a:pt x="16163" y="1890"/>
                  </a:cubicBezTo>
                  <a:close/>
                  <a:moveTo>
                    <a:pt x="22199" y="4831"/>
                  </a:moveTo>
                  <a:cubicBezTo>
                    <a:pt x="22200" y="4834"/>
                    <a:pt x="22208" y="4833"/>
                    <a:pt x="22209" y="4833"/>
                  </a:cubicBezTo>
                  <a:cubicBezTo>
                    <a:pt x="22211" y="4832"/>
                    <a:pt x="22223" y="4852"/>
                    <a:pt x="22212" y="4831"/>
                  </a:cubicBezTo>
                  <a:lnTo>
                    <a:pt x="22208" y="4829"/>
                  </a:lnTo>
                  <a:cubicBezTo>
                    <a:pt x="22202" y="4829"/>
                    <a:pt x="22197" y="4815"/>
                    <a:pt x="22199" y="4831"/>
                  </a:cubicBezTo>
                  <a:close/>
                  <a:moveTo>
                    <a:pt x="17605" y="1850"/>
                  </a:moveTo>
                  <a:cubicBezTo>
                    <a:pt x="17606" y="1852"/>
                    <a:pt x="17614" y="1852"/>
                    <a:pt x="17615" y="1851"/>
                  </a:cubicBezTo>
                  <a:cubicBezTo>
                    <a:pt x="17617" y="1851"/>
                    <a:pt x="17629" y="1870"/>
                    <a:pt x="17619" y="1849"/>
                  </a:cubicBezTo>
                  <a:lnTo>
                    <a:pt x="17614" y="1847"/>
                  </a:lnTo>
                  <a:cubicBezTo>
                    <a:pt x="17608" y="1847"/>
                    <a:pt x="17603" y="1833"/>
                    <a:pt x="17605" y="1850"/>
                  </a:cubicBezTo>
                  <a:close/>
                  <a:moveTo>
                    <a:pt x="20943" y="3981"/>
                  </a:moveTo>
                  <a:cubicBezTo>
                    <a:pt x="20944" y="3983"/>
                    <a:pt x="20952" y="3982"/>
                    <a:pt x="20953" y="3982"/>
                  </a:cubicBezTo>
                  <a:cubicBezTo>
                    <a:pt x="20955" y="3981"/>
                    <a:pt x="20967" y="4001"/>
                    <a:pt x="20957" y="3980"/>
                  </a:cubicBezTo>
                  <a:lnTo>
                    <a:pt x="20952" y="3978"/>
                  </a:lnTo>
                  <a:cubicBezTo>
                    <a:pt x="20946" y="3978"/>
                    <a:pt x="20941" y="3964"/>
                    <a:pt x="20943" y="3981"/>
                  </a:cubicBezTo>
                  <a:close/>
                  <a:moveTo>
                    <a:pt x="16017" y="1890"/>
                  </a:moveTo>
                  <a:cubicBezTo>
                    <a:pt x="16018" y="1893"/>
                    <a:pt x="16026" y="1892"/>
                    <a:pt x="16027" y="1892"/>
                  </a:cubicBezTo>
                  <a:cubicBezTo>
                    <a:pt x="16029" y="1891"/>
                    <a:pt x="16041" y="1911"/>
                    <a:pt x="16031" y="1890"/>
                  </a:cubicBezTo>
                  <a:lnTo>
                    <a:pt x="16026" y="1888"/>
                  </a:lnTo>
                  <a:cubicBezTo>
                    <a:pt x="16020" y="1888"/>
                    <a:pt x="16015" y="1874"/>
                    <a:pt x="16017" y="1890"/>
                  </a:cubicBezTo>
                  <a:close/>
                  <a:moveTo>
                    <a:pt x="17500" y="2328"/>
                  </a:moveTo>
                  <a:cubicBezTo>
                    <a:pt x="17500" y="2330"/>
                    <a:pt x="17509" y="2330"/>
                    <a:pt x="17510" y="2329"/>
                  </a:cubicBezTo>
                  <a:cubicBezTo>
                    <a:pt x="17512" y="2329"/>
                    <a:pt x="17524" y="2348"/>
                    <a:pt x="17513" y="2327"/>
                  </a:cubicBezTo>
                  <a:lnTo>
                    <a:pt x="17509" y="2325"/>
                  </a:lnTo>
                  <a:cubicBezTo>
                    <a:pt x="17503" y="2325"/>
                    <a:pt x="17498" y="2311"/>
                    <a:pt x="17500" y="2328"/>
                  </a:cubicBezTo>
                  <a:close/>
                  <a:moveTo>
                    <a:pt x="14899" y="4993"/>
                  </a:moveTo>
                  <a:cubicBezTo>
                    <a:pt x="14900" y="4996"/>
                    <a:pt x="14908" y="4995"/>
                    <a:pt x="14909" y="4995"/>
                  </a:cubicBezTo>
                  <a:cubicBezTo>
                    <a:pt x="14911" y="4994"/>
                    <a:pt x="14923" y="5014"/>
                    <a:pt x="14913" y="4993"/>
                  </a:cubicBezTo>
                  <a:cubicBezTo>
                    <a:pt x="14913" y="4993"/>
                    <a:pt x="14911" y="4991"/>
                    <a:pt x="14911" y="4991"/>
                  </a:cubicBezTo>
                  <a:cubicBezTo>
                    <a:pt x="14911" y="4991"/>
                    <a:pt x="14909" y="4991"/>
                    <a:pt x="14908" y="4991"/>
                  </a:cubicBezTo>
                  <a:cubicBezTo>
                    <a:pt x="14902" y="4991"/>
                    <a:pt x="14897" y="4977"/>
                    <a:pt x="14899" y="4993"/>
                  </a:cubicBezTo>
                  <a:close/>
                  <a:moveTo>
                    <a:pt x="17484" y="805"/>
                  </a:moveTo>
                  <a:cubicBezTo>
                    <a:pt x="17484" y="807"/>
                    <a:pt x="17493" y="806"/>
                    <a:pt x="17494" y="806"/>
                  </a:cubicBezTo>
                  <a:cubicBezTo>
                    <a:pt x="17496" y="805"/>
                    <a:pt x="17508" y="825"/>
                    <a:pt x="17497" y="804"/>
                  </a:cubicBezTo>
                  <a:cubicBezTo>
                    <a:pt x="17497" y="804"/>
                    <a:pt x="17496" y="803"/>
                    <a:pt x="17496" y="802"/>
                  </a:cubicBezTo>
                  <a:cubicBezTo>
                    <a:pt x="17484" y="799"/>
                    <a:pt x="17482" y="790"/>
                    <a:pt x="17484" y="805"/>
                  </a:cubicBezTo>
                  <a:close/>
                  <a:moveTo>
                    <a:pt x="20984" y="3956"/>
                  </a:moveTo>
                  <a:lnTo>
                    <a:pt x="20975" y="3972"/>
                  </a:lnTo>
                  <a:cubicBezTo>
                    <a:pt x="20986" y="3969"/>
                    <a:pt x="20983" y="3978"/>
                    <a:pt x="20986" y="3968"/>
                  </a:cubicBezTo>
                  <a:cubicBezTo>
                    <a:pt x="20991" y="3952"/>
                    <a:pt x="20990" y="3967"/>
                    <a:pt x="20984" y="3956"/>
                  </a:cubicBezTo>
                  <a:lnTo>
                    <a:pt x="20993" y="3941"/>
                  </a:lnTo>
                  <a:lnTo>
                    <a:pt x="20968" y="3940"/>
                  </a:lnTo>
                  <a:lnTo>
                    <a:pt x="20968" y="3956"/>
                  </a:lnTo>
                  <a:lnTo>
                    <a:pt x="20984" y="3956"/>
                  </a:lnTo>
                  <a:close/>
                  <a:moveTo>
                    <a:pt x="22977" y="4475"/>
                  </a:moveTo>
                  <a:cubicBezTo>
                    <a:pt x="22977" y="4478"/>
                    <a:pt x="22986" y="4477"/>
                    <a:pt x="22987" y="4476"/>
                  </a:cubicBezTo>
                  <a:cubicBezTo>
                    <a:pt x="22989" y="4476"/>
                    <a:pt x="23001" y="4495"/>
                    <a:pt x="22990" y="4474"/>
                  </a:cubicBezTo>
                  <a:cubicBezTo>
                    <a:pt x="22990" y="4474"/>
                    <a:pt x="22975" y="4459"/>
                    <a:pt x="22977" y="4475"/>
                  </a:cubicBezTo>
                  <a:close/>
                  <a:moveTo>
                    <a:pt x="15232" y="5698"/>
                  </a:moveTo>
                  <a:cubicBezTo>
                    <a:pt x="15232" y="5701"/>
                    <a:pt x="15241" y="5700"/>
                    <a:pt x="15241" y="5700"/>
                  </a:cubicBezTo>
                  <a:cubicBezTo>
                    <a:pt x="15243" y="5699"/>
                    <a:pt x="15255" y="5719"/>
                    <a:pt x="15245" y="5698"/>
                  </a:cubicBezTo>
                  <a:cubicBezTo>
                    <a:pt x="15245" y="5698"/>
                    <a:pt x="15230" y="5683"/>
                    <a:pt x="15232" y="5698"/>
                  </a:cubicBezTo>
                  <a:close/>
                  <a:moveTo>
                    <a:pt x="12914" y="1631"/>
                  </a:moveTo>
                  <a:cubicBezTo>
                    <a:pt x="12915" y="1634"/>
                    <a:pt x="12923" y="1633"/>
                    <a:pt x="12924" y="1633"/>
                  </a:cubicBezTo>
                  <a:cubicBezTo>
                    <a:pt x="12926" y="1632"/>
                    <a:pt x="12938" y="1651"/>
                    <a:pt x="12928" y="1630"/>
                  </a:cubicBezTo>
                  <a:cubicBezTo>
                    <a:pt x="12928" y="1630"/>
                    <a:pt x="12913" y="1615"/>
                    <a:pt x="12914" y="1631"/>
                  </a:cubicBezTo>
                  <a:close/>
                  <a:moveTo>
                    <a:pt x="14073" y="2077"/>
                  </a:moveTo>
                  <a:cubicBezTo>
                    <a:pt x="14073" y="2079"/>
                    <a:pt x="14082" y="2078"/>
                    <a:pt x="14083" y="2078"/>
                  </a:cubicBezTo>
                  <a:cubicBezTo>
                    <a:pt x="14085" y="2077"/>
                    <a:pt x="14097" y="2097"/>
                    <a:pt x="14086" y="2076"/>
                  </a:cubicBezTo>
                  <a:cubicBezTo>
                    <a:pt x="14086" y="2076"/>
                    <a:pt x="14071" y="2061"/>
                    <a:pt x="14073" y="2077"/>
                  </a:cubicBezTo>
                  <a:close/>
                  <a:moveTo>
                    <a:pt x="15556" y="1696"/>
                  </a:moveTo>
                  <a:cubicBezTo>
                    <a:pt x="15556" y="1698"/>
                    <a:pt x="15565" y="1698"/>
                    <a:pt x="15565" y="1697"/>
                  </a:cubicBezTo>
                  <a:cubicBezTo>
                    <a:pt x="15567" y="1697"/>
                    <a:pt x="15579" y="1716"/>
                    <a:pt x="15569" y="1695"/>
                  </a:cubicBezTo>
                  <a:cubicBezTo>
                    <a:pt x="15569" y="1695"/>
                    <a:pt x="15554" y="1680"/>
                    <a:pt x="15556" y="1696"/>
                  </a:cubicBezTo>
                  <a:close/>
                  <a:moveTo>
                    <a:pt x="17152" y="2644"/>
                  </a:moveTo>
                  <a:cubicBezTo>
                    <a:pt x="17152" y="2646"/>
                    <a:pt x="17161" y="2646"/>
                    <a:pt x="17161" y="2645"/>
                  </a:cubicBezTo>
                  <a:cubicBezTo>
                    <a:pt x="17163" y="2645"/>
                    <a:pt x="17175" y="2664"/>
                    <a:pt x="17165" y="2643"/>
                  </a:cubicBezTo>
                  <a:cubicBezTo>
                    <a:pt x="17165" y="2643"/>
                    <a:pt x="17150" y="2628"/>
                    <a:pt x="17152" y="2644"/>
                  </a:cubicBezTo>
                  <a:close/>
                  <a:moveTo>
                    <a:pt x="18197" y="4483"/>
                  </a:moveTo>
                  <a:cubicBezTo>
                    <a:pt x="18197" y="4486"/>
                    <a:pt x="18206" y="4485"/>
                    <a:pt x="18207" y="4485"/>
                  </a:cubicBezTo>
                  <a:cubicBezTo>
                    <a:pt x="18209" y="4484"/>
                    <a:pt x="18221" y="4503"/>
                    <a:pt x="18210" y="4482"/>
                  </a:cubicBezTo>
                  <a:cubicBezTo>
                    <a:pt x="18210" y="4482"/>
                    <a:pt x="18195" y="4467"/>
                    <a:pt x="18197" y="4483"/>
                  </a:cubicBezTo>
                  <a:close/>
                  <a:moveTo>
                    <a:pt x="14802" y="5018"/>
                  </a:moveTo>
                  <a:cubicBezTo>
                    <a:pt x="14799" y="5035"/>
                    <a:pt x="14814" y="5023"/>
                    <a:pt x="14813" y="5016"/>
                  </a:cubicBezTo>
                  <a:lnTo>
                    <a:pt x="14810" y="5015"/>
                  </a:lnTo>
                  <a:cubicBezTo>
                    <a:pt x="14795" y="5015"/>
                    <a:pt x="14805" y="5001"/>
                    <a:pt x="14802" y="5018"/>
                  </a:cubicBezTo>
                  <a:close/>
                  <a:moveTo>
                    <a:pt x="14972" y="5382"/>
                  </a:moveTo>
                  <a:cubicBezTo>
                    <a:pt x="14969" y="5400"/>
                    <a:pt x="14984" y="5388"/>
                    <a:pt x="14983" y="5381"/>
                  </a:cubicBezTo>
                  <a:lnTo>
                    <a:pt x="14980" y="5379"/>
                  </a:lnTo>
                  <a:cubicBezTo>
                    <a:pt x="14965" y="5380"/>
                    <a:pt x="14975" y="5366"/>
                    <a:pt x="14972" y="5382"/>
                  </a:cubicBezTo>
                  <a:close/>
                  <a:moveTo>
                    <a:pt x="20198" y="4969"/>
                  </a:moveTo>
                  <a:cubicBezTo>
                    <a:pt x="20195" y="4987"/>
                    <a:pt x="20210" y="4975"/>
                    <a:pt x="20209" y="4967"/>
                  </a:cubicBezTo>
                  <a:lnTo>
                    <a:pt x="20206" y="4966"/>
                  </a:lnTo>
                  <a:cubicBezTo>
                    <a:pt x="20191" y="4967"/>
                    <a:pt x="20201" y="4952"/>
                    <a:pt x="20198" y="4969"/>
                  </a:cubicBezTo>
                  <a:close/>
                  <a:moveTo>
                    <a:pt x="18213" y="5504"/>
                  </a:moveTo>
                  <a:cubicBezTo>
                    <a:pt x="18210" y="5521"/>
                    <a:pt x="18225" y="5509"/>
                    <a:pt x="18224" y="5502"/>
                  </a:cubicBezTo>
                  <a:lnTo>
                    <a:pt x="18221" y="5501"/>
                  </a:lnTo>
                  <a:cubicBezTo>
                    <a:pt x="18206" y="5502"/>
                    <a:pt x="18216" y="5487"/>
                    <a:pt x="18213" y="5504"/>
                  </a:cubicBezTo>
                  <a:close/>
                  <a:moveTo>
                    <a:pt x="19477" y="5253"/>
                  </a:moveTo>
                  <a:cubicBezTo>
                    <a:pt x="19474" y="5270"/>
                    <a:pt x="19489" y="5258"/>
                    <a:pt x="19488" y="5251"/>
                  </a:cubicBezTo>
                  <a:lnTo>
                    <a:pt x="19485" y="5250"/>
                  </a:lnTo>
                  <a:cubicBezTo>
                    <a:pt x="19470" y="5250"/>
                    <a:pt x="19480" y="5236"/>
                    <a:pt x="19477" y="5253"/>
                  </a:cubicBezTo>
                  <a:close/>
                  <a:moveTo>
                    <a:pt x="14924" y="5415"/>
                  </a:moveTo>
                  <a:cubicBezTo>
                    <a:pt x="14921" y="5432"/>
                    <a:pt x="14935" y="5420"/>
                    <a:pt x="14935" y="5413"/>
                  </a:cubicBezTo>
                  <a:lnTo>
                    <a:pt x="14932" y="5412"/>
                  </a:lnTo>
                  <a:cubicBezTo>
                    <a:pt x="14917" y="5413"/>
                    <a:pt x="14927" y="5398"/>
                    <a:pt x="14924" y="5415"/>
                  </a:cubicBezTo>
                  <a:close/>
                  <a:moveTo>
                    <a:pt x="19088" y="4118"/>
                  </a:moveTo>
                  <a:cubicBezTo>
                    <a:pt x="19084" y="4141"/>
                    <a:pt x="19107" y="4114"/>
                    <a:pt x="19096" y="4115"/>
                  </a:cubicBezTo>
                  <a:cubicBezTo>
                    <a:pt x="19081" y="4116"/>
                    <a:pt x="19091" y="4102"/>
                    <a:pt x="19088" y="4118"/>
                  </a:cubicBezTo>
                  <a:close/>
                  <a:moveTo>
                    <a:pt x="17411" y="2538"/>
                  </a:moveTo>
                  <a:cubicBezTo>
                    <a:pt x="17407" y="2561"/>
                    <a:pt x="17430" y="2535"/>
                    <a:pt x="17419" y="2535"/>
                  </a:cubicBezTo>
                  <a:cubicBezTo>
                    <a:pt x="17404" y="2536"/>
                    <a:pt x="17414" y="2522"/>
                    <a:pt x="17411" y="2538"/>
                  </a:cubicBezTo>
                  <a:close/>
                  <a:moveTo>
                    <a:pt x="21713" y="4037"/>
                  </a:moveTo>
                  <a:cubicBezTo>
                    <a:pt x="21709" y="4060"/>
                    <a:pt x="21732" y="4033"/>
                    <a:pt x="21721" y="4034"/>
                  </a:cubicBezTo>
                  <a:cubicBezTo>
                    <a:pt x="21706" y="4035"/>
                    <a:pt x="21716" y="4021"/>
                    <a:pt x="21713" y="4037"/>
                  </a:cubicBezTo>
                  <a:close/>
                  <a:moveTo>
                    <a:pt x="14972" y="2036"/>
                  </a:moveTo>
                  <a:cubicBezTo>
                    <a:pt x="14968" y="2059"/>
                    <a:pt x="14992" y="2032"/>
                    <a:pt x="14980" y="2033"/>
                  </a:cubicBezTo>
                  <a:cubicBezTo>
                    <a:pt x="14965" y="2034"/>
                    <a:pt x="14975" y="2019"/>
                    <a:pt x="14972" y="2036"/>
                  </a:cubicBezTo>
                  <a:close/>
                  <a:moveTo>
                    <a:pt x="14948" y="2328"/>
                  </a:moveTo>
                  <a:cubicBezTo>
                    <a:pt x="14944" y="2350"/>
                    <a:pt x="14967" y="2324"/>
                    <a:pt x="14956" y="2325"/>
                  </a:cubicBezTo>
                  <a:cubicBezTo>
                    <a:pt x="14941" y="2326"/>
                    <a:pt x="14951" y="2311"/>
                    <a:pt x="14948" y="2328"/>
                  </a:cubicBezTo>
                  <a:close/>
                  <a:moveTo>
                    <a:pt x="19639" y="2619"/>
                  </a:moveTo>
                  <a:cubicBezTo>
                    <a:pt x="19635" y="2642"/>
                    <a:pt x="19658" y="2616"/>
                    <a:pt x="19647" y="2616"/>
                  </a:cubicBezTo>
                  <a:cubicBezTo>
                    <a:pt x="19632" y="2617"/>
                    <a:pt x="19642" y="2603"/>
                    <a:pt x="19639" y="2619"/>
                  </a:cubicBezTo>
                  <a:close/>
                  <a:moveTo>
                    <a:pt x="21430" y="4029"/>
                  </a:moveTo>
                  <a:cubicBezTo>
                    <a:pt x="21425" y="4052"/>
                    <a:pt x="21449" y="4025"/>
                    <a:pt x="21438" y="4026"/>
                  </a:cubicBezTo>
                  <a:cubicBezTo>
                    <a:pt x="21422" y="4027"/>
                    <a:pt x="21433" y="4013"/>
                    <a:pt x="21430" y="4029"/>
                  </a:cubicBezTo>
                  <a:close/>
                  <a:moveTo>
                    <a:pt x="18683" y="2312"/>
                  </a:moveTo>
                  <a:cubicBezTo>
                    <a:pt x="18679" y="2334"/>
                    <a:pt x="18702" y="2308"/>
                    <a:pt x="18691" y="2308"/>
                  </a:cubicBezTo>
                  <a:cubicBezTo>
                    <a:pt x="18676" y="2309"/>
                    <a:pt x="18686" y="2295"/>
                    <a:pt x="18683" y="2312"/>
                  </a:cubicBezTo>
                  <a:close/>
                  <a:moveTo>
                    <a:pt x="21713" y="4191"/>
                  </a:moveTo>
                  <a:cubicBezTo>
                    <a:pt x="21709" y="4214"/>
                    <a:pt x="21732" y="4187"/>
                    <a:pt x="21721" y="4188"/>
                  </a:cubicBezTo>
                  <a:cubicBezTo>
                    <a:pt x="21706" y="4189"/>
                    <a:pt x="21716" y="4175"/>
                    <a:pt x="21713" y="4191"/>
                  </a:cubicBezTo>
                  <a:close/>
                  <a:moveTo>
                    <a:pt x="19323" y="3106"/>
                  </a:moveTo>
                  <a:cubicBezTo>
                    <a:pt x="19319" y="3128"/>
                    <a:pt x="19342" y="3102"/>
                    <a:pt x="19331" y="3102"/>
                  </a:cubicBezTo>
                  <a:cubicBezTo>
                    <a:pt x="19316" y="3103"/>
                    <a:pt x="19326" y="3089"/>
                    <a:pt x="19323" y="3106"/>
                  </a:cubicBezTo>
                  <a:close/>
                  <a:moveTo>
                    <a:pt x="19607" y="4070"/>
                  </a:moveTo>
                  <a:cubicBezTo>
                    <a:pt x="19602" y="4092"/>
                    <a:pt x="19626" y="4066"/>
                    <a:pt x="19615" y="4067"/>
                  </a:cubicBezTo>
                  <a:cubicBezTo>
                    <a:pt x="19600" y="4068"/>
                    <a:pt x="19610" y="4053"/>
                    <a:pt x="19607" y="4070"/>
                  </a:cubicBezTo>
                  <a:close/>
                  <a:moveTo>
                    <a:pt x="21972" y="3981"/>
                  </a:moveTo>
                  <a:cubicBezTo>
                    <a:pt x="21968" y="4003"/>
                    <a:pt x="21992" y="3977"/>
                    <a:pt x="21980" y="3977"/>
                  </a:cubicBezTo>
                  <a:cubicBezTo>
                    <a:pt x="21965" y="3978"/>
                    <a:pt x="21975" y="3964"/>
                    <a:pt x="21972" y="3981"/>
                  </a:cubicBezTo>
                  <a:close/>
                  <a:moveTo>
                    <a:pt x="18246" y="2190"/>
                  </a:moveTo>
                  <a:cubicBezTo>
                    <a:pt x="18241" y="2213"/>
                    <a:pt x="18265" y="2186"/>
                    <a:pt x="18254" y="2187"/>
                  </a:cubicBezTo>
                  <a:cubicBezTo>
                    <a:pt x="18238" y="2188"/>
                    <a:pt x="18249" y="2173"/>
                    <a:pt x="18246" y="2190"/>
                  </a:cubicBezTo>
                  <a:close/>
                  <a:moveTo>
                    <a:pt x="21292" y="5326"/>
                  </a:moveTo>
                  <a:cubicBezTo>
                    <a:pt x="21288" y="5348"/>
                    <a:pt x="21311" y="5322"/>
                    <a:pt x="21300" y="5322"/>
                  </a:cubicBezTo>
                  <a:cubicBezTo>
                    <a:pt x="21285" y="5323"/>
                    <a:pt x="21295" y="5309"/>
                    <a:pt x="21292" y="5326"/>
                  </a:cubicBezTo>
                  <a:close/>
                  <a:moveTo>
                    <a:pt x="19736" y="3697"/>
                  </a:moveTo>
                  <a:cubicBezTo>
                    <a:pt x="19732" y="3720"/>
                    <a:pt x="19756" y="3693"/>
                    <a:pt x="19744" y="3694"/>
                  </a:cubicBezTo>
                  <a:cubicBezTo>
                    <a:pt x="19729" y="3695"/>
                    <a:pt x="19739" y="3680"/>
                    <a:pt x="19736" y="3697"/>
                  </a:cubicBezTo>
                  <a:close/>
                  <a:moveTo>
                    <a:pt x="16998" y="3260"/>
                  </a:moveTo>
                  <a:cubicBezTo>
                    <a:pt x="16994" y="3282"/>
                    <a:pt x="17017" y="3256"/>
                    <a:pt x="17006" y="3256"/>
                  </a:cubicBezTo>
                  <a:cubicBezTo>
                    <a:pt x="16991" y="3257"/>
                    <a:pt x="17001" y="3243"/>
                    <a:pt x="16998" y="3260"/>
                  </a:cubicBezTo>
                  <a:close/>
                  <a:moveTo>
                    <a:pt x="15175" y="2425"/>
                  </a:moveTo>
                  <a:cubicBezTo>
                    <a:pt x="15171" y="2448"/>
                    <a:pt x="15194" y="2421"/>
                    <a:pt x="15183" y="2422"/>
                  </a:cubicBezTo>
                  <a:cubicBezTo>
                    <a:pt x="15168" y="2423"/>
                    <a:pt x="15178" y="2408"/>
                    <a:pt x="15175" y="2425"/>
                  </a:cubicBezTo>
                  <a:close/>
                  <a:moveTo>
                    <a:pt x="18594" y="3089"/>
                  </a:moveTo>
                  <a:cubicBezTo>
                    <a:pt x="18590" y="3112"/>
                    <a:pt x="18613" y="3085"/>
                    <a:pt x="18602" y="3086"/>
                  </a:cubicBezTo>
                  <a:cubicBezTo>
                    <a:pt x="18587" y="3087"/>
                    <a:pt x="18597" y="3073"/>
                    <a:pt x="18594" y="3089"/>
                  </a:cubicBezTo>
                  <a:close/>
                  <a:moveTo>
                    <a:pt x="14770" y="2028"/>
                  </a:moveTo>
                  <a:cubicBezTo>
                    <a:pt x="14766" y="2051"/>
                    <a:pt x="14789" y="2024"/>
                    <a:pt x="14778" y="2025"/>
                  </a:cubicBezTo>
                  <a:cubicBezTo>
                    <a:pt x="14763" y="2026"/>
                    <a:pt x="14773" y="2011"/>
                    <a:pt x="14770" y="2028"/>
                  </a:cubicBezTo>
                  <a:close/>
                  <a:moveTo>
                    <a:pt x="21746" y="4337"/>
                  </a:moveTo>
                  <a:cubicBezTo>
                    <a:pt x="21741" y="4360"/>
                    <a:pt x="21765" y="4333"/>
                    <a:pt x="21754" y="4334"/>
                  </a:cubicBezTo>
                  <a:cubicBezTo>
                    <a:pt x="21738" y="4335"/>
                    <a:pt x="21749" y="4320"/>
                    <a:pt x="21746" y="4337"/>
                  </a:cubicBezTo>
                  <a:close/>
                  <a:moveTo>
                    <a:pt x="20862" y="3989"/>
                  </a:moveTo>
                  <a:cubicBezTo>
                    <a:pt x="20858" y="4011"/>
                    <a:pt x="20882" y="3985"/>
                    <a:pt x="20870" y="3986"/>
                  </a:cubicBezTo>
                  <a:cubicBezTo>
                    <a:pt x="20855" y="3987"/>
                    <a:pt x="20866" y="3972"/>
                    <a:pt x="20862" y="3989"/>
                  </a:cubicBezTo>
                  <a:close/>
                  <a:moveTo>
                    <a:pt x="17241" y="4515"/>
                  </a:moveTo>
                  <a:cubicBezTo>
                    <a:pt x="17241" y="4525"/>
                    <a:pt x="17258" y="4534"/>
                    <a:pt x="17253" y="4515"/>
                  </a:cubicBezTo>
                  <a:cubicBezTo>
                    <a:pt x="17249" y="4497"/>
                    <a:pt x="17274" y="4515"/>
                    <a:pt x="17250" y="4513"/>
                  </a:cubicBezTo>
                  <a:cubicBezTo>
                    <a:pt x="17239" y="4512"/>
                    <a:pt x="17241" y="4499"/>
                    <a:pt x="17241" y="4515"/>
                  </a:cubicBezTo>
                  <a:close/>
                  <a:moveTo>
                    <a:pt x="20028" y="2636"/>
                  </a:moveTo>
                  <a:cubicBezTo>
                    <a:pt x="20028" y="2645"/>
                    <a:pt x="20045" y="2654"/>
                    <a:pt x="20040" y="2636"/>
                  </a:cubicBezTo>
                  <a:cubicBezTo>
                    <a:pt x="20036" y="2617"/>
                    <a:pt x="20061" y="2635"/>
                    <a:pt x="20037" y="2633"/>
                  </a:cubicBezTo>
                  <a:cubicBezTo>
                    <a:pt x="20027" y="2632"/>
                    <a:pt x="20028" y="2619"/>
                    <a:pt x="20028" y="2636"/>
                  </a:cubicBezTo>
                  <a:close/>
                  <a:moveTo>
                    <a:pt x="15199" y="2198"/>
                  </a:moveTo>
                  <a:cubicBezTo>
                    <a:pt x="15199" y="2208"/>
                    <a:pt x="15217" y="2216"/>
                    <a:pt x="15212" y="2198"/>
                  </a:cubicBezTo>
                  <a:cubicBezTo>
                    <a:pt x="15207" y="2180"/>
                    <a:pt x="15232" y="2198"/>
                    <a:pt x="15208" y="2196"/>
                  </a:cubicBezTo>
                  <a:cubicBezTo>
                    <a:pt x="15198" y="2195"/>
                    <a:pt x="15199" y="2182"/>
                    <a:pt x="15199" y="2198"/>
                  </a:cubicBezTo>
                  <a:close/>
                  <a:moveTo>
                    <a:pt x="19842" y="4912"/>
                  </a:moveTo>
                  <a:cubicBezTo>
                    <a:pt x="19842" y="4922"/>
                    <a:pt x="19859" y="4931"/>
                    <a:pt x="19854" y="4912"/>
                  </a:cubicBezTo>
                  <a:cubicBezTo>
                    <a:pt x="19849" y="4894"/>
                    <a:pt x="19875" y="4912"/>
                    <a:pt x="19850" y="4910"/>
                  </a:cubicBezTo>
                  <a:cubicBezTo>
                    <a:pt x="19840" y="4909"/>
                    <a:pt x="19842" y="4896"/>
                    <a:pt x="19842" y="4912"/>
                  </a:cubicBezTo>
                  <a:close/>
                  <a:moveTo>
                    <a:pt x="16560" y="2052"/>
                  </a:moveTo>
                  <a:cubicBezTo>
                    <a:pt x="16560" y="2062"/>
                    <a:pt x="16578" y="2071"/>
                    <a:pt x="16573" y="2052"/>
                  </a:cubicBezTo>
                  <a:cubicBezTo>
                    <a:pt x="16568" y="2034"/>
                    <a:pt x="16593" y="2052"/>
                    <a:pt x="16569" y="2050"/>
                  </a:cubicBezTo>
                  <a:cubicBezTo>
                    <a:pt x="16559" y="2049"/>
                    <a:pt x="16560" y="2036"/>
                    <a:pt x="16560" y="2052"/>
                  </a:cubicBezTo>
                  <a:close/>
                  <a:moveTo>
                    <a:pt x="17832" y="4953"/>
                  </a:moveTo>
                  <a:cubicBezTo>
                    <a:pt x="17832" y="4962"/>
                    <a:pt x="17850" y="4971"/>
                    <a:pt x="17845" y="4953"/>
                  </a:cubicBezTo>
                  <a:cubicBezTo>
                    <a:pt x="17840" y="4935"/>
                    <a:pt x="17865" y="4953"/>
                    <a:pt x="17841" y="4951"/>
                  </a:cubicBezTo>
                  <a:cubicBezTo>
                    <a:pt x="17831" y="4950"/>
                    <a:pt x="17832" y="4936"/>
                    <a:pt x="17832" y="4953"/>
                  </a:cubicBezTo>
                  <a:close/>
                  <a:moveTo>
                    <a:pt x="14057" y="2344"/>
                  </a:moveTo>
                  <a:cubicBezTo>
                    <a:pt x="14057" y="2354"/>
                    <a:pt x="14074" y="2362"/>
                    <a:pt x="14069" y="2344"/>
                  </a:cubicBezTo>
                  <a:cubicBezTo>
                    <a:pt x="14064" y="2326"/>
                    <a:pt x="14090" y="2344"/>
                    <a:pt x="14066" y="2342"/>
                  </a:cubicBezTo>
                  <a:cubicBezTo>
                    <a:pt x="14055" y="2341"/>
                    <a:pt x="14057" y="2328"/>
                    <a:pt x="14057" y="2344"/>
                  </a:cubicBezTo>
                  <a:close/>
                  <a:moveTo>
                    <a:pt x="9366" y="1607"/>
                  </a:moveTo>
                  <a:cubicBezTo>
                    <a:pt x="9366" y="1616"/>
                    <a:pt x="9383" y="1625"/>
                    <a:pt x="9378" y="1607"/>
                  </a:cubicBezTo>
                  <a:cubicBezTo>
                    <a:pt x="9373" y="1588"/>
                    <a:pt x="9399" y="1606"/>
                    <a:pt x="9375" y="1604"/>
                  </a:cubicBezTo>
                  <a:cubicBezTo>
                    <a:pt x="9364" y="1603"/>
                    <a:pt x="9366" y="1590"/>
                    <a:pt x="9366" y="1607"/>
                  </a:cubicBezTo>
                  <a:close/>
                  <a:moveTo>
                    <a:pt x="21195" y="3422"/>
                  </a:moveTo>
                  <a:cubicBezTo>
                    <a:pt x="21195" y="3431"/>
                    <a:pt x="21212" y="3440"/>
                    <a:pt x="21207" y="3422"/>
                  </a:cubicBezTo>
                  <a:cubicBezTo>
                    <a:pt x="21202" y="3403"/>
                    <a:pt x="21228" y="3421"/>
                    <a:pt x="21203" y="3419"/>
                  </a:cubicBezTo>
                  <a:cubicBezTo>
                    <a:pt x="21193" y="3418"/>
                    <a:pt x="21195" y="3405"/>
                    <a:pt x="21195" y="3422"/>
                  </a:cubicBezTo>
                  <a:close/>
                  <a:moveTo>
                    <a:pt x="16641" y="2587"/>
                  </a:moveTo>
                  <a:cubicBezTo>
                    <a:pt x="16641" y="2597"/>
                    <a:pt x="16659" y="2605"/>
                    <a:pt x="16654" y="2587"/>
                  </a:cubicBezTo>
                  <a:cubicBezTo>
                    <a:pt x="16649" y="2569"/>
                    <a:pt x="16674" y="2587"/>
                    <a:pt x="16650" y="2585"/>
                  </a:cubicBezTo>
                  <a:cubicBezTo>
                    <a:pt x="16640" y="2584"/>
                    <a:pt x="16641" y="2571"/>
                    <a:pt x="16641" y="2587"/>
                  </a:cubicBezTo>
                  <a:close/>
                  <a:moveTo>
                    <a:pt x="6052" y="6573"/>
                  </a:moveTo>
                  <a:cubicBezTo>
                    <a:pt x="6052" y="6583"/>
                    <a:pt x="6070" y="6592"/>
                    <a:pt x="6065" y="6573"/>
                  </a:cubicBezTo>
                  <a:cubicBezTo>
                    <a:pt x="6060" y="6555"/>
                    <a:pt x="6085" y="6573"/>
                    <a:pt x="6061" y="6571"/>
                  </a:cubicBezTo>
                  <a:cubicBezTo>
                    <a:pt x="6051" y="6570"/>
                    <a:pt x="6052" y="6557"/>
                    <a:pt x="6052" y="6573"/>
                  </a:cubicBezTo>
                  <a:close/>
                  <a:moveTo>
                    <a:pt x="19996" y="4256"/>
                  </a:moveTo>
                  <a:cubicBezTo>
                    <a:pt x="19996" y="4266"/>
                    <a:pt x="20013" y="4274"/>
                    <a:pt x="20008" y="4256"/>
                  </a:cubicBezTo>
                  <a:cubicBezTo>
                    <a:pt x="20003" y="4238"/>
                    <a:pt x="20029" y="4256"/>
                    <a:pt x="20004" y="4254"/>
                  </a:cubicBezTo>
                  <a:cubicBezTo>
                    <a:pt x="19994" y="4253"/>
                    <a:pt x="19996" y="4240"/>
                    <a:pt x="19996" y="4256"/>
                  </a:cubicBezTo>
                  <a:close/>
                  <a:moveTo>
                    <a:pt x="20068" y="4548"/>
                  </a:moveTo>
                  <a:cubicBezTo>
                    <a:pt x="20068" y="4557"/>
                    <a:pt x="20086" y="4566"/>
                    <a:pt x="20081" y="4548"/>
                  </a:cubicBezTo>
                  <a:cubicBezTo>
                    <a:pt x="20076" y="4529"/>
                    <a:pt x="20102" y="4548"/>
                    <a:pt x="20077" y="4545"/>
                  </a:cubicBezTo>
                  <a:cubicBezTo>
                    <a:pt x="20067" y="4544"/>
                    <a:pt x="20068" y="4531"/>
                    <a:pt x="20068" y="4548"/>
                  </a:cubicBezTo>
                  <a:close/>
                  <a:moveTo>
                    <a:pt x="867" y="5050"/>
                  </a:moveTo>
                  <a:cubicBezTo>
                    <a:pt x="867" y="5060"/>
                    <a:pt x="884" y="5068"/>
                    <a:pt x="879" y="5050"/>
                  </a:cubicBezTo>
                  <a:cubicBezTo>
                    <a:pt x="875" y="5032"/>
                    <a:pt x="900" y="5050"/>
                    <a:pt x="876" y="5048"/>
                  </a:cubicBezTo>
                  <a:cubicBezTo>
                    <a:pt x="866" y="5047"/>
                    <a:pt x="867" y="5034"/>
                    <a:pt x="867" y="5050"/>
                  </a:cubicBezTo>
                  <a:close/>
                  <a:moveTo>
                    <a:pt x="18610" y="3276"/>
                  </a:moveTo>
                  <a:cubicBezTo>
                    <a:pt x="18610" y="3285"/>
                    <a:pt x="18628" y="3294"/>
                    <a:pt x="18623" y="3276"/>
                  </a:cubicBezTo>
                  <a:cubicBezTo>
                    <a:pt x="18618" y="3257"/>
                    <a:pt x="18643" y="3276"/>
                    <a:pt x="18619" y="3273"/>
                  </a:cubicBezTo>
                  <a:cubicBezTo>
                    <a:pt x="18609" y="3272"/>
                    <a:pt x="18610" y="3259"/>
                    <a:pt x="18610" y="3276"/>
                  </a:cubicBezTo>
                  <a:close/>
                  <a:moveTo>
                    <a:pt x="20028" y="1769"/>
                  </a:moveTo>
                  <a:cubicBezTo>
                    <a:pt x="20028" y="1778"/>
                    <a:pt x="20045" y="1787"/>
                    <a:pt x="20040" y="1769"/>
                  </a:cubicBezTo>
                  <a:cubicBezTo>
                    <a:pt x="20036" y="1750"/>
                    <a:pt x="20061" y="1768"/>
                    <a:pt x="20037" y="1766"/>
                  </a:cubicBezTo>
                  <a:cubicBezTo>
                    <a:pt x="20027" y="1765"/>
                    <a:pt x="20028" y="1752"/>
                    <a:pt x="20028" y="1769"/>
                  </a:cubicBezTo>
                  <a:close/>
                  <a:moveTo>
                    <a:pt x="14276" y="1809"/>
                  </a:moveTo>
                  <a:cubicBezTo>
                    <a:pt x="14276" y="1819"/>
                    <a:pt x="14293" y="1827"/>
                    <a:pt x="14288" y="1809"/>
                  </a:cubicBezTo>
                  <a:cubicBezTo>
                    <a:pt x="14283" y="1791"/>
                    <a:pt x="14309" y="1809"/>
                    <a:pt x="14284" y="1807"/>
                  </a:cubicBezTo>
                  <a:cubicBezTo>
                    <a:pt x="14274" y="1806"/>
                    <a:pt x="14276" y="1793"/>
                    <a:pt x="14276" y="1809"/>
                  </a:cubicBezTo>
                  <a:close/>
                  <a:moveTo>
                    <a:pt x="16285" y="2352"/>
                  </a:moveTo>
                  <a:cubicBezTo>
                    <a:pt x="16285" y="2362"/>
                    <a:pt x="16302" y="2370"/>
                    <a:pt x="16297" y="2352"/>
                  </a:cubicBezTo>
                  <a:cubicBezTo>
                    <a:pt x="16292" y="2334"/>
                    <a:pt x="16318" y="2352"/>
                    <a:pt x="16294" y="2350"/>
                  </a:cubicBezTo>
                  <a:cubicBezTo>
                    <a:pt x="16283" y="2349"/>
                    <a:pt x="16285" y="2336"/>
                    <a:pt x="16285" y="2352"/>
                  </a:cubicBezTo>
                  <a:close/>
                  <a:moveTo>
                    <a:pt x="22459" y="4961"/>
                  </a:moveTo>
                  <a:cubicBezTo>
                    <a:pt x="22459" y="4971"/>
                    <a:pt x="22476" y="4979"/>
                    <a:pt x="22471" y="4961"/>
                  </a:cubicBezTo>
                  <a:cubicBezTo>
                    <a:pt x="22466" y="4943"/>
                    <a:pt x="22492" y="4961"/>
                    <a:pt x="22467" y="4959"/>
                  </a:cubicBezTo>
                  <a:cubicBezTo>
                    <a:pt x="22457" y="4958"/>
                    <a:pt x="22459" y="4945"/>
                    <a:pt x="22459" y="4961"/>
                  </a:cubicBezTo>
                  <a:close/>
                  <a:moveTo>
                    <a:pt x="21584" y="3332"/>
                  </a:moveTo>
                  <a:cubicBezTo>
                    <a:pt x="21584" y="3342"/>
                    <a:pt x="21601" y="3351"/>
                    <a:pt x="21596" y="3332"/>
                  </a:cubicBezTo>
                  <a:cubicBezTo>
                    <a:pt x="21591" y="3314"/>
                    <a:pt x="21617" y="3332"/>
                    <a:pt x="21592" y="3330"/>
                  </a:cubicBezTo>
                  <a:cubicBezTo>
                    <a:pt x="21582" y="3329"/>
                    <a:pt x="21584" y="3316"/>
                    <a:pt x="21584" y="3332"/>
                  </a:cubicBezTo>
                  <a:close/>
                  <a:moveTo>
                    <a:pt x="19461" y="3187"/>
                  </a:moveTo>
                  <a:cubicBezTo>
                    <a:pt x="19461" y="3196"/>
                    <a:pt x="19478" y="3205"/>
                    <a:pt x="19473" y="3187"/>
                  </a:cubicBezTo>
                  <a:cubicBezTo>
                    <a:pt x="19468" y="3168"/>
                    <a:pt x="19494" y="3186"/>
                    <a:pt x="19470" y="3184"/>
                  </a:cubicBezTo>
                  <a:cubicBezTo>
                    <a:pt x="19459" y="3183"/>
                    <a:pt x="19461" y="3170"/>
                    <a:pt x="19461" y="3187"/>
                  </a:cubicBezTo>
                  <a:close/>
                  <a:moveTo>
                    <a:pt x="20344" y="4856"/>
                  </a:moveTo>
                  <a:cubicBezTo>
                    <a:pt x="20344" y="4865"/>
                    <a:pt x="20361" y="4874"/>
                    <a:pt x="20356" y="4856"/>
                  </a:cubicBezTo>
                  <a:cubicBezTo>
                    <a:pt x="20352" y="4837"/>
                    <a:pt x="20377" y="4855"/>
                    <a:pt x="20353" y="4853"/>
                  </a:cubicBezTo>
                  <a:cubicBezTo>
                    <a:pt x="20343" y="4852"/>
                    <a:pt x="20344" y="4839"/>
                    <a:pt x="20344" y="4856"/>
                  </a:cubicBezTo>
                  <a:close/>
                  <a:moveTo>
                    <a:pt x="20239" y="4839"/>
                  </a:moveTo>
                  <a:cubicBezTo>
                    <a:pt x="20239" y="4849"/>
                    <a:pt x="20256" y="4858"/>
                    <a:pt x="20251" y="4839"/>
                  </a:cubicBezTo>
                  <a:cubicBezTo>
                    <a:pt x="20246" y="4821"/>
                    <a:pt x="20272" y="4839"/>
                    <a:pt x="20247" y="4837"/>
                  </a:cubicBezTo>
                  <a:cubicBezTo>
                    <a:pt x="20237" y="4836"/>
                    <a:pt x="20239" y="4823"/>
                    <a:pt x="20239" y="4839"/>
                  </a:cubicBezTo>
                  <a:close/>
                  <a:moveTo>
                    <a:pt x="20279" y="2020"/>
                  </a:moveTo>
                  <a:cubicBezTo>
                    <a:pt x="20279" y="2029"/>
                    <a:pt x="20297" y="2038"/>
                    <a:pt x="20292" y="2020"/>
                  </a:cubicBezTo>
                  <a:cubicBezTo>
                    <a:pt x="20287" y="2002"/>
                    <a:pt x="20312" y="2020"/>
                    <a:pt x="20288" y="2017"/>
                  </a:cubicBezTo>
                  <a:cubicBezTo>
                    <a:pt x="20278" y="2017"/>
                    <a:pt x="20279" y="2003"/>
                    <a:pt x="20279" y="2020"/>
                  </a:cubicBezTo>
                  <a:close/>
                  <a:moveTo>
                    <a:pt x="16925" y="2352"/>
                  </a:moveTo>
                  <a:cubicBezTo>
                    <a:pt x="16925" y="2362"/>
                    <a:pt x="16942" y="2370"/>
                    <a:pt x="16937" y="2352"/>
                  </a:cubicBezTo>
                  <a:cubicBezTo>
                    <a:pt x="16933" y="2334"/>
                    <a:pt x="16958" y="2352"/>
                    <a:pt x="16934" y="2350"/>
                  </a:cubicBezTo>
                  <a:cubicBezTo>
                    <a:pt x="16923" y="2349"/>
                    <a:pt x="16925" y="2336"/>
                    <a:pt x="16925" y="2352"/>
                  </a:cubicBezTo>
                  <a:close/>
                  <a:moveTo>
                    <a:pt x="22791" y="2773"/>
                  </a:moveTo>
                  <a:cubicBezTo>
                    <a:pt x="22791" y="2783"/>
                    <a:pt x="22808" y="2792"/>
                    <a:pt x="22803" y="2773"/>
                  </a:cubicBezTo>
                  <a:cubicBezTo>
                    <a:pt x="22798" y="2755"/>
                    <a:pt x="22824" y="2773"/>
                    <a:pt x="22799" y="2771"/>
                  </a:cubicBezTo>
                  <a:cubicBezTo>
                    <a:pt x="22789" y="2770"/>
                    <a:pt x="22791" y="2757"/>
                    <a:pt x="22791" y="2773"/>
                  </a:cubicBezTo>
                  <a:close/>
                  <a:moveTo>
                    <a:pt x="17144" y="5504"/>
                  </a:moveTo>
                  <a:cubicBezTo>
                    <a:pt x="17144" y="5513"/>
                    <a:pt x="17161" y="5522"/>
                    <a:pt x="17156" y="5504"/>
                  </a:cubicBezTo>
                  <a:cubicBezTo>
                    <a:pt x="17151" y="5486"/>
                    <a:pt x="17177" y="5504"/>
                    <a:pt x="17152" y="5501"/>
                  </a:cubicBezTo>
                  <a:cubicBezTo>
                    <a:pt x="17142" y="5501"/>
                    <a:pt x="17144" y="5487"/>
                    <a:pt x="17144" y="5504"/>
                  </a:cubicBezTo>
                  <a:close/>
                  <a:moveTo>
                    <a:pt x="14600" y="2522"/>
                  </a:moveTo>
                  <a:cubicBezTo>
                    <a:pt x="14600" y="2532"/>
                    <a:pt x="14617" y="2540"/>
                    <a:pt x="14612" y="2522"/>
                  </a:cubicBezTo>
                  <a:cubicBezTo>
                    <a:pt x="14607" y="2504"/>
                    <a:pt x="14633" y="2522"/>
                    <a:pt x="14608" y="2520"/>
                  </a:cubicBezTo>
                  <a:cubicBezTo>
                    <a:pt x="14598" y="2519"/>
                    <a:pt x="14600" y="2506"/>
                    <a:pt x="14600" y="2522"/>
                  </a:cubicBezTo>
                  <a:close/>
                  <a:moveTo>
                    <a:pt x="19323" y="1785"/>
                  </a:moveTo>
                  <a:cubicBezTo>
                    <a:pt x="19323" y="1794"/>
                    <a:pt x="19341" y="1803"/>
                    <a:pt x="19336" y="1785"/>
                  </a:cubicBezTo>
                  <a:cubicBezTo>
                    <a:pt x="19331" y="1767"/>
                    <a:pt x="19356" y="1785"/>
                    <a:pt x="19332" y="1783"/>
                  </a:cubicBezTo>
                  <a:cubicBezTo>
                    <a:pt x="19322" y="1782"/>
                    <a:pt x="19323" y="1768"/>
                    <a:pt x="19323" y="1785"/>
                  </a:cubicBezTo>
                  <a:close/>
                  <a:moveTo>
                    <a:pt x="10249" y="1599"/>
                  </a:moveTo>
                  <a:cubicBezTo>
                    <a:pt x="10249" y="1608"/>
                    <a:pt x="10266" y="1617"/>
                    <a:pt x="10261" y="1599"/>
                  </a:cubicBezTo>
                  <a:cubicBezTo>
                    <a:pt x="10257" y="1580"/>
                    <a:pt x="10282" y="1598"/>
                    <a:pt x="10258" y="1596"/>
                  </a:cubicBezTo>
                  <a:cubicBezTo>
                    <a:pt x="10248" y="1595"/>
                    <a:pt x="10249" y="1582"/>
                    <a:pt x="10249" y="1599"/>
                  </a:cubicBezTo>
                  <a:close/>
                  <a:moveTo>
                    <a:pt x="13352" y="2393"/>
                  </a:moveTo>
                  <a:cubicBezTo>
                    <a:pt x="13352" y="2402"/>
                    <a:pt x="13369" y="2411"/>
                    <a:pt x="13365" y="2393"/>
                  </a:cubicBezTo>
                  <a:cubicBezTo>
                    <a:pt x="13360" y="2374"/>
                    <a:pt x="13385" y="2392"/>
                    <a:pt x="13361" y="2390"/>
                  </a:cubicBezTo>
                  <a:cubicBezTo>
                    <a:pt x="13351" y="2389"/>
                    <a:pt x="13352" y="2376"/>
                    <a:pt x="13352" y="2393"/>
                  </a:cubicBezTo>
                  <a:close/>
                  <a:moveTo>
                    <a:pt x="17759" y="1542"/>
                  </a:moveTo>
                  <a:cubicBezTo>
                    <a:pt x="17759" y="1551"/>
                    <a:pt x="17777" y="1560"/>
                    <a:pt x="17772" y="1542"/>
                  </a:cubicBezTo>
                  <a:cubicBezTo>
                    <a:pt x="17767" y="1524"/>
                    <a:pt x="17793" y="1542"/>
                    <a:pt x="17768" y="1539"/>
                  </a:cubicBezTo>
                  <a:cubicBezTo>
                    <a:pt x="17758" y="1539"/>
                    <a:pt x="17759" y="1525"/>
                    <a:pt x="17759" y="1542"/>
                  </a:cubicBezTo>
                  <a:close/>
                  <a:moveTo>
                    <a:pt x="15620" y="2619"/>
                  </a:moveTo>
                  <a:cubicBezTo>
                    <a:pt x="15620" y="2629"/>
                    <a:pt x="15638" y="2638"/>
                    <a:pt x="15633" y="2619"/>
                  </a:cubicBezTo>
                  <a:cubicBezTo>
                    <a:pt x="15628" y="2601"/>
                    <a:pt x="15654" y="2619"/>
                    <a:pt x="15629" y="2617"/>
                  </a:cubicBezTo>
                  <a:cubicBezTo>
                    <a:pt x="15619" y="2616"/>
                    <a:pt x="15620" y="2603"/>
                    <a:pt x="15620" y="2619"/>
                  </a:cubicBezTo>
                  <a:close/>
                  <a:moveTo>
                    <a:pt x="20425" y="3786"/>
                  </a:moveTo>
                  <a:cubicBezTo>
                    <a:pt x="20425" y="3796"/>
                    <a:pt x="20442" y="3804"/>
                    <a:pt x="20437" y="3786"/>
                  </a:cubicBezTo>
                  <a:cubicBezTo>
                    <a:pt x="20433" y="3768"/>
                    <a:pt x="20458" y="3786"/>
                    <a:pt x="20434" y="3784"/>
                  </a:cubicBezTo>
                  <a:cubicBezTo>
                    <a:pt x="20424" y="3783"/>
                    <a:pt x="20425" y="3770"/>
                    <a:pt x="20425" y="3786"/>
                  </a:cubicBezTo>
                  <a:close/>
                  <a:moveTo>
                    <a:pt x="18869" y="1850"/>
                  </a:moveTo>
                  <a:cubicBezTo>
                    <a:pt x="18869" y="1859"/>
                    <a:pt x="18887" y="1868"/>
                    <a:pt x="18882" y="1850"/>
                  </a:cubicBezTo>
                  <a:cubicBezTo>
                    <a:pt x="18877" y="1831"/>
                    <a:pt x="18903" y="1850"/>
                    <a:pt x="18878" y="1847"/>
                  </a:cubicBezTo>
                  <a:cubicBezTo>
                    <a:pt x="18868" y="1846"/>
                    <a:pt x="18869" y="1833"/>
                    <a:pt x="18869" y="1850"/>
                  </a:cubicBezTo>
                  <a:close/>
                  <a:moveTo>
                    <a:pt x="16366" y="2579"/>
                  </a:moveTo>
                  <a:cubicBezTo>
                    <a:pt x="16366" y="2588"/>
                    <a:pt x="16383" y="2597"/>
                    <a:pt x="16378" y="2579"/>
                  </a:cubicBezTo>
                  <a:cubicBezTo>
                    <a:pt x="16374" y="2561"/>
                    <a:pt x="16399" y="2579"/>
                    <a:pt x="16375" y="2577"/>
                  </a:cubicBezTo>
                  <a:cubicBezTo>
                    <a:pt x="16364" y="2576"/>
                    <a:pt x="16366" y="2562"/>
                    <a:pt x="16366" y="2579"/>
                  </a:cubicBezTo>
                  <a:close/>
                  <a:moveTo>
                    <a:pt x="22710" y="3738"/>
                  </a:moveTo>
                  <a:cubicBezTo>
                    <a:pt x="22710" y="3747"/>
                    <a:pt x="22727" y="3756"/>
                    <a:pt x="22722" y="3738"/>
                  </a:cubicBezTo>
                  <a:cubicBezTo>
                    <a:pt x="22717" y="3719"/>
                    <a:pt x="22743" y="3737"/>
                    <a:pt x="22718" y="3735"/>
                  </a:cubicBezTo>
                  <a:cubicBezTo>
                    <a:pt x="22708" y="3734"/>
                    <a:pt x="22710" y="3721"/>
                    <a:pt x="22710" y="3738"/>
                  </a:cubicBezTo>
                  <a:close/>
                  <a:moveTo>
                    <a:pt x="18651" y="2360"/>
                  </a:moveTo>
                  <a:cubicBezTo>
                    <a:pt x="18651" y="2370"/>
                    <a:pt x="18668" y="2378"/>
                    <a:pt x="18663" y="2360"/>
                  </a:cubicBezTo>
                  <a:cubicBezTo>
                    <a:pt x="18658" y="2342"/>
                    <a:pt x="18684" y="2360"/>
                    <a:pt x="18659" y="2358"/>
                  </a:cubicBezTo>
                  <a:cubicBezTo>
                    <a:pt x="18649" y="2357"/>
                    <a:pt x="18651" y="2344"/>
                    <a:pt x="18651" y="2360"/>
                  </a:cubicBezTo>
                  <a:close/>
                  <a:moveTo>
                    <a:pt x="21081" y="2125"/>
                  </a:moveTo>
                  <a:cubicBezTo>
                    <a:pt x="21081" y="2135"/>
                    <a:pt x="21099" y="2143"/>
                    <a:pt x="21094" y="2125"/>
                  </a:cubicBezTo>
                  <a:cubicBezTo>
                    <a:pt x="21089" y="2107"/>
                    <a:pt x="21114" y="2125"/>
                    <a:pt x="21090" y="2123"/>
                  </a:cubicBezTo>
                  <a:cubicBezTo>
                    <a:pt x="21080" y="2122"/>
                    <a:pt x="21081" y="2109"/>
                    <a:pt x="21081" y="2125"/>
                  </a:cubicBezTo>
                  <a:close/>
                  <a:moveTo>
                    <a:pt x="17549" y="4564"/>
                  </a:moveTo>
                  <a:cubicBezTo>
                    <a:pt x="17549" y="4574"/>
                    <a:pt x="17566" y="4582"/>
                    <a:pt x="17561" y="4564"/>
                  </a:cubicBezTo>
                  <a:cubicBezTo>
                    <a:pt x="17556" y="4546"/>
                    <a:pt x="17582" y="4564"/>
                    <a:pt x="17558" y="4562"/>
                  </a:cubicBezTo>
                  <a:cubicBezTo>
                    <a:pt x="17547" y="4561"/>
                    <a:pt x="17549" y="4548"/>
                    <a:pt x="17549" y="4564"/>
                  </a:cubicBezTo>
                  <a:close/>
                  <a:moveTo>
                    <a:pt x="15515" y="2506"/>
                  </a:moveTo>
                  <a:cubicBezTo>
                    <a:pt x="15515" y="2516"/>
                    <a:pt x="15533" y="2524"/>
                    <a:pt x="15528" y="2506"/>
                  </a:cubicBezTo>
                  <a:cubicBezTo>
                    <a:pt x="15523" y="2488"/>
                    <a:pt x="15548" y="2506"/>
                    <a:pt x="15524" y="2504"/>
                  </a:cubicBezTo>
                  <a:cubicBezTo>
                    <a:pt x="15514" y="2503"/>
                    <a:pt x="15515" y="2490"/>
                    <a:pt x="15515" y="2506"/>
                  </a:cubicBezTo>
                  <a:close/>
                  <a:moveTo>
                    <a:pt x="18958" y="2538"/>
                  </a:moveTo>
                  <a:cubicBezTo>
                    <a:pt x="18958" y="2548"/>
                    <a:pt x="18976" y="2557"/>
                    <a:pt x="18971" y="2538"/>
                  </a:cubicBezTo>
                  <a:cubicBezTo>
                    <a:pt x="18966" y="2520"/>
                    <a:pt x="18992" y="2538"/>
                    <a:pt x="18967" y="2536"/>
                  </a:cubicBezTo>
                  <a:cubicBezTo>
                    <a:pt x="18957" y="2535"/>
                    <a:pt x="18958" y="2522"/>
                    <a:pt x="18958" y="2538"/>
                  </a:cubicBezTo>
                  <a:close/>
                  <a:moveTo>
                    <a:pt x="23269" y="2830"/>
                  </a:moveTo>
                  <a:cubicBezTo>
                    <a:pt x="23269" y="2840"/>
                    <a:pt x="23286" y="2848"/>
                    <a:pt x="23281" y="2830"/>
                  </a:cubicBezTo>
                  <a:cubicBezTo>
                    <a:pt x="23276" y="2812"/>
                    <a:pt x="23302" y="2830"/>
                    <a:pt x="23278" y="2828"/>
                  </a:cubicBezTo>
                  <a:cubicBezTo>
                    <a:pt x="23267" y="2827"/>
                    <a:pt x="23269" y="2814"/>
                    <a:pt x="23269" y="2830"/>
                  </a:cubicBezTo>
                  <a:close/>
                  <a:moveTo>
                    <a:pt x="16455" y="4937"/>
                  </a:moveTo>
                  <a:cubicBezTo>
                    <a:pt x="16455" y="4946"/>
                    <a:pt x="16472" y="4955"/>
                    <a:pt x="16468" y="4937"/>
                  </a:cubicBezTo>
                  <a:cubicBezTo>
                    <a:pt x="16463" y="4918"/>
                    <a:pt x="16488" y="4936"/>
                    <a:pt x="16464" y="4934"/>
                  </a:cubicBezTo>
                  <a:cubicBezTo>
                    <a:pt x="16454" y="4933"/>
                    <a:pt x="16455" y="4920"/>
                    <a:pt x="16455" y="4937"/>
                  </a:cubicBezTo>
                  <a:close/>
                  <a:moveTo>
                    <a:pt x="16666" y="2214"/>
                  </a:moveTo>
                  <a:cubicBezTo>
                    <a:pt x="16666" y="2224"/>
                    <a:pt x="16683" y="2233"/>
                    <a:pt x="16678" y="2214"/>
                  </a:cubicBezTo>
                  <a:cubicBezTo>
                    <a:pt x="16673" y="2196"/>
                    <a:pt x="16699" y="2214"/>
                    <a:pt x="16674" y="2212"/>
                  </a:cubicBezTo>
                  <a:cubicBezTo>
                    <a:pt x="16664" y="2211"/>
                    <a:pt x="16666" y="2198"/>
                    <a:pt x="16666" y="2214"/>
                  </a:cubicBezTo>
                  <a:close/>
                  <a:moveTo>
                    <a:pt x="16779" y="2133"/>
                  </a:moveTo>
                  <a:cubicBezTo>
                    <a:pt x="16779" y="2143"/>
                    <a:pt x="16797" y="2152"/>
                    <a:pt x="16792" y="2133"/>
                  </a:cubicBezTo>
                  <a:cubicBezTo>
                    <a:pt x="16787" y="2115"/>
                    <a:pt x="16812" y="2133"/>
                    <a:pt x="16788" y="2131"/>
                  </a:cubicBezTo>
                  <a:cubicBezTo>
                    <a:pt x="16778" y="2130"/>
                    <a:pt x="16779" y="2117"/>
                    <a:pt x="16779" y="2133"/>
                  </a:cubicBezTo>
                  <a:close/>
                  <a:moveTo>
                    <a:pt x="17095" y="796"/>
                  </a:moveTo>
                  <a:cubicBezTo>
                    <a:pt x="17095" y="806"/>
                    <a:pt x="17112" y="815"/>
                    <a:pt x="17108" y="796"/>
                  </a:cubicBezTo>
                  <a:cubicBezTo>
                    <a:pt x="17103" y="778"/>
                    <a:pt x="17128" y="796"/>
                    <a:pt x="17104" y="794"/>
                  </a:cubicBezTo>
                  <a:cubicBezTo>
                    <a:pt x="17094" y="793"/>
                    <a:pt x="17095" y="780"/>
                    <a:pt x="17095" y="796"/>
                  </a:cubicBezTo>
                  <a:close/>
                  <a:moveTo>
                    <a:pt x="19987" y="3762"/>
                  </a:moveTo>
                  <a:cubicBezTo>
                    <a:pt x="19987" y="3771"/>
                    <a:pt x="20005" y="3780"/>
                    <a:pt x="20000" y="3762"/>
                  </a:cubicBezTo>
                  <a:cubicBezTo>
                    <a:pt x="19995" y="3744"/>
                    <a:pt x="20021" y="3762"/>
                    <a:pt x="19996" y="3759"/>
                  </a:cubicBezTo>
                  <a:cubicBezTo>
                    <a:pt x="19986" y="3759"/>
                    <a:pt x="19987" y="3745"/>
                    <a:pt x="19987" y="3762"/>
                  </a:cubicBezTo>
                  <a:close/>
                  <a:moveTo>
                    <a:pt x="22426" y="3616"/>
                  </a:moveTo>
                  <a:cubicBezTo>
                    <a:pt x="22426" y="3626"/>
                    <a:pt x="22444" y="3634"/>
                    <a:pt x="22439" y="3616"/>
                  </a:cubicBezTo>
                  <a:cubicBezTo>
                    <a:pt x="22434" y="3598"/>
                    <a:pt x="22459" y="3616"/>
                    <a:pt x="22435" y="3614"/>
                  </a:cubicBezTo>
                  <a:cubicBezTo>
                    <a:pt x="22425" y="3613"/>
                    <a:pt x="22426" y="3600"/>
                    <a:pt x="22426" y="3616"/>
                  </a:cubicBezTo>
                  <a:close/>
                  <a:moveTo>
                    <a:pt x="21519" y="2133"/>
                  </a:moveTo>
                  <a:cubicBezTo>
                    <a:pt x="21519" y="2143"/>
                    <a:pt x="21536" y="2152"/>
                    <a:pt x="21531" y="2133"/>
                  </a:cubicBezTo>
                  <a:cubicBezTo>
                    <a:pt x="21526" y="2115"/>
                    <a:pt x="21552" y="2133"/>
                    <a:pt x="21527" y="2131"/>
                  </a:cubicBezTo>
                  <a:cubicBezTo>
                    <a:pt x="21517" y="2130"/>
                    <a:pt x="21519" y="2117"/>
                    <a:pt x="21519" y="2133"/>
                  </a:cubicBezTo>
                  <a:close/>
                  <a:moveTo>
                    <a:pt x="8637" y="1445"/>
                  </a:moveTo>
                  <a:cubicBezTo>
                    <a:pt x="8637" y="1454"/>
                    <a:pt x="8654" y="1463"/>
                    <a:pt x="8649" y="1445"/>
                  </a:cubicBezTo>
                  <a:cubicBezTo>
                    <a:pt x="8644" y="1426"/>
                    <a:pt x="8670" y="1444"/>
                    <a:pt x="8645" y="1442"/>
                  </a:cubicBezTo>
                  <a:cubicBezTo>
                    <a:pt x="8635" y="1441"/>
                    <a:pt x="8637" y="1428"/>
                    <a:pt x="8637" y="1445"/>
                  </a:cubicBezTo>
                  <a:close/>
                  <a:moveTo>
                    <a:pt x="19331" y="4888"/>
                  </a:moveTo>
                  <a:cubicBezTo>
                    <a:pt x="19331" y="4898"/>
                    <a:pt x="19349" y="4906"/>
                    <a:pt x="19344" y="4888"/>
                  </a:cubicBezTo>
                  <a:cubicBezTo>
                    <a:pt x="19339" y="4870"/>
                    <a:pt x="19364" y="4888"/>
                    <a:pt x="19340" y="4886"/>
                  </a:cubicBezTo>
                  <a:cubicBezTo>
                    <a:pt x="19330" y="4885"/>
                    <a:pt x="19331" y="4872"/>
                    <a:pt x="19331" y="4888"/>
                  </a:cubicBezTo>
                  <a:close/>
                  <a:moveTo>
                    <a:pt x="454" y="4159"/>
                  </a:moveTo>
                  <a:cubicBezTo>
                    <a:pt x="454" y="4168"/>
                    <a:pt x="471" y="4177"/>
                    <a:pt x="466" y="4159"/>
                  </a:cubicBezTo>
                  <a:cubicBezTo>
                    <a:pt x="461" y="4141"/>
                    <a:pt x="487" y="4159"/>
                    <a:pt x="463" y="4156"/>
                  </a:cubicBezTo>
                  <a:cubicBezTo>
                    <a:pt x="452" y="4156"/>
                    <a:pt x="454" y="4142"/>
                    <a:pt x="454" y="4159"/>
                  </a:cubicBezTo>
                  <a:close/>
                  <a:moveTo>
                    <a:pt x="18456" y="2595"/>
                  </a:moveTo>
                  <a:cubicBezTo>
                    <a:pt x="18456" y="2605"/>
                    <a:pt x="18474" y="2613"/>
                    <a:pt x="18469" y="2595"/>
                  </a:cubicBezTo>
                  <a:cubicBezTo>
                    <a:pt x="18464" y="2577"/>
                    <a:pt x="18489" y="2595"/>
                    <a:pt x="18465" y="2593"/>
                  </a:cubicBezTo>
                  <a:cubicBezTo>
                    <a:pt x="18455" y="2592"/>
                    <a:pt x="18456" y="2579"/>
                    <a:pt x="18456" y="2595"/>
                  </a:cubicBezTo>
                  <a:close/>
                  <a:moveTo>
                    <a:pt x="14251" y="5682"/>
                  </a:moveTo>
                  <a:cubicBezTo>
                    <a:pt x="14251" y="5692"/>
                    <a:pt x="14269" y="5700"/>
                    <a:pt x="14264" y="5682"/>
                  </a:cubicBezTo>
                  <a:cubicBezTo>
                    <a:pt x="14259" y="5664"/>
                    <a:pt x="14284" y="5682"/>
                    <a:pt x="14260" y="5680"/>
                  </a:cubicBezTo>
                  <a:cubicBezTo>
                    <a:pt x="14250" y="5679"/>
                    <a:pt x="14251" y="5666"/>
                    <a:pt x="14251" y="5682"/>
                  </a:cubicBezTo>
                  <a:close/>
                  <a:moveTo>
                    <a:pt x="15734" y="5099"/>
                  </a:moveTo>
                  <a:cubicBezTo>
                    <a:pt x="15734" y="5108"/>
                    <a:pt x="15751" y="5117"/>
                    <a:pt x="15746" y="5099"/>
                  </a:cubicBezTo>
                  <a:cubicBezTo>
                    <a:pt x="15742" y="5080"/>
                    <a:pt x="15767" y="5099"/>
                    <a:pt x="15743" y="5096"/>
                  </a:cubicBezTo>
                  <a:cubicBezTo>
                    <a:pt x="15733" y="5095"/>
                    <a:pt x="15734" y="5082"/>
                    <a:pt x="15734" y="5099"/>
                  </a:cubicBezTo>
                  <a:close/>
                  <a:moveTo>
                    <a:pt x="18310" y="2052"/>
                  </a:moveTo>
                  <a:cubicBezTo>
                    <a:pt x="18310" y="2062"/>
                    <a:pt x="18328" y="2071"/>
                    <a:pt x="18323" y="2052"/>
                  </a:cubicBezTo>
                  <a:cubicBezTo>
                    <a:pt x="18318" y="2034"/>
                    <a:pt x="18343" y="2052"/>
                    <a:pt x="18319" y="2050"/>
                  </a:cubicBezTo>
                  <a:cubicBezTo>
                    <a:pt x="18309" y="2049"/>
                    <a:pt x="18310" y="2036"/>
                    <a:pt x="18310" y="2052"/>
                  </a:cubicBezTo>
                  <a:close/>
                  <a:moveTo>
                    <a:pt x="17160" y="2676"/>
                  </a:moveTo>
                  <a:cubicBezTo>
                    <a:pt x="17160" y="2686"/>
                    <a:pt x="17177" y="2694"/>
                    <a:pt x="17172" y="2676"/>
                  </a:cubicBezTo>
                  <a:cubicBezTo>
                    <a:pt x="17167" y="2658"/>
                    <a:pt x="17193" y="2676"/>
                    <a:pt x="17169" y="2674"/>
                  </a:cubicBezTo>
                  <a:cubicBezTo>
                    <a:pt x="17158" y="2673"/>
                    <a:pt x="17160" y="2660"/>
                    <a:pt x="17160" y="2676"/>
                  </a:cubicBezTo>
                  <a:close/>
                  <a:moveTo>
                    <a:pt x="17225" y="1469"/>
                  </a:moveTo>
                  <a:cubicBezTo>
                    <a:pt x="17225" y="1478"/>
                    <a:pt x="17242" y="1487"/>
                    <a:pt x="17237" y="1469"/>
                  </a:cubicBezTo>
                  <a:cubicBezTo>
                    <a:pt x="17232" y="1451"/>
                    <a:pt x="17258" y="1469"/>
                    <a:pt x="17233" y="1467"/>
                  </a:cubicBezTo>
                  <a:cubicBezTo>
                    <a:pt x="17223" y="1466"/>
                    <a:pt x="17225" y="1452"/>
                    <a:pt x="17225" y="1469"/>
                  </a:cubicBezTo>
                  <a:close/>
                  <a:moveTo>
                    <a:pt x="22086" y="3932"/>
                  </a:moveTo>
                  <a:cubicBezTo>
                    <a:pt x="22086" y="3942"/>
                    <a:pt x="22103" y="3950"/>
                    <a:pt x="22098" y="3932"/>
                  </a:cubicBezTo>
                  <a:cubicBezTo>
                    <a:pt x="22093" y="3914"/>
                    <a:pt x="22119" y="3932"/>
                    <a:pt x="22095" y="3930"/>
                  </a:cubicBezTo>
                  <a:cubicBezTo>
                    <a:pt x="22084" y="3929"/>
                    <a:pt x="22086" y="3916"/>
                    <a:pt x="22086" y="3932"/>
                  </a:cubicBezTo>
                  <a:close/>
                  <a:moveTo>
                    <a:pt x="17711" y="2295"/>
                  </a:moveTo>
                  <a:cubicBezTo>
                    <a:pt x="17711" y="2305"/>
                    <a:pt x="17728" y="2314"/>
                    <a:pt x="17723" y="2295"/>
                  </a:cubicBezTo>
                  <a:cubicBezTo>
                    <a:pt x="17718" y="2277"/>
                    <a:pt x="17744" y="2295"/>
                    <a:pt x="17720" y="2293"/>
                  </a:cubicBezTo>
                  <a:cubicBezTo>
                    <a:pt x="17709" y="2292"/>
                    <a:pt x="17711" y="2279"/>
                    <a:pt x="17711" y="2295"/>
                  </a:cubicBezTo>
                  <a:close/>
                  <a:moveTo>
                    <a:pt x="19696" y="4256"/>
                  </a:moveTo>
                  <a:cubicBezTo>
                    <a:pt x="19696" y="4266"/>
                    <a:pt x="19713" y="4274"/>
                    <a:pt x="19708" y="4256"/>
                  </a:cubicBezTo>
                  <a:cubicBezTo>
                    <a:pt x="19703" y="4238"/>
                    <a:pt x="19729" y="4256"/>
                    <a:pt x="19705" y="4254"/>
                  </a:cubicBezTo>
                  <a:cubicBezTo>
                    <a:pt x="19694" y="4253"/>
                    <a:pt x="19696" y="4240"/>
                    <a:pt x="19696" y="4256"/>
                  </a:cubicBezTo>
                  <a:close/>
                  <a:moveTo>
                    <a:pt x="14608" y="2628"/>
                  </a:moveTo>
                  <a:cubicBezTo>
                    <a:pt x="14608" y="2637"/>
                    <a:pt x="14625" y="2646"/>
                    <a:pt x="14620" y="2628"/>
                  </a:cubicBezTo>
                  <a:cubicBezTo>
                    <a:pt x="14615" y="2609"/>
                    <a:pt x="14641" y="2627"/>
                    <a:pt x="14617" y="2625"/>
                  </a:cubicBezTo>
                  <a:cubicBezTo>
                    <a:pt x="14606" y="2624"/>
                    <a:pt x="14608" y="2611"/>
                    <a:pt x="14608" y="2628"/>
                  </a:cubicBezTo>
                  <a:close/>
                  <a:moveTo>
                    <a:pt x="23042" y="3146"/>
                  </a:moveTo>
                  <a:cubicBezTo>
                    <a:pt x="23042" y="3156"/>
                    <a:pt x="23059" y="3164"/>
                    <a:pt x="23054" y="3146"/>
                  </a:cubicBezTo>
                  <a:cubicBezTo>
                    <a:pt x="23049" y="3128"/>
                    <a:pt x="23075" y="3146"/>
                    <a:pt x="23051" y="3144"/>
                  </a:cubicBezTo>
                  <a:cubicBezTo>
                    <a:pt x="23040" y="3143"/>
                    <a:pt x="23042" y="3130"/>
                    <a:pt x="23042" y="3146"/>
                  </a:cubicBezTo>
                  <a:close/>
                  <a:moveTo>
                    <a:pt x="19266" y="4856"/>
                  </a:moveTo>
                  <a:cubicBezTo>
                    <a:pt x="19266" y="4865"/>
                    <a:pt x="19284" y="4874"/>
                    <a:pt x="19279" y="4856"/>
                  </a:cubicBezTo>
                  <a:cubicBezTo>
                    <a:pt x="19274" y="4837"/>
                    <a:pt x="19300" y="4855"/>
                    <a:pt x="19275" y="4853"/>
                  </a:cubicBezTo>
                  <a:cubicBezTo>
                    <a:pt x="19265" y="4852"/>
                    <a:pt x="19266" y="4839"/>
                    <a:pt x="19266" y="4856"/>
                  </a:cubicBezTo>
                  <a:close/>
                  <a:moveTo>
                    <a:pt x="17395" y="1477"/>
                  </a:moveTo>
                  <a:cubicBezTo>
                    <a:pt x="17395" y="1487"/>
                    <a:pt x="17412" y="1495"/>
                    <a:pt x="17407" y="1477"/>
                  </a:cubicBezTo>
                  <a:cubicBezTo>
                    <a:pt x="17402" y="1459"/>
                    <a:pt x="17428" y="1477"/>
                    <a:pt x="17404" y="1475"/>
                  </a:cubicBezTo>
                  <a:cubicBezTo>
                    <a:pt x="17393" y="1474"/>
                    <a:pt x="17395" y="1461"/>
                    <a:pt x="17395" y="1477"/>
                  </a:cubicBezTo>
                  <a:close/>
                  <a:moveTo>
                    <a:pt x="21770" y="3900"/>
                  </a:moveTo>
                  <a:cubicBezTo>
                    <a:pt x="21770" y="3909"/>
                    <a:pt x="21787" y="3918"/>
                    <a:pt x="21782" y="3900"/>
                  </a:cubicBezTo>
                  <a:cubicBezTo>
                    <a:pt x="21777" y="3881"/>
                    <a:pt x="21803" y="3899"/>
                    <a:pt x="21779" y="3897"/>
                  </a:cubicBezTo>
                  <a:cubicBezTo>
                    <a:pt x="21768" y="3896"/>
                    <a:pt x="21770" y="3883"/>
                    <a:pt x="21770" y="3900"/>
                  </a:cubicBezTo>
                  <a:close/>
                  <a:moveTo>
                    <a:pt x="18489" y="5423"/>
                  </a:moveTo>
                  <a:cubicBezTo>
                    <a:pt x="18489" y="5432"/>
                    <a:pt x="18506" y="5441"/>
                    <a:pt x="18501" y="5423"/>
                  </a:cubicBezTo>
                  <a:cubicBezTo>
                    <a:pt x="18496" y="5405"/>
                    <a:pt x="18522" y="5423"/>
                    <a:pt x="18497" y="5420"/>
                  </a:cubicBezTo>
                  <a:cubicBezTo>
                    <a:pt x="18487" y="5420"/>
                    <a:pt x="18489" y="5406"/>
                    <a:pt x="18489" y="5423"/>
                  </a:cubicBezTo>
                  <a:close/>
                  <a:moveTo>
                    <a:pt x="20862" y="4321"/>
                  </a:moveTo>
                  <a:cubicBezTo>
                    <a:pt x="20862" y="4330"/>
                    <a:pt x="20880" y="4339"/>
                    <a:pt x="20875" y="4321"/>
                  </a:cubicBezTo>
                  <a:cubicBezTo>
                    <a:pt x="20870" y="4303"/>
                    <a:pt x="20896" y="4321"/>
                    <a:pt x="20871" y="4319"/>
                  </a:cubicBezTo>
                  <a:cubicBezTo>
                    <a:pt x="20861" y="4318"/>
                    <a:pt x="20862" y="4304"/>
                    <a:pt x="20862" y="4321"/>
                  </a:cubicBezTo>
                  <a:close/>
                  <a:moveTo>
                    <a:pt x="2755" y="6614"/>
                  </a:moveTo>
                  <a:cubicBezTo>
                    <a:pt x="2755" y="6623"/>
                    <a:pt x="2772" y="6632"/>
                    <a:pt x="2767" y="6614"/>
                  </a:cubicBezTo>
                  <a:cubicBezTo>
                    <a:pt x="2762" y="6596"/>
                    <a:pt x="2788" y="6614"/>
                    <a:pt x="2763" y="6611"/>
                  </a:cubicBezTo>
                  <a:cubicBezTo>
                    <a:pt x="2753" y="6611"/>
                    <a:pt x="2755" y="6597"/>
                    <a:pt x="2755" y="6614"/>
                  </a:cubicBezTo>
                  <a:close/>
                  <a:moveTo>
                    <a:pt x="21810" y="3916"/>
                  </a:moveTo>
                  <a:cubicBezTo>
                    <a:pt x="21810" y="3925"/>
                    <a:pt x="21828" y="3934"/>
                    <a:pt x="21823" y="3916"/>
                  </a:cubicBezTo>
                  <a:cubicBezTo>
                    <a:pt x="21818" y="3898"/>
                    <a:pt x="21844" y="3916"/>
                    <a:pt x="21819" y="3913"/>
                  </a:cubicBezTo>
                  <a:cubicBezTo>
                    <a:pt x="21809" y="3913"/>
                    <a:pt x="21810" y="3899"/>
                    <a:pt x="21810" y="3916"/>
                  </a:cubicBezTo>
                  <a:close/>
                  <a:moveTo>
                    <a:pt x="17994" y="5123"/>
                  </a:moveTo>
                  <a:cubicBezTo>
                    <a:pt x="17994" y="5133"/>
                    <a:pt x="18012" y="5141"/>
                    <a:pt x="18007" y="5123"/>
                  </a:cubicBezTo>
                  <a:cubicBezTo>
                    <a:pt x="18002" y="5105"/>
                    <a:pt x="18028" y="5123"/>
                    <a:pt x="18003" y="5121"/>
                  </a:cubicBezTo>
                  <a:cubicBezTo>
                    <a:pt x="17993" y="5120"/>
                    <a:pt x="17994" y="5107"/>
                    <a:pt x="17994" y="5123"/>
                  </a:cubicBezTo>
                  <a:close/>
                  <a:moveTo>
                    <a:pt x="16406" y="1931"/>
                  </a:moveTo>
                  <a:cubicBezTo>
                    <a:pt x="16406" y="1940"/>
                    <a:pt x="16424" y="1949"/>
                    <a:pt x="16419" y="1931"/>
                  </a:cubicBezTo>
                  <a:cubicBezTo>
                    <a:pt x="16414" y="1912"/>
                    <a:pt x="16440" y="1931"/>
                    <a:pt x="16415" y="1928"/>
                  </a:cubicBezTo>
                  <a:cubicBezTo>
                    <a:pt x="16405" y="1927"/>
                    <a:pt x="16406" y="1914"/>
                    <a:pt x="16406" y="1931"/>
                  </a:cubicBezTo>
                  <a:close/>
                  <a:moveTo>
                    <a:pt x="14859" y="2628"/>
                  </a:moveTo>
                  <a:cubicBezTo>
                    <a:pt x="14859" y="2637"/>
                    <a:pt x="14876" y="2646"/>
                    <a:pt x="14871" y="2628"/>
                  </a:cubicBezTo>
                  <a:cubicBezTo>
                    <a:pt x="14867" y="2609"/>
                    <a:pt x="14892" y="2627"/>
                    <a:pt x="14868" y="2625"/>
                  </a:cubicBezTo>
                  <a:cubicBezTo>
                    <a:pt x="14858" y="2624"/>
                    <a:pt x="14859" y="2611"/>
                    <a:pt x="14859" y="2628"/>
                  </a:cubicBezTo>
                  <a:close/>
                  <a:moveTo>
                    <a:pt x="14859" y="2060"/>
                  </a:moveTo>
                  <a:cubicBezTo>
                    <a:pt x="14859" y="2070"/>
                    <a:pt x="14876" y="2079"/>
                    <a:pt x="14871" y="2060"/>
                  </a:cubicBezTo>
                  <a:cubicBezTo>
                    <a:pt x="14867" y="2042"/>
                    <a:pt x="14892" y="2060"/>
                    <a:pt x="14868" y="2058"/>
                  </a:cubicBezTo>
                  <a:cubicBezTo>
                    <a:pt x="14858" y="2057"/>
                    <a:pt x="14859" y="2044"/>
                    <a:pt x="14859" y="2060"/>
                  </a:cubicBezTo>
                  <a:close/>
                  <a:moveTo>
                    <a:pt x="18602" y="3025"/>
                  </a:moveTo>
                  <a:cubicBezTo>
                    <a:pt x="18602" y="3034"/>
                    <a:pt x="18619" y="3043"/>
                    <a:pt x="18615" y="3025"/>
                  </a:cubicBezTo>
                  <a:cubicBezTo>
                    <a:pt x="18610" y="3006"/>
                    <a:pt x="18635" y="3024"/>
                    <a:pt x="18611" y="3022"/>
                  </a:cubicBezTo>
                  <a:cubicBezTo>
                    <a:pt x="18601" y="3021"/>
                    <a:pt x="18602" y="3008"/>
                    <a:pt x="18602" y="3025"/>
                  </a:cubicBezTo>
                  <a:close/>
                  <a:moveTo>
                    <a:pt x="17435" y="2271"/>
                  </a:moveTo>
                  <a:cubicBezTo>
                    <a:pt x="17435" y="2281"/>
                    <a:pt x="17453" y="2289"/>
                    <a:pt x="17448" y="2271"/>
                  </a:cubicBezTo>
                  <a:cubicBezTo>
                    <a:pt x="17443" y="2253"/>
                    <a:pt x="17468" y="2271"/>
                    <a:pt x="17444" y="2269"/>
                  </a:cubicBezTo>
                  <a:cubicBezTo>
                    <a:pt x="17434" y="2268"/>
                    <a:pt x="17435" y="2255"/>
                    <a:pt x="17435" y="2271"/>
                  </a:cubicBezTo>
                  <a:close/>
                  <a:moveTo>
                    <a:pt x="16544" y="2214"/>
                  </a:moveTo>
                  <a:cubicBezTo>
                    <a:pt x="16544" y="2224"/>
                    <a:pt x="16562" y="2233"/>
                    <a:pt x="16557" y="2214"/>
                  </a:cubicBezTo>
                  <a:cubicBezTo>
                    <a:pt x="16552" y="2196"/>
                    <a:pt x="16577" y="2214"/>
                    <a:pt x="16553" y="2212"/>
                  </a:cubicBezTo>
                  <a:cubicBezTo>
                    <a:pt x="16543" y="2211"/>
                    <a:pt x="16544" y="2198"/>
                    <a:pt x="16544" y="2214"/>
                  </a:cubicBezTo>
                  <a:close/>
                  <a:moveTo>
                    <a:pt x="18740" y="3308"/>
                  </a:moveTo>
                  <a:cubicBezTo>
                    <a:pt x="18740" y="3318"/>
                    <a:pt x="18757" y="3326"/>
                    <a:pt x="18752" y="3308"/>
                  </a:cubicBezTo>
                  <a:cubicBezTo>
                    <a:pt x="18747" y="3290"/>
                    <a:pt x="18773" y="3308"/>
                    <a:pt x="18749" y="3306"/>
                  </a:cubicBezTo>
                  <a:cubicBezTo>
                    <a:pt x="18738" y="3305"/>
                    <a:pt x="18740" y="3292"/>
                    <a:pt x="18740" y="3308"/>
                  </a:cubicBezTo>
                  <a:close/>
                  <a:moveTo>
                    <a:pt x="21778" y="4394"/>
                  </a:moveTo>
                  <a:cubicBezTo>
                    <a:pt x="21778" y="4403"/>
                    <a:pt x="21795" y="4412"/>
                    <a:pt x="21790" y="4394"/>
                  </a:cubicBezTo>
                  <a:cubicBezTo>
                    <a:pt x="21786" y="4376"/>
                    <a:pt x="21811" y="4394"/>
                    <a:pt x="21787" y="4391"/>
                  </a:cubicBezTo>
                  <a:cubicBezTo>
                    <a:pt x="21777" y="4391"/>
                    <a:pt x="21778" y="4377"/>
                    <a:pt x="21778" y="4394"/>
                  </a:cubicBezTo>
                  <a:close/>
                  <a:moveTo>
                    <a:pt x="13870" y="2328"/>
                  </a:moveTo>
                  <a:cubicBezTo>
                    <a:pt x="13870" y="2337"/>
                    <a:pt x="13888" y="2346"/>
                    <a:pt x="13883" y="2328"/>
                  </a:cubicBezTo>
                  <a:cubicBezTo>
                    <a:pt x="13878" y="2309"/>
                    <a:pt x="13904" y="2328"/>
                    <a:pt x="13879" y="2325"/>
                  </a:cubicBezTo>
                  <a:cubicBezTo>
                    <a:pt x="13869" y="2324"/>
                    <a:pt x="13870" y="2311"/>
                    <a:pt x="13870" y="2328"/>
                  </a:cubicBezTo>
                  <a:close/>
                  <a:moveTo>
                    <a:pt x="18634" y="3162"/>
                  </a:moveTo>
                  <a:cubicBezTo>
                    <a:pt x="18634" y="3172"/>
                    <a:pt x="18652" y="3181"/>
                    <a:pt x="18647" y="3162"/>
                  </a:cubicBezTo>
                  <a:cubicBezTo>
                    <a:pt x="18642" y="3144"/>
                    <a:pt x="18668" y="3162"/>
                    <a:pt x="18643" y="3160"/>
                  </a:cubicBezTo>
                  <a:cubicBezTo>
                    <a:pt x="18633" y="3159"/>
                    <a:pt x="18634" y="3146"/>
                    <a:pt x="18634" y="3162"/>
                  </a:cubicBezTo>
                  <a:close/>
                  <a:moveTo>
                    <a:pt x="13166" y="2433"/>
                  </a:moveTo>
                  <a:cubicBezTo>
                    <a:pt x="13166" y="2443"/>
                    <a:pt x="13183" y="2451"/>
                    <a:pt x="13178" y="2433"/>
                  </a:cubicBezTo>
                  <a:cubicBezTo>
                    <a:pt x="13173" y="2415"/>
                    <a:pt x="13199" y="2433"/>
                    <a:pt x="13174" y="2431"/>
                  </a:cubicBezTo>
                  <a:cubicBezTo>
                    <a:pt x="13164" y="2430"/>
                    <a:pt x="13166" y="2417"/>
                    <a:pt x="13166" y="2433"/>
                  </a:cubicBezTo>
                  <a:close/>
                  <a:moveTo>
                    <a:pt x="18740" y="4434"/>
                  </a:moveTo>
                  <a:cubicBezTo>
                    <a:pt x="18740" y="4444"/>
                    <a:pt x="18757" y="4453"/>
                    <a:pt x="18752" y="4434"/>
                  </a:cubicBezTo>
                  <a:cubicBezTo>
                    <a:pt x="18747" y="4416"/>
                    <a:pt x="18773" y="4434"/>
                    <a:pt x="18749" y="4432"/>
                  </a:cubicBezTo>
                  <a:cubicBezTo>
                    <a:pt x="18738" y="4431"/>
                    <a:pt x="18740" y="4418"/>
                    <a:pt x="18740" y="4434"/>
                  </a:cubicBezTo>
                  <a:close/>
                  <a:moveTo>
                    <a:pt x="23261" y="4062"/>
                  </a:moveTo>
                  <a:cubicBezTo>
                    <a:pt x="23261" y="4071"/>
                    <a:pt x="23278" y="4080"/>
                    <a:pt x="23273" y="4062"/>
                  </a:cubicBezTo>
                  <a:cubicBezTo>
                    <a:pt x="23268" y="4043"/>
                    <a:pt x="23294" y="4061"/>
                    <a:pt x="23269" y="4059"/>
                  </a:cubicBezTo>
                  <a:cubicBezTo>
                    <a:pt x="23259" y="4058"/>
                    <a:pt x="23261" y="4045"/>
                    <a:pt x="23261" y="4062"/>
                  </a:cubicBezTo>
                  <a:close/>
                  <a:moveTo>
                    <a:pt x="16593" y="1955"/>
                  </a:moveTo>
                  <a:cubicBezTo>
                    <a:pt x="16593" y="1965"/>
                    <a:pt x="16610" y="1973"/>
                    <a:pt x="16605" y="1955"/>
                  </a:cubicBezTo>
                  <a:cubicBezTo>
                    <a:pt x="16600" y="1937"/>
                    <a:pt x="16626" y="1955"/>
                    <a:pt x="16602" y="1953"/>
                  </a:cubicBezTo>
                  <a:cubicBezTo>
                    <a:pt x="16591" y="1952"/>
                    <a:pt x="16593" y="1939"/>
                    <a:pt x="16593" y="1955"/>
                  </a:cubicBezTo>
                  <a:close/>
                  <a:moveTo>
                    <a:pt x="17087" y="2376"/>
                  </a:moveTo>
                  <a:cubicBezTo>
                    <a:pt x="17087" y="2386"/>
                    <a:pt x="17104" y="2395"/>
                    <a:pt x="17099" y="2376"/>
                  </a:cubicBezTo>
                  <a:cubicBezTo>
                    <a:pt x="17095" y="2358"/>
                    <a:pt x="17120" y="2376"/>
                    <a:pt x="17096" y="2374"/>
                  </a:cubicBezTo>
                  <a:cubicBezTo>
                    <a:pt x="17086" y="2373"/>
                    <a:pt x="17087" y="2360"/>
                    <a:pt x="17087" y="2376"/>
                  </a:cubicBezTo>
                  <a:close/>
                  <a:moveTo>
                    <a:pt x="9179" y="1582"/>
                  </a:moveTo>
                  <a:cubicBezTo>
                    <a:pt x="9179" y="1592"/>
                    <a:pt x="9197" y="1601"/>
                    <a:pt x="9192" y="1582"/>
                  </a:cubicBezTo>
                  <a:cubicBezTo>
                    <a:pt x="9187" y="1564"/>
                    <a:pt x="9213" y="1582"/>
                    <a:pt x="9188" y="1580"/>
                  </a:cubicBezTo>
                  <a:cubicBezTo>
                    <a:pt x="9178" y="1579"/>
                    <a:pt x="9179" y="1566"/>
                    <a:pt x="9179" y="1582"/>
                  </a:cubicBezTo>
                  <a:close/>
                  <a:moveTo>
                    <a:pt x="19696" y="2652"/>
                  </a:moveTo>
                  <a:cubicBezTo>
                    <a:pt x="19696" y="2661"/>
                    <a:pt x="19713" y="2670"/>
                    <a:pt x="19708" y="2652"/>
                  </a:cubicBezTo>
                  <a:cubicBezTo>
                    <a:pt x="19703" y="2634"/>
                    <a:pt x="19729" y="2652"/>
                    <a:pt x="19705" y="2649"/>
                  </a:cubicBezTo>
                  <a:cubicBezTo>
                    <a:pt x="19694" y="2649"/>
                    <a:pt x="19696" y="2635"/>
                    <a:pt x="19696" y="2652"/>
                  </a:cubicBezTo>
                  <a:close/>
                  <a:moveTo>
                    <a:pt x="18886" y="5585"/>
                  </a:moveTo>
                  <a:cubicBezTo>
                    <a:pt x="18886" y="5594"/>
                    <a:pt x="18903" y="5603"/>
                    <a:pt x="18898" y="5585"/>
                  </a:cubicBezTo>
                  <a:cubicBezTo>
                    <a:pt x="18893" y="5567"/>
                    <a:pt x="18919" y="5585"/>
                    <a:pt x="18894" y="5582"/>
                  </a:cubicBezTo>
                  <a:cubicBezTo>
                    <a:pt x="18884" y="5582"/>
                    <a:pt x="18886" y="5568"/>
                    <a:pt x="18886" y="5585"/>
                  </a:cubicBezTo>
                  <a:close/>
                  <a:moveTo>
                    <a:pt x="16974" y="796"/>
                  </a:moveTo>
                  <a:cubicBezTo>
                    <a:pt x="16974" y="806"/>
                    <a:pt x="16991" y="815"/>
                    <a:pt x="16986" y="796"/>
                  </a:cubicBezTo>
                  <a:cubicBezTo>
                    <a:pt x="16981" y="778"/>
                    <a:pt x="17007" y="796"/>
                    <a:pt x="16982" y="794"/>
                  </a:cubicBezTo>
                  <a:cubicBezTo>
                    <a:pt x="16972" y="793"/>
                    <a:pt x="16974" y="780"/>
                    <a:pt x="16974" y="796"/>
                  </a:cubicBezTo>
                  <a:close/>
                  <a:moveTo>
                    <a:pt x="15807" y="1696"/>
                  </a:moveTo>
                  <a:cubicBezTo>
                    <a:pt x="15807" y="1705"/>
                    <a:pt x="15824" y="1714"/>
                    <a:pt x="15819" y="1696"/>
                  </a:cubicBezTo>
                  <a:cubicBezTo>
                    <a:pt x="15814" y="1677"/>
                    <a:pt x="15840" y="1696"/>
                    <a:pt x="15816" y="1693"/>
                  </a:cubicBezTo>
                  <a:cubicBezTo>
                    <a:pt x="15805" y="1692"/>
                    <a:pt x="15807" y="1679"/>
                    <a:pt x="15807" y="1696"/>
                  </a:cubicBezTo>
                  <a:close/>
                  <a:moveTo>
                    <a:pt x="15207" y="2093"/>
                  </a:moveTo>
                  <a:cubicBezTo>
                    <a:pt x="15207" y="2102"/>
                    <a:pt x="15225" y="2111"/>
                    <a:pt x="15220" y="2093"/>
                  </a:cubicBezTo>
                  <a:cubicBezTo>
                    <a:pt x="15215" y="2075"/>
                    <a:pt x="15240" y="2093"/>
                    <a:pt x="15216" y="2090"/>
                  </a:cubicBezTo>
                  <a:cubicBezTo>
                    <a:pt x="15206" y="2089"/>
                    <a:pt x="15207" y="2076"/>
                    <a:pt x="15207" y="2093"/>
                  </a:cubicBezTo>
                  <a:close/>
                  <a:moveTo>
                    <a:pt x="11958" y="5949"/>
                  </a:moveTo>
                  <a:cubicBezTo>
                    <a:pt x="11958" y="5959"/>
                    <a:pt x="11976" y="5968"/>
                    <a:pt x="11971" y="5949"/>
                  </a:cubicBezTo>
                  <a:cubicBezTo>
                    <a:pt x="11966" y="5931"/>
                    <a:pt x="11992" y="5949"/>
                    <a:pt x="11967" y="5947"/>
                  </a:cubicBezTo>
                  <a:cubicBezTo>
                    <a:pt x="11957" y="5946"/>
                    <a:pt x="11958" y="5933"/>
                    <a:pt x="11958" y="5949"/>
                  </a:cubicBezTo>
                  <a:close/>
                  <a:moveTo>
                    <a:pt x="19445" y="2611"/>
                  </a:moveTo>
                  <a:cubicBezTo>
                    <a:pt x="19445" y="2621"/>
                    <a:pt x="19462" y="2630"/>
                    <a:pt x="19457" y="2611"/>
                  </a:cubicBezTo>
                  <a:cubicBezTo>
                    <a:pt x="19452" y="2593"/>
                    <a:pt x="19478" y="2611"/>
                    <a:pt x="19453" y="2609"/>
                  </a:cubicBezTo>
                  <a:cubicBezTo>
                    <a:pt x="19443" y="2608"/>
                    <a:pt x="19445" y="2595"/>
                    <a:pt x="19445" y="2611"/>
                  </a:cubicBezTo>
                  <a:close/>
                  <a:moveTo>
                    <a:pt x="21138" y="4345"/>
                  </a:moveTo>
                  <a:cubicBezTo>
                    <a:pt x="21138" y="4355"/>
                    <a:pt x="21155" y="4363"/>
                    <a:pt x="21150" y="4345"/>
                  </a:cubicBezTo>
                  <a:cubicBezTo>
                    <a:pt x="21146" y="4327"/>
                    <a:pt x="21171" y="4345"/>
                    <a:pt x="21147" y="4343"/>
                  </a:cubicBezTo>
                  <a:cubicBezTo>
                    <a:pt x="21136" y="4342"/>
                    <a:pt x="21138" y="4329"/>
                    <a:pt x="21138" y="4345"/>
                  </a:cubicBezTo>
                  <a:close/>
                  <a:moveTo>
                    <a:pt x="18813" y="2425"/>
                  </a:moveTo>
                  <a:cubicBezTo>
                    <a:pt x="18813" y="2435"/>
                    <a:pt x="18830" y="2443"/>
                    <a:pt x="18825" y="2425"/>
                  </a:cubicBezTo>
                  <a:cubicBezTo>
                    <a:pt x="18820" y="2407"/>
                    <a:pt x="18846" y="2425"/>
                    <a:pt x="18821" y="2423"/>
                  </a:cubicBezTo>
                  <a:cubicBezTo>
                    <a:pt x="18811" y="2422"/>
                    <a:pt x="18813" y="2409"/>
                    <a:pt x="18813" y="2425"/>
                  </a:cubicBezTo>
                  <a:close/>
                  <a:moveTo>
                    <a:pt x="16309" y="2174"/>
                  </a:moveTo>
                  <a:cubicBezTo>
                    <a:pt x="16309" y="2183"/>
                    <a:pt x="16327" y="2192"/>
                    <a:pt x="16322" y="2174"/>
                  </a:cubicBezTo>
                  <a:cubicBezTo>
                    <a:pt x="16317" y="2156"/>
                    <a:pt x="16342" y="2174"/>
                    <a:pt x="16318" y="2171"/>
                  </a:cubicBezTo>
                  <a:cubicBezTo>
                    <a:pt x="16308" y="2171"/>
                    <a:pt x="16309" y="2157"/>
                    <a:pt x="16309" y="2174"/>
                  </a:cubicBezTo>
                  <a:close/>
                  <a:moveTo>
                    <a:pt x="21251" y="2717"/>
                  </a:moveTo>
                  <a:cubicBezTo>
                    <a:pt x="21251" y="2726"/>
                    <a:pt x="21269" y="2735"/>
                    <a:pt x="21264" y="2717"/>
                  </a:cubicBezTo>
                  <a:cubicBezTo>
                    <a:pt x="21259" y="2698"/>
                    <a:pt x="21284" y="2716"/>
                    <a:pt x="21260" y="2714"/>
                  </a:cubicBezTo>
                  <a:cubicBezTo>
                    <a:pt x="21250" y="2713"/>
                    <a:pt x="21251" y="2700"/>
                    <a:pt x="21251" y="2717"/>
                  </a:cubicBezTo>
                  <a:close/>
                  <a:moveTo>
                    <a:pt x="18748" y="1842"/>
                  </a:moveTo>
                  <a:cubicBezTo>
                    <a:pt x="18756" y="1850"/>
                    <a:pt x="18777" y="1830"/>
                    <a:pt x="18757" y="1837"/>
                  </a:cubicBezTo>
                  <a:cubicBezTo>
                    <a:pt x="18757" y="1837"/>
                    <a:pt x="18734" y="1828"/>
                    <a:pt x="18748" y="1842"/>
                  </a:cubicBezTo>
                  <a:close/>
                  <a:moveTo>
                    <a:pt x="22207" y="4953"/>
                  </a:moveTo>
                  <a:cubicBezTo>
                    <a:pt x="22216" y="4961"/>
                    <a:pt x="22237" y="4941"/>
                    <a:pt x="22217" y="4949"/>
                  </a:cubicBezTo>
                  <a:cubicBezTo>
                    <a:pt x="22217" y="4949"/>
                    <a:pt x="22194" y="4939"/>
                    <a:pt x="22207" y="4953"/>
                  </a:cubicBezTo>
                  <a:close/>
                  <a:moveTo>
                    <a:pt x="17160" y="4515"/>
                  </a:moveTo>
                  <a:cubicBezTo>
                    <a:pt x="17168" y="4524"/>
                    <a:pt x="17189" y="4504"/>
                    <a:pt x="17169" y="4511"/>
                  </a:cubicBezTo>
                  <a:cubicBezTo>
                    <a:pt x="17169" y="4511"/>
                    <a:pt x="17146" y="4502"/>
                    <a:pt x="17160" y="4515"/>
                  </a:cubicBezTo>
                  <a:close/>
                  <a:moveTo>
                    <a:pt x="22807" y="3973"/>
                  </a:moveTo>
                  <a:cubicBezTo>
                    <a:pt x="22815" y="3981"/>
                    <a:pt x="22836" y="3961"/>
                    <a:pt x="22816" y="3968"/>
                  </a:cubicBezTo>
                  <a:cubicBezTo>
                    <a:pt x="22816" y="3968"/>
                    <a:pt x="22793" y="3959"/>
                    <a:pt x="22807" y="3973"/>
                  </a:cubicBezTo>
                  <a:close/>
                  <a:moveTo>
                    <a:pt x="16739" y="2409"/>
                  </a:moveTo>
                  <a:cubicBezTo>
                    <a:pt x="16747" y="2417"/>
                    <a:pt x="16768" y="2397"/>
                    <a:pt x="16748" y="2404"/>
                  </a:cubicBezTo>
                  <a:cubicBezTo>
                    <a:pt x="16748" y="2404"/>
                    <a:pt x="16725" y="2395"/>
                    <a:pt x="16739" y="2409"/>
                  </a:cubicBezTo>
                  <a:close/>
                  <a:moveTo>
                    <a:pt x="21081" y="3316"/>
                  </a:moveTo>
                  <a:cubicBezTo>
                    <a:pt x="21090" y="3325"/>
                    <a:pt x="21110" y="3305"/>
                    <a:pt x="21091" y="3312"/>
                  </a:cubicBezTo>
                  <a:cubicBezTo>
                    <a:pt x="21090" y="3312"/>
                    <a:pt x="21068" y="3303"/>
                    <a:pt x="21081" y="3316"/>
                  </a:cubicBezTo>
                  <a:close/>
                  <a:moveTo>
                    <a:pt x="21997" y="2733"/>
                  </a:moveTo>
                  <a:cubicBezTo>
                    <a:pt x="22005" y="2741"/>
                    <a:pt x="22026" y="2721"/>
                    <a:pt x="22006" y="2729"/>
                  </a:cubicBezTo>
                  <a:cubicBezTo>
                    <a:pt x="22006" y="2729"/>
                    <a:pt x="21983" y="2719"/>
                    <a:pt x="21997" y="2733"/>
                  </a:cubicBezTo>
                  <a:close/>
                  <a:moveTo>
                    <a:pt x="15572" y="2652"/>
                  </a:moveTo>
                  <a:cubicBezTo>
                    <a:pt x="15580" y="2660"/>
                    <a:pt x="15601" y="2640"/>
                    <a:pt x="15581" y="2647"/>
                  </a:cubicBezTo>
                  <a:cubicBezTo>
                    <a:pt x="15581" y="2648"/>
                    <a:pt x="15558" y="2638"/>
                    <a:pt x="15572" y="2652"/>
                  </a:cubicBezTo>
                  <a:close/>
                  <a:moveTo>
                    <a:pt x="19599" y="1923"/>
                  </a:moveTo>
                  <a:cubicBezTo>
                    <a:pt x="19607" y="1931"/>
                    <a:pt x="19628" y="1911"/>
                    <a:pt x="19608" y="1918"/>
                  </a:cubicBezTo>
                  <a:cubicBezTo>
                    <a:pt x="19608" y="1918"/>
                    <a:pt x="19585" y="1909"/>
                    <a:pt x="19599" y="1923"/>
                  </a:cubicBezTo>
                  <a:close/>
                  <a:moveTo>
                    <a:pt x="21891" y="3486"/>
                  </a:moveTo>
                  <a:cubicBezTo>
                    <a:pt x="21900" y="3495"/>
                    <a:pt x="21921" y="3475"/>
                    <a:pt x="21901" y="3482"/>
                  </a:cubicBezTo>
                  <a:cubicBezTo>
                    <a:pt x="21901" y="3482"/>
                    <a:pt x="21878" y="3473"/>
                    <a:pt x="21891" y="3486"/>
                  </a:cubicBezTo>
                  <a:close/>
                  <a:moveTo>
                    <a:pt x="15750" y="5131"/>
                  </a:moveTo>
                  <a:cubicBezTo>
                    <a:pt x="15758" y="5139"/>
                    <a:pt x="15779" y="5120"/>
                    <a:pt x="15760" y="5127"/>
                  </a:cubicBezTo>
                  <a:cubicBezTo>
                    <a:pt x="15759" y="5127"/>
                    <a:pt x="15737" y="5118"/>
                    <a:pt x="15750" y="5131"/>
                  </a:cubicBezTo>
                  <a:close/>
                  <a:moveTo>
                    <a:pt x="20336" y="5220"/>
                  </a:moveTo>
                  <a:cubicBezTo>
                    <a:pt x="20344" y="5229"/>
                    <a:pt x="20365" y="5209"/>
                    <a:pt x="20345" y="5216"/>
                  </a:cubicBezTo>
                  <a:cubicBezTo>
                    <a:pt x="20345" y="5216"/>
                    <a:pt x="20322" y="5207"/>
                    <a:pt x="20336" y="5220"/>
                  </a:cubicBezTo>
                  <a:close/>
                  <a:moveTo>
                    <a:pt x="15467" y="5634"/>
                  </a:moveTo>
                  <a:cubicBezTo>
                    <a:pt x="15475" y="5642"/>
                    <a:pt x="15496" y="5622"/>
                    <a:pt x="15476" y="5629"/>
                  </a:cubicBezTo>
                  <a:cubicBezTo>
                    <a:pt x="15476" y="5629"/>
                    <a:pt x="15453" y="5620"/>
                    <a:pt x="15467" y="5634"/>
                  </a:cubicBezTo>
                  <a:close/>
                  <a:moveTo>
                    <a:pt x="21535" y="4839"/>
                  </a:moveTo>
                  <a:cubicBezTo>
                    <a:pt x="21543" y="4848"/>
                    <a:pt x="21564" y="4828"/>
                    <a:pt x="21544" y="4835"/>
                  </a:cubicBezTo>
                  <a:cubicBezTo>
                    <a:pt x="21544" y="4835"/>
                    <a:pt x="21521" y="4826"/>
                    <a:pt x="21535" y="4839"/>
                  </a:cubicBezTo>
                  <a:close/>
                  <a:moveTo>
                    <a:pt x="21049" y="2133"/>
                  </a:moveTo>
                  <a:cubicBezTo>
                    <a:pt x="21057" y="2142"/>
                    <a:pt x="21078" y="2122"/>
                    <a:pt x="21058" y="2129"/>
                  </a:cubicBezTo>
                  <a:cubicBezTo>
                    <a:pt x="21058" y="2129"/>
                    <a:pt x="21035" y="2120"/>
                    <a:pt x="21049" y="2133"/>
                  </a:cubicBezTo>
                  <a:close/>
                  <a:moveTo>
                    <a:pt x="21373" y="5285"/>
                  </a:moveTo>
                  <a:cubicBezTo>
                    <a:pt x="21381" y="5293"/>
                    <a:pt x="21402" y="5273"/>
                    <a:pt x="21382" y="5281"/>
                  </a:cubicBezTo>
                  <a:cubicBezTo>
                    <a:pt x="21382" y="5281"/>
                    <a:pt x="21359" y="5272"/>
                    <a:pt x="21373" y="5285"/>
                  </a:cubicBezTo>
                  <a:close/>
                  <a:moveTo>
                    <a:pt x="20376" y="4767"/>
                  </a:moveTo>
                  <a:cubicBezTo>
                    <a:pt x="20385" y="4775"/>
                    <a:pt x="20406" y="4755"/>
                    <a:pt x="20386" y="4762"/>
                  </a:cubicBezTo>
                  <a:cubicBezTo>
                    <a:pt x="20386" y="4762"/>
                    <a:pt x="20363" y="4753"/>
                    <a:pt x="20376" y="4767"/>
                  </a:cubicBezTo>
                  <a:close/>
                  <a:moveTo>
                    <a:pt x="19574" y="2782"/>
                  </a:moveTo>
                  <a:cubicBezTo>
                    <a:pt x="19583" y="2790"/>
                    <a:pt x="19604" y="2770"/>
                    <a:pt x="19584" y="2777"/>
                  </a:cubicBezTo>
                  <a:cubicBezTo>
                    <a:pt x="19583" y="2777"/>
                    <a:pt x="19561" y="2768"/>
                    <a:pt x="19574" y="2782"/>
                  </a:cubicBezTo>
                  <a:close/>
                  <a:moveTo>
                    <a:pt x="20133" y="5601"/>
                  </a:moveTo>
                  <a:cubicBezTo>
                    <a:pt x="20142" y="5609"/>
                    <a:pt x="20163" y="5589"/>
                    <a:pt x="20143" y="5597"/>
                  </a:cubicBezTo>
                  <a:cubicBezTo>
                    <a:pt x="20142" y="5597"/>
                    <a:pt x="20120" y="5587"/>
                    <a:pt x="20133" y="5601"/>
                  </a:cubicBezTo>
                  <a:close/>
                  <a:moveTo>
                    <a:pt x="16536" y="2409"/>
                  </a:moveTo>
                  <a:cubicBezTo>
                    <a:pt x="16544" y="2417"/>
                    <a:pt x="16565" y="2397"/>
                    <a:pt x="16545" y="2404"/>
                  </a:cubicBezTo>
                  <a:cubicBezTo>
                    <a:pt x="16545" y="2404"/>
                    <a:pt x="16522" y="2395"/>
                    <a:pt x="16536" y="2409"/>
                  </a:cubicBezTo>
                  <a:close/>
                  <a:moveTo>
                    <a:pt x="19882" y="4985"/>
                  </a:moveTo>
                  <a:cubicBezTo>
                    <a:pt x="19890" y="4994"/>
                    <a:pt x="19911" y="4974"/>
                    <a:pt x="19891" y="4981"/>
                  </a:cubicBezTo>
                  <a:cubicBezTo>
                    <a:pt x="19891" y="4981"/>
                    <a:pt x="19869" y="4972"/>
                    <a:pt x="19882" y="4985"/>
                  </a:cubicBezTo>
                  <a:close/>
                  <a:moveTo>
                    <a:pt x="15823" y="1882"/>
                  </a:moveTo>
                  <a:cubicBezTo>
                    <a:pt x="15831" y="1890"/>
                    <a:pt x="15852" y="1870"/>
                    <a:pt x="15832" y="1878"/>
                  </a:cubicBezTo>
                  <a:cubicBezTo>
                    <a:pt x="15832" y="1878"/>
                    <a:pt x="15809" y="1869"/>
                    <a:pt x="15823" y="1882"/>
                  </a:cubicBezTo>
                  <a:close/>
                  <a:moveTo>
                    <a:pt x="20871" y="4256"/>
                  </a:moveTo>
                  <a:cubicBezTo>
                    <a:pt x="20879" y="4264"/>
                    <a:pt x="20900" y="4244"/>
                    <a:pt x="20880" y="4252"/>
                  </a:cubicBezTo>
                  <a:cubicBezTo>
                    <a:pt x="20880" y="4252"/>
                    <a:pt x="20857" y="4243"/>
                    <a:pt x="20871" y="4256"/>
                  </a:cubicBezTo>
                  <a:close/>
                  <a:moveTo>
                    <a:pt x="17800" y="3235"/>
                  </a:moveTo>
                  <a:cubicBezTo>
                    <a:pt x="17808" y="3244"/>
                    <a:pt x="17829" y="3224"/>
                    <a:pt x="17809" y="3231"/>
                  </a:cubicBezTo>
                  <a:cubicBezTo>
                    <a:pt x="17809" y="3231"/>
                    <a:pt x="17786" y="3222"/>
                    <a:pt x="17800" y="3235"/>
                  </a:cubicBezTo>
                  <a:close/>
                  <a:moveTo>
                    <a:pt x="10897" y="1404"/>
                  </a:moveTo>
                  <a:cubicBezTo>
                    <a:pt x="10905" y="1412"/>
                    <a:pt x="10926" y="1392"/>
                    <a:pt x="10906" y="1400"/>
                  </a:cubicBezTo>
                  <a:cubicBezTo>
                    <a:pt x="10906" y="1400"/>
                    <a:pt x="10883" y="1391"/>
                    <a:pt x="10897" y="1404"/>
                  </a:cubicBezTo>
                  <a:close/>
                  <a:moveTo>
                    <a:pt x="12210" y="1655"/>
                  </a:moveTo>
                  <a:cubicBezTo>
                    <a:pt x="12218" y="1664"/>
                    <a:pt x="12239" y="1644"/>
                    <a:pt x="12219" y="1651"/>
                  </a:cubicBezTo>
                  <a:cubicBezTo>
                    <a:pt x="12219" y="1651"/>
                    <a:pt x="12196" y="1642"/>
                    <a:pt x="12210" y="1655"/>
                  </a:cubicBezTo>
                  <a:close/>
                  <a:moveTo>
                    <a:pt x="20117" y="4993"/>
                  </a:moveTo>
                  <a:cubicBezTo>
                    <a:pt x="20125" y="5002"/>
                    <a:pt x="20146" y="4982"/>
                    <a:pt x="20126" y="4989"/>
                  </a:cubicBezTo>
                  <a:cubicBezTo>
                    <a:pt x="20126" y="4989"/>
                    <a:pt x="20103" y="4980"/>
                    <a:pt x="20117" y="4993"/>
                  </a:cubicBezTo>
                  <a:close/>
                  <a:moveTo>
                    <a:pt x="19542" y="2530"/>
                  </a:moveTo>
                  <a:cubicBezTo>
                    <a:pt x="19550" y="2539"/>
                    <a:pt x="19571" y="2519"/>
                    <a:pt x="19551" y="2526"/>
                  </a:cubicBezTo>
                  <a:cubicBezTo>
                    <a:pt x="19551" y="2526"/>
                    <a:pt x="19528" y="2517"/>
                    <a:pt x="19542" y="2530"/>
                  </a:cubicBezTo>
                  <a:close/>
                  <a:moveTo>
                    <a:pt x="21146" y="2676"/>
                  </a:moveTo>
                  <a:cubicBezTo>
                    <a:pt x="21154" y="2684"/>
                    <a:pt x="21175" y="2665"/>
                    <a:pt x="21155" y="2672"/>
                  </a:cubicBezTo>
                  <a:cubicBezTo>
                    <a:pt x="21155" y="2672"/>
                    <a:pt x="21132" y="2663"/>
                    <a:pt x="21146" y="2676"/>
                  </a:cubicBezTo>
                  <a:close/>
                  <a:moveTo>
                    <a:pt x="17792" y="2782"/>
                  </a:moveTo>
                  <a:cubicBezTo>
                    <a:pt x="17800" y="2790"/>
                    <a:pt x="17821" y="2770"/>
                    <a:pt x="17801" y="2777"/>
                  </a:cubicBezTo>
                  <a:cubicBezTo>
                    <a:pt x="17801" y="2777"/>
                    <a:pt x="17778" y="2768"/>
                    <a:pt x="17792" y="2782"/>
                  </a:cubicBezTo>
                  <a:close/>
                  <a:moveTo>
                    <a:pt x="22264" y="4451"/>
                  </a:moveTo>
                  <a:cubicBezTo>
                    <a:pt x="22272" y="4459"/>
                    <a:pt x="22293" y="4439"/>
                    <a:pt x="22273" y="4446"/>
                  </a:cubicBezTo>
                  <a:cubicBezTo>
                    <a:pt x="22273" y="4446"/>
                    <a:pt x="22250" y="4437"/>
                    <a:pt x="22264" y="4451"/>
                  </a:cubicBezTo>
                  <a:close/>
                  <a:moveTo>
                    <a:pt x="19023" y="4451"/>
                  </a:moveTo>
                  <a:cubicBezTo>
                    <a:pt x="19032" y="4459"/>
                    <a:pt x="19053" y="4439"/>
                    <a:pt x="19033" y="4446"/>
                  </a:cubicBezTo>
                  <a:cubicBezTo>
                    <a:pt x="19033" y="4446"/>
                    <a:pt x="19010" y="4437"/>
                    <a:pt x="19023" y="4451"/>
                  </a:cubicBezTo>
                  <a:close/>
                  <a:moveTo>
                    <a:pt x="17249" y="2344"/>
                  </a:moveTo>
                  <a:cubicBezTo>
                    <a:pt x="17257" y="2352"/>
                    <a:pt x="17278" y="2332"/>
                    <a:pt x="17258" y="2340"/>
                  </a:cubicBezTo>
                  <a:cubicBezTo>
                    <a:pt x="17258" y="2340"/>
                    <a:pt x="17235" y="2330"/>
                    <a:pt x="17249" y="2344"/>
                  </a:cubicBezTo>
                  <a:close/>
                  <a:moveTo>
                    <a:pt x="21276" y="5285"/>
                  </a:moveTo>
                  <a:cubicBezTo>
                    <a:pt x="21284" y="5293"/>
                    <a:pt x="21305" y="5273"/>
                    <a:pt x="21285" y="5281"/>
                  </a:cubicBezTo>
                  <a:cubicBezTo>
                    <a:pt x="21285" y="5281"/>
                    <a:pt x="21262" y="5272"/>
                    <a:pt x="21276" y="5285"/>
                  </a:cubicBezTo>
                  <a:close/>
                  <a:moveTo>
                    <a:pt x="15353" y="4993"/>
                  </a:moveTo>
                  <a:cubicBezTo>
                    <a:pt x="15361" y="5002"/>
                    <a:pt x="15382" y="4982"/>
                    <a:pt x="15363" y="4989"/>
                  </a:cubicBezTo>
                  <a:cubicBezTo>
                    <a:pt x="15362" y="4989"/>
                    <a:pt x="15340" y="4980"/>
                    <a:pt x="15353" y="4993"/>
                  </a:cubicBezTo>
                  <a:close/>
                  <a:moveTo>
                    <a:pt x="19574" y="4410"/>
                  </a:moveTo>
                  <a:cubicBezTo>
                    <a:pt x="19583" y="4418"/>
                    <a:pt x="19604" y="4398"/>
                    <a:pt x="19584" y="4406"/>
                  </a:cubicBezTo>
                  <a:cubicBezTo>
                    <a:pt x="19583" y="4406"/>
                    <a:pt x="19561" y="4396"/>
                    <a:pt x="19574" y="4410"/>
                  </a:cubicBezTo>
                  <a:close/>
                  <a:moveTo>
                    <a:pt x="16496" y="1234"/>
                  </a:moveTo>
                  <a:cubicBezTo>
                    <a:pt x="16504" y="1242"/>
                    <a:pt x="16525" y="1222"/>
                    <a:pt x="16505" y="1230"/>
                  </a:cubicBezTo>
                  <a:cubicBezTo>
                    <a:pt x="16505" y="1230"/>
                    <a:pt x="16482" y="1220"/>
                    <a:pt x="16496" y="1234"/>
                  </a:cubicBezTo>
                  <a:close/>
                  <a:moveTo>
                    <a:pt x="16463" y="1712"/>
                  </a:moveTo>
                  <a:cubicBezTo>
                    <a:pt x="16471" y="1720"/>
                    <a:pt x="16492" y="1700"/>
                    <a:pt x="16472" y="1708"/>
                  </a:cubicBezTo>
                  <a:cubicBezTo>
                    <a:pt x="16472" y="1708"/>
                    <a:pt x="16449" y="1698"/>
                    <a:pt x="16463" y="1712"/>
                  </a:cubicBezTo>
                  <a:close/>
                  <a:moveTo>
                    <a:pt x="22961" y="1104"/>
                  </a:moveTo>
                  <a:cubicBezTo>
                    <a:pt x="22969" y="1113"/>
                    <a:pt x="22990" y="1093"/>
                    <a:pt x="22970" y="1100"/>
                  </a:cubicBezTo>
                  <a:cubicBezTo>
                    <a:pt x="22970" y="1100"/>
                    <a:pt x="22947" y="1091"/>
                    <a:pt x="22961" y="1104"/>
                  </a:cubicBezTo>
                  <a:close/>
                  <a:moveTo>
                    <a:pt x="22815" y="1193"/>
                  </a:moveTo>
                  <a:cubicBezTo>
                    <a:pt x="22823" y="1202"/>
                    <a:pt x="22844" y="1182"/>
                    <a:pt x="22824" y="1189"/>
                  </a:cubicBezTo>
                  <a:cubicBezTo>
                    <a:pt x="22824" y="1189"/>
                    <a:pt x="22801" y="1180"/>
                    <a:pt x="22815" y="1193"/>
                  </a:cubicBezTo>
                  <a:close/>
                  <a:moveTo>
                    <a:pt x="10670" y="1671"/>
                  </a:moveTo>
                  <a:cubicBezTo>
                    <a:pt x="10679" y="1680"/>
                    <a:pt x="10700" y="1660"/>
                    <a:pt x="10680" y="1667"/>
                  </a:cubicBezTo>
                  <a:cubicBezTo>
                    <a:pt x="10679" y="1667"/>
                    <a:pt x="10657" y="1658"/>
                    <a:pt x="10670" y="1671"/>
                  </a:cubicBezTo>
                  <a:close/>
                  <a:moveTo>
                    <a:pt x="16390" y="1420"/>
                  </a:moveTo>
                  <a:cubicBezTo>
                    <a:pt x="16398" y="1429"/>
                    <a:pt x="16419" y="1409"/>
                    <a:pt x="16400" y="1416"/>
                  </a:cubicBezTo>
                  <a:cubicBezTo>
                    <a:pt x="16399" y="1416"/>
                    <a:pt x="16377" y="1407"/>
                    <a:pt x="16390" y="1420"/>
                  </a:cubicBezTo>
                  <a:close/>
                  <a:moveTo>
                    <a:pt x="20417" y="4005"/>
                  </a:moveTo>
                  <a:cubicBezTo>
                    <a:pt x="20425" y="4013"/>
                    <a:pt x="20446" y="3993"/>
                    <a:pt x="20426" y="4001"/>
                  </a:cubicBezTo>
                  <a:cubicBezTo>
                    <a:pt x="20426" y="4001"/>
                    <a:pt x="20403" y="3991"/>
                    <a:pt x="20417" y="4005"/>
                  </a:cubicBezTo>
                  <a:close/>
                  <a:moveTo>
                    <a:pt x="20984" y="3989"/>
                  </a:moveTo>
                  <a:cubicBezTo>
                    <a:pt x="20992" y="3997"/>
                    <a:pt x="21013" y="3977"/>
                    <a:pt x="20993" y="3984"/>
                  </a:cubicBezTo>
                  <a:cubicBezTo>
                    <a:pt x="20993" y="3984"/>
                    <a:pt x="20970" y="3975"/>
                    <a:pt x="20984" y="3989"/>
                  </a:cubicBezTo>
                  <a:close/>
                  <a:moveTo>
                    <a:pt x="20279" y="4637"/>
                  </a:moveTo>
                  <a:cubicBezTo>
                    <a:pt x="20287" y="4645"/>
                    <a:pt x="20308" y="4625"/>
                    <a:pt x="20288" y="4633"/>
                  </a:cubicBezTo>
                  <a:cubicBezTo>
                    <a:pt x="20288" y="4633"/>
                    <a:pt x="20265" y="4623"/>
                    <a:pt x="20279" y="4637"/>
                  </a:cubicBezTo>
                  <a:close/>
                  <a:moveTo>
                    <a:pt x="17168" y="2547"/>
                  </a:moveTo>
                  <a:cubicBezTo>
                    <a:pt x="17176" y="2555"/>
                    <a:pt x="17197" y="2535"/>
                    <a:pt x="17177" y="2542"/>
                  </a:cubicBezTo>
                  <a:cubicBezTo>
                    <a:pt x="17177" y="2542"/>
                    <a:pt x="17154" y="2533"/>
                    <a:pt x="17168" y="2547"/>
                  </a:cubicBezTo>
                  <a:close/>
                  <a:moveTo>
                    <a:pt x="20660" y="3673"/>
                  </a:moveTo>
                  <a:cubicBezTo>
                    <a:pt x="20668" y="3681"/>
                    <a:pt x="20689" y="3661"/>
                    <a:pt x="20669" y="3668"/>
                  </a:cubicBezTo>
                  <a:cubicBezTo>
                    <a:pt x="20669" y="3668"/>
                    <a:pt x="20646" y="3659"/>
                    <a:pt x="20660" y="3673"/>
                  </a:cubicBezTo>
                  <a:close/>
                  <a:moveTo>
                    <a:pt x="18156" y="2401"/>
                  </a:moveTo>
                  <a:cubicBezTo>
                    <a:pt x="18165" y="2409"/>
                    <a:pt x="18186" y="2389"/>
                    <a:pt x="18166" y="2396"/>
                  </a:cubicBezTo>
                  <a:cubicBezTo>
                    <a:pt x="18166" y="2396"/>
                    <a:pt x="18143" y="2387"/>
                    <a:pt x="18156" y="2401"/>
                  </a:cubicBezTo>
                  <a:close/>
                  <a:moveTo>
                    <a:pt x="20101" y="4070"/>
                  </a:moveTo>
                  <a:cubicBezTo>
                    <a:pt x="20109" y="4078"/>
                    <a:pt x="20130" y="4058"/>
                    <a:pt x="20110" y="4065"/>
                  </a:cubicBezTo>
                  <a:cubicBezTo>
                    <a:pt x="20110" y="4065"/>
                    <a:pt x="20087" y="4056"/>
                    <a:pt x="20101" y="4070"/>
                  </a:cubicBezTo>
                  <a:close/>
                  <a:moveTo>
                    <a:pt x="16925" y="5301"/>
                  </a:moveTo>
                  <a:cubicBezTo>
                    <a:pt x="16933" y="5310"/>
                    <a:pt x="16954" y="5290"/>
                    <a:pt x="16934" y="5297"/>
                  </a:cubicBezTo>
                  <a:cubicBezTo>
                    <a:pt x="16934" y="5297"/>
                    <a:pt x="16911" y="5288"/>
                    <a:pt x="16925" y="5301"/>
                  </a:cubicBezTo>
                  <a:close/>
                  <a:moveTo>
                    <a:pt x="19145" y="3405"/>
                  </a:moveTo>
                  <a:cubicBezTo>
                    <a:pt x="19153" y="3414"/>
                    <a:pt x="19174" y="3394"/>
                    <a:pt x="19154" y="3401"/>
                  </a:cubicBezTo>
                  <a:cubicBezTo>
                    <a:pt x="19154" y="3401"/>
                    <a:pt x="19131" y="3392"/>
                    <a:pt x="19145" y="3405"/>
                  </a:cubicBezTo>
                  <a:close/>
                  <a:moveTo>
                    <a:pt x="17419" y="5010"/>
                  </a:moveTo>
                  <a:cubicBezTo>
                    <a:pt x="17427" y="5018"/>
                    <a:pt x="17448" y="4998"/>
                    <a:pt x="17429" y="5005"/>
                  </a:cubicBezTo>
                  <a:cubicBezTo>
                    <a:pt x="17428" y="5005"/>
                    <a:pt x="17406" y="4996"/>
                    <a:pt x="17419" y="5010"/>
                  </a:cubicBezTo>
                  <a:close/>
                  <a:moveTo>
                    <a:pt x="81" y="4507"/>
                  </a:moveTo>
                  <a:cubicBezTo>
                    <a:pt x="89" y="4516"/>
                    <a:pt x="110" y="4496"/>
                    <a:pt x="90" y="4503"/>
                  </a:cubicBezTo>
                  <a:cubicBezTo>
                    <a:pt x="90" y="4503"/>
                    <a:pt x="67" y="4494"/>
                    <a:pt x="81" y="4507"/>
                  </a:cubicBezTo>
                  <a:close/>
                  <a:moveTo>
                    <a:pt x="18092" y="4507"/>
                  </a:moveTo>
                  <a:cubicBezTo>
                    <a:pt x="18100" y="4516"/>
                    <a:pt x="18121" y="4496"/>
                    <a:pt x="18101" y="4503"/>
                  </a:cubicBezTo>
                  <a:cubicBezTo>
                    <a:pt x="18101" y="4503"/>
                    <a:pt x="18078" y="4494"/>
                    <a:pt x="18092" y="4507"/>
                  </a:cubicBezTo>
                  <a:close/>
                  <a:moveTo>
                    <a:pt x="23034" y="2717"/>
                  </a:moveTo>
                  <a:cubicBezTo>
                    <a:pt x="23042" y="2725"/>
                    <a:pt x="23063" y="2705"/>
                    <a:pt x="23043" y="2712"/>
                  </a:cubicBezTo>
                  <a:cubicBezTo>
                    <a:pt x="23043" y="2712"/>
                    <a:pt x="23020" y="2703"/>
                    <a:pt x="23034" y="2717"/>
                  </a:cubicBezTo>
                  <a:close/>
                  <a:moveTo>
                    <a:pt x="18197" y="813"/>
                  </a:moveTo>
                  <a:cubicBezTo>
                    <a:pt x="18205" y="821"/>
                    <a:pt x="18226" y="801"/>
                    <a:pt x="18206" y="808"/>
                  </a:cubicBezTo>
                  <a:cubicBezTo>
                    <a:pt x="18206" y="808"/>
                    <a:pt x="18183" y="799"/>
                    <a:pt x="18197" y="813"/>
                  </a:cubicBezTo>
                  <a:close/>
                  <a:moveTo>
                    <a:pt x="17541" y="2158"/>
                  </a:moveTo>
                  <a:cubicBezTo>
                    <a:pt x="17549" y="2166"/>
                    <a:pt x="17570" y="2146"/>
                    <a:pt x="17550" y="2153"/>
                  </a:cubicBezTo>
                  <a:cubicBezTo>
                    <a:pt x="17550" y="2153"/>
                    <a:pt x="17527" y="2144"/>
                    <a:pt x="17541" y="2158"/>
                  </a:cubicBezTo>
                  <a:close/>
                  <a:moveTo>
                    <a:pt x="19696" y="5496"/>
                  </a:moveTo>
                  <a:cubicBezTo>
                    <a:pt x="19704" y="5504"/>
                    <a:pt x="19725" y="5484"/>
                    <a:pt x="19705" y="5491"/>
                  </a:cubicBezTo>
                  <a:cubicBezTo>
                    <a:pt x="19705" y="5491"/>
                    <a:pt x="19682" y="5482"/>
                    <a:pt x="19696" y="5496"/>
                  </a:cubicBezTo>
                  <a:close/>
                  <a:moveTo>
                    <a:pt x="17784" y="2595"/>
                  </a:moveTo>
                  <a:cubicBezTo>
                    <a:pt x="17792" y="2603"/>
                    <a:pt x="17813" y="2583"/>
                    <a:pt x="17793" y="2591"/>
                  </a:cubicBezTo>
                  <a:cubicBezTo>
                    <a:pt x="17793" y="2591"/>
                    <a:pt x="17770" y="2582"/>
                    <a:pt x="17784" y="2595"/>
                  </a:cubicBezTo>
                  <a:close/>
                  <a:moveTo>
                    <a:pt x="12744" y="5747"/>
                  </a:moveTo>
                  <a:cubicBezTo>
                    <a:pt x="12753" y="5755"/>
                    <a:pt x="12774" y="5735"/>
                    <a:pt x="12754" y="5743"/>
                  </a:cubicBezTo>
                  <a:cubicBezTo>
                    <a:pt x="12754" y="5743"/>
                    <a:pt x="12731" y="5733"/>
                    <a:pt x="12744" y="5747"/>
                  </a:cubicBezTo>
                  <a:close/>
                  <a:moveTo>
                    <a:pt x="18497" y="3138"/>
                  </a:moveTo>
                  <a:cubicBezTo>
                    <a:pt x="18505" y="3146"/>
                    <a:pt x="18526" y="3126"/>
                    <a:pt x="18506" y="3134"/>
                  </a:cubicBezTo>
                  <a:cubicBezTo>
                    <a:pt x="18506" y="3134"/>
                    <a:pt x="18483" y="3124"/>
                    <a:pt x="18497" y="3138"/>
                  </a:cubicBezTo>
                  <a:close/>
                  <a:moveTo>
                    <a:pt x="16585" y="4953"/>
                  </a:moveTo>
                  <a:cubicBezTo>
                    <a:pt x="16593" y="4961"/>
                    <a:pt x="16614" y="4941"/>
                    <a:pt x="16594" y="4949"/>
                  </a:cubicBezTo>
                  <a:cubicBezTo>
                    <a:pt x="16594" y="4949"/>
                    <a:pt x="16571" y="4939"/>
                    <a:pt x="16585" y="4953"/>
                  </a:cubicBezTo>
                  <a:close/>
                  <a:moveTo>
                    <a:pt x="22475" y="4767"/>
                  </a:moveTo>
                  <a:cubicBezTo>
                    <a:pt x="22483" y="4775"/>
                    <a:pt x="22504" y="4755"/>
                    <a:pt x="22484" y="4762"/>
                  </a:cubicBezTo>
                  <a:cubicBezTo>
                    <a:pt x="22484" y="4762"/>
                    <a:pt x="22461" y="4753"/>
                    <a:pt x="22475" y="4767"/>
                  </a:cubicBezTo>
                  <a:close/>
                  <a:moveTo>
                    <a:pt x="19096" y="2555"/>
                  </a:moveTo>
                  <a:cubicBezTo>
                    <a:pt x="19105" y="2563"/>
                    <a:pt x="19126" y="2543"/>
                    <a:pt x="19106" y="2550"/>
                  </a:cubicBezTo>
                  <a:cubicBezTo>
                    <a:pt x="19105" y="2550"/>
                    <a:pt x="19083" y="2541"/>
                    <a:pt x="19096" y="2555"/>
                  </a:cubicBezTo>
                  <a:close/>
                  <a:moveTo>
                    <a:pt x="980" y="5277"/>
                  </a:moveTo>
                  <a:cubicBezTo>
                    <a:pt x="989" y="5285"/>
                    <a:pt x="1010" y="5265"/>
                    <a:pt x="990" y="5273"/>
                  </a:cubicBezTo>
                  <a:cubicBezTo>
                    <a:pt x="990" y="5273"/>
                    <a:pt x="967" y="5263"/>
                    <a:pt x="980" y="5277"/>
                  </a:cubicBezTo>
                  <a:close/>
                  <a:moveTo>
                    <a:pt x="19663" y="2652"/>
                  </a:moveTo>
                  <a:cubicBezTo>
                    <a:pt x="19672" y="2660"/>
                    <a:pt x="19693" y="2640"/>
                    <a:pt x="19673" y="2647"/>
                  </a:cubicBezTo>
                  <a:cubicBezTo>
                    <a:pt x="19673" y="2648"/>
                    <a:pt x="19650" y="2638"/>
                    <a:pt x="19663" y="2652"/>
                  </a:cubicBezTo>
                  <a:close/>
                  <a:moveTo>
                    <a:pt x="19615" y="4256"/>
                  </a:moveTo>
                  <a:cubicBezTo>
                    <a:pt x="19623" y="4264"/>
                    <a:pt x="19644" y="4244"/>
                    <a:pt x="19624" y="4252"/>
                  </a:cubicBezTo>
                  <a:cubicBezTo>
                    <a:pt x="19624" y="4252"/>
                    <a:pt x="19601" y="4243"/>
                    <a:pt x="19615" y="4256"/>
                  </a:cubicBezTo>
                  <a:close/>
                  <a:moveTo>
                    <a:pt x="20141" y="3989"/>
                  </a:moveTo>
                  <a:cubicBezTo>
                    <a:pt x="20150" y="3997"/>
                    <a:pt x="20171" y="3977"/>
                    <a:pt x="20151" y="3984"/>
                  </a:cubicBezTo>
                  <a:cubicBezTo>
                    <a:pt x="20151" y="3984"/>
                    <a:pt x="20128" y="3975"/>
                    <a:pt x="20141" y="3989"/>
                  </a:cubicBezTo>
                  <a:close/>
                  <a:moveTo>
                    <a:pt x="13482" y="2441"/>
                  </a:moveTo>
                  <a:cubicBezTo>
                    <a:pt x="13490" y="2450"/>
                    <a:pt x="13511" y="2430"/>
                    <a:pt x="13491" y="2437"/>
                  </a:cubicBezTo>
                  <a:cubicBezTo>
                    <a:pt x="13491" y="2437"/>
                    <a:pt x="13468" y="2428"/>
                    <a:pt x="13482" y="2441"/>
                  </a:cubicBezTo>
                  <a:close/>
                  <a:moveTo>
                    <a:pt x="14186" y="2441"/>
                  </a:moveTo>
                  <a:cubicBezTo>
                    <a:pt x="14195" y="2450"/>
                    <a:pt x="14216" y="2430"/>
                    <a:pt x="14196" y="2437"/>
                  </a:cubicBezTo>
                  <a:cubicBezTo>
                    <a:pt x="14196" y="2437"/>
                    <a:pt x="14173" y="2428"/>
                    <a:pt x="14186" y="2441"/>
                  </a:cubicBezTo>
                  <a:close/>
                  <a:moveTo>
                    <a:pt x="20895" y="2174"/>
                  </a:moveTo>
                  <a:cubicBezTo>
                    <a:pt x="20903" y="2182"/>
                    <a:pt x="20924" y="2162"/>
                    <a:pt x="20904" y="2169"/>
                  </a:cubicBezTo>
                  <a:cubicBezTo>
                    <a:pt x="20904" y="2170"/>
                    <a:pt x="20881" y="2160"/>
                    <a:pt x="20895" y="2174"/>
                  </a:cubicBezTo>
                  <a:close/>
                  <a:moveTo>
                    <a:pt x="19898" y="4823"/>
                  </a:moveTo>
                  <a:cubicBezTo>
                    <a:pt x="19907" y="4832"/>
                    <a:pt x="19928" y="4812"/>
                    <a:pt x="19908" y="4819"/>
                  </a:cubicBezTo>
                  <a:cubicBezTo>
                    <a:pt x="19908" y="4819"/>
                    <a:pt x="19885" y="4810"/>
                    <a:pt x="19898" y="4823"/>
                  </a:cubicBezTo>
                  <a:close/>
                  <a:moveTo>
                    <a:pt x="20263" y="5342"/>
                  </a:moveTo>
                  <a:cubicBezTo>
                    <a:pt x="20271" y="5350"/>
                    <a:pt x="20292" y="5330"/>
                    <a:pt x="20272" y="5337"/>
                  </a:cubicBezTo>
                  <a:cubicBezTo>
                    <a:pt x="20272" y="5338"/>
                    <a:pt x="20249" y="5328"/>
                    <a:pt x="20263" y="5342"/>
                  </a:cubicBezTo>
                  <a:close/>
                  <a:moveTo>
                    <a:pt x="15061" y="2425"/>
                  </a:moveTo>
                  <a:cubicBezTo>
                    <a:pt x="15070" y="2433"/>
                    <a:pt x="15091" y="2413"/>
                    <a:pt x="15071" y="2421"/>
                  </a:cubicBezTo>
                  <a:cubicBezTo>
                    <a:pt x="15071" y="2421"/>
                    <a:pt x="15048" y="2411"/>
                    <a:pt x="15061" y="2425"/>
                  </a:cubicBezTo>
                  <a:close/>
                  <a:moveTo>
                    <a:pt x="17427" y="2174"/>
                  </a:moveTo>
                  <a:cubicBezTo>
                    <a:pt x="17436" y="2182"/>
                    <a:pt x="17457" y="2162"/>
                    <a:pt x="17437" y="2169"/>
                  </a:cubicBezTo>
                  <a:cubicBezTo>
                    <a:pt x="17436" y="2170"/>
                    <a:pt x="17414" y="2160"/>
                    <a:pt x="17427" y="2174"/>
                  </a:cubicBezTo>
                  <a:close/>
                  <a:moveTo>
                    <a:pt x="14357" y="2150"/>
                  </a:moveTo>
                  <a:cubicBezTo>
                    <a:pt x="14365" y="2158"/>
                    <a:pt x="14386" y="2138"/>
                    <a:pt x="14366" y="2145"/>
                  </a:cubicBezTo>
                  <a:cubicBezTo>
                    <a:pt x="14366" y="2145"/>
                    <a:pt x="14343" y="2136"/>
                    <a:pt x="14357" y="2150"/>
                  </a:cubicBezTo>
                  <a:close/>
                  <a:moveTo>
                    <a:pt x="21989" y="3527"/>
                  </a:moveTo>
                  <a:cubicBezTo>
                    <a:pt x="21997" y="3535"/>
                    <a:pt x="22018" y="3515"/>
                    <a:pt x="21998" y="3523"/>
                  </a:cubicBezTo>
                  <a:cubicBezTo>
                    <a:pt x="21998" y="3523"/>
                    <a:pt x="21975" y="3513"/>
                    <a:pt x="21989" y="3527"/>
                  </a:cubicBezTo>
                  <a:close/>
                  <a:moveTo>
                    <a:pt x="17249" y="4904"/>
                  </a:moveTo>
                  <a:cubicBezTo>
                    <a:pt x="17257" y="4913"/>
                    <a:pt x="17278" y="4893"/>
                    <a:pt x="17258" y="4900"/>
                  </a:cubicBezTo>
                  <a:cubicBezTo>
                    <a:pt x="17258" y="4900"/>
                    <a:pt x="17235" y="4891"/>
                    <a:pt x="17249" y="4904"/>
                  </a:cubicBezTo>
                  <a:close/>
                  <a:moveTo>
                    <a:pt x="17152" y="2482"/>
                  </a:moveTo>
                  <a:cubicBezTo>
                    <a:pt x="17160" y="2490"/>
                    <a:pt x="17181" y="2470"/>
                    <a:pt x="17161" y="2477"/>
                  </a:cubicBezTo>
                  <a:cubicBezTo>
                    <a:pt x="17161" y="2477"/>
                    <a:pt x="17138" y="2468"/>
                    <a:pt x="17152" y="2482"/>
                  </a:cubicBezTo>
                  <a:close/>
                  <a:moveTo>
                    <a:pt x="19121" y="4402"/>
                  </a:moveTo>
                  <a:cubicBezTo>
                    <a:pt x="19129" y="4410"/>
                    <a:pt x="19150" y="4390"/>
                    <a:pt x="19130" y="4398"/>
                  </a:cubicBezTo>
                  <a:cubicBezTo>
                    <a:pt x="19130" y="4398"/>
                    <a:pt x="19107" y="4388"/>
                    <a:pt x="19121" y="4402"/>
                  </a:cubicBezTo>
                  <a:close/>
                  <a:moveTo>
                    <a:pt x="17581" y="5220"/>
                  </a:moveTo>
                  <a:cubicBezTo>
                    <a:pt x="17589" y="5229"/>
                    <a:pt x="17610" y="5209"/>
                    <a:pt x="17591" y="5216"/>
                  </a:cubicBezTo>
                  <a:cubicBezTo>
                    <a:pt x="17590" y="5216"/>
                    <a:pt x="17568" y="5207"/>
                    <a:pt x="17581" y="5220"/>
                  </a:cubicBezTo>
                  <a:close/>
                  <a:moveTo>
                    <a:pt x="17460" y="1777"/>
                  </a:moveTo>
                  <a:cubicBezTo>
                    <a:pt x="17468" y="1785"/>
                    <a:pt x="17489" y="1765"/>
                    <a:pt x="17469" y="1772"/>
                  </a:cubicBezTo>
                  <a:cubicBezTo>
                    <a:pt x="17469" y="1773"/>
                    <a:pt x="17446" y="1763"/>
                    <a:pt x="17460" y="1777"/>
                  </a:cubicBezTo>
                  <a:close/>
                  <a:moveTo>
                    <a:pt x="22062" y="5512"/>
                  </a:moveTo>
                  <a:cubicBezTo>
                    <a:pt x="22070" y="5520"/>
                    <a:pt x="22091" y="5500"/>
                    <a:pt x="22071" y="5508"/>
                  </a:cubicBezTo>
                  <a:cubicBezTo>
                    <a:pt x="22071" y="5508"/>
                    <a:pt x="22048" y="5498"/>
                    <a:pt x="22062" y="5512"/>
                  </a:cubicBezTo>
                  <a:close/>
                  <a:moveTo>
                    <a:pt x="17711" y="3025"/>
                  </a:moveTo>
                  <a:cubicBezTo>
                    <a:pt x="17719" y="3033"/>
                    <a:pt x="17740" y="3013"/>
                    <a:pt x="17720" y="3020"/>
                  </a:cubicBezTo>
                  <a:cubicBezTo>
                    <a:pt x="17720" y="3020"/>
                    <a:pt x="17697" y="3011"/>
                    <a:pt x="17711" y="3025"/>
                  </a:cubicBezTo>
                  <a:close/>
                  <a:moveTo>
                    <a:pt x="20684" y="4361"/>
                  </a:moveTo>
                  <a:cubicBezTo>
                    <a:pt x="20693" y="4370"/>
                    <a:pt x="20713" y="4350"/>
                    <a:pt x="20694" y="4357"/>
                  </a:cubicBezTo>
                  <a:cubicBezTo>
                    <a:pt x="20693" y="4357"/>
                    <a:pt x="20671" y="4348"/>
                    <a:pt x="20684" y="4361"/>
                  </a:cubicBezTo>
                  <a:close/>
                  <a:moveTo>
                    <a:pt x="16512" y="2214"/>
                  </a:moveTo>
                  <a:cubicBezTo>
                    <a:pt x="16520" y="2223"/>
                    <a:pt x="16541" y="2203"/>
                    <a:pt x="16521" y="2210"/>
                  </a:cubicBezTo>
                  <a:cubicBezTo>
                    <a:pt x="16521" y="2210"/>
                    <a:pt x="16498" y="2201"/>
                    <a:pt x="16512" y="2214"/>
                  </a:cubicBezTo>
                  <a:close/>
                  <a:moveTo>
                    <a:pt x="21421" y="5593"/>
                  </a:moveTo>
                  <a:cubicBezTo>
                    <a:pt x="21430" y="5601"/>
                    <a:pt x="21451" y="5581"/>
                    <a:pt x="21431" y="5589"/>
                  </a:cubicBezTo>
                  <a:cubicBezTo>
                    <a:pt x="21431" y="5589"/>
                    <a:pt x="21408" y="5579"/>
                    <a:pt x="21421" y="5593"/>
                  </a:cubicBezTo>
                  <a:close/>
                  <a:moveTo>
                    <a:pt x="22945" y="2733"/>
                  </a:moveTo>
                  <a:cubicBezTo>
                    <a:pt x="22953" y="2741"/>
                    <a:pt x="22974" y="2721"/>
                    <a:pt x="22954" y="2729"/>
                  </a:cubicBezTo>
                  <a:cubicBezTo>
                    <a:pt x="22954" y="2729"/>
                    <a:pt x="22931" y="2719"/>
                    <a:pt x="22945" y="2733"/>
                  </a:cubicBezTo>
                  <a:close/>
                  <a:moveTo>
                    <a:pt x="16058" y="1858"/>
                  </a:moveTo>
                  <a:cubicBezTo>
                    <a:pt x="16066" y="1866"/>
                    <a:pt x="16087" y="1846"/>
                    <a:pt x="16067" y="1853"/>
                  </a:cubicBezTo>
                  <a:cubicBezTo>
                    <a:pt x="16067" y="1854"/>
                    <a:pt x="16044" y="1844"/>
                    <a:pt x="16058" y="1858"/>
                  </a:cubicBezTo>
                  <a:close/>
                  <a:moveTo>
                    <a:pt x="19445" y="4823"/>
                  </a:moveTo>
                  <a:cubicBezTo>
                    <a:pt x="19453" y="4832"/>
                    <a:pt x="19474" y="4812"/>
                    <a:pt x="19454" y="4819"/>
                  </a:cubicBezTo>
                  <a:cubicBezTo>
                    <a:pt x="19454" y="4819"/>
                    <a:pt x="19431" y="4810"/>
                    <a:pt x="19445" y="4823"/>
                  </a:cubicBezTo>
                  <a:close/>
                  <a:moveTo>
                    <a:pt x="18351" y="4507"/>
                  </a:moveTo>
                  <a:cubicBezTo>
                    <a:pt x="18359" y="4516"/>
                    <a:pt x="18380" y="4496"/>
                    <a:pt x="18360" y="4503"/>
                  </a:cubicBezTo>
                  <a:cubicBezTo>
                    <a:pt x="18360" y="4503"/>
                    <a:pt x="18337" y="4494"/>
                    <a:pt x="18351" y="4507"/>
                  </a:cubicBezTo>
                  <a:close/>
                  <a:moveTo>
                    <a:pt x="13765" y="5763"/>
                  </a:moveTo>
                  <a:cubicBezTo>
                    <a:pt x="13773" y="5771"/>
                    <a:pt x="13794" y="5751"/>
                    <a:pt x="13775" y="5759"/>
                  </a:cubicBezTo>
                  <a:cubicBezTo>
                    <a:pt x="13774" y="5759"/>
                    <a:pt x="13752" y="5750"/>
                    <a:pt x="13765" y="5763"/>
                  </a:cubicBezTo>
                  <a:close/>
                  <a:moveTo>
                    <a:pt x="15807" y="2279"/>
                  </a:moveTo>
                  <a:cubicBezTo>
                    <a:pt x="15815" y="2287"/>
                    <a:pt x="15836" y="2268"/>
                    <a:pt x="15816" y="2275"/>
                  </a:cubicBezTo>
                  <a:cubicBezTo>
                    <a:pt x="15816" y="2275"/>
                    <a:pt x="15793" y="2266"/>
                    <a:pt x="15807" y="2279"/>
                  </a:cubicBezTo>
                  <a:close/>
                  <a:moveTo>
                    <a:pt x="19696" y="1963"/>
                  </a:moveTo>
                  <a:cubicBezTo>
                    <a:pt x="19704" y="1971"/>
                    <a:pt x="19725" y="1952"/>
                    <a:pt x="19705" y="1959"/>
                  </a:cubicBezTo>
                  <a:cubicBezTo>
                    <a:pt x="19705" y="1959"/>
                    <a:pt x="19682" y="1950"/>
                    <a:pt x="19696" y="1963"/>
                  </a:cubicBezTo>
                  <a:close/>
                  <a:moveTo>
                    <a:pt x="8993" y="1445"/>
                  </a:moveTo>
                  <a:cubicBezTo>
                    <a:pt x="9001" y="1453"/>
                    <a:pt x="9022" y="1433"/>
                    <a:pt x="9003" y="1440"/>
                  </a:cubicBezTo>
                  <a:cubicBezTo>
                    <a:pt x="9002" y="1440"/>
                    <a:pt x="8980" y="1431"/>
                    <a:pt x="8993" y="1445"/>
                  </a:cubicBezTo>
                  <a:close/>
                  <a:moveTo>
                    <a:pt x="16439" y="1736"/>
                  </a:moveTo>
                  <a:cubicBezTo>
                    <a:pt x="16447" y="1745"/>
                    <a:pt x="16468" y="1725"/>
                    <a:pt x="16448" y="1732"/>
                  </a:cubicBezTo>
                  <a:cubicBezTo>
                    <a:pt x="16448" y="1732"/>
                    <a:pt x="16425" y="1723"/>
                    <a:pt x="16439" y="1736"/>
                  </a:cubicBezTo>
                  <a:close/>
                  <a:moveTo>
                    <a:pt x="15742" y="1501"/>
                  </a:moveTo>
                  <a:cubicBezTo>
                    <a:pt x="15750" y="1510"/>
                    <a:pt x="15771" y="1490"/>
                    <a:pt x="15751" y="1497"/>
                  </a:cubicBezTo>
                  <a:cubicBezTo>
                    <a:pt x="15751" y="1497"/>
                    <a:pt x="15728" y="1488"/>
                    <a:pt x="15742" y="1501"/>
                  </a:cubicBezTo>
                  <a:close/>
                  <a:moveTo>
                    <a:pt x="17605" y="1501"/>
                  </a:moveTo>
                  <a:cubicBezTo>
                    <a:pt x="17614" y="1510"/>
                    <a:pt x="17635" y="1490"/>
                    <a:pt x="17615" y="1497"/>
                  </a:cubicBezTo>
                  <a:cubicBezTo>
                    <a:pt x="17615" y="1497"/>
                    <a:pt x="17592" y="1488"/>
                    <a:pt x="17605" y="1501"/>
                  </a:cubicBezTo>
                  <a:close/>
                  <a:moveTo>
                    <a:pt x="13627" y="1631"/>
                  </a:moveTo>
                  <a:cubicBezTo>
                    <a:pt x="13636" y="1639"/>
                    <a:pt x="13657" y="1619"/>
                    <a:pt x="13637" y="1627"/>
                  </a:cubicBezTo>
                  <a:cubicBezTo>
                    <a:pt x="13637" y="1627"/>
                    <a:pt x="13614" y="1617"/>
                    <a:pt x="13627" y="1631"/>
                  </a:cubicBezTo>
                  <a:close/>
                  <a:moveTo>
                    <a:pt x="18270" y="4807"/>
                  </a:moveTo>
                  <a:cubicBezTo>
                    <a:pt x="18278" y="4815"/>
                    <a:pt x="18299" y="4795"/>
                    <a:pt x="18279" y="4803"/>
                  </a:cubicBezTo>
                  <a:cubicBezTo>
                    <a:pt x="18279" y="4803"/>
                    <a:pt x="18256" y="4793"/>
                    <a:pt x="18270" y="4807"/>
                  </a:cubicBezTo>
                  <a:close/>
                  <a:moveTo>
                    <a:pt x="19364" y="1898"/>
                  </a:moveTo>
                  <a:cubicBezTo>
                    <a:pt x="19372" y="1907"/>
                    <a:pt x="19393" y="1887"/>
                    <a:pt x="19373" y="1894"/>
                  </a:cubicBezTo>
                  <a:cubicBezTo>
                    <a:pt x="19373" y="1894"/>
                    <a:pt x="19350" y="1885"/>
                    <a:pt x="19364" y="1898"/>
                  </a:cubicBezTo>
                  <a:close/>
                  <a:moveTo>
                    <a:pt x="14421" y="2571"/>
                  </a:moveTo>
                  <a:cubicBezTo>
                    <a:pt x="14430" y="2579"/>
                    <a:pt x="14451" y="2559"/>
                    <a:pt x="14431" y="2566"/>
                  </a:cubicBezTo>
                  <a:cubicBezTo>
                    <a:pt x="14431" y="2567"/>
                    <a:pt x="14408" y="2557"/>
                    <a:pt x="14421" y="2571"/>
                  </a:cubicBezTo>
                  <a:close/>
                  <a:moveTo>
                    <a:pt x="19364" y="5010"/>
                  </a:moveTo>
                  <a:cubicBezTo>
                    <a:pt x="19372" y="5018"/>
                    <a:pt x="19393" y="4998"/>
                    <a:pt x="19373" y="5005"/>
                  </a:cubicBezTo>
                  <a:cubicBezTo>
                    <a:pt x="19373" y="5005"/>
                    <a:pt x="19350" y="4996"/>
                    <a:pt x="19364" y="5010"/>
                  </a:cubicBezTo>
                  <a:close/>
                  <a:moveTo>
                    <a:pt x="21397" y="3478"/>
                  </a:moveTo>
                  <a:cubicBezTo>
                    <a:pt x="21405" y="3487"/>
                    <a:pt x="21426" y="3467"/>
                    <a:pt x="21407" y="3474"/>
                  </a:cubicBezTo>
                  <a:cubicBezTo>
                    <a:pt x="21406" y="3474"/>
                    <a:pt x="21384" y="3465"/>
                    <a:pt x="21397" y="3478"/>
                  </a:cubicBezTo>
                  <a:close/>
                  <a:moveTo>
                    <a:pt x="16528" y="3041"/>
                  </a:moveTo>
                  <a:cubicBezTo>
                    <a:pt x="16536" y="3049"/>
                    <a:pt x="16557" y="3029"/>
                    <a:pt x="16537" y="3036"/>
                  </a:cubicBezTo>
                  <a:cubicBezTo>
                    <a:pt x="16537" y="3036"/>
                    <a:pt x="16514" y="3027"/>
                    <a:pt x="16528" y="3041"/>
                  </a:cubicBezTo>
                  <a:close/>
                  <a:moveTo>
                    <a:pt x="16666" y="2060"/>
                  </a:moveTo>
                  <a:cubicBezTo>
                    <a:pt x="16674" y="2069"/>
                    <a:pt x="16695" y="2049"/>
                    <a:pt x="16675" y="2056"/>
                  </a:cubicBezTo>
                  <a:cubicBezTo>
                    <a:pt x="16675" y="2056"/>
                    <a:pt x="16652" y="2047"/>
                    <a:pt x="16666" y="2060"/>
                  </a:cubicBezTo>
                  <a:close/>
                  <a:moveTo>
                    <a:pt x="13911" y="2271"/>
                  </a:moveTo>
                  <a:cubicBezTo>
                    <a:pt x="13919" y="2279"/>
                    <a:pt x="13940" y="2259"/>
                    <a:pt x="13920" y="2267"/>
                  </a:cubicBezTo>
                  <a:cubicBezTo>
                    <a:pt x="13920" y="2267"/>
                    <a:pt x="13897" y="2257"/>
                    <a:pt x="13911" y="2271"/>
                  </a:cubicBezTo>
                  <a:close/>
                  <a:moveTo>
                    <a:pt x="17549" y="3292"/>
                  </a:moveTo>
                  <a:cubicBezTo>
                    <a:pt x="17557" y="3300"/>
                    <a:pt x="17578" y="3280"/>
                    <a:pt x="17558" y="3288"/>
                  </a:cubicBezTo>
                  <a:cubicBezTo>
                    <a:pt x="17558" y="3288"/>
                    <a:pt x="17535" y="3278"/>
                    <a:pt x="17549" y="3292"/>
                  </a:cubicBezTo>
                  <a:close/>
                  <a:moveTo>
                    <a:pt x="20336" y="4086"/>
                  </a:moveTo>
                  <a:cubicBezTo>
                    <a:pt x="20344" y="4094"/>
                    <a:pt x="20365" y="4074"/>
                    <a:pt x="20345" y="4082"/>
                  </a:cubicBezTo>
                  <a:cubicBezTo>
                    <a:pt x="20345" y="4082"/>
                    <a:pt x="20322" y="4072"/>
                    <a:pt x="20336" y="4086"/>
                  </a:cubicBezTo>
                  <a:close/>
                  <a:moveTo>
                    <a:pt x="20441" y="4645"/>
                  </a:moveTo>
                  <a:cubicBezTo>
                    <a:pt x="20449" y="4653"/>
                    <a:pt x="20470" y="4633"/>
                    <a:pt x="20451" y="4641"/>
                  </a:cubicBezTo>
                  <a:cubicBezTo>
                    <a:pt x="20450" y="4641"/>
                    <a:pt x="20428" y="4631"/>
                    <a:pt x="20441" y="4645"/>
                  </a:cubicBezTo>
                  <a:close/>
                  <a:moveTo>
                    <a:pt x="20093" y="5293"/>
                  </a:moveTo>
                  <a:cubicBezTo>
                    <a:pt x="20101" y="5302"/>
                    <a:pt x="20122" y="5282"/>
                    <a:pt x="20102" y="5289"/>
                  </a:cubicBezTo>
                  <a:cubicBezTo>
                    <a:pt x="20102" y="5289"/>
                    <a:pt x="20079" y="5280"/>
                    <a:pt x="20093" y="5293"/>
                  </a:cubicBezTo>
                  <a:close/>
                  <a:moveTo>
                    <a:pt x="15645" y="1704"/>
                  </a:moveTo>
                  <a:cubicBezTo>
                    <a:pt x="15653" y="1712"/>
                    <a:pt x="15674" y="1692"/>
                    <a:pt x="15654" y="1700"/>
                  </a:cubicBezTo>
                  <a:cubicBezTo>
                    <a:pt x="15654" y="1700"/>
                    <a:pt x="15631" y="1690"/>
                    <a:pt x="15645" y="1704"/>
                  </a:cubicBezTo>
                  <a:close/>
                  <a:moveTo>
                    <a:pt x="16949" y="1623"/>
                  </a:moveTo>
                  <a:cubicBezTo>
                    <a:pt x="16958" y="1631"/>
                    <a:pt x="16979" y="1611"/>
                    <a:pt x="16959" y="1619"/>
                  </a:cubicBezTo>
                  <a:cubicBezTo>
                    <a:pt x="16958" y="1619"/>
                    <a:pt x="16936" y="1609"/>
                    <a:pt x="16949" y="1623"/>
                  </a:cubicBezTo>
                  <a:close/>
                  <a:moveTo>
                    <a:pt x="14251" y="2263"/>
                  </a:moveTo>
                  <a:cubicBezTo>
                    <a:pt x="14260" y="2271"/>
                    <a:pt x="14281" y="2251"/>
                    <a:pt x="14261" y="2259"/>
                  </a:cubicBezTo>
                  <a:cubicBezTo>
                    <a:pt x="14260" y="2259"/>
                    <a:pt x="14238" y="2249"/>
                    <a:pt x="14251" y="2263"/>
                  </a:cubicBezTo>
                  <a:close/>
                  <a:moveTo>
                    <a:pt x="16933" y="2263"/>
                  </a:moveTo>
                  <a:cubicBezTo>
                    <a:pt x="16941" y="2271"/>
                    <a:pt x="16962" y="2251"/>
                    <a:pt x="16942" y="2259"/>
                  </a:cubicBezTo>
                  <a:cubicBezTo>
                    <a:pt x="16942" y="2259"/>
                    <a:pt x="16919" y="2249"/>
                    <a:pt x="16933" y="2263"/>
                  </a:cubicBezTo>
                  <a:close/>
                  <a:moveTo>
                    <a:pt x="11059" y="1663"/>
                  </a:moveTo>
                  <a:cubicBezTo>
                    <a:pt x="11067" y="1672"/>
                    <a:pt x="11088" y="1652"/>
                    <a:pt x="11069" y="1659"/>
                  </a:cubicBezTo>
                  <a:cubicBezTo>
                    <a:pt x="11068" y="1659"/>
                    <a:pt x="11046" y="1650"/>
                    <a:pt x="11059" y="1663"/>
                  </a:cubicBezTo>
                  <a:close/>
                  <a:moveTo>
                    <a:pt x="13530" y="2457"/>
                  </a:moveTo>
                  <a:cubicBezTo>
                    <a:pt x="13539" y="2466"/>
                    <a:pt x="13560" y="2446"/>
                    <a:pt x="13540" y="2453"/>
                  </a:cubicBezTo>
                  <a:cubicBezTo>
                    <a:pt x="13539" y="2453"/>
                    <a:pt x="13517" y="2444"/>
                    <a:pt x="13530" y="2457"/>
                  </a:cubicBezTo>
                  <a:close/>
                  <a:moveTo>
                    <a:pt x="15896" y="5334"/>
                  </a:moveTo>
                  <a:cubicBezTo>
                    <a:pt x="15904" y="5342"/>
                    <a:pt x="15925" y="5322"/>
                    <a:pt x="15905" y="5329"/>
                  </a:cubicBezTo>
                  <a:cubicBezTo>
                    <a:pt x="15905" y="5329"/>
                    <a:pt x="15882" y="5320"/>
                    <a:pt x="15896" y="5334"/>
                  </a:cubicBezTo>
                  <a:close/>
                  <a:moveTo>
                    <a:pt x="15442" y="2247"/>
                  </a:moveTo>
                  <a:cubicBezTo>
                    <a:pt x="15451" y="2255"/>
                    <a:pt x="15472" y="2235"/>
                    <a:pt x="15452" y="2242"/>
                  </a:cubicBezTo>
                  <a:cubicBezTo>
                    <a:pt x="15451" y="2242"/>
                    <a:pt x="15429" y="2233"/>
                    <a:pt x="15442" y="2247"/>
                  </a:cubicBezTo>
                  <a:close/>
                  <a:moveTo>
                    <a:pt x="18472" y="2457"/>
                  </a:moveTo>
                  <a:cubicBezTo>
                    <a:pt x="18481" y="2466"/>
                    <a:pt x="18502" y="2446"/>
                    <a:pt x="18482" y="2453"/>
                  </a:cubicBezTo>
                  <a:cubicBezTo>
                    <a:pt x="18482" y="2453"/>
                    <a:pt x="18459" y="2444"/>
                    <a:pt x="18472" y="2457"/>
                  </a:cubicBezTo>
                  <a:close/>
                  <a:moveTo>
                    <a:pt x="15475" y="2206"/>
                  </a:moveTo>
                  <a:cubicBezTo>
                    <a:pt x="15483" y="2215"/>
                    <a:pt x="15504" y="2195"/>
                    <a:pt x="15484" y="2202"/>
                  </a:cubicBezTo>
                  <a:cubicBezTo>
                    <a:pt x="15484" y="2202"/>
                    <a:pt x="15461" y="2193"/>
                    <a:pt x="15475" y="2206"/>
                  </a:cubicBezTo>
                  <a:close/>
                  <a:moveTo>
                    <a:pt x="17873" y="1874"/>
                  </a:moveTo>
                  <a:cubicBezTo>
                    <a:pt x="17881" y="1882"/>
                    <a:pt x="17902" y="1862"/>
                    <a:pt x="17882" y="1870"/>
                  </a:cubicBezTo>
                  <a:cubicBezTo>
                    <a:pt x="17882" y="1870"/>
                    <a:pt x="17859" y="1860"/>
                    <a:pt x="17873" y="1874"/>
                  </a:cubicBezTo>
                  <a:close/>
                  <a:moveTo>
                    <a:pt x="18829" y="1850"/>
                  </a:moveTo>
                  <a:cubicBezTo>
                    <a:pt x="18837" y="1858"/>
                    <a:pt x="18858" y="1838"/>
                    <a:pt x="18838" y="1845"/>
                  </a:cubicBezTo>
                  <a:cubicBezTo>
                    <a:pt x="18838" y="1845"/>
                    <a:pt x="18815" y="1836"/>
                    <a:pt x="18829" y="1850"/>
                  </a:cubicBezTo>
                  <a:close/>
                  <a:moveTo>
                    <a:pt x="18586" y="2603"/>
                  </a:moveTo>
                  <a:cubicBezTo>
                    <a:pt x="18594" y="2612"/>
                    <a:pt x="18615" y="2592"/>
                    <a:pt x="18595" y="2599"/>
                  </a:cubicBezTo>
                  <a:cubicBezTo>
                    <a:pt x="18595" y="2599"/>
                    <a:pt x="18572" y="2590"/>
                    <a:pt x="18586" y="2603"/>
                  </a:cubicBezTo>
                  <a:close/>
                  <a:moveTo>
                    <a:pt x="21430" y="3786"/>
                  </a:moveTo>
                  <a:cubicBezTo>
                    <a:pt x="21438" y="3795"/>
                    <a:pt x="21459" y="3775"/>
                    <a:pt x="21439" y="3782"/>
                  </a:cubicBezTo>
                  <a:cubicBezTo>
                    <a:pt x="21439" y="3782"/>
                    <a:pt x="21416" y="3773"/>
                    <a:pt x="21430" y="3786"/>
                  </a:cubicBezTo>
                  <a:close/>
                  <a:moveTo>
                    <a:pt x="10913" y="1388"/>
                  </a:moveTo>
                  <a:cubicBezTo>
                    <a:pt x="10922" y="1396"/>
                    <a:pt x="10943" y="1376"/>
                    <a:pt x="10923" y="1384"/>
                  </a:cubicBezTo>
                  <a:cubicBezTo>
                    <a:pt x="10922" y="1384"/>
                    <a:pt x="10900" y="1374"/>
                    <a:pt x="10913" y="1388"/>
                  </a:cubicBezTo>
                  <a:close/>
                  <a:moveTo>
                    <a:pt x="17622" y="1744"/>
                  </a:moveTo>
                  <a:cubicBezTo>
                    <a:pt x="17630" y="1753"/>
                    <a:pt x="17651" y="1733"/>
                    <a:pt x="17631" y="1740"/>
                  </a:cubicBezTo>
                  <a:cubicBezTo>
                    <a:pt x="17631" y="1740"/>
                    <a:pt x="17608" y="1731"/>
                    <a:pt x="17622" y="1744"/>
                  </a:cubicBezTo>
                  <a:close/>
                  <a:moveTo>
                    <a:pt x="16982" y="5309"/>
                  </a:moveTo>
                  <a:cubicBezTo>
                    <a:pt x="16990" y="5318"/>
                    <a:pt x="17011" y="5298"/>
                    <a:pt x="16991" y="5305"/>
                  </a:cubicBezTo>
                  <a:cubicBezTo>
                    <a:pt x="16991" y="5305"/>
                    <a:pt x="16968" y="5296"/>
                    <a:pt x="16982" y="5309"/>
                  </a:cubicBezTo>
                  <a:close/>
                  <a:moveTo>
                    <a:pt x="22985" y="2725"/>
                  </a:moveTo>
                  <a:cubicBezTo>
                    <a:pt x="22993" y="2733"/>
                    <a:pt x="23014" y="2713"/>
                    <a:pt x="22995" y="2720"/>
                  </a:cubicBezTo>
                  <a:cubicBezTo>
                    <a:pt x="22994" y="2720"/>
                    <a:pt x="22972" y="2711"/>
                    <a:pt x="22985" y="2725"/>
                  </a:cubicBezTo>
                  <a:close/>
                  <a:moveTo>
                    <a:pt x="16528" y="5309"/>
                  </a:moveTo>
                  <a:cubicBezTo>
                    <a:pt x="16536" y="5318"/>
                    <a:pt x="16557" y="5298"/>
                    <a:pt x="16537" y="5305"/>
                  </a:cubicBezTo>
                  <a:cubicBezTo>
                    <a:pt x="16537" y="5305"/>
                    <a:pt x="16514" y="5296"/>
                    <a:pt x="16528" y="5309"/>
                  </a:cubicBezTo>
                  <a:close/>
                  <a:moveTo>
                    <a:pt x="18553" y="2563"/>
                  </a:moveTo>
                  <a:cubicBezTo>
                    <a:pt x="18562" y="2571"/>
                    <a:pt x="18583" y="2551"/>
                    <a:pt x="18563" y="2558"/>
                  </a:cubicBezTo>
                  <a:cubicBezTo>
                    <a:pt x="18563" y="2558"/>
                    <a:pt x="18540" y="2549"/>
                    <a:pt x="18553" y="2563"/>
                  </a:cubicBezTo>
                  <a:close/>
                  <a:moveTo>
                    <a:pt x="17176" y="5334"/>
                  </a:moveTo>
                  <a:cubicBezTo>
                    <a:pt x="17184" y="5342"/>
                    <a:pt x="17205" y="5322"/>
                    <a:pt x="17185" y="5329"/>
                  </a:cubicBezTo>
                  <a:cubicBezTo>
                    <a:pt x="17185" y="5329"/>
                    <a:pt x="17162" y="5320"/>
                    <a:pt x="17176" y="5334"/>
                  </a:cubicBezTo>
                  <a:close/>
                  <a:moveTo>
                    <a:pt x="19048" y="5625"/>
                  </a:moveTo>
                  <a:cubicBezTo>
                    <a:pt x="19056" y="5634"/>
                    <a:pt x="19077" y="5614"/>
                    <a:pt x="19057" y="5621"/>
                  </a:cubicBezTo>
                  <a:cubicBezTo>
                    <a:pt x="19057" y="5621"/>
                    <a:pt x="19034" y="5612"/>
                    <a:pt x="19048" y="5625"/>
                  </a:cubicBezTo>
                  <a:close/>
                  <a:moveTo>
                    <a:pt x="20644" y="3810"/>
                  </a:moveTo>
                  <a:cubicBezTo>
                    <a:pt x="20652" y="3819"/>
                    <a:pt x="20673" y="3799"/>
                    <a:pt x="20653" y="3806"/>
                  </a:cubicBezTo>
                  <a:cubicBezTo>
                    <a:pt x="20653" y="3806"/>
                    <a:pt x="20630" y="3797"/>
                    <a:pt x="20644" y="3810"/>
                  </a:cubicBezTo>
                  <a:close/>
                  <a:moveTo>
                    <a:pt x="18002" y="5504"/>
                  </a:moveTo>
                  <a:cubicBezTo>
                    <a:pt x="18011" y="5512"/>
                    <a:pt x="18032" y="5492"/>
                    <a:pt x="18012" y="5499"/>
                  </a:cubicBezTo>
                  <a:cubicBezTo>
                    <a:pt x="18012" y="5500"/>
                    <a:pt x="17989" y="5490"/>
                    <a:pt x="18002" y="5504"/>
                  </a:cubicBezTo>
                  <a:close/>
                  <a:moveTo>
                    <a:pt x="17573" y="4564"/>
                  </a:moveTo>
                  <a:cubicBezTo>
                    <a:pt x="17581" y="4572"/>
                    <a:pt x="17602" y="4552"/>
                    <a:pt x="17582" y="4560"/>
                  </a:cubicBezTo>
                  <a:cubicBezTo>
                    <a:pt x="17582" y="4560"/>
                    <a:pt x="17559" y="4550"/>
                    <a:pt x="17573" y="4564"/>
                  </a:cubicBezTo>
                  <a:close/>
                  <a:moveTo>
                    <a:pt x="19550" y="1704"/>
                  </a:moveTo>
                  <a:cubicBezTo>
                    <a:pt x="19558" y="1712"/>
                    <a:pt x="19579" y="1692"/>
                    <a:pt x="19559" y="1700"/>
                  </a:cubicBezTo>
                  <a:cubicBezTo>
                    <a:pt x="19559" y="1700"/>
                    <a:pt x="19536" y="1690"/>
                    <a:pt x="19550" y="1704"/>
                  </a:cubicBezTo>
                  <a:close/>
                  <a:moveTo>
                    <a:pt x="20603" y="4313"/>
                  </a:moveTo>
                  <a:cubicBezTo>
                    <a:pt x="20611" y="4321"/>
                    <a:pt x="20632" y="4301"/>
                    <a:pt x="20613" y="4308"/>
                  </a:cubicBezTo>
                  <a:cubicBezTo>
                    <a:pt x="20612" y="4309"/>
                    <a:pt x="20590" y="4299"/>
                    <a:pt x="20603" y="4313"/>
                  </a:cubicBezTo>
                  <a:close/>
                  <a:moveTo>
                    <a:pt x="17071" y="2538"/>
                  </a:moveTo>
                  <a:cubicBezTo>
                    <a:pt x="17079" y="2547"/>
                    <a:pt x="17100" y="2527"/>
                    <a:pt x="17080" y="2534"/>
                  </a:cubicBezTo>
                  <a:cubicBezTo>
                    <a:pt x="17080" y="2534"/>
                    <a:pt x="17057" y="2525"/>
                    <a:pt x="17071" y="2538"/>
                  </a:cubicBezTo>
                  <a:close/>
                  <a:moveTo>
                    <a:pt x="23261" y="4791"/>
                  </a:moveTo>
                  <a:cubicBezTo>
                    <a:pt x="23269" y="4799"/>
                    <a:pt x="23290" y="4779"/>
                    <a:pt x="23270" y="4786"/>
                  </a:cubicBezTo>
                  <a:cubicBezTo>
                    <a:pt x="23270" y="4787"/>
                    <a:pt x="23247" y="4777"/>
                    <a:pt x="23261" y="4791"/>
                  </a:cubicBezTo>
                  <a:close/>
                  <a:moveTo>
                    <a:pt x="17994" y="1874"/>
                  </a:moveTo>
                  <a:cubicBezTo>
                    <a:pt x="18003" y="1882"/>
                    <a:pt x="18024" y="1862"/>
                    <a:pt x="18004" y="1870"/>
                  </a:cubicBezTo>
                  <a:cubicBezTo>
                    <a:pt x="18004" y="1870"/>
                    <a:pt x="17981" y="1860"/>
                    <a:pt x="17994" y="1874"/>
                  </a:cubicBezTo>
                  <a:close/>
                  <a:moveTo>
                    <a:pt x="729" y="2417"/>
                  </a:moveTo>
                  <a:cubicBezTo>
                    <a:pt x="737" y="2425"/>
                    <a:pt x="758" y="2405"/>
                    <a:pt x="739" y="2413"/>
                  </a:cubicBezTo>
                  <a:cubicBezTo>
                    <a:pt x="738" y="2413"/>
                    <a:pt x="716" y="2403"/>
                    <a:pt x="729" y="2417"/>
                  </a:cubicBezTo>
                  <a:close/>
                  <a:moveTo>
                    <a:pt x="18343" y="1979"/>
                  </a:moveTo>
                  <a:cubicBezTo>
                    <a:pt x="18351" y="1988"/>
                    <a:pt x="18372" y="1968"/>
                    <a:pt x="18352" y="1975"/>
                  </a:cubicBezTo>
                  <a:cubicBezTo>
                    <a:pt x="18352" y="1975"/>
                    <a:pt x="18329" y="1966"/>
                    <a:pt x="18343" y="1979"/>
                  </a:cubicBezTo>
                  <a:close/>
                  <a:moveTo>
                    <a:pt x="15564" y="2141"/>
                  </a:moveTo>
                  <a:cubicBezTo>
                    <a:pt x="15572" y="2150"/>
                    <a:pt x="15593" y="2130"/>
                    <a:pt x="15573" y="2137"/>
                  </a:cubicBezTo>
                  <a:cubicBezTo>
                    <a:pt x="15573" y="2137"/>
                    <a:pt x="15550" y="2128"/>
                    <a:pt x="15564" y="2141"/>
                  </a:cubicBezTo>
                  <a:close/>
                  <a:moveTo>
                    <a:pt x="16974" y="5253"/>
                  </a:moveTo>
                  <a:cubicBezTo>
                    <a:pt x="16982" y="5261"/>
                    <a:pt x="17003" y="5241"/>
                    <a:pt x="16983" y="5248"/>
                  </a:cubicBezTo>
                  <a:cubicBezTo>
                    <a:pt x="16983" y="5248"/>
                    <a:pt x="16960" y="5239"/>
                    <a:pt x="16974" y="5253"/>
                  </a:cubicBezTo>
                  <a:close/>
                  <a:moveTo>
                    <a:pt x="19582" y="5318"/>
                  </a:moveTo>
                  <a:cubicBezTo>
                    <a:pt x="19591" y="5326"/>
                    <a:pt x="19612" y="5306"/>
                    <a:pt x="19592" y="5313"/>
                  </a:cubicBezTo>
                  <a:cubicBezTo>
                    <a:pt x="19592" y="5313"/>
                    <a:pt x="19569" y="5304"/>
                    <a:pt x="19582" y="5318"/>
                  </a:cubicBezTo>
                  <a:close/>
                  <a:moveTo>
                    <a:pt x="20960" y="3835"/>
                  </a:moveTo>
                  <a:cubicBezTo>
                    <a:pt x="20968" y="3843"/>
                    <a:pt x="20989" y="3823"/>
                    <a:pt x="20969" y="3830"/>
                  </a:cubicBezTo>
                  <a:cubicBezTo>
                    <a:pt x="20969" y="3830"/>
                    <a:pt x="20946" y="3821"/>
                    <a:pt x="20960" y="3835"/>
                  </a:cubicBezTo>
                  <a:close/>
                  <a:moveTo>
                    <a:pt x="19331" y="4856"/>
                  </a:moveTo>
                  <a:cubicBezTo>
                    <a:pt x="19339" y="4864"/>
                    <a:pt x="19360" y="4844"/>
                    <a:pt x="19341" y="4851"/>
                  </a:cubicBezTo>
                  <a:cubicBezTo>
                    <a:pt x="19340" y="4851"/>
                    <a:pt x="19318" y="4842"/>
                    <a:pt x="19331" y="4856"/>
                  </a:cubicBezTo>
                  <a:close/>
                  <a:moveTo>
                    <a:pt x="19801" y="4272"/>
                  </a:moveTo>
                  <a:cubicBezTo>
                    <a:pt x="19809" y="4281"/>
                    <a:pt x="19830" y="4261"/>
                    <a:pt x="19810" y="4268"/>
                  </a:cubicBezTo>
                  <a:cubicBezTo>
                    <a:pt x="19810" y="4268"/>
                    <a:pt x="19787" y="4259"/>
                    <a:pt x="19801" y="4272"/>
                  </a:cubicBezTo>
                  <a:close/>
                  <a:moveTo>
                    <a:pt x="18602" y="2417"/>
                  </a:moveTo>
                  <a:cubicBezTo>
                    <a:pt x="18610" y="2425"/>
                    <a:pt x="18631" y="2405"/>
                    <a:pt x="18611" y="2413"/>
                  </a:cubicBezTo>
                  <a:cubicBezTo>
                    <a:pt x="18611" y="2413"/>
                    <a:pt x="18588" y="2403"/>
                    <a:pt x="18602" y="2417"/>
                  </a:cubicBezTo>
                  <a:close/>
                  <a:moveTo>
                    <a:pt x="11651" y="1623"/>
                  </a:moveTo>
                  <a:cubicBezTo>
                    <a:pt x="11659" y="1631"/>
                    <a:pt x="11680" y="1611"/>
                    <a:pt x="11660" y="1619"/>
                  </a:cubicBezTo>
                  <a:cubicBezTo>
                    <a:pt x="11660" y="1619"/>
                    <a:pt x="11637" y="1609"/>
                    <a:pt x="11651" y="1623"/>
                  </a:cubicBezTo>
                  <a:close/>
                  <a:moveTo>
                    <a:pt x="18942" y="4272"/>
                  </a:moveTo>
                  <a:cubicBezTo>
                    <a:pt x="18951" y="4281"/>
                    <a:pt x="18972" y="4261"/>
                    <a:pt x="18952" y="4268"/>
                  </a:cubicBezTo>
                  <a:cubicBezTo>
                    <a:pt x="18951" y="4268"/>
                    <a:pt x="18929" y="4259"/>
                    <a:pt x="18942" y="4272"/>
                  </a:cubicBezTo>
                  <a:close/>
                  <a:moveTo>
                    <a:pt x="18059" y="4272"/>
                  </a:moveTo>
                  <a:cubicBezTo>
                    <a:pt x="18067" y="4281"/>
                    <a:pt x="18088" y="4261"/>
                    <a:pt x="18069" y="4268"/>
                  </a:cubicBezTo>
                  <a:cubicBezTo>
                    <a:pt x="18068" y="4268"/>
                    <a:pt x="18046" y="4259"/>
                    <a:pt x="18059" y="4272"/>
                  </a:cubicBezTo>
                  <a:close/>
                  <a:moveTo>
                    <a:pt x="20368" y="4645"/>
                  </a:moveTo>
                  <a:cubicBezTo>
                    <a:pt x="20377" y="4653"/>
                    <a:pt x="20398" y="4633"/>
                    <a:pt x="20378" y="4641"/>
                  </a:cubicBezTo>
                  <a:cubicBezTo>
                    <a:pt x="20377" y="4641"/>
                    <a:pt x="20355" y="4631"/>
                    <a:pt x="20368" y="4645"/>
                  </a:cubicBezTo>
                  <a:close/>
                  <a:moveTo>
                    <a:pt x="20474" y="3373"/>
                  </a:moveTo>
                  <a:cubicBezTo>
                    <a:pt x="20482" y="3381"/>
                    <a:pt x="20503" y="3361"/>
                    <a:pt x="20483" y="3369"/>
                  </a:cubicBezTo>
                  <a:cubicBezTo>
                    <a:pt x="20483" y="3369"/>
                    <a:pt x="20460" y="3359"/>
                    <a:pt x="20474" y="3373"/>
                  </a:cubicBezTo>
                  <a:close/>
                  <a:moveTo>
                    <a:pt x="16593" y="2141"/>
                  </a:moveTo>
                  <a:cubicBezTo>
                    <a:pt x="16601" y="2150"/>
                    <a:pt x="16622" y="2130"/>
                    <a:pt x="16602" y="2137"/>
                  </a:cubicBezTo>
                  <a:cubicBezTo>
                    <a:pt x="16602" y="2137"/>
                    <a:pt x="16579" y="2128"/>
                    <a:pt x="16593" y="2141"/>
                  </a:cubicBezTo>
                  <a:close/>
                  <a:moveTo>
                    <a:pt x="15945" y="5334"/>
                  </a:moveTo>
                  <a:cubicBezTo>
                    <a:pt x="15953" y="5342"/>
                    <a:pt x="15974" y="5322"/>
                    <a:pt x="15954" y="5329"/>
                  </a:cubicBezTo>
                  <a:cubicBezTo>
                    <a:pt x="15954" y="5329"/>
                    <a:pt x="15931" y="5320"/>
                    <a:pt x="15945" y="5334"/>
                  </a:cubicBezTo>
                  <a:close/>
                  <a:moveTo>
                    <a:pt x="17565" y="2976"/>
                  </a:moveTo>
                  <a:cubicBezTo>
                    <a:pt x="17573" y="2984"/>
                    <a:pt x="17594" y="2964"/>
                    <a:pt x="17574" y="2972"/>
                  </a:cubicBezTo>
                  <a:cubicBezTo>
                    <a:pt x="17574" y="2972"/>
                    <a:pt x="17551" y="2962"/>
                    <a:pt x="17565" y="2976"/>
                  </a:cubicBezTo>
                  <a:close/>
                  <a:moveTo>
                    <a:pt x="19590" y="2417"/>
                  </a:moveTo>
                  <a:cubicBezTo>
                    <a:pt x="19599" y="2425"/>
                    <a:pt x="19620" y="2405"/>
                    <a:pt x="19600" y="2413"/>
                  </a:cubicBezTo>
                  <a:cubicBezTo>
                    <a:pt x="19600" y="2413"/>
                    <a:pt x="19577" y="2403"/>
                    <a:pt x="19590" y="2417"/>
                  </a:cubicBezTo>
                  <a:close/>
                  <a:moveTo>
                    <a:pt x="16439" y="2287"/>
                  </a:moveTo>
                  <a:cubicBezTo>
                    <a:pt x="16447" y="2296"/>
                    <a:pt x="16468" y="2276"/>
                    <a:pt x="16448" y="2283"/>
                  </a:cubicBezTo>
                  <a:cubicBezTo>
                    <a:pt x="16448" y="2283"/>
                    <a:pt x="16425" y="2274"/>
                    <a:pt x="16439" y="2287"/>
                  </a:cubicBezTo>
                  <a:close/>
                  <a:moveTo>
                    <a:pt x="22086" y="1121"/>
                  </a:moveTo>
                  <a:cubicBezTo>
                    <a:pt x="22094" y="1129"/>
                    <a:pt x="22115" y="1109"/>
                    <a:pt x="22095" y="1116"/>
                  </a:cubicBezTo>
                  <a:cubicBezTo>
                    <a:pt x="22095" y="1116"/>
                    <a:pt x="22072" y="1107"/>
                    <a:pt x="22086" y="1121"/>
                  </a:cubicBezTo>
                  <a:close/>
                  <a:moveTo>
                    <a:pt x="19801" y="5358"/>
                  </a:moveTo>
                  <a:cubicBezTo>
                    <a:pt x="19809" y="5366"/>
                    <a:pt x="19830" y="5346"/>
                    <a:pt x="19810" y="5354"/>
                  </a:cubicBezTo>
                  <a:cubicBezTo>
                    <a:pt x="19810" y="5354"/>
                    <a:pt x="19787" y="5344"/>
                    <a:pt x="19801" y="5358"/>
                  </a:cubicBezTo>
                  <a:close/>
                  <a:moveTo>
                    <a:pt x="16544" y="1915"/>
                  </a:moveTo>
                  <a:cubicBezTo>
                    <a:pt x="16552" y="1923"/>
                    <a:pt x="16573" y="1903"/>
                    <a:pt x="16554" y="1910"/>
                  </a:cubicBezTo>
                  <a:cubicBezTo>
                    <a:pt x="16553" y="1910"/>
                    <a:pt x="16531" y="1901"/>
                    <a:pt x="16544" y="1915"/>
                  </a:cubicBezTo>
                  <a:close/>
                  <a:moveTo>
                    <a:pt x="20960" y="4880"/>
                  </a:moveTo>
                  <a:cubicBezTo>
                    <a:pt x="20968" y="4888"/>
                    <a:pt x="20989" y="4868"/>
                    <a:pt x="20969" y="4876"/>
                  </a:cubicBezTo>
                  <a:cubicBezTo>
                    <a:pt x="20969" y="4876"/>
                    <a:pt x="20946" y="4866"/>
                    <a:pt x="20960" y="4880"/>
                  </a:cubicBezTo>
                  <a:close/>
                  <a:moveTo>
                    <a:pt x="7292" y="1582"/>
                  </a:moveTo>
                  <a:cubicBezTo>
                    <a:pt x="7300" y="1591"/>
                    <a:pt x="7321" y="1571"/>
                    <a:pt x="7301" y="1578"/>
                  </a:cubicBezTo>
                  <a:cubicBezTo>
                    <a:pt x="7301" y="1578"/>
                    <a:pt x="7278" y="1569"/>
                    <a:pt x="7292" y="1582"/>
                  </a:cubicBezTo>
                  <a:close/>
                  <a:moveTo>
                    <a:pt x="19461" y="5455"/>
                  </a:moveTo>
                  <a:cubicBezTo>
                    <a:pt x="19469" y="5464"/>
                    <a:pt x="19490" y="5444"/>
                    <a:pt x="19470" y="5451"/>
                  </a:cubicBezTo>
                  <a:cubicBezTo>
                    <a:pt x="19470" y="5451"/>
                    <a:pt x="19447" y="5442"/>
                    <a:pt x="19461" y="5455"/>
                  </a:cubicBezTo>
                  <a:close/>
                  <a:moveTo>
                    <a:pt x="15969" y="1890"/>
                  </a:moveTo>
                  <a:cubicBezTo>
                    <a:pt x="15977" y="1899"/>
                    <a:pt x="15998" y="1879"/>
                    <a:pt x="15978" y="1886"/>
                  </a:cubicBezTo>
                  <a:cubicBezTo>
                    <a:pt x="15978" y="1886"/>
                    <a:pt x="15955" y="1877"/>
                    <a:pt x="15969" y="1890"/>
                  </a:cubicBezTo>
                  <a:close/>
                  <a:moveTo>
                    <a:pt x="22183" y="2725"/>
                  </a:moveTo>
                  <a:cubicBezTo>
                    <a:pt x="22191" y="2733"/>
                    <a:pt x="22212" y="2713"/>
                    <a:pt x="22192" y="2720"/>
                  </a:cubicBezTo>
                  <a:cubicBezTo>
                    <a:pt x="22192" y="2720"/>
                    <a:pt x="22169" y="2711"/>
                    <a:pt x="22183" y="2725"/>
                  </a:cubicBezTo>
                  <a:close/>
                  <a:moveTo>
                    <a:pt x="18724" y="1599"/>
                  </a:moveTo>
                  <a:cubicBezTo>
                    <a:pt x="18732" y="1607"/>
                    <a:pt x="18753" y="1587"/>
                    <a:pt x="18733" y="1594"/>
                  </a:cubicBezTo>
                  <a:cubicBezTo>
                    <a:pt x="18733" y="1594"/>
                    <a:pt x="18710" y="1585"/>
                    <a:pt x="18724" y="1599"/>
                  </a:cubicBezTo>
                  <a:close/>
                  <a:moveTo>
                    <a:pt x="19072" y="1639"/>
                  </a:moveTo>
                  <a:cubicBezTo>
                    <a:pt x="19080" y="1647"/>
                    <a:pt x="19101" y="1627"/>
                    <a:pt x="19081" y="1635"/>
                  </a:cubicBezTo>
                  <a:cubicBezTo>
                    <a:pt x="19081" y="1635"/>
                    <a:pt x="19058" y="1625"/>
                    <a:pt x="19072" y="1639"/>
                  </a:cubicBezTo>
                  <a:close/>
                  <a:moveTo>
                    <a:pt x="21478" y="4037"/>
                  </a:moveTo>
                  <a:cubicBezTo>
                    <a:pt x="21487" y="4046"/>
                    <a:pt x="21507" y="4026"/>
                    <a:pt x="21488" y="4033"/>
                  </a:cubicBezTo>
                  <a:cubicBezTo>
                    <a:pt x="21487" y="4033"/>
                    <a:pt x="21465" y="4024"/>
                    <a:pt x="21478" y="4037"/>
                  </a:cubicBezTo>
                  <a:close/>
                  <a:moveTo>
                    <a:pt x="16998" y="805"/>
                  </a:moveTo>
                  <a:cubicBezTo>
                    <a:pt x="17006" y="813"/>
                    <a:pt x="17027" y="793"/>
                    <a:pt x="17007" y="800"/>
                  </a:cubicBezTo>
                  <a:cubicBezTo>
                    <a:pt x="17007" y="800"/>
                    <a:pt x="16984" y="791"/>
                    <a:pt x="16998" y="805"/>
                  </a:cubicBezTo>
                  <a:close/>
                  <a:moveTo>
                    <a:pt x="21162" y="2660"/>
                  </a:moveTo>
                  <a:cubicBezTo>
                    <a:pt x="21171" y="2668"/>
                    <a:pt x="21192" y="2648"/>
                    <a:pt x="21172" y="2656"/>
                  </a:cubicBezTo>
                  <a:cubicBezTo>
                    <a:pt x="21171" y="2656"/>
                    <a:pt x="21149" y="2646"/>
                    <a:pt x="21162" y="2660"/>
                  </a:cubicBezTo>
                  <a:close/>
                  <a:moveTo>
                    <a:pt x="21737" y="4394"/>
                  </a:moveTo>
                  <a:cubicBezTo>
                    <a:pt x="21746" y="4402"/>
                    <a:pt x="21767" y="4382"/>
                    <a:pt x="21747" y="4389"/>
                  </a:cubicBezTo>
                  <a:cubicBezTo>
                    <a:pt x="21747" y="4390"/>
                    <a:pt x="21724" y="4380"/>
                    <a:pt x="21737" y="4394"/>
                  </a:cubicBezTo>
                  <a:close/>
                  <a:moveTo>
                    <a:pt x="21454" y="4621"/>
                  </a:moveTo>
                  <a:cubicBezTo>
                    <a:pt x="21462" y="4629"/>
                    <a:pt x="21483" y="4609"/>
                    <a:pt x="21463" y="4616"/>
                  </a:cubicBezTo>
                  <a:cubicBezTo>
                    <a:pt x="21463" y="4616"/>
                    <a:pt x="21440" y="4607"/>
                    <a:pt x="21454" y="4621"/>
                  </a:cubicBezTo>
                  <a:close/>
                  <a:moveTo>
                    <a:pt x="16836" y="2433"/>
                  </a:moveTo>
                  <a:cubicBezTo>
                    <a:pt x="16844" y="2441"/>
                    <a:pt x="16865" y="2421"/>
                    <a:pt x="16845" y="2429"/>
                  </a:cubicBezTo>
                  <a:cubicBezTo>
                    <a:pt x="16845" y="2429"/>
                    <a:pt x="16822" y="2420"/>
                    <a:pt x="16836" y="2433"/>
                  </a:cubicBezTo>
                  <a:close/>
                  <a:moveTo>
                    <a:pt x="17889" y="1890"/>
                  </a:moveTo>
                  <a:cubicBezTo>
                    <a:pt x="17897" y="1899"/>
                    <a:pt x="17918" y="1879"/>
                    <a:pt x="17898" y="1886"/>
                  </a:cubicBezTo>
                  <a:cubicBezTo>
                    <a:pt x="17898" y="1886"/>
                    <a:pt x="17875" y="1877"/>
                    <a:pt x="17889" y="1890"/>
                  </a:cubicBezTo>
                  <a:close/>
                  <a:moveTo>
                    <a:pt x="16933" y="805"/>
                  </a:moveTo>
                  <a:cubicBezTo>
                    <a:pt x="16941" y="813"/>
                    <a:pt x="16962" y="793"/>
                    <a:pt x="16942" y="800"/>
                  </a:cubicBezTo>
                  <a:cubicBezTo>
                    <a:pt x="16942" y="800"/>
                    <a:pt x="16919" y="791"/>
                    <a:pt x="16933" y="805"/>
                  </a:cubicBezTo>
                  <a:close/>
                  <a:moveTo>
                    <a:pt x="5177" y="1890"/>
                  </a:moveTo>
                  <a:cubicBezTo>
                    <a:pt x="5185" y="1899"/>
                    <a:pt x="5206" y="1879"/>
                    <a:pt x="5187" y="1886"/>
                  </a:cubicBezTo>
                  <a:cubicBezTo>
                    <a:pt x="5186" y="1886"/>
                    <a:pt x="5164" y="1877"/>
                    <a:pt x="5177" y="1890"/>
                  </a:cubicBezTo>
                  <a:close/>
                  <a:moveTo>
                    <a:pt x="17614" y="4289"/>
                  </a:moveTo>
                  <a:cubicBezTo>
                    <a:pt x="17622" y="4297"/>
                    <a:pt x="17643" y="4277"/>
                    <a:pt x="17623" y="4284"/>
                  </a:cubicBezTo>
                  <a:cubicBezTo>
                    <a:pt x="17623" y="4284"/>
                    <a:pt x="17600" y="4275"/>
                    <a:pt x="17614" y="4289"/>
                  </a:cubicBezTo>
                  <a:close/>
                  <a:moveTo>
                    <a:pt x="20741" y="3203"/>
                  </a:moveTo>
                  <a:cubicBezTo>
                    <a:pt x="20749" y="3211"/>
                    <a:pt x="20770" y="3191"/>
                    <a:pt x="20750" y="3198"/>
                  </a:cubicBezTo>
                  <a:cubicBezTo>
                    <a:pt x="20750" y="3199"/>
                    <a:pt x="20727" y="3189"/>
                    <a:pt x="20741" y="3203"/>
                  </a:cubicBezTo>
                  <a:close/>
                  <a:moveTo>
                    <a:pt x="16892" y="5415"/>
                  </a:moveTo>
                  <a:cubicBezTo>
                    <a:pt x="16901" y="5423"/>
                    <a:pt x="16922" y="5403"/>
                    <a:pt x="16902" y="5410"/>
                  </a:cubicBezTo>
                  <a:cubicBezTo>
                    <a:pt x="16902" y="5410"/>
                    <a:pt x="16879" y="5401"/>
                    <a:pt x="16892" y="5415"/>
                  </a:cubicBezTo>
                  <a:close/>
                  <a:moveTo>
                    <a:pt x="15791" y="1744"/>
                  </a:moveTo>
                  <a:lnTo>
                    <a:pt x="15807" y="1720"/>
                  </a:lnTo>
                  <a:cubicBezTo>
                    <a:pt x="15786" y="1728"/>
                    <a:pt x="15795" y="1720"/>
                    <a:pt x="15791" y="1744"/>
                  </a:cubicBezTo>
                  <a:close/>
                  <a:moveTo>
                    <a:pt x="18399" y="3211"/>
                  </a:moveTo>
                  <a:cubicBezTo>
                    <a:pt x="18387" y="3222"/>
                    <a:pt x="18396" y="3222"/>
                    <a:pt x="18383" y="3211"/>
                  </a:cubicBezTo>
                  <a:lnTo>
                    <a:pt x="18399" y="3211"/>
                  </a:lnTo>
                  <a:close/>
                  <a:moveTo>
                    <a:pt x="13887" y="2352"/>
                  </a:moveTo>
                  <a:cubicBezTo>
                    <a:pt x="13883" y="2369"/>
                    <a:pt x="13898" y="2358"/>
                    <a:pt x="13898" y="2350"/>
                  </a:cubicBezTo>
                  <a:cubicBezTo>
                    <a:pt x="13898" y="2350"/>
                    <a:pt x="13890" y="2332"/>
                    <a:pt x="13887" y="2352"/>
                  </a:cubicBezTo>
                  <a:close/>
                  <a:moveTo>
                    <a:pt x="14243" y="1769"/>
                  </a:moveTo>
                  <a:cubicBezTo>
                    <a:pt x="14240" y="1786"/>
                    <a:pt x="14255" y="1774"/>
                    <a:pt x="14254" y="1767"/>
                  </a:cubicBezTo>
                  <a:cubicBezTo>
                    <a:pt x="14254" y="1767"/>
                    <a:pt x="14247" y="1749"/>
                    <a:pt x="14243" y="1769"/>
                  </a:cubicBezTo>
                  <a:close/>
                  <a:moveTo>
                    <a:pt x="20911" y="2506"/>
                  </a:moveTo>
                  <a:cubicBezTo>
                    <a:pt x="20908" y="2523"/>
                    <a:pt x="20923" y="2512"/>
                    <a:pt x="20922" y="2504"/>
                  </a:cubicBezTo>
                  <a:cubicBezTo>
                    <a:pt x="20922" y="2504"/>
                    <a:pt x="20915" y="2486"/>
                    <a:pt x="20911" y="2506"/>
                  </a:cubicBezTo>
                  <a:close/>
                  <a:moveTo>
                    <a:pt x="18480" y="1963"/>
                  </a:moveTo>
                  <a:cubicBezTo>
                    <a:pt x="18477" y="1981"/>
                    <a:pt x="18492" y="1969"/>
                    <a:pt x="18491" y="1962"/>
                  </a:cubicBezTo>
                  <a:cubicBezTo>
                    <a:pt x="18491" y="1961"/>
                    <a:pt x="18484" y="1943"/>
                    <a:pt x="18480" y="1963"/>
                  </a:cubicBezTo>
                  <a:close/>
                  <a:moveTo>
                    <a:pt x="23269" y="3073"/>
                  </a:moveTo>
                  <a:cubicBezTo>
                    <a:pt x="23265" y="3091"/>
                    <a:pt x="23280" y="3079"/>
                    <a:pt x="23280" y="3072"/>
                  </a:cubicBezTo>
                  <a:cubicBezTo>
                    <a:pt x="23280" y="3071"/>
                    <a:pt x="23272" y="3053"/>
                    <a:pt x="23269" y="3073"/>
                  </a:cubicBezTo>
                  <a:close/>
                  <a:moveTo>
                    <a:pt x="17938" y="1777"/>
                  </a:moveTo>
                  <a:cubicBezTo>
                    <a:pt x="17934" y="1794"/>
                    <a:pt x="17949" y="1782"/>
                    <a:pt x="17949" y="1775"/>
                  </a:cubicBezTo>
                  <a:cubicBezTo>
                    <a:pt x="17949" y="1775"/>
                    <a:pt x="17941" y="1757"/>
                    <a:pt x="17938" y="1777"/>
                  </a:cubicBezTo>
                  <a:close/>
                  <a:moveTo>
                    <a:pt x="15337" y="2077"/>
                  </a:moveTo>
                  <a:cubicBezTo>
                    <a:pt x="15334" y="2094"/>
                    <a:pt x="15349" y="2082"/>
                    <a:pt x="15348" y="2075"/>
                  </a:cubicBezTo>
                  <a:cubicBezTo>
                    <a:pt x="15348" y="2075"/>
                    <a:pt x="15341" y="2057"/>
                    <a:pt x="15337" y="2077"/>
                  </a:cubicBezTo>
                  <a:close/>
                  <a:moveTo>
                    <a:pt x="14276" y="2433"/>
                  </a:moveTo>
                  <a:cubicBezTo>
                    <a:pt x="14272" y="2450"/>
                    <a:pt x="14287" y="2439"/>
                    <a:pt x="14286" y="2431"/>
                  </a:cubicBezTo>
                  <a:cubicBezTo>
                    <a:pt x="14286" y="2431"/>
                    <a:pt x="14279" y="2413"/>
                    <a:pt x="14276" y="2433"/>
                  </a:cubicBezTo>
                  <a:close/>
                  <a:moveTo>
                    <a:pt x="20741" y="5147"/>
                  </a:moveTo>
                  <a:cubicBezTo>
                    <a:pt x="20738" y="5165"/>
                    <a:pt x="20753" y="5153"/>
                    <a:pt x="20752" y="5146"/>
                  </a:cubicBezTo>
                  <a:cubicBezTo>
                    <a:pt x="20752" y="5145"/>
                    <a:pt x="20745" y="5128"/>
                    <a:pt x="20741" y="5147"/>
                  </a:cubicBezTo>
                  <a:close/>
                  <a:moveTo>
                    <a:pt x="3775" y="6841"/>
                  </a:moveTo>
                  <a:cubicBezTo>
                    <a:pt x="3772" y="6858"/>
                    <a:pt x="3787" y="6846"/>
                    <a:pt x="3786" y="6839"/>
                  </a:cubicBezTo>
                  <a:cubicBezTo>
                    <a:pt x="3786" y="6839"/>
                    <a:pt x="3779" y="6821"/>
                    <a:pt x="3775" y="6841"/>
                  </a:cubicBezTo>
                  <a:close/>
                  <a:moveTo>
                    <a:pt x="19971" y="2125"/>
                  </a:moveTo>
                  <a:cubicBezTo>
                    <a:pt x="19968" y="2143"/>
                    <a:pt x="19983" y="2131"/>
                    <a:pt x="19982" y="2124"/>
                  </a:cubicBezTo>
                  <a:cubicBezTo>
                    <a:pt x="19982" y="2123"/>
                    <a:pt x="19975" y="2106"/>
                    <a:pt x="19971" y="2125"/>
                  </a:cubicBezTo>
                  <a:close/>
                  <a:moveTo>
                    <a:pt x="16965" y="1769"/>
                  </a:moveTo>
                  <a:cubicBezTo>
                    <a:pt x="16962" y="1786"/>
                    <a:pt x="16977" y="1774"/>
                    <a:pt x="16976" y="1767"/>
                  </a:cubicBezTo>
                  <a:cubicBezTo>
                    <a:pt x="16976" y="1767"/>
                    <a:pt x="16969" y="1749"/>
                    <a:pt x="16965" y="1769"/>
                  </a:cubicBezTo>
                  <a:close/>
                  <a:moveTo>
                    <a:pt x="22734" y="3478"/>
                  </a:moveTo>
                  <a:cubicBezTo>
                    <a:pt x="22731" y="3496"/>
                    <a:pt x="22746" y="3484"/>
                    <a:pt x="22745" y="3477"/>
                  </a:cubicBezTo>
                  <a:cubicBezTo>
                    <a:pt x="22745" y="3476"/>
                    <a:pt x="22738" y="3459"/>
                    <a:pt x="22734" y="3478"/>
                  </a:cubicBezTo>
                  <a:close/>
                  <a:moveTo>
                    <a:pt x="17046" y="2644"/>
                  </a:moveTo>
                  <a:cubicBezTo>
                    <a:pt x="17043" y="2661"/>
                    <a:pt x="17058" y="2649"/>
                    <a:pt x="17057" y="2642"/>
                  </a:cubicBezTo>
                  <a:cubicBezTo>
                    <a:pt x="17057" y="2642"/>
                    <a:pt x="17050" y="2624"/>
                    <a:pt x="17046" y="2644"/>
                  </a:cubicBezTo>
                  <a:close/>
                  <a:moveTo>
                    <a:pt x="22758" y="3478"/>
                  </a:moveTo>
                  <a:cubicBezTo>
                    <a:pt x="22755" y="3496"/>
                    <a:pt x="22770" y="3484"/>
                    <a:pt x="22769" y="3477"/>
                  </a:cubicBezTo>
                  <a:cubicBezTo>
                    <a:pt x="22769" y="3476"/>
                    <a:pt x="22762" y="3459"/>
                    <a:pt x="22758" y="3478"/>
                  </a:cubicBezTo>
                  <a:close/>
                  <a:moveTo>
                    <a:pt x="20401" y="5455"/>
                  </a:moveTo>
                  <a:cubicBezTo>
                    <a:pt x="20397" y="5473"/>
                    <a:pt x="20412" y="5461"/>
                    <a:pt x="20412" y="5454"/>
                  </a:cubicBezTo>
                  <a:cubicBezTo>
                    <a:pt x="20411" y="5453"/>
                    <a:pt x="20404" y="5436"/>
                    <a:pt x="20401" y="5455"/>
                  </a:cubicBezTo>
                  <a:close/>
                  <a:moveTo>
                    <a:pt x="16730" y="2433"/>
                  </a:moveTo>
                  <a:cubicBezTo>
                    <a:pt x="16727" y="2450"/>
                    <a:pt x="16742" y="2439"/>
                    <a:pt x="16741" y="2431"/>
                  </a:cubicBezTo>
                  <a:cubicBezTo>
                    <a:pt x="16741" y="2431"/>
                    <a:pt x="16734" y="2413"/>
                    <a:pt x="16730" y="2433"/>
                  </a:cubicBezTo>
                  <a:close/>
                  <a:moveTo>
                    <a:pt x="15669" y="2158"/>
                  </a:moveTo>
                  <a:cubicBezTo>
                    <a:pt x="15666" y="2175"/>
                    <a:pt x="15681" y="2163"/>
                    <a:pt x="15680" y="2156"/>
                  </a:cubicBezTo>
                  <a:cubicBezTo>
                    <a:pt x="15680" y="2156"/>
                    <a:pt x="15673" y="2138"/>
                    <a:pt x="15669" y="2158"/>
                  </a:cubicBezTo>
                  <a:close/>
                  <a:moveTo>
                    <a:pt x="19752" y="4054"/>
                  </a:moveTo>
                  <a:cubicBezTo>
                    <a:pt x="19743" y="4028"/>
                    <a:pt x="19770" y="4042"/>
                    <a:pt x="19728" y="4037"/>
                  </a:cubicBezTo>
                  <a:lnTo>
                    <a:pt x="19752" y="4054"/>
                  </a:lnTo>
                  <a:close/>
                  <a:moveTo>
                    <a:pt x="17873" y="2692"/>
                  </a:moveTo>
                  <a:cubicBezTo>
                    <a:pt x="17898" y="2683"/>
                    <a:pt x="17884" y="2710"/>
                    <a:pt x="17889" y="2668"/>
                  </a:cubicBezTo>
                  <a:lnTo>
                    <a:pt x="17873" y="2692"/>
                  </a:lnTo>
                  <a:close/>
                  <a:moveTo>
                    <a:pt x="16099" y="2603"/>
                  </a:moveTo>
                  <a:cubicBezTo>
                    <a:pt x="16089" y="2578"/>
                    <a:pt x="16116" y="2592"/>
                    <a:pt x="16074" y="2587"/>
                  </a:cubicBezTo>
                  <a:lnTo>
                    <a:pt x="16099" y="2603"/>
                  </a:lnTo>
                  <a:close/>
                  <a:moveTo>
                    <a:pt x="20514" y="2060"/>
                  </a:moveTo>
                  <a:cubicBezTo>
                    <a:pt x="20504" y="2035"/>
                    <a:pt x="20532" y="2049"/>
                    <a:pt x="20490" y="2044"/>
                  </a:cubicBezTo>
                  <a:lnTo>
                    <a:pt x="20514" y="2060"/>
                  </a:lnTo>
                  <a:close/>
                  <a:moveTo>
                    <a:pt x="12526" y="5901"/>
                  </a:moveTo>
                  <a:cubicBezTo>
                    <a:pt x="12551" y="5891"/>
                    <a:pt x="12537" y="5918"/>
                    <a:pt x="12542" y="5877"/>
                  </a:cubicBezTo>
                  <a:lnTo>
                    <a:pt x="12526" y="5901"/>
                  </a:lnTo>
                  <a:close/>
                  <a:moveTo>
                    <a:pt x="15580" y="1785"/>
                  </a:moveTo>
                  <a:lnTo>
                    <a:pt x="15604" y="1769"/>
                  </a:lnTo>
                  <a:cubicBezTo>
                    <a:pt x="15554" y="1773"/>
                    <a:pt x="15591" y="1772"/>
                    <a:pt x="15580" y="1785"/>
                  </a:cubicBezTo>
                  <a:close/>
                  <a:moveTo>
                    <a:pt x="21527" y="4783"/>
                  </a:moveTo>
                  <a:cubicBezTo>
                    <a:pt x="21507" y="4788"/>
                    <a:pt x="21516" y="4779"/>
                    <a:pt x="21511" y="4799"/>
                  </a:cubicBezTo>
                  <a:cubicBezTo>
                    <a:pt x="21532" y="4793"/>
                    <a:pt x="21520" y="4802"/>
                    <a:pt x="21527" y="4783"/>
                  </a:cubicBezTo>
                  <a:cubicBezTo>
                    <a:pt x="21542" y="4775"/>
                    <a:pt x="21537" y="4777"/>
                    <a:pt x="21559" y="4775"/>
                  </a:cubicBezTo>
                  <a:lnTo>
                    <a:pt x="21535" y="4758"/>
                  </a:lnTo>
                  <a:cubicBezTo>
                    <a:pt x="21529" y="4769"/>
                    <a:pt x="21530" y="4767"/>
                    <a:pt x="21527" y="4783"/>
                  </a:cubicBezTo>
                  <a:close/>
                  <a:moveTo>
                    <a:pt x="16585" y="1712"/>
                  </a:moveTo>
                  <a:cubicBezTo>
                    <a:pt x="16579" y="1692"/>
                    <a:pt x="16588" y="1701"/>
                    <a:pt x="16568" y="1696"/>
                  </a:cubicBezTo>
                  <a:cubicBezTo>
                    <a:pt x="16574" y="1717"/>
                    <a:pt x="16565" y="1705"/>
                    <a:pt x="16585" y="1712"/>
                  </a:cubicBezTo>
                  <a:cubicBezTo>
                    <a:pt x="16558" y="1748"/>
                    <a:pt x="16581" y="1718"/>
                    <a:pt x="16560" y="1724"/>
                  </a:cubicBezTo>
                  <a:cubicBezTo>
                    <a:pt x="16539" y="1729"/>
                    <a:pt x="16543" y="1727"/>
                    <a:pt x="16536" y="1753"/>
                  </a:cubicBezTo>
                  <a:cubicBezTo>
                    <a:pt x="16578" y="1756"/>
                    <a:pt x="16551" y="1745"/>
                    <a:pt x="16560" y="1769"/>
                  </a:cubicBezTo>
                  <a:lnTo>
                    <a:pt x="16601" y="1736"/>
                  </a:lnTo>
                  <a:cubicBezTo>
                    <a:pt x="16629" y="1744"/>
                    <a:pt x="16626" y="1741"/>
                    <a:pt x="16633" y="1769"/>
                  </a:cubicBezTo>
                  <a:cubicBezTo>
                    <a:pt x="16667" y="1761"/>
                    <a:pt x="16655" y="1753"/>
                    <a:pt x="16698" y="1753"/>
                  </a:cubicBezTo>
                  <a:lnTo>
                    <a:pt x="16698" y="1736"/>
                  </a:lnTo>
                  <a:cubicBezTo>
                    <a:pt x="16667" y="1728"/>
                    <a:pt x="16666" y="1725"/>
                    <a:pt x="16666" y="1688"/>
                  </a:cubicBezTo>
                  <a:cubicBezTo>
                    <a:pt x="16641" y="1701"/>
                    <a:pt x="16621" y="1711"/>
                    <a:pt x="16585" y="1712"/>
                  </a:cubicBezTo>
                  <a:close/>
                  <a:moveTo>
                    <a:pt x="15078" y="2231"/>
                  </a:moveTo>
                  <a:cubicBezTo>
                    <a:pt x="15097" y="2225"/>
                    <a:pt x="15089" y="2234"/>
                    <a:pt x="15094" y="2214"/>
                  </a:cubicBezTo>
                  <a:cubicBezTo>
                    <a:pt x="15073" y="2220"/>
                    <a:pt x="15085" y="2211"/>
                    <a:pt x="15078" y="2231"/>
                  </a:cubicBezTo>
                  <a:cubicBezTo>
                    <a:pt x="15076" y="2229"/>
                    <a:pt x="15075" y="2225"/>
                    <a:pt x="15074" y="2226"/>
                  </a:cubicBezTo>
                  <a:lnTo>
                    <a:pt x="15053" y="2206"/>
                  </a:lnTo>
                  <a:cubicBezTo>
                    <a:pt x="15043" y="2214"/>
                    <a:pt x="15062" y="2211"/>
                    <a:pt x="15029" y="2214"/>
                  </a:cubicBezTo>
                  <a:lnTo>
                    <a:pt x="15029" y="2239"/>
                  </a:lnTo>
                  <a:lnTo>
                    <a:pt x="15061" y="2239"/>
                  </a:lnTo>
                  <a:lnTo>
                    <a:pt x="15061" y="2271"/>
                  </a:lnTo>
                  <a:cubicBezTo>
                    <a:pt x="15083" y="2269"/>
                    <a:pt x="15084" y="2267"/>
                    <a:pt x="15102" y="2263"/>
                  </a:cubicBezTo>
                  <a:lnTo>
                    <a:pt x="15102" y="2247"/>
                  </a:lnTo>
                  <a:cubicBezTo>
                    <a:pt x="15078" y="2241"/>
                    <a:pt x="15090" y="2248"/>
                    <a:pt x="15078" y="2231"/>
                  </a:cubicBezTo>
                  <a:close/>
                  <a:moveTo>
                    <a:pt x="21178" y="4904"/>
                  </a:moveTo>
                  <a:cubicBezTo>
                    <a:pt x="21159" y="4910"/>
                    <a:pt x="21167" y="4901"/>
                    <a:pt x="21162" y="4921"/>
                  </a:cubicBezTo>
                  <a:cubicBezTo>
                    <a:pt x="21183" y="4915"/>
                    <a:pt x="21171" y="4924"/>
                    <a:pt x="21178" y="4904"/>
                  </a:cubicBezTo>
                  <a:cubicBezTo>
                    <a:pt x="21183" y="4896"/>
                    <a:pt x="21194" y="4917"/>
                    <a:pt x="21182" y="4891"/>
                  </a:cubicBezTo>
                  <a:cubicBezTo>
                    <a:pt x="21174" y="4873"/>
                    <a:pt x="21181" y="4888"/>
                    <a:pt x="21170" y="4880"/>
                  </a:cubicBezTo>
                  <a:cubicBezTo>
                    <a:pt x="21176" y="4901"/>
                    <a:pt x="21170" y="4887"/>
                    <a:pt x="21178" y="4904"/>
                  </a:cubicBezTo>
                  <a:close/>
                  <a:moveTo>
                    <a:pt x="19777" y="3332"/>
                  </a:moveTo>
                  <a:cubicBezTo>
                    <a:pt x="19757" y="3338"/>
                    <a:pt x="19766" y="3329"/>
                    <a:pt x="19761" y="3349"/>
                  </a:cubicBezTo>
                  <a:cubicBezTo>
                    <a:pt x="19782" y="3343"/>
                    <a:pt x="19770" y="3352"/>
                    <a:pt x="19777" y="3332"/>
                  </a:cubicBezTo>
                  <a:cubicBezTo>
                    <a:pt x="19811" y="3346"/>
                    <a:pt x="19806" y="3311"/>
                    <a:pt x="19927" y="3336"/>
                  </a:cubicBezTo>
                  <a:cubicBezTo>
                    <a:pt x="19960" y="3343"/>
                    <a:pt x="19962" y="3345"/>
                    <a:pt x="19987" y="3332"/>
                  </a:cubicBezTo>
                  <a:cubicBezTo>
                    <a:pt x="19989" y="3385"/>
                    <a:pt x="19984" y="3357"/>
                    <a:pt x="20004" y="3363"/>
                  </a:cubicBezTo>
                  <a:cubicBezTo>
                    <a:pt x="20006" y="3363"/>
                    <a:pt x="20008" y="3363"/>
                    <a:pt x="20009" y="3364"/>
                  </a:cubicBezTo>
                  <a:cubicBezTo>
                    <a:pt x="20011" y="3364"/>
                    <a:pt x="20013" y="3364"/>
                    <a:pt x="20015" y="3364"/>
                  </a:cubicBezTo>
                  <a:cubicBezTo>
                    <a:pt x="20025" y="3366"/>
                    <a:pt x="20015" y="3364"/>
                    <a:pt x="20027" y="3366"/>
                  </a:cubicBezTo>
                  <a:cubicBezTo>
                    <a:pt x="20042" y="3369"/>
                    <a:pt x="20031" y="3368"/>
                    <a:pt x="20052" y="3373"/>
                  </a:cubicBezTo>
                  <a:cubicBezTo>
                    <a:pt x="20059" y="3340"/>
                    <a:pt x="20050" y="3341"/>
                    <a:pt x="20051" y="3338"/>
                  </a:cubicBezTo>
                  <a:cubicBezTo>
                    <a:pt x="20054" y="3321"/>
                    <a:pt x="20057" y="3330"/>
                    <a:pt x="20085" y="3316"/>
                  </a:cubicBezTo>
                  <a:cubicBezTo>
                    <a:pt x="20076" y="3349"/>
                    <a:pt x="20068" y="3329"/>
                    <a:pt x="20077" y="3349"/>
                  </a:cubicBezTo>
                  <a:lnTo>
                    <a:pt x="20100" y="3331"/>
                  </a:lnTo>
                  <a:cubicBezTo>
                    <a:pt x="20119" y="3317"/>
                    <a:pt x="20100" y="3319"/>
                    <a:pt x="20133" y="3316"/>
                  </a:cubicBezTo>
                  <a:cubicBezTo>
                    <a:pt x="20149" y="3361"/>
                    <a:pt x="20133" y="3301"/>
                    <a:pt x="20171" y="3365"/>
                  </a:cubicBezTo>
                  <a:cubicBezTo>
                    <a:pt x="20191" y="3399"/>
                    <a:pt x="20237" y="3387"/>
                    <a:pt x="20247" y="3349"/>
                  </a:cubicBezTo>
                  <a:lnTo>
                    <a:pt x="20257" y="3355"/>
                  </a:lnTo>
                  <a:cubicBezTo>
                    <a:pt x="20258" y="3355"/>
                    <a:pt x="20261" y="3357"/>
                    <a:pt x="20262" y="3357"/>
                  </a:cubicBezTo>
                  <a:lnTo>
                    <a:pt x="20283" y="3360"/>
                  </a:lnTo>
                  <a:cubicBezTo>
                    <a:pt x="20303" y="3359"/>
                    <a:pt x="20316" y="3354"/>
                    <a:pt x="20328" y="3349"/>
                  </a:cubicBezTo>
                  <a:cubicBezTo>
                    <a:pt x="20317" y="3308"/>
                    <a:pt x="20302" y="3337"/>
                    <a:pt x="20263" y="3323"/>
                  </a:cubicBezTo>
                  <a:cubicBezTo>
                    <a:pt x="20228" y="3311"/>
                    <a:pt x="20265" y="3316"/>
                    <a:pt x="20229" y="3313"/>
                  </a:cubicBezTo>
                  <a:cubicBezTo>
                    <a:pt x="20213" y="3311"/>
                    <a:pt x="20189" y="3313"/>
                    <a:pt x="20181" y="3313"/>
                  </a:cubicBezTo>
                  <a:lnTo>
                    <a:pt x="19996" y="3292"/>
                  </a:lnTo>
                  <a:cubicBezTo>
                    <a:pt x="20038" y="3292"/>
                    <a:pt x="20008" y="3292"/>
                    <a:pt x="20020" y="3300"/>
                  </a:cubicBezTo>
                  <a:cubicBezTo>
                    <a:pt x="20001" y="3309"/>
                    <a:pt x="19979" y="3300"/>
                    <a:pt x="19939" y="3300"/>
                  </a:cubicBezTo>
                  <a:lnTo>
                    <a:pt x="19939" y="3284"/>
                  </a:lnTo>
                  <a:cubicBezTo>
                    <a:pt x="19980" y="3285"/>
                    <a:pt x="19970" y="3304"/>
                    <a:pt x="19979" y="3276"/>
                  </a:cubicBezTo>
                  <a:cubicBezTo>
                    <a:pt x="19943" y="3275"/>
                    <a:pt x="19947" y="3268"/>
                    <a:pt x="19906" y="3268"/>
                  </a:cubicBezTo>
                  <a:cubicBezTo>
                    <a:pt x="19911" y="3287"/>
                    <a:pt x="19914" y="3292"/>
                    <a:pt x="19915" y="3316"/>
                  </a:cubicBezTo>
                  <a:cubicBezTo>
                    <a:pt x="19886" y="3276"/>
                    <a:pt x="19895" y="3301"/>
                    <a:pt x="19857" y="3304"/>
                  </a:cubicBezTo>
                  <a:lnTo>
                    <a:pt x="19734" y="3285"/>
                  </a:lnTo>
                  <a:cubicBezTo>
                    <a:pt x="19712" y="3281"/>
                    <a:pt x="19711" y="3278"/>
                    <a:pt x="19687" y="3276"/>
                  </a:cubicBezTo>
                  <a:cubicBezTo>
                    <a:pt x="19639" y="3271"/>
                    <a:pt x="19618" y="3274"/>
                    <a:pt x="19599" y="3300"/>
                  </a:cubicBezTo>
                  <a:cubicBezTo>
                    <a:pt x="19670" y="3294"/>
                    <a:pt x="19609" y="3310"/>
                    <a:pt x="19682" y="3310"/>
                  </a:cubicBezTo>
                  <a:lnTo>
                    <a:pt x="19777" y="3332"/>
                  </a:lnTo>
                  <a:close/>
                  <a:moveTo>
                    <a:pt x="22985" y="2652"/>
                  </a:moveTo>
                  <a:cubicBezTo>
                    <a:pt x="22987" y="2661"/>
                    <a:pt x="23003" y="2670"/>
                    <a:pt x="22996" y="2654"/>
                  </a:cubicBezTo>
                  <a:cubicBezTo>
                    <a:pt x="22993" y="2647"/>
                    <a:pt x="22981" y="2631"/>
                    <a:pt x="22985" y="2652"/>
                  </a:cubicBezTo>
                  <a:close/>
                  <a:moveTo>
                    <a:pt x="16706" y="5091"/>
                  </a:moveTo>
                  <a:cubicBezTo>
                    <a:pt x="16708" y="5100"/>
                    <a:pt x="16724" y="5108"/>
                    <a:pt x="16717" y="5092"/>
                  </a:cubicBezTo>
                  <a:cubicBezTo>
                    <a:pt x="16714" y="5086"/>
                    <a:pt x="16702" y="5070"/>
                    <a:pt x="16706" y="5091"/>
                  </a:cubicBezTo>
                  <a:close/>
                  <a:moveTo>
                    <a:pt x="19712" y="3989"/>
                  </a:moveTo>
                  <a:cubicBezTo>
                    <a:pt x="19714" y="3998"/>
                    <a:pt x="19730" y="4006"/>
                    <a:pt x="19723" y="3990"/>
                  </a:cubicBezTo>
                  <a:cubicBezTo>
                    <a:pt x="19720" y="3984"/>
                    <a:pt x="19708" y="3968"/>
                    <a:pt x="19712" y="3989"/>
                  </a:cubicBezTo>
                  <a:close/>
                  <a:moveTo>
                    <a:pt x="15159" y="4839"/>
                  </a:moveTo>
                  <a:cubicBezTo>
                    <a:pt x="15160" y="4849"/>
                    <a:pt x="15176" y="4857"/>
                    <a:pt x="15170" y="4841"/>
                  </a:cubicBezTo>
                  <a:cubicBezTo>
                    <a:pt x="15167" y="4834"/>
                    <a:pt x="15155" y="4818"/>
                    <a:pt x="15159" y="4839"/>
                  </a:cubicBezTo>
                  <a:close/>
                  <a:moveTo>
                    <a:pt x="20773" y="3989"/>
                  </a:moveTo>
                  <a:cubicBezTo>
                    <a:pt x="20775" y="3998"/>
                    <a:pt x="20791" y="4006"/>
                    <a:pt x="20784" y="3990"/>
                  </a:cubicBezTo>
                  <a:cubicBezTo>
                    <a:pt x="20781" y="3984"/>
                    <a:pt x="20769" y="3968"/>
                    <a:pt x="20773" y="3989"/>
                  </a:cubicBezTo>
                  <a:close/>
                  <a:moveTo>
                    <a:pt x="21219" y="4353"/>
                  </a:moveTo>
                  <a:cubicBezTo>
                    <a:pt x="21221" y="4363"/>
                    <a:pt x="21237" y="4371"/>
                    <a:pt x="21230" y="4355"/>
                  </a:cubicBezTo>
                  <a:cubicBezTo>
                    <a:pt x="21227" y="4348"/>
                    <a:pt x="21215" y="4332"/>
                    <a:pt x="21219" y="4353"/>
                  </a:cubicBezTo>
                  <a:close/>
                  <a:moveTo>
                    <a:pt x="19177" y="4394"/>
                  </a:moveTo>
                  <a:cubicBezTo>
                    <a:pt x="19179" y="4403"/>
                    <a:pt x="19195" y="4412"/>
                    <a:pt x="19188" y="4395"/>
                  </a:cubicBezTo>
                  <a:cubicBezTo>
                    <a:pt x="19185" y="4389"/>
                    <a:pt x="19173" y="4373"/>
                    <a:pt x="19177" y="4394"/>
                  </a:cubicBezTo>
                  <a:close/>
                  <a:moveTo>
                    <a:pt x="19242" y="1890"/>
                  </a:moveTo>
                  <a:cubicBezTo>
                    <a:pt x="19244" y="1899"/>
                    <a:pt x="19260" y="1908"/>
                    <a:pt x="19253" y="1892"/>
                  </a:cubicBezTo>
                  <a:cubicBezTo>
                    <a:pt x="19250" y="1885"/>
                    <a:pt x="19238" y="1869"/>
                    <a:pt x="19242" y="1890"/>
                  </a:cubicBezTo>
                  <a:close/>
                  <a:moveTo>
                    <a:pt x="22037" y="5358"/>
                  </a:moveTo>
                  <a:cubicBezTo>
                    <a:pt x="22039" y="5367"/>
                    <a:pt x="22055" y="5376"/>
                    <a:pt x="22048" y="5360"/>
                  </a:cubicBezTo>
                  <a:cubicBezTo>
                    <a:pt x="22045" y="5353"/>
                    <a:pt x="22033" y="5337"/>
                    <a:pt x="22037" y="5358"/>
                  </a:cubicBezTo>
                  <a:close/>
                  <a:moveTo>
                    <a:pt x="18156" y="4240"/>
                  </a:moveTo>
                  <a:cubicBezTo>
                    <a:pt x="18158" y="4249"/>
                    <a:pt x="18174" y="4258"/>
                    <a:pt x="18167" y="4242"/>
                  </a:cubicBezTo>
                  <a:cubicBezTo>
                    <a:pt x="18164" y="4235"/>
                    <a:pt x="18153" y="4219"/>
                    <a:pt x="18156" y="4240"/>
                  </a:cubicBezTo>
                  <a:close/>
                  <a:moveTo>
                    <a:pt x="19987" y="3657"/>
                  </a:moveTo>
                  <a:cubicBezTo>
                    <a:pt x="19989" y="3666"/>
                    <a:pt x="20005" y="3674"/>
                    <a:pt x="19998" y="3658"/>
                  </a:cubicBezTo>
                  <a:cubicBezTo>
                    <a:pt x="19995" y="3651"/>
                    <a:pt x="19984" y="3636"/>
                    <a:pt x="19987" y="3657"/>
                  </a:cubicBezTo>
                  <a:close/>
                  <a:moveTo>
                    <a:pt x="16066" y="2425"/>
                  </a:moveTo>
                  <a:cubicBezTo>
                    <a:pt x="16068" y="2434"/>
                    <a:pt x="16084" y="2443"/>
                    <a:pt x="16077" y="2427"/>
                  </a:cubicBezTo>
                  <a:cubicBezTo>
                    <a:pt x="16074" y="2420"/>
                    <a:pt x="16062" y="2404"/>
                    <a:pt x="16066" y="2425"/>
                  </a:cubicBezTo>
                  <a:close/>
                  <a:moveTo>
                    <a:pt x="15620" y="2182"/>
                  </a:moveTo>
                  <a:cubicBezTo>
                    <a:pt x="15622" y="2191"/>
                    <a:pt x="15638" y="2200"/>
                    <a:pt x="15631" y="2184"/>
                  </a:cubicBezTo>
                  <a:cubicBezTo>
                    <a:pt x="15628" y="2177"/>
                    <a:pt x="15617" y="2161"/>
                    <a:pt x="15620" y="2182"/>
                  </a:cubicBezTo>
                  <a:close/>
                  <a:moveTo>
                    <a:pt x="17371" y="1931"/>
                  </a:moveTo>
                  <a:cubicBezTo>
                    <a:pt x="17372" y="1940"/>
                    <a:pt x="17388" y="1948"/>
                    <a:pt x="17381" y="1932"/>
                  </a:cubicBezTo>
                  <a:cubicBezTo>
                    <a:pt x="17378" y="1926"/>
                    <a:pt x="17367" y="1910"/>
                    <a:pt x="17371" y="1931"/>
                  </a:cubicBezTo>
                  <a:close/>
                  <a:moveTo>
                    <a:pt x="10492" y="6120"/>
                  </a:moveTo>
                  <a:cubicBezTo>
                    <a:pt x="10494" y="6129"/>
                    <a:pt x="10510" y="6137"/>
                    <a:pt x="10503" y="6121"/>
                  </a:cubicBezTo>
                  <a:cubicBezTo>
                    <a:pt x="10500" y="6114"/>
                    <a:pt x="10488" y="6099"/>
                    <a:pt x="10492" y="6120"/>
                  </a:cubicBezTo>
                  <a:close/>
                  <a:moveTo>
                    <a:pt x="17443" y="5204"/>
                  </a:moveTo>
                  <a:cubicBezTo>
                    <a:pt x="17445" y="5213"/>
                    <a:pt x="17461" y="5222"/>
                    <a:pt x="17454" y="5206"/>
                  </a:cubicBezTo>
                  <a:cubicBezTo>
                    <a:pt x="17451" y="5199"/>
                    <a:pt x="17440" y="5183"/>
                    <a:pt x="17443" y="5204"/>
                  </a:cubicBezTo>
                  <a:close/>
                  <a:moveTo>
                    <a:pt x="16171" y="1761"/>
                  </a:moveTo>
                  <a:cubicBezTo>
                    <a:pt x="16173" y="1770"/>
                    <a:pt x="16189" y="1778"/>
                    <a:pt x="16182" y="1762"/>
                  </a:cubicBezTo>
                  <a:cubicBezTo>
                    <a:pt x="16179" y="1755"/>
                    <a:pt x="16168" y="1740"/>
                    <a:pt x="16171" y="1761"/>
                  </a:cubicBezTo>
                  <a:close/>
                  <a:moveTo>
                    <a:pt x="16990" y="4370"/>
                  </a:moveTo>
                  <a:cubicBezTo>
                    <a:pt x="16991" y="4379"/>
                    <a:pt x="17008" y="4387"/>
                    <a:pt x="17001" y="4371"/>
                  </a:cubicBezTo>
                  <a:cubicBezTo>
                    <a:pt x="16998" y="4364"/>
                    <a:pt x="16986" y="4349"/>
                    <a:pt x="16990" y="4370"/>
                  </a:cubicBezTo>
                  <a:close/>
                  <a:moveTo>
                    <a:pt x="12185" y="1655"/>
                  </a:moveTo>
                  <a:cubicBezTo>
                    <a:pt x="12187" y="1665"/>
                    <a:pt x="12203" y="1673"/>
                    <a:pt x="12196" y="1657"/>
                  </a:cubicBezTo>
                  <a:cubicBezTo>
                    <a:pt x="12193" y="1650"/>
                    <a:pt x="12181" y="1634"/>
                    <a:pt x="12185" y="1655"/>
                  </a:cubicBezTo>
                  <a:close/>
                  <a:moveTo>
                    <a:pt x="21762" y="3973"/>
                  </a:moveTo>
                  <a:cubicBezTo>
                    <a:pt x="21763" y="3982"/>
                    <a:pt x="21780" y="3990"/>
                    <a:pt x="21773" y="3974"/>
                  </a:cubicBezTo>
                  <a:cubicBezTo>
                    <a:pt x="21770" y="3967"/>
                    <a:pt x="21758" y="3951"/>
                    <a:pt x="21762" y="3973"/>
                  </a:cubicBezTo>
                  <a:close/>
                  <a:moveTo>
                    <a:pt x="17411" y="2239"/>
                  </a:moveTo>
                  <a:cubicBezTo>
                    <a:pt x="17413" y="2248"/>
                    <a:pt x="17429" y="2256"/>
                    <a:pt x="17422" y="2240"/>
                  </a:cubicBezTo>
                  <a:cubicBezTo>
                    <a:pt x="17419" y="2234"/>
                    <a:pt x="17407" y="2218"/>
                    <a:pt x="17411" y="2239"/>
                  </a:cubicBezTo>
                  <a:close/>
                  <a:moveTo>
                    <a:pt x="19469" y="5415"/>
                  </a:moveTo>
                  <a:cubicBezTo>
                    <a:pt x="19471" y="5424"/>
                    <a:pt x="19487" y="5432"/>
                    <a:pt x="19480" y="5416"/>
                  </a:cubicBezTo>
                  <a:cubicBezTo>
                    <a:pt x="19477" y="5410"/>
                    <a:pt x="19465" y="5394"/>
                    <a:pt x="19469" y="5415"/>
                  </a:cubicBezTo>
                  <a:close/>
                  <a:moveTo>
                    <a:pt x="454" y="2587"/>
                  </a:moveTo>
                  <a:cubicBezTo>
                    <a:pt x="455" y="2596"/>
                    <a:pt x="472" y="2605"/>
                    <a:pt x="465" y="2589"/>
                  </a:cubicBezTo>
                  <a:cubicBezTo>
                    <a:pt x="462" y="2582"/>
                    <a:pt x="450" y="2566"/>
                    <a:pt x="454" y="2587"/>
                  </a:cubicBezTo>
                  <a:close/>
                  <a:moveTo>
                    <a:pt x="16026" y="1923"/>
                  </a:moveTo>
                  <a:cubicBezTo>
                    <a:pt x="16027" y="1932"/>
                    <a:pt x="16043" y="1940"/>
                    <a:pt x="16036" y="1924"/>
                  </a:cubicBezTo>
                  <a:cubicBezTo>
                    <a:pt x="16034" y="1918"/>
                    <a:pt x="16022" y="1902"/>
                    <a:pt x="16026" y="1923"/>
                  </a:cubicBezTo>
                  <a:close/>
                  <a:moveTo>
                    <a:pt x="18205" y="3292"/>
                  </a:moveTo>
                  <a:cubicBezTo>
                    <a:pt x="18207" y="3301"/>
                    <a:pt x="18223" y="3310"/>
                    <a:pt x="18216" y="3294"/>
                  </a:cubicBezTo>
                  <a:cubicBezTo>
                    <a:pt x="18213" y="3287"/>
                    <a:pt x="18201" y="3271"/>
                    <a:pt x="18205" y="3292"/>
                  </a:cubicBezTo>
                  <a:close/>
                  <a:moveTo>
                    <a:pt x="19623" y="2101"/>
                  </a:moveTo>
                  <a:cubicBezTo>
                    <a:pt x="19625" y="2110"/>
                    <a:pt x="19641" y="2119"/>
                    <a:pt x="19634" y="2103"/>
                  </a:cubicBezTo>
                  <a:cubicBezTo>
                    <a:pt x="19631" y="2096"/>
                    <a:pt x="19619" y="2080"/>
                    <a:pt x="19623" y="2101"/>
                  </a:cubicBezTo>
                  <a:close/>
                  <a:moveTo>
                    <a:pt x="19485" y="1915"/>
                  </a:moveTo>
                  <a:cubicBezTo>
                    <a:pt x="19487" y="1924"/>
                    <a:pt x="19503" y="1932"/>
                    <a:pt x="19496" y="1916"/>
                  </a:cubicBezTo>
                  <a:cubicBezTo>
                    <a:pt x="19493" y="1909"/>
                    <a:pt x="19481" y="1894"/>
                    <a:pt x="19485" y="1915"/>
                  </a:cubicBezTo>
                  <a:close/>
                  <a:moveTo>
                    <a:pt x="770" y="2474"/>
                  </a:moveTo>
                  <a:cubicBezTo>
                    <a:pt x="771" y="2483"/>
                    <a:pt x="787" y="2491"/>
                    <a:pt x="781" y="2475"/>
                  </a:cubicBezTo>
                  <a:cubicBezTo>
                    <a:pt x="778" y="2468"/>
                    <a:pt x="766" y="2453"/>
                    <a:pt x="770" y="2474"/>
                  </a:cubicBezTo>
                  <a:close/>
                  <a:moveTo>
                    <a:pt x="14462" y="2044"/>
                  </a:moveTo>
                  <a:cubicBezTo>
                    <a:pt x="14464" y="2053"/>
                    <a:pt x="14480" y="2062"/>
                    <a:pt x="14473" y="2046"/>
                  </a:cubicBezTo>
                  <a:cubicBezTo>
                    <a:pt x="14470" y="2039"/>
                    <a:pt x="14458" y="2023"/>
                    <a:pt x="14462" y="2044"/>
                  </a:cubicBezTo>
                  <a:close/>
                  <a:moveTo>
                    <a:pt x="14932" y="1890"/>
                  </a:moveTo>
                  <a:cubicBezTo>
                    <a:pt x="14934" y="1899"/>
                    <a:pt x="14950" y="1908"/>
                    <a:pt x="14943" y="1892"/>
                  </a:cubicBezTo>
                  <a:cubicBezTo>
                    <a:pt x="14940" y="1885"/>
                    <a:pt x="14928" y="1869"/>
                    <a:pt x="14932" y="1890"/>
                  </a:cubicBezTo>
                  <a:close/>
                  <a:moveTo>
                    <a:pt x="21170" y="4345"/>
                  </a:moveTo>
                  <a:cubicBezTo>
                    <a:pt x="21172" y="4354"/>
                    <a:pt x="21188" y="4363"/>
                    <a:pt x="21181" y="4347"/>
                  </a:cubicBezTo>
                  <a:cubicBezTo>
                    <a:pt x="21178" y="4340"/>
                    <a:pt x="21166" y="4324"/>
                    <a:pt x="21170" y="4345"/>
                  </a:cubicBezTo>
                  <a:close/>
                  <a:moveTo>
                    <a:pt x="18108" y="2555"/>
                  </a:moveTo>
                  <a:cubicBezTo>
                    <a:pt x="18109" y="2564"/>
                    <a:pt x="18126" y="2572"/>
                    <a:pt x="18119" y="2556"/>
                  </a:cubicBezTo>
                  <a:cubicBezTo>
                    <a:pt x="18116" y="2549"/>
                    <a:pt x="18104" y="2534"/>
                    <a:pt x="18108" y="2555"/>
                  </a:cubicBezTo>
                  <a:close/>
                  <a:moveTo>
                    <a:pt x="18213" y="2555"/>
                  </a:moveTo>
                  <a:cubicBezTo>
                    <a:pt x="18215" y="2564"/>
                    <a:pt x="18231" y="2572"/>
                    <a:pt x="18224" y="2556"/>
                  </a:cubicBezTo>
                  <a:cubicBezTo>
                    <a:pt x="18221" y="2549"/>
                    <a:pt x="18209" y="2534"/>
                    <a:pt x="18213" y="2555"/>
                  </a:cubicBezTo>
                  <a:close/>
                  <a:moveTo>
                    <a:pt x="10719" y="1574"/>
                  </a:moveTo>
                  <a:cubicBezTo>
                    <a:pt x="10721" y="1584"/>
                    <a:pt x="10737" y="1592"/>
                    <a:pt x="10730" y="1576"/>
                  </a:cubicBezTo>
                  <a:cubicBezTo>
                    <a:pt x="10727" y="1569"/>
                    <a:pt x="10715" y="1553"/>
                    <a:pt x="10719" y="1574"/>
                  </a:cubicBezTo>
                  <a:close/>
                  <a:moveTo>
                    <a:pt x="20368" y="3786"/>
                  </a:moveTo>
                  <a:cubicBezTo>
                    <a:pt x="20370" y="3795"/>
                    <a:pt x="20386" y="3804"/>
                    <a:pt x="20379" y="3788"/>
                  </a:cubicBezTo>
                  <a:cubicBezTo>
                    <a:pt x="20376" y="3781"/>
                    <a:pt x="20364" y="3765"/>
                    <a:pt x="20368" y="3786"/>
                  </a:cubicBezTo>
                  <a:close/>
                  <a:moveTo>
                    <a:pt x="21794" y="2644"/>
                  </a:moveTo>
                  <a:cubicBezTo>
                    <a:pt x="21785" y="2618"/>
                    <a:pt x="21812" y="2632"/>
                    <a:pt x="21770" y="2628"/>
                  </a:cubicBezTo>
                  <a:cubicBezTo>
                    <a:pt x="21771" y="2629"/>
                    <a:pt x="21773" y="2629"/>
                    <a:pt x="21774" y="2631"/>
                  </a:cubicBezTo>
                  <a:lnTo>
                    <a:pt x="21794" y="2644"/>
                  </a:lnTo>
                  <a:close/>
                  <a:moveTo>
                    <a:pt x="17289" y="2466"/>
                  </a:moveTo>
                  <a:cubicBezTo>
                    <a:pt x="17280" y="2440"/>
                    <a:pt x="17307" y="2454"/>
                    <a:pt x="17265" y="2449"/>
                  </a:cubicBezTo>
                  <a:cubicBezTo>
                    <a:pt x="17267" y="2451"/>
                    <a:pt x="17269" y="2451"/>
                    <a:pt x="17269" y="2453"/>
                  </a:cubicBezTo>
                  <a:lnTo>
                    <a:pt x="17289" y="2466"/>
                  </a:lnTo>
                  <a:close/>
                  <a:moveTo>
                    <a:pt x="20465" y="2052"/>
                  </a:moveTo>
                  <a:cubicBezTo>
                    <a:pt x="20453" y="2034"/>
                    <a:pt x="20464" y="2042"/>
                    <a:pt x="20441" y="2036"/>
                  </a:cubicBezTo>
                  <a:cubicBezTo>
                    <a:pt x="20454" y="2054"/>
                    <a:pt x="20443" y="2046"/>
                    <a:pt x="20465" y="2052"/>
                  </a:cubicBezTo>
                  <a:close/>
                  <a:moveTo>
                    <a:pt x="19979" y="2644"/>
                  </a:moveTo>
                  <a:cubicBezTo>
                    <a:pt x="19967" y="2626"/>
                    <a:pt x="19978" y="2634"/>
                    <a:pt x="19955" y="2628"/>
                  </a:cubicBezTo>
                  <a:cubicBezTo>
                    <a:pt x="19968" y="2646"/>
                    <a:pt x="19957" y="2637"/>
                    <a:pt x="19979" y="2644"/>
                  </a:cubicBezTo>
                  <a:close/>
                  <a:moveTo>
                    <a:pt x="818" y="5091"/>
                  </a:moveTo>
                  <a:cubicBezTo>
                    <a:pt x="806" y="5073"/>
                    <a:pt x="817" y="5081"/>
                    <a:pt x="794" y="5074"/>
                  </a:cubicBezTo>
                  <a:cubicBezTo>
                    <a:pt x="807" y="5093"/>
                    <a:pt x="796" y="5084"/>
                    <a:pt x="818" y="5091"/>
                  </a:cubicBezTo>
                  <a:close/>
                  <a:moveTo>
                    <a:pt x="22718" y="1185"/>
                  </a:moveTo>
                  <a:cubicBezTo>
                    <a:pt x="22720" y="1184"/>
                    <a:pt x="22723" y="1181"/>
                    <a:pt x="22723" y="1183"/>
                  </a:cubicBezTo>
                  <a:lnTo>
                    <a:pt x="22742" y="1169"/>
                  </a:lnTo>
                  <a:cubicBezTo>
                    <a:pt x="22692" y="1173"/>
                    <a:pt x="22729" y="1172"/>
                    <a:pt x="22718" y="1185"/>
                  </a:cubicBezTo>
                  <a:close/>
                  <a:moveTo>
                    <a:pt x="21130" y="5002"/>
                  </a:moveTo>
                  <a:cubicBezTo>
                    <a:pt x="21132" y="5001"/>
                    <a:pt x="21135" y="4997"/>
                    <a:pt x="21135" y="4999"/>
                  </a:cubicBezTo>
                  <a:lnTo>
                    <a:pt x="21154" y="4985"/>
                  </a:lnTo>
                  <a:cubicBezTo>
                    <a:pt x="21104" y="4990"/>
                    <a:pt x="21141" y="4989"/>
                    <a:pt x="21130" y="5002"/>
                  </a:cubicBezTo>
                  <a:close/>
                  <a:moveTo>
                    <a:pt x="17225" y="5309"/>
                  </a:moveTo>
                  <a:cubicBezTo>
                    <a:pt x="17226" y="5309"/>
                    <a:pt x="17229" y="5305"/>
                    <a:pt x="17230" y="5307"/>
                  </a:cubicBezTo>
                  <a:lnTo>
                    <a:pt x="17249" y="5293"/>
                  </a:lnTo>
                  <a:cubicBezTo>
                    <a:pt x="17199" y="5297"/>
                    <a:pt x="17236" y="5296"/>
                    <a:pt x="17225" y="5309"/>
                  </a:cubicBezTo>
                  <a:close/>
                  <a:moveTo>
                    <a:pt x="162" y="3203"/>
                  </a:moveTo>
                  <a:cubicBezTo>
                    <a:pt x="139" y="3208"/>
                    <a:pt x="150" y="3202"/>
                    <a:pt x="138" y="3219"/>
                  </a:cubicBezTo>
                  <a:cubicBezTo>
                    <a:pt x="161" y="3213"/>
                    <a:pt x="149" y="3220"/>
                    <a:pt x="162" y="3203"/>
                  </a:cubicBezTo>
                  <a:cubicBezTo>
                    <a:pt x="186" y="3196"/>
                    <a:pt x="180" y="3203"/>
                    <a:pt x="186" y="3179"/>
                  </a:cubicBezTo>
                  <a:cubicBezTo>
                    <a:pt x="162" y="3185"/>
                    <a:pt x="169" y="3178"/>
                    <a:pt x="162" y="3203"/>
                  </a:cubicBezTo>
                  <a:close/>
                  <a:moveTo>
                    <a:pt x="18027" y="1915"/>
                  </a:moveTo>
                  <a:cubicBezTo>
                    <a:pt x="18017" y="1889"/>
                    <a:pt x="18044" y="1903"/>
                    <a:pt x="18002" y="1898"/>
                  </a:cubicBezTo>
                  <a:cubicBezTo>
                    <a:pt x="18004" y="1900"/>
                    <a:pt x="18006" y="1900"/>
                    <a:pt x="18007" y="1902"/>
                  </a:cubicBezTo>
                  <a:cubicBezTo>
                    <a:pt x="18007" y="1905"/>
                    <a:pt x="18010" y="1905"/>
                    <a:pt x="18011" y="1906"/>
                  </a:cubicBezTo>
                  <a:cubicBezTo>
                    <a:pt x="18016" y="1909"/>
                    <a:pt x="18022" y="1912"/>
                    <a:pt x="18027" y="1915"/>
                  </a:cubicBezTo>
                  <a:close/>
                  <a:moveTo>
                    <a:pt x="19590" y="4224"/>
                  </a:moveTo>
                  <a:lnTo>
                    <a:pt x="19615" y="4224"/>
                  </a:lnTo>
                  <a:lnTo>
                    <a:pt x="19615" y="4216"/>
                  </a:lnTo>
                  <a:cubicBezTo>
                    <a:pt x="19572" y="4216"/>
                    <a:pt x="19603" y="4216"/>
                    <a:pt x="19590" y="4224"/>
                  </a:cubicBezTo>
                  <a:cubicBezTo>
                    <a:pt x="19555" y="4209"/>
                    <a:pt x="19551" y="4255"/>
                    <a:pt x="19607" y="4256"/>
                  </a:cubicBezTo>
                  <a:lnTo>
                    <a:pt x="19590" y="4224"/>
                  </a:lnTo>
                  <a:close/>
                  <a:moveTo>
                    <a:pt x="15061" y="2166"/>
                  </a:moveTo>
                  <a:lnTo>
                    <a:pt x="15037" y="2166"/>
                  </a:lnTo>
                  <a:lnTo>
                    <a:pt x="15037" y="2174"/>
                  </a:lnTo>
                  <a:cubicBezTo>
                    <a:pt x="15080" y="2174"/>
                    <a:pt x="15049" y="2174"/>
                    <a:pt x="15061" y="2166"/>
                  </a:cubicBezTo>
                  <a:cubicBezTo>
                    <a:pt x="15125" y="2151"/>
                    <a:pt x="15112" y="2157"/>
                    <a:pt x="15159" y="2182"/>
                  </a:cubicBezTo>
                  <a:cubicBezTo>
                    <a:pt x="15191" y="2173"/>
                    <a:pt x="15168" y="2171"/>
                    <a:pt x="15198" y="2169"/>
                  </a:cubicBezTo>
                  <a:lnTo>
                    <a:pt x="15248" y="2166"/>
                  </a:lnTo>
                  <a:lnTo>
                    <a:pt x="15256" y="2190"/>
                  </a:lnTo>
                  <a:cubicBezTo>
                    <a:pt x="15286" y="2175"/>
                    <a:pt x="15272" y="2187"/>
                    <a:pt x="15297" y="2184"/>
                  </a:cubicBezTo>
                  <a:lnTo>
                    <a:pt x="15312" y="2180"/>
                  </a:lnTo>
                  <a:cubicBezTo>
                    <a:pt x="15313" y="2180"/>
                    <a:pt x="15315" y="2179"/>
                    <a:pt x="15317" y="2178"/>
                  </a:cubicBezTo>
                  <a:cubicBezTo>
                    <a:pt x="15332" y="2175"/>
                    <a:pt x="15324" y="2174"/>
                    <a:pt x="15345" y="2174"/>
                  </a:cubicBezTo>
                  <a:lnTo>
                    <a:pt x="15345" y="2150"/>
                  </a:lnTo>
                  <a:cubicBezTo>
                    <a:pt x="15302" y="2150"/>
                    <a:pt x="15306" y="2158"/>
                    <a:pt x="15288" y="2133"/>
                  </a:cubicBezTo>
                  <a:cubicBezTo>
                    <a:pt x="15316" y="2126"/>
                    <a:pt x="15313" y="2129"/>
                    <a:pt x="15321" y="2101"/>
                  </a:cubicBezTo>
                  <a:lnTo>
                    <a:pt x="15224" y="2133"/>
                  </a:lnTo>
                  <a:lnTo>
                    <a:pt x="15224" y="2117"/>
                  </a:lnTo>
                  <a:cubicBezTo>
                    <a:pt x="15195" y="2125"/>
                    <a:pt x="15205" y="2120"/>
                    <a:pt x="15191" y="2141"/>
                  </a:cubicBezTo>
                  <a:lnTo>
                    <a:pt x="15165" y="2147"/>
                  </a:lnTo>
                  <a:cubicBezTo>
                    <a:pt x="15143" y="2147"/>
                    <a:pt x="15175" y="2148"/>
                    <a:pt x="15148" y="2147"/>
                  </a:cubicBezTo>
                  <a:cubicBezTo>
                    <a:pt x="15124" y="2147"/>
                    <a:pt x="15095" y="2141"/>
                    <a:pt x="15066" y="2137"/>
                  </a:cubicBezTo>
                  <a:cubicBezTo>
                    <a:pt x="15048" y="2134"/>
                    <a:pt x="15039" y="2135"/>
                    <a:pt x="15021" y="2133"/>
                  </a:cubicBezTo>
                  <a:cubicBezTo>
                    <a:pt x="14978" y="2129"/>
                    <a:pt x="15014" y="2132"/>
                    <a:pt x="14982" y="2122"/>
                  </a:cubicBezTo>
                  <a:cubicBezTo>
                    <a:pt x="14931" y="2108"/>
                    <a:pt x="14952" y="2140"/>
                    <a:pt x="14916" y="2125"/>
                  </a:cubicBezTo>
                  <a:cubicBezTo>
                    <a:pt x="14916" y="2127"/>
                    <a:pt x="14918" y="2128"/>
                    <a:pt x="14918" y="2130"/>
                  </a:cubicBezTo>
                  <a:cubicBezTo>
                    <a:pt x="14919" y="2139"/>
                    <a:pt x="14930" y="2137"/>
                    <a:pt x="14924" y="2166"/>
                  </a:cubicBezTo>
                  <a:cubicBezTo>
                    <a:pt x="14965" y="2166"/>
                    <a:pt x="14965" y="2171"/>
                    <a:pt x="14997" y="2174"/>
                  </a:cubicBezTo>
                  <a:cubicBezTo>
                    <a:pt x="14997" y="2166"/>
                    <a:pt x="14989" y="2124"/>
                    <a:pt x="15039" y="2148"/>
                  </a:cubicBezTo>
                  <a:lnTo>
                    <a:pt x="15061" y="2166"/>
                  </a:lnTo>
                  <a:close/>
                  <a:moveTo>
                    <a:pt x="19250" y="3041"/>
                  </a:moveTo>
                  <a:cubicBezTo>
                    <a:pt x="19241" y="3015"/>
                    <a:pt x="19268" y="3029"/>
                    <a:pt x="19226" y="3025"/>
                  </a:cubicBezTo>
                  <a:cubicBezTo>
                    <a:pt x="19227" y="3026"/>
                    <a:pt x="19229" y="3026"/>
                    <a:pt x="19230" y="3028"/>
                  </a:cubicBezTo>
                  <a:cubicBezTo>
                    <a:pt x="19231" y="3031"/>
                    <a:pt x="19234" y="3032"/>
                    <a:pt x="19235" y="3032"/>
                  </a:cubicBezTo>
                  <a:cubicBezTo>
                    <a:pt x="19240" y="3035"/>
                    <a:pt x="19246" y="3038"/>
                    <a:pt x="19250" y="3041"/>
                  </a:cubicBezTo>
                  <a:close/>
                  <a:moveTo>
                    <a:pt x="19145" y="2733"/>
                  </a:moveTo>
                  <a:cubicBezTo>
                    <a:pt x="19135" y="2707"/>
                    <a:pt x="19162" y="2721"/>
                    <a:pt x="19121" y="2717"/>
                  </a:cubicBezTo>
                  <a:cubicBezTo>
                    <a:pt x="19122" y="2718"/>
                    <a:pt x="19124" y="2718"/>
                    <a:pt x="19125" y="2721"/>
                  </a:cubicBezTo>
                  <a:cubicBezTo>
                    <a:pt x="19125" y="2723"/>
                    <a:pt x="19128" y="2724"/>
                    <a:pt x="19129" y="2724"/>
                  </a:cubicBezTo>
                  <a:cubicBezTo>
                    <a:pt x="19134" y="2727"/>
                    <a:pt x="19140" y="2730"/>
                    <a:pt x="19145" y="2733"/>
                  </a:cubicBezTo>
                  <a:close/>
                  <a:moveTo>
                    <a:pt x="10273" y="1639"/>
                  </a:moveTo>
                  <a:lnTo>
                    <a:pt x="10249" y="1623"/>
                  </a:lnTo>
                  <a:cubicBezTo>
                    <a:pt x="10256" y="1643"/>
                    <a:pt x="10232" y="1638"/>
                    <a:pt x="10273" y="1639"/>
                  </a:cubicBezTo>
                  <a:close/>
                  <a:moveTo>
                    <a:pt x="20790" y="3203"/>
                  </a:moveTo>
                  <a:lnTo>
                    <a:pt x="20765" y="3187"/>
                  </a:lnTo>
                  <a:cubicBezTo>
                    <a:pt x="20773" y="3206"/>
                    <a:pt x="20748" y="3202"/>
                    <a:pt x="20790" y="3203"/>
                  </a:cubicBezTo>
                  <a:close/>
                  <a:moveTo>
                    <a:pt x="15596" y="2409"/>
                  </a:moveTo>
                  <a:cubicBezTo>
                    <a:pt x="15612" y="2404"/>
                    <a:pt x="15599" y="2419"/>
                    <a:pt x="15613" y="2402"/>
                  </a:cubicBezTo>
                  <a:cubicBezTo>
                    <a:pt x="15624" y="2388"/>
                    <a:pt x="15617" y="2403"/>
                    <a:pt x="15612" y="2393"/>
                  </a:cubicBezTo>
                  <a:cubicBezTo>
                    <a:pt x="15600" y="2388"/>
                    <a:pt x="15619" y="2378"/>
                    <a:pt x="15596" y="2409"/>
                  </a:cubicBezTo>
                  <a:close/>
                  <a:moveTo>
                    <a:pt x="20247" y="2166"/>
                  </a:moveTo>
                  <a:cubicBezTo>
                    <a:pt x="20241" y="2142"/>
                    <a:pt x="20248" y="2154"/>
                    <a:pt x="20230" y="2141"/>
                  </a:cubicBezTo>
                  <a:cubicBezTo>
                    <a:pt x="20236" y="2164"/>
                    <a:pt x="20227" y="2154"/>
                    <a:pt x="20247" y="2166"/>
                  </a:cubicBezTo>
                  <a:close/>
                  <a:moveTo>
                    <a:pt x="22896" y="3551"/>
                  </a:moveTo>
                  <a:cubicBezTo>
                    <a:pt x="22890" y="3528"/>
                    <a:pt x="22897" y="3540"/>
                    <a:pt x="22880" y="3527"/>
                  </a:cubicBezTo>
                  <a:cubicBezTo>
                    <a:pt x="22885" y="3549"/>
                    <a:pt x="22877" y="3540"/>
                    <a:pt x="22896" y="3551"/>
                  </a:cubicBezTo>
                  <a:close/>
                  <a:moveTo>
                    <a:pt x="18237" y="2376"/>
                  </a:moveTo>
                  <a:cubicBezTo>
                    <a:pt x="18236" y="2375"/>
                    <a:pt x="18234" y="2371"/>
                    <a:pt x="18233" y="2373"/>
                  </a:cubicBezTo>
                  <a:lnTo>
                    <a:pt x="18213" y="2360"/>
                  </a:lnTo>
                  <a:cubicBezTo>
                    <a:pt x="18221" y="2380"/>
                    <a:pt x="18196" y="2375"/>
                    <a:pt x="18237" y="2376"/>
                  </a:cubicBezTo>
                  <a:close/>
                  <a:moveTo>
                    <a:pt x="20692" y="3195"/>
                  </a:moveTo>
                  <a:lnTo>
                    <a:pt x="20717" y="3195"/>
                  </a:lnTo>
                  <a:lnTo>
                    <a:pt x="20717" y="3187"/>
                  </a:lnTo>
                  <a:lnTo>
                    <a:pt x="20692" y="3187"/>
                  </a:lnTo>
                  <a:lnTo>
                    <a:pt x="20692" y="3195"/>
                  </a:lnTo>
                  <a:close/>
                  <a:moveTo>
                    <a:pt x="22637" y="2773"/>
                  </a:moveTo>
                  <a:lnTo>
                    <a:pt x="22661" y="2773"/>
                  </a:lnTo>
                  <a:lnTo>
                    <a:pt x="22661" y="2765"/>
                  </a:lnTo>
                  <a:lnTo>
                    <a:pt x="22637" y="2765"/>
                  </a:lnTo>
                  <a:lnTo>
                    <a:pt x="22637" y="2773"/>
                  </a:lnTo>
                  <a:close/>
                  <a:moveTo>
                    <a:pt x="22207" y="4054"/>
                  </a:moveTo>
                  <a:lnTo>
                    <a:pt x="22232" y="4054"/>
                  </a:lnTo>
                  <a:lnTo>
                    <a:pt x="22232" y="4045"/>
                  </a:lnTo>
                  <a:lnTo>
                    <a:pt x="22207" y="4045"/>
                  </a:lnTo>
                  <a:lnTo>
                    <a:pt x="22207" y="4054"/>
                  </a:lnTo>
                  <a:close/>
                  <a:moveTo>
                    <a:pt x="22637" y="1072"/>
                  </a:moveTo>
                  <a:lnTo>
                    <a:pt x="22661" y="1072"/>
                  </a:lnTo>
                  <a:lnTo>
                    <a:pt x="22661" y="1064"/>
                  </a:lnTo>
                  <a:lnTo>
                    <a:pt x="22637" y="1064"/>
                  </a:lnTo>
                  <a:lnTo>
                    <a:pt x="22637" y="1072"/>
                  </a:lnTo>
                  <a:close/>
                  <a:moveTo>
                    <a:pt x="19388" y="1688"/>
                  </a:moveTo>
                  <a:lnTo>
                    <a:pt x="19412" y="1688"/>
                  </a:lnTo>
                  <a:lnTo>
                    <a:pt x="19412" y="1680"/>
                  </a:lnTo>
                  <a:lnTo>
                    <a:pt x="19388" y="1680"/>
                  </a:lnTo>
                  <a:lnTo>
                    <a:pt x="19388" y="1688"/>
                  </a:lnTo>
                  <a:close/>
                  <a:moveTo>
                    <a:pt x="21397" y="3033"/>
                  </a:moveTo>
                  <a:lnTo>
                    <a:pt x="21421" y="3033"/>
                  </a:lnTo>
                  <a:lnTo>
                    <a:pt x="21421" y="3025"/>
                  </a:lnTo>
                  <a:lnTo>
                    <a:pt x="21397" y="3025"/>
                  </a:lnTo>
                  <a:lnTo>
                    <a:pt x="21397" y="3033"/>
                  </a:lnTo>
                  <a:close/>
                  <a:moveTo>
                    <a:pt x="20619" y="2190"/>
                  </a:moveTo>
                  <a:lnTo>
                    <a:pt x="20644" y="2190"/>
                  </a:lnTo>
                  <a:lnTo>
                    <a:pt x="20644" y="2182"/>
                  </a:lnTo>
                  <a:lnTo>
                    <a:pt x="20619" y="2182"/>
                  </a:lnTo>
                  <a:lnTo>
                    <a:pt x="20619" y="2190"/>
                  </a:lnTo>
                  <a:close/>
                  <a:moveTo>
                    <a:pt x="18043" y="2279"/>
                  </a:moveTo>
                  <a:lnTo>
                    <a:pt x="18067" y="2279"/>
                  </a:lnTo>
                  <a:lnTo>
                    <a:pt x="18067" y="2271"/>
                  </a:lnTo>
                  <a:lnTo>
                    <a:pt x="18043" y="2271"/>
                  </a:lnTo>
                  <a:lnTo>
                    <a:pt x="18043" y="2279"/>
                  </a:lnTo>
                  <a:close/>
                  <a:moveTo>
                    <a:pt x="18148" y="5528"/>
                  </a:moveTo>
                  <a:lnTo>
                    <a:pt x="18173" y="5528"/>
                  </a:lnTo>
                  <a:lnTo>
                    <a:pt x="18173" y="5520"/>
                  </a:lnTo>
                  <a:lnTo>
                    <a:pt x="18148" y="5520"/>
                  </a:lnTo>
                  <a:lnTo>
                    <a:pt x="18148" y="5528"/>
                  </a:lnTo>
                  <a:close/>
                  <a:moveTo>
                    <a:pt x="19850" y="2133"/>
                  </a:moveTo>
                  <a:lnTo>
                    <a:pt x="19874" y="2133"/>
                  </a:lnTo>
                  <a:lnTo>
                    <a:pt x="19874" y="2125"/>
                  </a:lnTo>
                  <a:lnTo>
                    <a:pt x="19850" y="2125"/>
                  </a:lnTo>
                  <a:lnTo>
                    <a:pt x="19850" y="2133"/>
                  </a:lnTo>
                  <a:close/>
                  <a:moveTo>
                    <a:pt x="17136" y="2093"/>
                  </a:moveTo>
                  <a:lnTo>
                    <a:pt x="17144" y="2093"/>
                  </a:lnTo>
                  <a:lnTo>
                    <a:pt x="17144" y="2069"/>
                  </a:lnTo>
                  <a:lnTo>
                    <a:pt x="17136" y="2069"/>
                  </a:lnTo>
                  <a:lnTo>
                    <a:pt x="17136" y="2093"/>
                  </a:lnTo>
                  <a:close/>
                  <a:moveTo>
                    <a:pt x="15175" y="2069"/>
                  </a:moveTo>
                  <a:lnTo>
                    <a:pt x="15199" y="2069"/>
                  </a:lnTo>
                  <a:lnTo>
                    <a:pt x="15199" y="2060"/>
                  </a:lnTo>
                  <a:lnTo>
                    <a:pt x="15175" y="2060"/>
                  </a:lnTo>
                  <a:lnTo>
                    <a:pt x="15175" y="2069"/>
                  </a:lnTo>
                  <a:close/>
                  <a:moveTo>
                    <a:pt x="11140" y="1688"/>
                  </a:moveTo>
                  <a:lnTo>
                    <a:pt x="11164" y="1688"/>
                  </a:lnTo>
                  <a:lnTo>
                    <a:pt x="11164" y="1680"/>
                  </a:lnTo>
                  <a:lnTo>
                    <a:pt x="11140" y="1680"/>
                  </a:lnTo>
                  <a:lnTo>
                    <a:pt x="11140" y="1688"/>
                  </a:lnTo>
                  <a:close/>
                  <a:moveTo>
                    <a:pt x="18894" y="3673"/>
                  </a:moveTo>
                  <a:lnTo>
                    <a:pt x="18902" y="3673"/>
                  </a:lnTo>
                  <a:lnTo>
                    <a:pt x="18902" y="3648"/>
                  </a:lnTo>
                  <a:lnTo>
                    <a:pt x="18894" y="3648"/>
                  </a:lnTo>
                  <a:lnTo>
                    <a:pt x="18894" y="3673"/>
                  </a:lnTo>
                  <a:close/>
                  <a:moveTo>
                    <a:pt x="16933" y="2595"/>
                  </a:moveTo>
                  <a:lnTo>
                    <a:pt x="16941" y="2595"/>
                  </a:lnTo>
                  <a:lnTo>
                    <a:pt x="16941" y="2571"/>
                  </a:lnTo>
                  <a:lnTo>
                    <a:pt x="16933" y="2571"/>
                  </a:lnTo>
                  <a:lnTo>
                    <a:pt x="16933" y="2595"/>
                  </a:lnTo>
                  <a:close/>
                  <a:moveTo>
                    <a:pt x="17330" y="3243"/>
                  </a:moveTo>
                  <a:lnTo>
                    <a:pt x="17354" y="3243"/>
                  </a:lnTo>
                  <a:lnTo>
                    <a:pt x="17354" y="3235"/>
                  </a:lnTo>
                  <a:lnTo>
                    <a:pt x="17330" y="3235"/>
                  </a:lnTo>
                  <a:lnTo>
                    <a:pt x="17330" y="3243"/>
                  </a:lnTo>
                  <a:close/>
                  <a:moveTo>
                    <a:pt x="16042" y="2547"/>
                  </a:moveTo>
                  <a:lnTo>
                    <a:pt x="16066" y="2547"/>
                  </a:lnTo>
                  <a:lnTo>
                    <a:pt x="16066" y="2538"/>
                  </a:lnTo>
                  <a:lnTo>
                    <a:pt x="16042" y="2538"/>
                  </a:lnTo>
                  <a:lnTo>
                    <a:pt x="16042" y="2547"/>
                  </a:lnTo>
                  <a:close/>
                  <a:moveTo>
                    <a:pt x="17362" y="3243"/>
                  </a:moveTo>
                  <a:lnTo>
                    <a:pt x="17387" y="3243"/>
                  </a:lnTo>
                  <a:lnTo>
                    <a:pt x="17387" y="3235"/>
                  </a:lnTo>
                  <a:lnTo>
                    <a:pt x="17362" y="3235"/>
                  </a:lnTo>
                  <a:lnTo>
                    <a:pt x="17362" y="3243"/>
                  </a:lnTo>
                  <a:close/>
                  <a:moveTo>
                    <a:pt x="15912" y="2668"/>
                  </a:moveTo>
                  <a:lnTo>
                    <a:pt x="15936" y="2668"/>
                  </a:lnTo>
                  <a:lnTo>
                    <a:pt x="15936" y="2660"/>
                  </a:lnTo>
                  <a:lnTo>
                    <a:pt x="15912" y="2660"/>
                  </a:lnTo>
                  <a:lnTo>
                    <a:pt x="15912" y="2668"/>
                  </a:lnTo>
                  <a:close/>
                  <a:moveTo>
                    <a:pt x="17759" y="2555"/>
                  </a:moveTo>
                  <a:lnTo>
                    <a:pt x="17768" y="2555"/>
                  </a:lnTo>
                  <a:lnTo>
                    <a:pt x="17768" y="2530"/>
                  </a:lnTo>
                  <a:lnTo>
                    <a:pt x="17759" y="2530"/>
                  </a:lnTo>
                  <a:lnTo>
                    <a:pt x="17759" y="2555"/>
                  </a:lnTo>
                  <a:close/>
                  <a:moveTo>
                    <a:pt x="21640" y="4848"/>
                  </a:moveTo>
                  <a:lnTo>
                    <a:pt x="21665" y="4848"/>
                  </a:lnTo>
                  <a:lnTo>
                    <a:pt x="21665" y="4839"/>
                  </a:lnTo>
                  <a:lnTo>
                    <a:pt x="21640" y="4839"/>
                  </a:lnTo>
                  <a:lnTo>
                    <a:pt x="21640" y="4848"/>
                  </a:lnTo>
                  <a:close/>
                  <a:moveTo>
                    <a:pt x="16933" y="2563"/>
                  </a:moveTo>
                  <a:lnTo>
                    <a:pt x="16941" y="2563"/>
                  </a:lnTo>
                  <a:lnTo>
                    <a:pt x="16941" y="2538"/>
                  </a:lnTo>
                  <a:lnTo>
                    <a:pt x="16933" y="2538"/>
                  </a:lnTo>
                  <a:lnTo>
                    <a:pt x="16933" y="2563"/>
                  </a:lnTo>
                  <a:close/>
                  <a:moveTo>
                    <a:pt x="5137" y="1898"/>
                  </a:moveTo>
                  <a:lnTo>
                    <a:pt x="5161" y="1898"/>
                  </a:lnTo>
                  <a:lnTo>
                    <a:pt x="5161" y="1890"/>
                  </a:lnTo>
                  <a:lnTo>
                    <a:pt x="5137" y="1890"/>
                  </a:lnTo>
                  <a:lnTo>
                    <a:pt x="5137" y="1898"/>
                  </a:lnTo>
                  <a:close/>
                  <a:moveTo>
                    <a:pt x="22280" y="5382"/>
                  </a:moveTo>
                  <a:lnTo>
                    <a:pt x="22288" y="5382"/>
                  </a:lnTo>
                  <a:lnTo>
                    <a:pt x="22288" y="5358"/>
                  </a:lnTo>
                  <a:lnTo>
                    <a:pt x="22280" y="5358"/>
                  </a:lnTo>
                  <a:lnTo>
                    <a:pt x="22280" y="5382"/>
                  </a:lnTo>
                  <a:close/>
                  <a:moveTo>
                    <a:pt x="20960" y="3405"/>
                  </a:moveTo>
                  <a:lnTo>
                    <a:pt x="20984" y="3405"/>
                  </a:lnTo>
                  <a:lnTo>
                    <a:pt x="20984" y="3397"/>
                  </a:lnTo>
                  <a:lnTo>
                    <a:pt x="20960" y="3397"/>
                  </a:lnTo>
                  <a:lnTo>
                    <a:pt x="20960" y="3405"/>
                  </a:lnTo>
                  <a:close/>
                  <a:moveTo>
                    <a:pt x="18456" y="3276"/>
                  </a:moveTo>
                  <a:lnTo>
                    <a:pt x="18480" y="3276"/>
                  </a:lnTo>
                  <a:lnTo>
                    <a:pt x="18480" y="3268"/>
                  </a:lnTo>
                  <a:lnTo>
                    <a:pt x="18456" y="3268"/>
                  </a:lnTo>
                  <a:lnTo>
                    <a:pt x="18456" y="3276"/>
                  </a:lnTo>
                  <a:close/>
                  <a:moveTo>
                    <a:pt x="17946" y="2563"/>
                  </a:moveTo>
                  <a:lnTo>
                    <a:pt x="17954" y="2563"/>
                  </a:lnTo>
                  <a:lnTo>
                    <a:pt x="17954" y="2538"/>
                  </a:lnTo>
                  <a:lnTo>
                    <a:pt x="17946" y="2538"/>
                  </a:lnTo>
                  <a:lnTo>
                    <a:pt x="17946" y="2563"/>
                  </a:lnTo>
                  <a:close/>
                  <a:moveTo>
                    <a:pt x="16957" y="4370"/>
                  </a:moveTo>
                  <a:lnTo>
                    <a:pt x="16965" y="4370"/>
                  </a:lnTo>
                  <a:lnTo>
                    <a:pt x="16965" y="4345"/>
                  </a:lnTo>
                  <a:lnTo>
                    <a:pt x="16957" y="4345"/>
                  </a:lnTo>
                  <a:lnTo>
                    <a:pt x="16957" y="4370"/>
                  </a:lnTo>
                  <a:close/>
                  <a:moveTo>
                    <a:pt x="14632" y="2628"/>
                  </a:moveTo>
                  <a:lnTo>
                    <a:pt x="14656" y="2628"/>
                  </a:lnTo>
                  <a:lnTo>
                    <a:pt x="14656" y="2619"/>
                  </a:lnTo>
                  <a:lnTo>
                    <a:pt x="14632" y="2619"/>
                  </a:lnTo>
                  <a:lnTo>
                    <a:pt x="14632" y="2628"/>
                  </a:lnTo>
                  <a:close/>
                  <a:moveTo>
                    <a:pt x="21195" y="4912"/>
                  </a:moveTo>
                  <a:lnTo>
                    <a:pt x="21219" y="4912"/>
                  </a:lnTo>
                  <a:lnTo>
                    <a:pt x="21219" y="4904"/>
                  </a:lnTo>
                  <a:lnTo>
                    <a:pt x="21195" y="4904"/>
                  </a:lnTo>
                  <a:lnTo>
                    <a:pt x="21195" y="4912"/>
                  </a:lnTo>
                  <a:close/>
                  <a:moveTo>
                    <a:pt x="21584" y="3981"/>
                  </a:moveTo>
                  <a:lnTo>
                    <a:pt x="21592" y="3981"/>
                  </a:lnTo>
                  <a:lnTo>
                    <a:pt x="21592" y="3956"/>
                  </a:lnTo>
                  <a:lnTo>
                    <a:pt x="21584" y="3956"/>
                  </a:lnTo>
                  <a:lnTo>
                    <a:pt x="21584" y="3981"/>
                  </a:lnTo>
                  <a:close/>
                  <a:moveTo>
                    <a:pt x="19420" y="2603"/>
                  </a:moveTo>
                  <a:lnTo>
                    <a:pt x="19428" y="2603"/>
                  </a:lnTo>
                  <a:lnTo>
                    <a:pt x="19428" y="2579"/>
                  </a:lnTo>
                  <a:lnTo>
                    <a:pt x="19420" y="2579"/>
                  </a:lnTo>
                  <a:lnTo>
                    <a:pt x="19420" y="2603"/>
                  </a:lnTo>
                  <a:close/>
                  <a:moveTo>
                    <a:pt x="17533" y="2733"/>
                  </a:moveTo>
                  <a:lnTo>
                    <a:pt x="17557" y="2733"/>
                  </a:lnTo>
                  <a:lnTo>
                    <a:pt x="17557" y="2725"/>
                  </a:lnTo>
                  <a:lnTo>
                    <a:pt x="17533" y="2725"/>
                  </a:lnTo>
                  <a:lnTo>
                    <a:pt x="17533" y="2733"/>
                  </a:lnTo>
                  <a:close/>
                  <a:moveTo>
                    <a:pt x="19339" y="3179"/>
                  </a:moveTo>
                  <a:lnTo>
                    <a:pt x="19364" y="3179"/>
                  </a:lnTo>
                  <a:lnTo>
                    <a:pt x="19364" y="3170"/>
                  </a:lnTo>
                  <a:lnTo>
                    <a:pt x="19339" y="3170"/>
                  </a:lnTo>
                  <a:lnTo>
                    <a:pt x="19339" y="3179"/>
                  </a:lnTo>
                  <a:close/>
                  <a:moveTo>
                    <a:pt x="21373" y="4694"/>
                  </a:moveTo>
                  <a:lnTo>
                    <a:pt x="21397" y="4694"/>
                  </a:lnTo>
                  <a:lnTo>
                    <a:pt x="21397" y="4686"/>
                  </a:lnTo>
                  <a:lnTo>
                    <a:pt x="21373" y="4686"/>
                  </a:lnTo>
                  <a:lnTo>
                    <a:pt x="21373" y="4694"/>
                  </a:lnTo>
                  <a:close/>
                  <a:moveTo>
                    <a:pt x="19469" y="3122"/>
                  </a:moveTo>
                  <a:lnTo>
                    <a:pt x="19477" y="3122"/>
                  </a:lnTo>
                  <a:lnTo>
                    <a:pt x="19477" y="3097"/>
                  </a:lnTo>
                  <a:lnTo>
                    <a:pt x="19469" y="3097"/>
                  </a:lnTo>
                  <a:lnTo>
                    <a:pt x="19469" y="3122"/>
                  </a:lnTo>
                  <a:close/>
                  <a:moveTo>
                    <a:pt x="21219" y="3729"/>
                  </a:moveTo>
                  <a:lnTo>
                    <a:pt x="21243" y="3729"/>
                  </a:lnTo>
                  <a:lnTo>
                    <a:pt x="21243" y="3721"/>
                  </a:lnTo>
                  <a:lnTo>
                    <a:pt x="21219" y="3721"/>
                  </a:lnTo>
                  <a:lnTo>
                    <a:pt x="21219" y="3729"/>
                  </a:lnTo>
                  <a:close/>
                  <a:moveTo>
                    <a:pt x="21543" y="3332"/>
                  </a:moveTo>
                  <a:lnTo>
                    <a:pt x="21567" y="3332"/>
                  </a:lnTo>
                  <a:lnTo>
                    <a:pt x="21567" y="3324"/>
                  </a:lnTo>
                  <a:lnTo>
                    <a:pt x="21543" y="3324"/>
                  </a:lnTo>
                  <a:lnTo>
                    <a:pt x="21543" y="3332"/>
                  </a:lnTo>
                  <a:close/>
                  <a:moveTo>
                    <a:pt x="18505" y="3122"/>
                  </a:moveTo>
                  <a:lnTo>
                    <a:pt x="18529" y="3122"/>
                  </a:lnTo>
                  <a:lnTo>
                    <a:pt x="18529" y="3114"/>
                  </a:lnTo>
                  <a:lnTo>
                    <a:pt x="18505" y="3114"/>
                  </a:lnTo>
                  <a:lnTo>
                    <a:pt x="18505" y="3122"/>
                  </a:lnTo>
                  <a:close/>
                  <a:moveTo>
                    <a:pt x="20555" y="2976"/>
                  </a:moveTo>
                  <a:lnTo>
                    <a:pt x="20579" y="2976"/>
                  </a:lnTo>
                  <a:lnTo>
                    <a:pt x="20579" y="2968"/>
                  </a:lnTo>
                  <a:lnTo>
                    <a:pt x="20555" y="2968"/>
                  </a:lnTo>
                  <a:lnTo>
                    <a:pt x="20555" y="2976"/>
                  </a:lnTo>
                  <a:close/>
                  <a:moveTo>
                    <a:pt x="21494" y="4378"/>
                  </a:moveTo>
                  <a:lnTo>
                    <a:pt x="21519" y="4378"/>
                  </a:lnTo>
                  <a:lnTo>
                    <a:pt x="21519" y="4370"/>
                  </a:lnTo>
                  <a:lnTo>
                    <a:pt x="21494" y="4370"/>
                  </a:lnTo>
                  <a:lnTo>
                    <a:pt x="21494" y="4378"/>
                  </a:lnTo>
                  <a:close/>
                  <a:moveTo>
                    <a:pt x="19688" y="2684"/>
                  </a:moveTo>
                  <a:lnTo>
                    <a:pt x="19712" y="2684"/>
                  </a:lnTo>
                  <a:lnTo>
                    <a:pt x="19712" y="2676"/>
                  </a:lnTo>
                  <a:lnTo>
                    <a:pt x="19688" y="2676"/>
                  </a:lnTo>
                  <a:lnTo>
                    <a:pt x="19688" y="2684"/>
                  </a:lnTo>
                  <a:close/>
                  <a:moveTo>
                    <a:pt x="20530" y="4499"/>
                  </a:moveTo>
                  <a:lnTo>
                    <a:pt x="20555" y="4499"/>
                  </a:lnTo>
                  <a:lnTo>
                    <a:pt x="20555" y="4491"/>
                  </a:lnTo>
                  <a:lnTo>
                    <a:pt x="20530" y="4491"/>
                  </a:lnTo>
                  <a:lnTo>
                    <a:pt x="20530" y="4499"/>
                  </a:lnTo>
                  <a:close/>
                  <a:moveTo>
                    <a:pt x="18910" y="5585"/>
                  </a:moveTo>
                  <a:lnTo>
                    <a:pt x="18934" y="5585"/>
                  </a:lnTo>
                  <a:lnTo>
                    <a:pt x="18934" y="5577"/>
                  </a:lnTo>
                  <a:lnTo>
                    <a:pt x="18910" y="5577"/>
                  </a:lnTo>
                  <a:lnTo>
                    <a:pt x="18910" y="5585"/>
                  </a:lnTo>
                  <a:close/>
                  <a:moveTo>
                    <a:pt x="20457" y="2976"/>
                  </a:moveTo>
                  <a:lnTo>
                    <a:pt x="20482" y="2976"/>
                  </a:lnTo>
                  <a:lnTo>
                    <a:pt x="20482" y="2968"/>
                  </a:lnTo>
                  <a:lnTo>
                    <a:pt x="20457" y="2968"/>
                  </a:lnTo>
                  <a:lnTo>
                    <a:pt x="20457" y="2976"/>
                  </a:lnTo>
                  <a:close/>
                  <a:moveTo>
                    <a:pt x="18456" y="2522"/>
                  </a:moveTo>
                  <a:lnTo>
                    <a:pt x="18464" y="2522"/>
                  </a:lnTo>
                  <a:lnTo>
                    <a:pt x="18464" y="2498"/>
                  </a:lnTo>
                  <a:lnTo>
                    <a:pt x="18456" y="2498"/>
                  </a:lnTo>
                  <a:lnTo>
                    <a:pt x="18456" y="2522"/>
                  </a:lnTo>
                  <a:close/>
                  <a:moveTo>
                    <a:pt x="11715" y="1396"/>
                  </a:moveTo>
                  <a:lnTo>
                    <a:pt x="11723" y="1396"/>
                  </a:lnTo>
                  <a:lnTo>
                    <a:pt x="11723" y="1372"/>
                  </a:lnTo>
                  <a:lnTo>
                    <a:pt x="11715" y="1372"/>
                  </a:lnTo>
                  <a:lnTo>
                    <a:pt x="11715" y="1396"/>
                  </a:lnTo>
                  <a:close/>
                  <a:moveTo>
                    <a:pt x="18918" y="2247"/>
                  </a:moveTo>
                  <a:lnTo>
                    <a:pt x="18942" y="2247"/>
                  </a:lnTo>
                  <a:lnTo>
                    <a:pt x="18942" y="2239"/>
                  </a:lnTo>
                  <a:lnTo>
                    <a:pt x="18918" y="2239"/>
                  </a:lnTo>
                  <a:lnTo>
                    <a:pt x="18918" y="2247"/>
                  </a:lnTo>
                  <a:close/>
                  <a:moveTo>
                    <a:pt x="16828" y="5147"/>
                  </a:moveTo>
                  <a:lnTo>
                    <a:pt x="16852" y="5147"/>
                  </a:lnTo>
                  <a:lnTo>
                    <a:pt x="16852" y="5139"/>
                  </a:lnTo>
                  <a:lnTo>
                    <a:pt x="16828" y="5139"/>
                  </a:lnTo>
                  <a:lnTo>
                    <a:pt x="16828" y="5147"/>
                  </a:lnTo>
                  <a:close/>
                  <a:moveTo>
                    <a:pt x="20603" y="3227"/>
                  </a:moveTo>
                  <a:lnTo>
                    <a:pt x="20627" y="3227"/>
                  </a:lnTo>
                  <a:lnTo>
                    <a:pt x="20627" y="3219"/>
                  </a:lnTo>
                  <a:lnTo>
                    <a:pt x="20603" y="3219"/>
                  </a:lnTo>
                  <a:lnTo>
                    <a:pt x="20603" y="3227"/>
                  </a:lnTo>
                  <a:close/>
                  <a:moveTo>
                    <a:pt x="19428" y="3187"/>
                  </a:moveTo>
                  <a:lnTo>
                    <a:pt x="19453" y="3187"/>
                  </a:lnTo>
                  <a:lnTo>
                    <a:pt x="19453" y="3179"/>
                  </a:lnTo>
                  <a:lnTo>
                    <a:pt x="19428" y="3179"/>
                  </a:lnTo>
                  <a:lnTo>
                    <a:pt x="19428" y="3187"/>
                  </a:lnTo>
                  <a:close/>
                  <a:moveTo>
                    <a:pt x="23188" y="2757"/>
                  </a:moveTo>
                  <a:lnTo>
                    <a:pt x="23196" y="2757"/>
                  </a:lnTo>
                  <a:lnTo>
                    <a:pt x="23196" y="2733"/>
                  </a:lnTo>
                  <a:lnTo>
                    <a:pt x="23188" y="2733"/>
                  </a:lnTo>
                  <a:lnTo>
                    <a:pt x="23188" y="2757"/>
                  </a:lnTo>
                  <a:close/>
                  <a:moveTo>
                    <a:pt x="9455" y="1428"/>
                  </a:moveTo>
                  <a:lnTo>
                    <a:pt x="9463" y="1428"/>
                  </a:lnTo>
                  <a:lnTo>
                    <a:pt x="9463" y="1404"/>
                  </a:lnTo>
                  <a:lnTo>
                    <a:pt x="9455" y="1404"/>
                  </a:lnTo>
                  <a:lnTo>
                    <a:pt x="9455" y="1428"/>
                  </a:lnTo>
                  <a:close/>
                  <a:moveTo>
                    <a:pt x="22021" y="3973"/>
                  </a:moveTo>
                  <a:lnTo>
                    <a:pt x="22029" y="3973"/>
                  </a:lnTo>
                  <a:lnTo>
                    <a:pt x="22029" y="3948"/>
                  </a:lnTo>
                  <a:lnTo>
                    <a:pt x="22021" y="3948"/>
                  </a:lnTo>
                  <a:lnTo>
                    <a:pt x="22021" y="3973"/>
                  </a:lnTo>
                  <a:close/>
                  <a:moveTo>
                    <a:pt x="19226" y="1663"/>
                  </a:moveTo>
                  <a:lnTo>
                    <a:pt x="19250" y="1663"/>
                  </a:lnTo>
                  <a:lnTo>
                    <a:pt x="19250" y="1655"/>
                  </a:lnTo>
                  <a:lnTo>
                    <a:pt x="19226" y="1655"/>
                  </a:lnTo>
                  <a:lnTo>
                    <a:pt x="19226" y="1663"/>
                  </a:lnTo>
                  <a:close/>
                  <a:moveTo>
                    <a:pt x="22369" y="5520"/>
                  </a:moveTo>
                  <a:lnTo>
                    <a:pt x="22394" y="5520"/>
                  </a:lnTo>
                  <a:lnTo>
                    <a:pt x="22394" y="5512"/>
                  </a:lnTo>
                  <a:lnTo>
                    <a:pt x="22369" y="5512"/>
                  </a:lnTo>
                  <a:lnTo>
                    <a:pt x="22369" y="5520"/>
                  </a:lnTo>
                  <a:close/>
                  <a:moveTo>
                    <a:pt x="527" y="3025"/>
                  </a:moveTo>
                  <a:lnTo>
                    <a:pt x="504" y="2999"/>
                  </a:lnTo>
                  <a:cubicBezTo>
                    <a:pt x="509" y="3024"/>
                    <a:pt x="502" y="3019"/>
                    <a:pt x="527" y="3025"/>
                  </a:cubicBezTo>
                  <a:close/>
                  <a:moveTo>
                    <a:pt x="21673" y="3470"/>
                  </a:moveTo>
                  <a:lnTo>
                    <a:pt x="21650" y="3444"/>
                  </a:lnTo>
                  <a:cubicBezTo>
                    <a:pt x="21655" y="3470"/>
                    <a:pt x="21648" y="3464"/>
                    <a:pt x="21673" y="3470"/>
                  </a:cubicBezTo>
                  <a:close/>
                  <a:moveTo>
                    <a:pt x="13384" y="2393"/>
                  </a:moveTo>
                  <a:cubicBezTo>
                    <a:pt x="13408" y="2387"/>
                    <a:pt x="13396" y="2394"/>
                    <a:pt x="13409" y="2376"/>
                  </a:cubicBezTo>
                  <a:cubicBezTo>
                    <a:pt x="13394" y="2380"/>
                    <a:pt x="13387" y="2377"/>
                    <a:pt x="13384" y="2393"/>
                  </a:cubicBezTo>
                  <a:close/>
                  <a:moveTo>
                    <a:pt x="17622" y="3106"/>
                  </a:moveTo>
                  <a:cubicBezTo>
                    <a:pt x="17645" y="3100"/>
                    <a:pt x="17633" y="3107"/>
                    <a:pt x="17646" y="3089"/>
                  </a:cubicBezTo>
                  <a:cubicBezTo>
                    <a:pt x="17632" y="3093"/>
                    <a:pt x="17624" y="3090"/>
                    <a:pt x="17622" y="3106"/>
                  </a:cubicBezTo>
                  <a:close/>
                  <a:moveTo>
                    <a:pt x="19566" y="5407"/>
                  </a:moveTo>
                  <a:cubicBezTo>
                    <a:pt x="19590" y="5401"/>
                    <a:pt x="19578" y="5408"/>
                    <a:pt x="19590" y="5390"/>
                  </a:cubicBezTo>
                  <a:cubicBezTo>
                    <a:pt x="19576" y="5394"/>
                    <a:pt x="19569" y="5391"/>
                    <a:pt x="19566" y="5407"/>
                  </a:cubicBezTo>
                  <a:close/>
                  <a:moveTo>
                    <a:pt x="16496" y="2401"/>
                  </a:moveTo>
                  <a:cubicBezTo>
                    <a:pt x="16519" y="2395"/>
                    <a:pt x="16507" y="2402"/>
                    <a:pt x="16520" y="2384"/>
                  </a:cubicBezTo>
                  <a:cubicBezTo>
                    <a:pt x="16506" y="2388"/>
                    <a:pt x="16498" y="2386"/>
                    <a:pt x="16496" y="2401"/>
                  </a:cubicBezTo>
                  <a:close/>
                  <a:moveTo>
                    <a:pt x="19250" y="4823"/>
                  </a:moveTo>
                  <a:cubicBezTo>
                    <a:pt x="19274" y="4818"/>
                    <a:pt x="19262" y="4824"/>
                    <a:pt x="19274" y="4807"/>
                  </a:cubicBezTo>
                  <a:cubicBezTo>
                    <a:pt x="19260" y="4810"/>
                    <a:pt x="19253" y="4808"/>
                    <a:pt x="19250" y="4823"/>
                  </a:cubicBezTo>
                  <a:close/>
                  <a:moveTo>
                    <a:pt x="21737" y="4191"/>
                  </a:moveTo>
                  <a:cubicBezTo>
                    <a:pt x="21761" y="4186"/>
                    <a:pt x="21749" y="4192"/>
                    <a:pt x="21762" y="4175"/>
                  </a:cubicBezTo>
                  <a:cubicBezTo>
                    <a:pt x="21748" y="4178"/>
                    <a:pt x="21740" y="4176"/>
                    <a:pt x="21737" y="4191"/>
                  </a:cubicBezTo>
                  <a:close/>
                  <a:moveTo>
                    <a:pt x="18416" y="2482"/>
                  </a:moveTo>
                  <a:cubicBezTo>
                    <a:pt x="18439" y="2476"/>
                    <a:pt x="18427" y="2483"/>
                    <a:pt x="18440" y="2466"/>
                  </a:cubicBezTo>
                  <a:cubicBezTo>
                    <a:pt x="18426" y="2469"/>
                    <a:pt x="18418" y="2467"/>
                    <a:pt x="18416" y="2482"/>
                  </a:cubicBezTo>
                  <a:close/>
                  <a:moveTo>
                    <a:pt x="21446" y="2692"/>
                  </a:moveTo>
                  <a:cubicBezTo>
                    <a:pt x="21469" y="2687"/>
                    <a:pt x="21457" y="2693"/>
                    <a:pt x="21470" y="2676"/>
                  </a:cubicBezTo>
                  <a:cubicBezTo>
                    <a:pt x="21456" y="2680"/>
                    <a:pt x="21448" y="2677"/>
                    <a:pt x="21446" y="2692"/>
                  </a:cubicBezTo>
                  <a:close/>
                  <a:moveTo>
                    <a:pt x="15604" y="2133"/>
                  </a:moveTo>
                  <a:cubicBezTo>
                    <a:pt x="15628" y="2128"/>
                    <a:pt x="15616" y="2134"/>
                    <a:pt x="15629" y="2117"/>
                  </a:cubicBezTo>
                  <a:cubicBezTo>
                    <a:pt x="15614" y="2121"/>
                    <a:pt x="15607" y="2118"/>
                    <a:pt x="15604" y="2133"/>
                  </a:cubicBezTo>
                  <a:close/>
                  <a:moveTo>
                    <a:pt x="17014" y="2441"/>
                  </a:moveTo>
                  <a:cubicBezTo>
                    <a:pt x="17038" y="2436"/>
                    <a:pt x="17026" y="2442"/>
                    <a:pt x="17038" y="2425"/>
                  </a:cubicBezTo>
                  <a:cubicBezTo>
                    <a:pt x="17024" y="2428"/>
                    <a:pt x="17017" y="2426"/>
                    <a:pt x="17014" y="2441"/>
                  </a:cubicBezTo>
                  <a:close/>
                  <a:moveTo>
                    <a:pt x="22872" y="3495"/>
                  </a:moveTo>
                  <a:cubicBezTo>
                    <a:pt x="22895" y="3489"/>
                    <a:pt x="22883" y="3496"/>
                    <a:pt x="22896" y="3478"/>
                  </a:cubicBezTo>
                  <a:cubicBezTo>
                    <a:pt x="22882" y="3482"/>
                    <a:pt x="22874" y="3479"/>
                    <a:pt x="22872" y="3495"/>
                  </a:cubicBezTo>
                  <a:close/>
                  <a:moveTo>
                    <a:pt x="21405" y="2700"/>
                  </a:moveTo>
                  <a:cubicBezTo>
                    <a:pt x="21423" y="2688"/>
                    <a:pt x="21415" y="2699"/>
                    <a:pt x="21421" y="2676"/>
                  </a:cubicBezTo>
                  <a:cubicBezTo>
                    <a:pt x="21408" y="2685"/>
                    <a:pt x="21406" y="2678"/>
                    <a:pt x="21405" y="2700"/>
                  </a:cubicBezTo>
                  <a:close/>
                  <a:moveTo>
                    <a:pt x="18464" y="2676"/>
                  </a:moveTo>
                  <a:cubicBezTo>
                    <a:pt x="18482" y="2664"/>
                    <a:pt x="18474" y="2675"/>
                    <a:pt x="18480" y="2652"/>
                  </a:cubicBezTo>
                  <a:cubicBezTo>
                    <a:pt x="18467" y="2661"/>
                    <a:pt x="18465" y="2654"/>
                    <a:pt x="18464" y="2676"/>
                  </a:cubicBezTo>
                  <a:close/>
                  <a:moveTo>
                    <a:pt x="10735" y="1412"/>
                  </a:moveTo>
                  <a:cubicBezTo>
                    <a:pt x="10753" y="1400"/>
                    <a:pt x="10745" y="1411"/>
                    <a:pt x="10751" y="1388"/>
                  </a:cubicBezTo>
                  <a:cubicBezTo>
                    <a:pt x="10738" y="1397"/>
                    <a:pt x="10736" y="1390"/>
                    <a:pt x="10735" y="1412"/>
                  </a:cubicBezTo>
                  <a:close/>
                  <a:moveTo>
                    <a:pt x="22839" y="4888"/>
                  </a:moveTo>
                  <a:cubicBezTo>
                    <a:pt x="22857" y="4876"/>
                    <a:pt x="22849" y="4887"/>
                    <a:pt x="22856" y="4864"/>
                  </a:cubicBezTo>
                  <a:cubicBezTo>
                    <a:pt x="22842" y="4873"/>
                    <a:pt x="22840" y="4866"/>
                    <a:pt x="22839" y="4888"/>
                  </a:cubicBezTo>
                  <a:close/>
                  <a:moveTo>
                    <a:pt x="22248" y="4839"/>
                  </a:moveTo>
                  <a:cubicBezTo>
                    <a:pt x="22266" y="4827"/>
                    <a:pt x="22258" y="4838"/>
                    <a:pt x="22264" y="4815"/>
                  </a:cubicBezTo>
                  <a:cubicBezTo>
                    <a:pt x="22251" y="4824"/>
                    <a:pt x="22248" y="4817"/>
                    <a:pt x="22248" y="4839"/>
                  </a:cubicBezTo>
                  <a:close/>
                  <a:moveTo>
                    <a:pt x="12817" y="1639"/>
                  </a:moveTo>
                  <a:cubicBezTo>
                    <a:pt x="12835" y="1627"/>
                    <a:pt x="12827" y="1638"/>
                    <a:pt x="12833" y="1615"/>
                  </a:cubicBezTo>
                  <a:cubicBezTo>
                    <a:pt x="12820" y="1624"/>
                    <a:pt x="12818" y="1616"/>
                    <a:pt x="12817" y="1639"/>
                  </a:cubicBezTo>
                  <a:close/>
                  <a:moveTo>
                    <a:pt x="16925" y="1963"/>
                  </a:moveTo>
                  <a:cubicBezTo>
                    <a:pt x="16943" y="1951"/>
                    <a:pt x="16935" y="1962"/>
                    <a:pt x="16941" y="1939"/>
                  </a:cubicBezTo>
                  <a:cubicBezTo>
                    <a:pt x="16928" y="1948"/>
                    <a:pt x="16926" y="1941"/>
                    <a:pt x="16925" y="1963"/>
                  </a:cubicBezTo>
                  <a:close/>
                  <a:moveTo>
                    <a:pt x="21867" y="3770"/>
                  </a:moveTo>
                  <a:cubicBezTo>
                    <a:pt x="21885" y="3758"/>
                    <a:pt x="21877" y="3769"/>
                    <a:pt x="21883" y="3746"/>
                  </a:cubicBezTo>
                  <a:cubicBezTo>
                    <a:pt x="21870" y="3755"/>
                    <a:pt x="21868" y="3747"/>
                    <a:pt x="21867" y="3770"/>
                  </a:cubicBezTo>
                  <a:close/>
                  <a:moveTo>
                    <a:pt x="5007" y="6662"/>
                  </a:moveTo>
                  <a:cubicBezTo>
                    <a:pt x="5025" y="6650"/>
                    <a:pt x="5017" y="6661"/>
                    <a:pt x="5023" y="6638"/>
                  </a:cubicBezTo>
                  <a:cubicBezTo>
                    <a:pt x="5010" y="6647"/>
                    <a:pt x="5008" y="6640"/>
                    <a:pt x="5007" y="6662"/>
                  </a:cubicBezTo>
                  <a:close/>
                  <a:moveTo>
                    <a:pt x="22726" y="4888"/>
                  </a:moveTo>
                  <a:cubicBezTo>
                    <a:pt x="22744" y="4876"/>
                    <a:pt x="22736" y="4887"/>
                    <a:pt x="22742" y="4864"/>
                  </a:cubicBezTo>
                  <a:cubicBezTo>
                    <a:pt x="22729" y="4873"/>
                    <a:pt x="22726" y="4866"/>
                    <a:pt x="22726" y="4888"/>
                  </a:cubicBezTo>
                  <a:close/>
                  <a:moveTo>
                    <a:pt x="17403" y="2287"/>
                  </a:moveTo>
                  <a:cubicBezTo>
                    <a:pt x="17421" y="2275"/>
                    <a:pt x="17413" y="2286"/>
                    <a:pt x="17419" y="2263"/>
                  </a:cubicBezTo>
                  <a:cubicBezTo>
                    <a:pt x="17406" y="2272"/>
                    <a:pt x="17404" y="2265"/>
                    <a:pt x="17403" y="2287"/>
                  </a:cubicBezTo>
                  <a:close/>
                  <a:moveTo>
                    <a:pt x="9058" y="1599"/>
                  </a:moveTo>
                  <a:cubicBezTo>
                    <a:pt x="9076" y="1586"/>
                    <a:pt x="9068" y="1597"/>
                    <a:pt x="9074" y="1574"/>
                  </a:cubicBezTo>
                  <a:cubicBezTo>
                    <a:pt x="9061" y="1584"/>
                    <a:pt x="9059" y="1576"/>
                    <a:pt x="9058" y="1599"/>
                  </a:cubicBezTo>
                  <a:close/>
                  <a:moveTo>
                    <a:pt x="19947" y="5358"/>
                  </a:moveTo>
                  <a:cubicBezTo>
                    <a:pt x="19989" y="5354"/>
                    <a:pt x="19962" y="5366"/>
                    <a:pt x="19971" y="5342"/>
                  </a:cubicBezTo>
                  <a:cubicBezTo>
                    <a:pt x="19957" y="5349"/>
                    <a:pt x="19955" y="5347"/>
                    <a:pt x="19947" y="5358"/>
                  </a:cubicBezTo>
                  <a:close/>
                  <a:moveTo>
                    <a:pt x="519" y="2182"/>
                  </a:moveTo>
                  <a:cubicBezTo>
                    <a:pt x="561" y="2178"/>
                    <a:pt x="533" y="2190"/>
                    <a:pt x="543" y="2166"/>
                  </a:cubicBezTo>
                  <a:cubicBezTo>
                    <a:pt x="529" y="2173"/>
                    <a:pt x="527" y="2171"/>
                    <a:pt x="519" y="2182"/>
                  </a:cubicBezTo>
                  <a:close/>
                  <a:moveTo>
                    <a:pt x="18561" y="2214"/>
                  </a:moveTo>
                  <a:lnTo>
                    <a:pt x="18529" y="2206"/>
                  </a:lnTo>
                  <a:cubicBezTo>
                    <a:pt x="18547" y="2231"/>
                    <a:pt x="18526" y="2222"/>
                    <a:pt x="18561" y="2214"/>
                  </a:cubicBezTo>
                  <a:close/>
                  <a:moveTo>
                    <a:pt x="14373" y="1850"/>
                  </a:moveTo>
                  <a:lnTo>
                    <a:pt x="14399" y="1827"/>
                  </a:lnTo>
                  <a:cubicBezTo>
                    <a:pt x="14379" y="1830"/>
                    <a:pt x="14373" y="1827"/>
                    <a:pt x="14373" y="1850"/>
                  </a:cubicBezTo>
                  <a:close/>
                  <a:moveTo>
                    <a:pt x="11796" y="5982"/>
                  </a:moveTo>
                  <a:lnTo>
                    <a:pt x="11822" y="5959"/>
                  </a:lnTo>
                  <a:cubicBezTo>
                    <a:pt x="11802" y="5963"/>
                    <a:pt x="11797" y="5959"/>
                    <a:pt x="11796" y="5982"/>
                  </a:cubicBezTo>
                  <a:close/>
                  <a:moveTo>
                    <a:pt x="17111" y="1509"/>
                  </a:moveTo>
                  <a:lnTo>
                    <a:pt x="17137" y="1487"/>
                  </a:lnTo>
                  <a:cubicBezTo>
                    <a:pt x="17117" y="1490"/>
                    <a:pt x="17112" y="1487"/>
                    <a:pt x="17111" y="1509"/>
                  </a:cubicBezTo>
                  <a:close/>
                  <a:moveTo>
                    <a:pt x="22005" y="4831"/>
                  </a:moveTo>
                  <a:lnTo>
                    <a:pt x="22031" y="4809"/>
                  </a:lnTo>
                  <a:cubicBezTo>
                    <a:pt x="22011" y="4812"/>
                    <a:pt x="22005" y="4809"/>
                    <a:pt x="22005" y="4831"/>
                  </a:cubicBezTo>
                  <a:close/>
                  <a:moveTo>
                    <a:pt x="13571" y="2077"/>
                  </a:moveTo>
                  <a:lnTo>
                    <a:pt x="13597" y="2054"/>
                  </a:lnTo>
                  <a:cubicBezTo>
                    <a:pt x="13577" y="2057"/>
                    <a:pt x="13571" y="2054"/>
                    <a:pt x="13571" y="2077"/>
                  </a:cubicBezTo>
                  <a:close/>
                  <a:moveTo>
                    <a:pt x="15199" y="2401"/>
                  </a:moveTo>
                  <a:cubicBezTo>
                    <a:pt x="15203" y="2392"/>
                    <a:pt x="15214" y="2403"/>
                    <a:pt x="15200" y="2391"/>
                  </a:cubicBezTo>
                  <a:cubicBezTo>
                    <a:pt x="15188" y="2382"/>
                    <a:pt x="15199" y="2389"/>
                    <a:pt x="15183" y="2384"/>
                  </a:cubicBezTo>
                  <a:cubicBezTo>
                    <a:pt x="15203" y="2423"/>
                    <a:pt x="15191" y="2404"/>
                    <a:pt x="15199" y="2401"/>
                  </a:cubicBezTo>
                  <a:close/>
                  <a:moveTo>
                    <a:pt x="18788" y="4758"/>
                  </a:moveTo>
                  <a:cubicBezTo>
                    <a:pt x="18792" y="4750"/>
                    <a:pt x="18803" y="4761"/>
                    <a:pt x="18789" y="4749"/>
                  </a:cubicBezTo>
                  <a:cubicBezTo>
                    <a:pt x="18778" y="4740"/>
                    <a:pt x="18788" y="4747"/>
                    <a:pt x="18772" y="4742"/>
                  </a:cubicBezTo>
                  <a:cubicBezTo>
                    <a:pt x="18793" y="4781"/>
                    <a:pt x="18780" y="4762"/>
                    <a:pt x="18788" y="4758"/>
                  </a:cubicBezTo>
                  <a:close/>
                  <a:moveTo>
                    <a:pt x="470" y="3332"/>
                  </a:moveTo>
                  <a:cubicBezTo>
                    <a:pt x="473" y="3324"/>
                    <a:pt x="493" y="3337"/>
                    <a:pt x="454" y="3316"/>
                  </a:cubicBezTo>
                  <a:cubicBezTo>
                    <a:pt x="458" y="3332"/>
                    <a:pt x="443" y="3320"/>
                    <a:pt x="460" y="3333"/>
                  </a:cubicBezTo>
                  <a:cubicBezTo>
                    <a:pt x="474" y="3344"/>
                    <a:pt x="459" y="3338"/>
                    <a:pt x="470" y="3332"/>
                  </a:cubicBezTo>
                  <a:close/>
                  <a:moveTo>
                    <a:pt x="11521" y="1655"/>
                  </a:moveTo>
                  <a:lnTo>
                    <a:pt x="11545" y="1655"/>
                  </a:lnTo>
                  <a:cubicBezTo>
                    <a:pt x="11537" y="1645"/>
                    <a:pt x="11524" y="1630"/>
                    <a:pt x="11521" y="1655"/>
                  </a:cubicBezTo>
                  <a:close/>
                  <a:moveTo>
                    <a:pt x="15191" y="2587"/>
                  </a:moveTo>
                  <a:lnTo>
                    <a:pt x="15215" y="2587"/>
                  </a:lnTo>
                  <a:cubicBezTo>
                    <a:pt x="15208" y="2576"/>
                    <a:pt x="15195" y="2562"/>
                    <a:pt x="15191" y="2587"/>
                  </a:cubicBezTo>
                  <a:close/>
                  <a:moveTo>
                    <a:pt x="17452" y="2174"/>
                  </a:moveTo>
                  <a:lnTo>
                    <a:pt x="17476" y="2174"/>
                  </a:lnTo>
                  <a:cubicBezTo>
                    <a:pt x="17468" y="2163"/>
                    <a:pt x="17455" y="2148"/>
                    <a:pt x="17452" y="2174"/>
                  </a:cubicBezTo>
                  <a:close/>
                  <a:moveTo>
                    <a:pt x="23285" y="4062"/>
                  </a:moveTo>
                  <a:lnTo>
                    <a:pt x="23309" y="4062"/>
                  </a:lnTo>
                  <a:cubicBezTo>
                    <a:pt x="23301" y="4051"/>
                    <a:pt x="23288" y="4036"/>
                    <a:pt x="23285" y="4062"/>
                  </a:cubicBezTo>
                  <a:close/>
                  <a:moveTo>
                    <a:pt x="20636" y="3041"/>
                  </a:moveTo>
                  <a:lnTo>
                    <a:pt x="20660" y="3041"/>
                  </a:lnTo>
                  <a:cubicBezTo>
                    <a:pt x="20652" y="3030"/>
                    <a:pt x="20639" y="3015"/>
                    <a:pt x="20636" y="3041"/>
                  </a:cubicBezTo>
                  <a:close/>
                  <a:moveTo>
                    <a:pt x="18011" y="2077"/>
                  </a:moveTo>
                  <a:lnTo>
                    <a:pt x="18035" y="2077"/>
                  </a:lnTo>
                  <a:cubicBezTo>
                    <a:pt x="18027" y="2066"/>
                    <a:pt x="18014" y="2051"/>
                    <a:pt x="18011" y="2077"/>
                  </a:cubicBezTo>
                  <a:close/>
                  <a:moveTo>
                    <a:pt x="14276" y="2125"/>
                  </a:moveTo>
                  <a:lnTo>
                    <a:pt x="14300" y="2125"/>
                  </a:lnTo>
                  <a:cubicBezTo>
                    <a:pt x="14292" y="2114"/>
                    <a:pt x="14279" y="2100"/>
                    <a:pt x="14276" y="2125"/>
                  </a:cubicBezTo>
                  <a:close/>
                  <a:moveTo>
                    <a:pt x="23188" y="3025"/>
                  </a:moveTo>
                  <a:lnTo>
                    <a:pt x="23212" y="3025"/>
                  </a:lnTo>
                  <a:cubicBezTo>
                    <a:pt x="23204" y="3014"/>
                    <a:pt x="23191" y="2999"/>
                    <a:pt x="23188" y="3025"/>
                  </a:cubicBezTo>
                  <a:close/>
                  <a:moveTo>
                    <a:pt x="21511" y="3454"/>
                  </a:moveTo>
                  <a:lnTo>
                    <a:pt x="21535" y="3454"/>
                  </a:lnTo>
                  <a:cubicBezTo>
                    <a:pt x="21527" y="3443"/>
                    <a:pt x="21514" y="3429"/>
                    <a:pt x="21511" y="3454"/>
                  </a:cubicBezTo>
                  <a:close/>
                  <a:moveTo>
                    <a:pt x="22621" y="2660"/>
                  </a:moveTo>
                  <a:lnTo>
                    <a:pt x="22645" y="2660"/>
                  </a:lnTo>
                  <a:cubicBezTo>
                    <a:pt x="22637" y="2649"/>
                    <a:pt x="22624" y="2635"/>
                    <a:pt x="22621" y="2660"/>
                  </a:cubicBezTo>
                  <a:close/>
                  <a:moveTo>
                    <a:pt x="17719" y="2263"/>
                  </a:moveTo>
                  <a:cubicBezTo>
                    <a:pt x="17707" y="2256"/>
                    <a:pt x="17710" y="2259"/>
                    <a:pt x="17695" y="2255"/>
                  </a:cubicBezTo>
                  <a:cubicBezTo>
                    <a:pt x="17702" y="2272"/>
                    <a:pt x="17685" y="2265"/>
                    <a:pt x="17704" y="2268"/>
                  </a:cubicBezTo>
                  <a:cubicBezTo>
                    <a:pt x="17735" y="2274"/>
                    <a:pt x="17706" y="2271"/>
                    <a:pt x="17719" y="2263"/>
                  </a:cubicBezTo>
                  <a:cubicBezTo>
                    <a:pt x="17749" y="2269"/>
                    <a:pt x="17753" y="2275"/>
                    <a:pt x="17768" y="2255"/>
                  </a:cubicBezTo>
                  <a:cubicBezTo>
                    <a:pt x="17735" y="2241"/>
                    <a:pt x="17766" y="2265"/>
                    <a:pt x="17727" y="2247"/>
                  </a:cubicBezTo>
                  <a:lnTo>
                    <a:pt x="17719" y="2263"/>
                  </a:lnTo>
                  <a:close/>
                  <a:moveTo>
                    <a:pt x="18181" y="2182"/>
                  </a:moveTo>
                  <a:lnTo>
                    <a:pt x="18156" y="2182"/>
                  </a:lnTo>
                  <a:cubicBezTo>
                    <a:pt x="18175" y="2207"/>
                    <a:pt x="18163" y="2207"/>
                    <a:pt x="18181" y="2182"/>
                  </a:cubicBezTo>
                  <a:close/>
                  <a:moveTo>
                    <a:pt x="15458" y="2538"/>
                  </a:moveTo>
                  <a:lnTo>
                    <a:pt x="15434" y="2538"/>
                  </a:lnTo>
                  <a:cubicBezTo>
                    <a:pt x="15452" y="2564"/>
                    <a:pt x="15440" y="2564"/>
                    <a:pt x="15458" y="2538"/>
                  </a:cubicBezTo>
                  <a:close/>
                  <a:moveTo>
                    <a:pt x="20960" y="2498"/>
                  </a:moveTo>
                  <a:lnTo>
                    <a:pt x="20935" y="2498"/>
                  </a:lnTo>
                  <a:cubicBezTo>
                    <a:pt x="20954" y="2523"/>
                    <a:pt x="20941" y="2523"/>
                    <a:pt x="20960" y="2498"/>
                  </a:cubicBezTo>
                  <a:close/>
                  <a:moveTo>
                    <a:pt x="16131" y="2093"/>
                  </a:moveTo>
                  <a:lnTo>
                    <a:pt x="16107" y="2093"/>
                  </a:lnTo>
                  <a:cubicBezTo>
                    <a:pt x="16125" y="2118"/>
                    <a:pt x="16113" y="2118"/>
                    <a:pt x="16131" y="2093"/>
                  </a:cubicBezTo>
                  <a:close/>
                  <a:moveTo>
                    <a:pt x="18043" y="4499"/>
                  </a:moveTo>
                  <a:lnTo>
                    <a:pt x="18019" y="4499"/>
                  </a:lnTo>
                  <a:cubicBezTo>
                    <a:pt x="18037" y="4524"/>
                    <a:pt x="18025" y="4524"/>
                    <a:pt x="18043" y="4499"/>
                  </a:cubicBezTo>
                  <a:close/>
                  <a:moveTo>
                    <a:pt x="21721" y="5326"/>
                  </a:moveTo>
                  <a:cubicBezTo>
                    <a:pt x="21746" y="5307"/>
                    <a:pt x="21746" y="5319"/>
                    <a:pt x="21721" y="5301"/>
                  </a:cubicBezTo>
                  <a:lnTo>
                    <a:pt x="21721" y="5326"/>
                  </a:lnTo>
                  <a:close/>
                  <a:moveTo>
                    <a:pt x="10184" y="1412"/>
                  </a:moveTo>
                  <a:cubicBezTo>
                    <a:pt x="10209" y="1394"/>
                    <a:pt x="10209" y="1406"/>
                    <a:pt x="10184" y="1388"/>
                  </a:cubicBezTo>
                  <a:lnTo>
                    <a:pt x="10184" y="1412"/>
                  </a:lnTo>
                  <a:close/>
                  <a:moveTo>
                    <a:pt x="19007" y="4783"/>
                  </a:moveTo>
                  <a:cubicBezTo>
                    <a:pt x="19032" y="4765"/>
                    <a:pt x="19032" y="4777"/>
                    <a:pt x="19007" y="4758"/>
                  </a:cubicBezTo>
                  <a:lnTo>
                    <a:pt x="19007" y="4783"/>
                  </a:lnTo>
                  <a:close/>
                  <a:moveTo>
                    <a:pt x="3808" y="6857"/>
                  </a:moveTo>
                  <a:cubicBezTo>
                    <a:pt x="3833" y="6839"/>
                    <a:pt x="3833" y="6851"/>
                    <a:pt x="3808" y="6833"/>
                  </a:cubicBezTo>
                  <a:lnTo>
                    <a:pt x="3808" y="6857"/>
                  </a:lnTo>
                  <a:close/>
                  <a:moveTo>
                    <a:pt x="22013" y="4208"/>
                  </a:moveTo>
                  <a:lnTo>
                    <a:pt x="21989" y="4208"/>
                  </a:lnTo>
                  <a:cubicBezTo>
                    <a:pt x="22007" y="4233"/>
                    <a:pt x="21995" y="4233"/>
                    <a:pt x="22013" y="4208"/>
                  </a:cubicBezTo>
                  <a:close/>
                  <a:moveTo>
                    <a:pt x="21154" y="2636"/>
                  </a:moveTo>
                  <a:lnTo>
                    <a:pt x="21130" y="2636"/>
                  </a:lnTo>
                  <a:cubicBezTo>
                    <a:pt x="21148" y="2661"/>
                    <a:pt x="21136" y="2661"/>
                    <a:pt x="21154" y="2636"/>
                  </a:cubicBezTo>
                  <a:close/>
                  <a:moveTo>
                    <a:pt x="14478" y="5723"/>
                  </a:moveTo>
                  <a:lnTo>
                    <a:pt x="14454" y="5723"/>
                  </a:lnTo>
                  <a:cubicBezTo>
                    <a:pt x="14472" y="5748"/>
                    <a:pt x="14460" y="5748"/>
                    <a:pt x="14478" y="5723"/>
                  </a:cubicBezTo>
                  <a:close/>
                  <a:moveTo>
                    <a:pt x="18197" y="2676"/>
                  </a:moveTo>
                  <a:lnTo>
                    <a:pt x="18173" y="2676"/>
                  </a:lnTo>
                  <a:cubicBezTo>
                    <a:pt x="18191" y="2701"/>
                    <a:pt x="18179" y="2701"/>
                    <a:pt x="18197" y="2676"/>
                  </a:cubicBezTo>
                  <a:close/>
                  <a:moveTo>
                    <a:pt x="20660" y="4256"/>
                  </a:moveTo>
                  <a:lnTo>
                    <a:pt x="20636" y="4256"/>
                  </a:lnTo>
                  <a:cubicBezTo>
                    <a:pt x="20654" y="4281"/>
                    <a:pt x="20642" y="4281"/>
                    <a:pt x="20660" y="4256"/>
                  </a:cubicBezTo>
                  <a:close/>
                  <a:moveTo>
                    <a:pt x="18399" y="5115"/>
                  </a:moveTo>
                  <a:lnTo>
                    <a:pt x="18375" y="5115"/>
                  </a:lnTo>
                  <a:cubicBezTo>
                    <a:pt x="18393" y="5140"/>
                    <a:pt x="18381" y="5140"/>
                    <a:pt x="18399" y="5115"/>
                  </a:cubicBezTo>
                  <a:close/>
                  <a:moveTo>
                    <a:pt x="15872" y="1890"/>
                  </a:moveTo>
                  <a:cubicBezTo>
                    <a:pt x="15897" y="1872"/>
                    <a:pt x="15897" y="1884"/>
                    <a:pt x="15872" y="1866"/>
                  </a:cubicBezTo>
                  <a:lnTo>
                    <a:pt x="15872" y="1890"/>
                  </a:lnTo>
                  <a:close/>
                  <a:moveTo>
                    <a:pt x="18699" y="3292"/>
                  </a:moveTo>
                  <a:lnTo>
                    <a:pt x="18699" y="3268"/>
                  </a:lnTo>
                  <a:cubicBezTo>
                    <a:pt x="18675" y="3285"/>
                    <a:pt x="18673" y="3274"/>
                    <a:pt x="18699" y="3292"/>
                  </a:cubicBezTo>
                  <a:close/>
                  <a:moveTo>
                    <a:pt x="9755" y="1420"/>
                  </a:moveTo>
                  <a:lnTo>
                    <a:pt x="9755" y="1396"/>
                  </a:lnTo>
                  <a:cubicBezTo>
                    <a:pt x="9731" y="1413"/>
                    <a:pt x="9729" y="1402"/>
                    <a:pt x="9755" y="1420"/>
                  </a:cubicBezTo>
                  <a:close/>
                  <a:moveTo>
                    <a:pt x="17800" y="1744"/>
                  </a:moveTo>
                  <a:lnTo>
                    <a:pt x="17849" y="1728"/>
                  </a:lnTo>
                  <a:cubicBezTo>
                    <a:pt x="17846" y="1729"/>
                    <a:pt x="17838" y="1730"/>
                    <a:pt x="17836" y="1731"/>
                  </a:cubicBezTo>
                  <a:cubicBezTo>
                    <a:pt x="17814" y="1732"/>
                    <a:pt x="17803" y="1727"/>
                    <a:pt x="17800" y="1744"/>
                  </a:cubicBezTo>
                  <a:close/>
                  <a:moveTo>
                    <a:pt x="21778" y="4677"/>
                  </a:moveTo>
                  <a:cubicBezTo>
                    <a:pt x="21764" y="4656"/>
                    <a:pt x="21770" y="4656"/>
                    <a:pt x="21737" y="4653"/>
                  </a:cubicBezTo>
                  <a:lnTo>
                    <a:pt x="21778" y="4677"/>
                  </a:lnTo>
                  <a:close/>
                  <a:moveTo>
                    <a:pt x="15053" y="2271"/>
                  </a:moveTo>
                  <a:cubicBezTo>
                    <a:pt x="15035" y="2236"/>
                    <a:pt x="15056" y="2256"/>
                    <a:pt x="15029" y="2247"/>
                  </a:cubicBezTo>
                  <a:cubicBezTo>
                    <a:pt x="15046" y="2280"/>
                    <a:pt x="15028" y="2261"/>
                    <a:pt x="15053" y="2271"/>
                  </a:cubicBezTo>
                  <a:close/>
                  <a:moveTo>
                    <a:pt x="16641" y="2692"/>
                  </a:moveTo>
                  <a:cubicBezTo>
                    <a:pt x="16642" y="2691"/>
                    <a:pt x="16644" y="2687"/>
                    <a:pt x="16645" y="2688"/>
                  </a:cubicBezTo>
                  <a:cubicBezTo>
                    <a:pt x="16645" y="2689"/>
                    <a:pt x="16647" y="2683"/>
                    <a:pt x="16647" y="2682"/>
                  </a:cubicBezTo>
                  <a:cubicBezTo>
                    <a:pt x="16650" y="2671"/>
                    <a:pt x="16649" y="2672"/>
                    <a:pt x="16649" y="2660"/>
                  </a:cubicBezTo>
                  <a:cubicBezTo>
                    <a:pt x="16630" y="2674"/>
                    <a:pt x="16635" y="2666"/>
                    <a:pt x="16641" y="2692"/>
                  </a:cubicBezTo>
                  <a:close/>
                  <a:moveTo>
                    <a:pt x="17759" y="5512"/>
                  </a:moveTo>
                  <a:cubicBezTo>
                    <a:pt x="17753" y="5507"/>
                    <a:pt x="17757" y="5507"/>
                    <a:pt x="17746" y="5501"/>
                  </a:cubicBezTo>
                  <a:cubicBezTo>
                    <a:pt x="17729" y="5494"/>
                    <a:pt x="17742" y="5499"/>
                    <a:pt x="17727" y="5496"/>
                  </a:cubicBezTo>
                  <a:cubicBezTo>
                    <a:pt x="17745" y="5521"/>
                    <a:pt x="17722" y="5509"/>
                    <a:pt x="17759" y="5512"/>
                  </a:cubicBezTo>
                  <a:close/>
                  <a:moveTo>
                    <a:pt x="23317" y="2709"/>
                  </a:moveTo>
                  <a:cubicBezTo>
                    <a:pt x="23299" y="2684"/>
                    <a:pt x="23323" y="2696"/>
                    <a:pt x="23285" y="2692"/>
                  </a:cubicBezTo>
                  <a:cubicBezTo>
                    <a:pt x="23291" y="2698"/>
                    <a:pt x="23287" y="2698"/>
                    <a:pt x="23299" y="2703"/>
                  </a:cubicBezTo>
                  <a:cubicBezTo>
                    <a:pt x="23316" y="2711"/>
                    <a:pt x="23303" y="2705"/>
                    <a:pt x="23317" y="2709"/>
                  </a:cubicBezTo>
                  <a:close/>
                  <a:moveTo>
                    <a:pt x="22029" y="4224"/>
                  </a:moveTo>
                  <a:lnTo>
                    <a:pt x="22062" y="4224"/>
                  </a:lnTo>
                  <a:lnTo>
                    <a:pt x="22062" y="4216"/>
                  </a:lnTo>
                  <a:lnTo>
                    <a:pt x="22029" y="4216"/>
                  </a:lnTo>
                  <a:lnTo>
                    <a:pt x="22029" y="4224"/>
                  </a:lnTo>
                  <a:close/>
                  <a:moveTo>
                    <a:pt x="16001" y="2133"/>
                  </a:moveTo>
                  <a:lnTo>
                    <a:pt x="16034" y="2133"/>
                  </a:lnTo>
                  <a:lnTo>
                    <a:pt x="16034" y="2125"/>
                  </a:lnTo>
                  <a:lnTo>
                    <a:pt x="16001" y="2125"/>
                  </a:lnTo>
                  <a:lnTo>
                    <a:pt x="16001" y="2133"/>
                  </a:lnTo>
                  <a:close/>
                  <a:moveTo>
                    <a:pt x="17589" y="4993"/>
                  </a:moveTo>
                  <a:lnTo>
                    <a:pt x="17622" y="4993"/>
                  </a:lnTo>
                  <a:lnTo>
                    <a:pt x="17622" y="4985"/>
                  </a:lnTo>
                  <a:lnTo>
                    <a:pt x="17589" y="4985"/>
                  </a:lnTo>
                  <a:lnTo>
                    <a:pt x="17589" y="4993"/>
                  </a:lnTo>
                  <a:close/>
                  <a:moveTo>
                    <a:pt x="21640" y="4191"/>
                  </a:moveTo>
                  <a:lnTo>
                    <a:pt x="21673" y="4191"/>
                  </a:lnTo>
                  <a:lnTo>
                    <a:pt x="21673" y="4183"/>
                  </a:lnTo>
                  <a:lnTo>
                    <a:pt x="21640" y="4183"/>
                  </a:lnTo>
                  <a:lnTo>
                    <a:pt x="21640" y="4191"/>
                  </a:lnTo>
                  <a:close/>
                  <a:moveTo>
                    <a:pt x="21381" y="4742"/>
                  </a:moveTo>
                  <a:lnTo>
                    <a:pt x="21413" y="4742"/>
                  </a:lnTo>
                  <a:lnTo>
                    <a:pt x="21413" y="4734"/>
                  </a:lnTo>
                  <a:lnTo>
                    <a:pt x="21381" y="4734"/>
                  </a:lnTo>
                  <a:lnTo>
                    <a:pt x="21381" y="4742"/>
                  </a:lnTo>
                  <a:close/>
                  <a:moveTo>
                    <a:pt x="19639" y="5285"/>
                  </a:moveTo>
                  <a:lnTo>
                    <a:pt x="19671" y="5285"/>
                  </a:lnTo>
                  <a:lnTo>
                    <a:pt x="19671" y="5277"/>
                  </a:lnTo>
                  <a:lnTo>
                    <a:pt x="19639" y="5277"/>
                  </a:lnTo>
                  <a:lnTo>
                    <a:pt x="19639" y="5285"/>
                  </a:lnTo>
                  <a:close/>
                  <a:moveTo>
                    <a:pt x="22920" y="4799"/>
                  </a:moveTo>
                  <a:lnTo>
                    <a:pt x="22953" y="4799"/>
                  </a:lnTo>
                  <a:lnTo>
                    <a:pt x="22953" y="4791"/>
                  </a:lnTo>
                  <a:lnTo>
                    <a:pt x="22920" y="4791"/>
                  </a:lnTo>
                  <a:lnTo>
                    <a:pt x="22920" y="4799"/>
                  </a:lnTo>
                  <a:close/>
                  <a:moveTo>
                    <a:pt x="18051" y="4507"/>
                  </a:moveTo>
                  <a:lnTo>
                    <a:pt x="18083" y="4507"/>
                  </a:lnTo>
                  <a:lnTo>
                    <a:pt x="18083" y="4499"/>
                  </a:lnTo>
                  <a:lnTo>
                    <a:pt x="18051" y="4499"/>
                  </a:lnTo>
                  <a:lnTo>
                    <a:pt x="18051" y="4507"/>
                  </a:lnTo>
                  <a:close/>
                  <a:moveTo>
                    <a:pt x="16479" y="2117"/>
                  </a:moveTo>
                  <a:lnTo>
                    <a:pt x="16512" y="2117"/>
                  </a:lnTo>
                  <a:lnTo>
                    <a:pt x="16512" y="2109"/>
                  </a:lnTo>
                  <a:lnTo>
                    <a:pt x="16479" y="2109"/>
                  </a:lnTo>
                  <a:lnTo>
                    <a:pt x="16479" y="2117"/>
                  </a:lnTo>
                  <a:close/>
                  <a:moveTo>
                    <a:pt x="19696" y="3065"/>
                  </a:moveTo>
                  <a:lnTo>
                    <a:pt x="19704" y="3065"/>
                  </a:lnTo>
                  <a:lnTo>
                    <a:pt x="19704" y="3033"/>
                  </a:lnTo>
                  <a:lnTo>
                    <a:pt x="19696" y="3033"/>
                  </a:lnTo>
                  <a:lnTo>
                    <a:pt x="19696" y="3065"/>
                  </a:lnTo>
                  <a:close/>
                  <a:moveTo>
                    <a:pt x="21251" y="4305"/>
                  </a:moveTo>
                  <a:cubicBezTo>
                    <a:pt x="21248" y="4267"/>
                    <a:pt x="21260" y="4291"/>
                    <a:pt x="21235" y="4272"/>
                  </a:cubicBezTo>
                  <a:cubicBezTo>
                    <a:pt x="21239" y="4288"/>
                    <a:pt x="21230" y="4272"/>
                    <a:pt x="21241" y="4291"/>
                  </a:cubicBezTo>
                  <a:cubicBezTo>
                    <a:pt x="21247" y="4302"/>
                    <a:pt x="21246" y="4299"/>
                    <a:pt x="21251" y="4305"/>
                  </a:cubicBezTo>
                  <a:close/>
                  <a:moveTo>
                    <a:pt x="11181" y="6047"/>
                  </a:moveTo>
                  <a:cubicBezTo>
                    <a:pt x="11184" y="6038"/>
                    <a:pt x="11196" y="6049"/>
                    <a:pt x="11181" y="6037"/>
                  </a:cubicBezTo>
                  <a:cubicBezTo>
                    <a:pt x="11170" y="6028"/>
                    <a:pt x="11180" y="6035"/>
                    <a:pt x="11164" y="6031"/>
                  </a:cubicBezTo>
                  <a:cubicBezTo>
                    <a:pt x="11169" y="6047"/>
                    <a:pt x="11154" y="6034"/>
                    <a:pt x="11171" y="6047"/>
                  </a:cubicBezTo>
                  <a:cubicBezTo>
                    <a:pt x="11185" y="6058"/>
                    <a:pt x="11170" y="6052"/>
                    <a:pt x="11181" y="6047"/>
                  </a:cubicBezTo>
                  <a:close/>
                  <a:moveTo>
                    <a:pt x="13814" y="1639"/>
                  </a:moveTo>
                  <a:cubicBezTo>
                    <a:pt x="13804" y="1613"/>
                    <a:pt x="13824" y="1633"/>
                    <a:pt x="13789" y="1615"/>
                  </a:cubicBezTo>
                  <a:cubicBezTo>
                    <a:pt x="13799" y="1641"/>
                    <a:pt x="13777" y="1621"/>
                    <a:pt x="13814" y="1639"/>
                  </a:cubicBezTo>
                  <a:close/>
                  <a:moveTo>
                    <a:pt x="16925" y="2222"/>
                  </a:moveTo>
                  <a:cubicBezTo>
                    <a:pt x="16940" y="2219"/>
                    <a:pt x="16925" y="2227"/>
                    <a:pt x="16944" y="2217"/>
                  </a:cubicBezTo>
                  <a:cubicBezTo>
                    <a:pt x="16954" y="2211"/>
                    <a:pt x="16951" y="2211"/>
                    <a:pt x="16957" y="2206"/>
                  </a:cubicBezTo>
                  <a:cubicBezTo>
                    <a:pt x="16938" y="2208"/>
                    <a:pt x="16928" y="2205"/>
                    <a:pt x="16925" y="2222"/>
                  </a:cubicBezTo>
                  <a:close/>
                  <a:moveTo>
                    <a:pt x="20919" y="3729"/>
                  </a:moveTo>
                  <a:cubicBezTo>
                    <a:pt x="20935" y="3726"/>
                    <a:pt x="20919" y="3734"/>
                    <a:pt x="20938" y="3724"/>
                  </a:cubicBezTo>
                  <a:cubicBezTo>
                    <a:pt x="20948" y="3718"/>
                    <a:pt x="20946" y="3718"/>
                    <a:pt x="20952" y="3713"/>
                  </a:cubicBezTo>
                  <a:cubicBezTo>
                    <a:pt x="20933" y="3715"/>
                    <a:pt x="20922" y="3712"/>
                    <a:pt x="20919" y="3729"/>
                  </a:cubicBezTo>
                  <a:close/>
                  <a:moveTo>
                    <a:pt x="18837" y="2692"/>
                  </a:moveTo>
                  <a:cubicBezTo>
                    <a:pt x="18852" y="2689"/>
                    <a:pt x="18837" y="2697"/>
                    <a:pt x="18856" y="2687"/>
                  </a:cubicBezTo>
                  <a:cubicBezTo>
                    <a:pt x="18866" y="2681"/>
                    <a:pt x="18863" y="2681"/>
                    <a:pt x="18869" y="2676"/>
                  </a:cubicBezTo>
                  <a:cubicBezTo>
                    <a:pt x="18850" y="2678"/>
                    <a:pt x="18840" y="2675"/>
                    <a:pt x="18837" y="2692"/>
                  </a:cubicBezTo>
                  <a:close/>
                  <a:moveTo>
                    <a:pt x="18497" y="2457"/>
                  </a:moveTo>
                  <a:cubicBezTo>
                    <a:pt x="18512" y="2454"/>
                    <a:pt x="18497" y="2462"/>
                    <a:pt x="18515" y="2452"/>
                  </a:cubicBezTo>
                  <a:cubicBezTo>
                    <a:pt x="18526" y="2446"/>
                    <a:pt x="18523" y="2446"/>
                    <a:pt x="18529" y="2441"/>
                  </a:cubicBezTo>
                  <a:cubicBezTo>
                    <a:pt x="18510" y="2443"/>
                    <a:pt x="18500" y="2440"/>
                    <a:pt x="18497" y="2457"/>
                  </a:cubicBezTo>
                  <a:close/>
                  <a:moveTo>
                    <a:pt x="20555" y="4758"/>
                  </a:moveTo>
                  <a:lnTo>
                    <a:pt x="20611" y="4767"/>
                  </a:lnTo>
                  <a:cubicBezTo>
                    <a:pt x="20586" y="4745"/>
                    <a:pt x="20596" y="4758"/>
                    <a:pt x="20555" y="4758"/>
                  </a:cubicBezTo>
                  <a:close/>
                  <a:moveTo>
                    <a:pt x="23115" y="2668"/>
                  </a:moveTo>
                  <a:cubicBezTo>
                    <a:pt x="23150" y="2676"/>
                    <a:pt x="23129" y="2685"/>
                    <a:pt x="23147" y="2660"/>
                  </a:cubicBezTo>
                  <a:cubicBezTo>
                    <a:pt x="23143" y="2660"/>
                    <a:pt x="23134" y="2660"/>
                    <a:pt x="23132" y="2661"/>
                  </a:cubicBezTo>
                  <a:cubicBezTo>
                    <a:pt x="23117" y="2665"/>
                    <a:pt x="23123" y="2663"/>
                    <a:pt x="23115" y="2668"/>
                  </a:cubicBezTo>
                  <a:close/>
                  <a:moveTo>
                    <a:pt x="16974" y="2231"/>
                  </a:moveTo>
                  <a:cubicBezTo>
                    <a:pt x="17009" y="2238"/>
                    <a:pt x="16988" y="2247"/>
                    <a:pt x="17006" y="2222"/>
                  </a:cubicBezTo>
                  <a:cubicBezTo>
                    <a:pt x="17001" y="2222"/>
                    <a:pt x="16993" y="2222"/>
                    <a:pt x="16990" y="2223"/>
                  </a:cubicBezTo>
                  <a:cubicBezTo>
                    <a:pt x="16976" y="2227"/>
                    <a:pt x="16981" y="2226"/>
                    <a:pt x="16974" y="2231"/>
                  </a:cubicBezTo>
                  <a:close/>
                  <a:moveTo>
                    <a:pt x="11051" y="1696"/>
                  </a:moveTo>
                  <a:lnTo>
                    <a:pt x="11051" y="1680"/>
                  </a:lnTo>
                  <a:lnTo>
                    <a:pt x="11027" y="1680"/>
                  </a:lnTo>
                  <a:cubicBezTo>
                    <a:pt x="11039" y="1698"/>
                    <a:pt x="11028" y="1689"/>
                    <a:pt x="11051" y="1696"/>
                  </a:cubicBezTo>
                  <a:close/>
                  <a:moveTo>
                    <a:pt x="14219" y="2093"/>
                  </a:moveTo>
                  <a:lnTo>
                    <a:pt x="14219" y="2077"/>
                  </a:lnTo>
                  <a:lnTo>
                    <a:pt x="14195" y="2077"/>
                  </a:lnTo>
                  <a:cubicBezTo>
                    <a:pt x="14207" y="2095"/>
                    <a:pt x="14196" y="2086"/>
                    <a:pt x="14219" y="2093"/>
                  </a:cubicBezTo>
                  <a:close/>
                  <a:moveTo>
                    <a:pt x="14827" y="2482"/>
                  </a:moveTo>
                  <a:lnTo>
                    <a:pt x="14827" y="2466"/>
                  </a:lnTo>
                  <a:lnTo>
                    <a:pt x="14802" y="2466"/>
                  </a:lnTo>
                  <a:cubicBezTo>
                    <a:pt x="14815" y="2484"/>
                    <a:pt x="14804" y="2475"/>
                    <a:pt x="14827" y="2482"/>
                  </a:cubicBezTo>
                  <a:close/>
                  <a:moveTo>
                    <a:pt x="19582" y="5496"/>
                  </a:moveTo>
                  <a:lnTo>
                    <a:pt x="19582" y="5480"/>
                  </a:lnTo>
                  <a:lnTo>
                    <a:pt x="19558" y="5480"/>
                  </a:lnTo>
                  <a:cubicBezTo>
                    <a:pt x="19571" y="5498"/>
                    <a:pt x="19560" y="5489"/>
                    <a:pt x="19582" y="5496"/>
                  </a:cubicBezTo>
                  <a:close/>
                  <a:moveTo>
                    <a:pt x="18254" y="2093"/>
                  </a:moveTo>
                  <a:lnTo>
                    <a:pt x="18254" y="2077"/>
                  </a:lnTo>
                  <a:lnTo>
                    <a:pt x="18229" y="2077"/>
                  </a:lnTo>
                  <a:cubicBezTo>
                    <a:pt x="18242" y="2095"/>
                    <a:pt x="18231" y="2086"/>
                    <a:pt x="18254" y="2093"/>
                  </a:cubicBezTo>
                  <a:close/>
                  <a:moveTo>
                    <a:pt x="21178" y="4321"/>
                  </a:moveTo>
                  <a:lnTo>
                    <a:pt x="21178" y="4305"/>
                  </a:lnTo>
                  <a:lnTo>
                    <a:pt x="21154" y="4305"/>
                  </a:lnTo>
                  <a:cubicBezTo>
                    <a:pt x="21167" y="4323"/>
                    <a:pt x="21156" y="4314"/>
                    <a:pt x="21178" y="4321"/>
                  </a:cubicBezTo>
                  <a:close/>
                  <a:moveTo>
                    <a:pt x="17079" y="5512"/>
                  </a:moveTo>
                  <a:lnTo>
                    <a:pt x="17079" y="5496"/>
                  </a:lnTo>
                  <a:lnTo>
                    <a:pt x="17055" y="5496"/>
                  </a:lnTo>
                  <a:cubicBezTo>
                    <a:pt x="17067" y="5514"/>
                    <a:pt x="17056" y="5505"/>
                    <a:pt x="17079" y="5512"/>
                  </a:cubicBezTo>
                  <a:close/>
                  <a:moveTo>
                    <a:pt x="13222" y="1639"/>
                  </a:moveTo>
                  <a:lnTo>
                    <a:pt x="13222" y="1623"/>
                  </a:lnTo>
                  <a:lnTo>
                    <a:pt x="13198" y="1623"/>
                  </a:lnTo>
                  <a:cubicBezTo>
                    <a:pt x="13211" y="1641"/>
                    <a:pt x="13200" y="1632"/>
                    <a:pt x="13222" y="1639"/>
                  </a:cubicBezTo>
                  <a:close/>
                  <a:moveTo>
                    <a:pt x="19680" y="5593"/>
                  </a:moveTo>
                  <a:lnTo>
                    <a:pt x="19680" y="5577"/>
                  </a:lnTo>
                  <a:lnTo>
                    <a:pt x="19655" y="5577"/>
                  </a:lnTo>
                  <a:cubicBezTo>
                    <a:pt x="19668" y="5595"/>
                    <a:pt x="19657" y="5586"/>
                    <a:pt x="19680" y="5593"/>
                  </a:cubicBezTo>
                  <a:close/>
                  <a:moveTo>
                    <a:pt x="20449" y="2749"/>
                  </a:moveTo>
                  <a:lnTo>
                    <a:pt x="20449" y="2733"/>
                  </a:lnTo>
                  <a:lnTo>
                    <a:pt x="20425" y="2733"/>
                  </a:lnTo>
                  <a:cubicBezTo>
                    <a:pt x="20438" y="2751"/>
                    <a:pt x="20426" y="2742"/>
                    <a:pt x="20449" y="2749"/>
                  </a:cubicBezTo>
                  <a:close/>
                  <a:moveTo>
                    <a:pt x="19923" y="2482"/>
                  </a:moveTo>
                  <a:lnTo>
                    <a:pt x="19923" y="2466"/>
                  </a:lnTo>
                  <a:lnTo>
                    <a:pt x="19898" y="2466"/>
                  </a:lnTo>
                  <a:cubicBezTo>
                    <a:pt x="19911" y="2484"/>
                    <a:pt x="19900" y="2475"/>
                    <a:pt x="19923" y="2482"/>
                  </a:cubicBezTo>
                  <a:close/>
                  <a:moveTo>
                    <a:pt x="18254" y="5155"/>
                  </a:moveTo>
                  <a:lnTo>
                    <a:pt x="18254" y="5139"/>
                  </a:lnTo>
                  <a:lnTo>
                    <a:pt x="18229" y="5139"/>
                  </a:lnTo>
                  <a:cubicBezTo>
                    <a:pt x="18242" y="5158"/>
                    <a:pt x="18231" y="5149"/>
                    <a:pt x="18254" y="5155"/>
                  </a:cubicBezTo>
                  <a:close/>
                  <a:moveTo>
                    <a:pt x="15151" y="2206"/>
                  </a:moveTo>
                  <a:cubicBezTo>
                    <a:pt x="15155" y="2206"/>
                    <a:pt x="15164" y="2206"/>
                    <a:pt x="15166" y="2206"/>
                  </a:cubicBezTo>
                  <a:cubicBezTo>
                    <a:pt x="15181" y="2202"/>
                    <a:pt x="15175" y="2203"/>
                    <a:pt x="15183" y="2198"/>
                  </a:cubicBezTo>
                  <a:cubicBezTo>
                    <a:pt x="15166" y="2195"/>
                    <a:pt x="15153" y="2186"/>
                    <a:pt x="15151" y="2206"/>
                  </a:cubicBezTo>
                  <a:close/>
                  <a:moveTo>
                    <a:pt x="462" y="3154"/>
                  </a:moveTo>
                  <a:cubicBezTo>
                    <a:pt x="466" y="3154"/>
                    <a:pt x="475" y="3154"/>
                    <a:pt x="477" y="3154"/>
                  </a:cubicBezTo>
                  <a:cubicBezTo>
                    <a:pt x="492" y="3150"/>
                    <a:pt x="486" y="3151"/>
                    <a:pt x="494" y="3146"/>
                  </a:cubicBezTo>
                  <a:cubicBezTo>
                    <a:pt x="478" y="3143"/>
                    <a:pt x="465" y="3134"/>
                    <a:pt x="462" y="3154"/>
                  </a:cubicBezTo>
                  <a:close/>
                  <a:moveTo>
                    <a:pt x="18529" y="1825"/>
                  </a:moveTo>
                  <a:cubicBezTo>
                    <a:pt x="18534" y="1825"/>
                    <a:pt x="18542" y="1826"/>
                    <a:pt x="18545" y="1825"/>
                  </a:cubicBezTo>
                  <a:cubicBezTo>
                    <a:pt x="18559" y="1821"/>
                    <a:pt x="18554" y="1822"/>
                    <a:pt x="18561" y="1817"/>
                  </a:cubicBezTo>
                  <a:cubicBezTo>
                    <a:pt x="18545" y="1814"/>
                    <a:pt x="18532" y="1805"/>
                    <a:pt x="18529" y="1825"/>
                  </a:cubicBezTo>
                  <a:close/>
                  <a:moveTo>
                    <a:pt x="19558" y="2773"/>
                  </a:moveTo>
                  <a:lnTo>
                    <a:pt x="19571" y="2762"/>
                  </a:lnTo>
                  <a:cubicBezTo>
                    <a:pt x="19579" y="2758"/>
                    <a:pt x="19571" y="2757"/>
                    <a:pt x="19590" y="2757"/>
                  </a:cubicBezTo>
                  <a:lnTo>
                    <a:pt x="19558" y="2749"/>
                  </a:lnTo>
                  <a:lnTo>
                    <a:pt x="19558" y="2773"/>
                  </a:lnTo>
                  <a:close/>
                  <a:moveTo>
                    <a:pt x="17865" y="2409"/>
                  </a:moveTo>
                  <a:lnTo>
                    <a:pt x="17889" y="2409"/>
                  </a:lnTo>
                  <a:cubicBezTo>
                    <a:pt x="17877" y="2391"/>
                    <a:pt x="17888" y="2399"/>
                    <a:pt x="17865" y="2393"/>
                  </a:cubicBezTo>
                  <a:lnTo>
                    <a:pt x="17865" y="2409"/>
                  </a:lnTo>
                  <a:close/>
                  <a:moveTo>
                    <a:pt x="19566" y="5285"/>
                  </a:moveTo>
                  <a:lnTo>
                    <a:pt x="19590" y="5285"/>
                  </a:lnTo>
                  <a:cubicBezTo>
                    <a:pt x="19578" y="5267"/>
                    <a:pt x="19589" y="5275"/>
                    <a:pt x="19566" y="5269"/>
                  </a:cubicBezTo>
                  <a:lnTo>
                    <a:pt x="19566" y="5285"/>
                  </a:lnTo>
                  <a:close/>
                  <a:moveTo>
                    <a:pt x="19631" y="5601"/>
                  </a:moveTo>
                  <a:cubicBezTo>
                    <a:pt x="19649" y="5589"/>
                    <a:pt x="19641" y="5600"/>
                    <a:pt x="19647" y="5577"/>
                  </a:cubicBezTo>
                  <a:lnTo>
                    <a:pt x="19631" y="5577"/>
                  </a:lnTo>
                  <a:lnTo>
                    <a:pt x="19631" y="5601"/>
                  </a:lnTo>
                  <a:close/>
                  <a:moveTo>
                    <a:pt x="10986" y="6079"/>
                  </a:moveTo>
                  <a:cubicBezTo>
                    <a:pt x="11004" y="6067"/>
                    <a:pt x="10996" y="6078"/>
                    <a:pt x="11002" y="6055"/>
                  </a:cubicBezTo>
                  <a:lnTo>
                    <a:pt x="10986" y="6055"/>
                  </a:lnTo>
                  <a:lnTo>
                    <a:pt x="10986" y="6079"/>
                  </a:lnTo>
                  <a:close/>
                  <a:moveTo>
                    <a:pt x="19501" y="4993"/>
                  </a:moveTo>
                  <a:lnTo>
                    <a:pt x="19526" y="4993"/>
                  </a:lnTo>
                  <a:cubicBezTo>
                    <a:pt x="19513" y="4976"/>
                    <a:pt x="19524" y="4983"/>
                    <a:pt x="19501" y="4977"/>
                  </a:cubicBezTo>
                  <a:lnTo>
                    <a:pt x="19501" y="4993"/>
                  </a:lnTo>
                  <a:close/>
                  <a:moveTo>
                    <a:pt x="20401" y="3681"/>
                  </a:moveTo>
                  <a:lnTo>
                    <a:pt x="20425" y="3681"/>
                  </a:lnTo>
                  <a:cubicBezTo>
                    <a:pt x="20412" y="3663"/>
                    <a:pt x="20424" y="3671"/>
                    <a:pt x="20401" y="3665"/>
                  </a:cubicBezTo>
                  <a:lnTo>
                    <a:pt x="20401" y="3681"/>
                  </a:lnTo>
                  <a:close/>
                  <a:moveTo>
                    <a:pt x="19129" y="3616"/>
                  </a:moveTo>
                  <a:lnTo>
                    <a:pt x="19153" y="3616"/>
                  </a:lnTo>
                  <a:cubicBezTo>
                    <a:pt x="19140" y="3598"/>
                    <a:pt x="19152" y="3606"/>
                    <a:pt x="19129" y="3600"/>
                  </a:cubicBezTo>
                  <a:lnTo>
                    <a:pt x="19129" y="3616"/>
                  </a:lnTo>
                  <a:close/>
                  <a:moveTo>
                    <a:pt x="14786" y="1987"/>
                  </a:moveTo>
                  <a:lnTo>
                    <a:pt x="14810" y="1987"/>
                  </a:lnTo>
                  <a:cubicBezTo>
                    <a:pt x="14798" y="1970"/>
                    <a:pt x="14809" y="1977"/>
                    <a:pt x="14786" y="1971"/>
                  </a:cubicBezTo>
                  <a:lnTo>
                    <a:pt x="14786" y="1987"/>
                  </a:lnTo>
                  <a:close/>
                  <a:moveTo>
                    <a:pt x="15880" y="2409"/>
                  </a:moveTo>
                  <a:lnTo>
                    <a:pt x="15904" y="2409"/>
                  </a:lnTo>
                  <a:cubicBezTo>
                    <a:pt x="15892" y="2391"/>
                    <a:pt x="15903" y="2399"/>
                    <a:pt x="15880" y="2393"/>
                  </a:cubicBezTo>
                  <a:lnTo>
                    <a:pt x="15880" y="2409"/>
                  </a:lnTo>
                  <a:close/>
                  <a:moveTo>
                    <a:pt x="20409" y="4653"/>
                  </a:moveTo>
                  <a:lnTo>
                    <a:pt x="20433" y="4653"/>
                  </a:lnTo>
                  <a:cubicBezTo>
                    <a:pt x="20421" y="4635"/>
                    <a:pt x="20432" y="4643"/>
                    <a:pt x="20409" y="4637"/>
                  </a:cubicBezTo>
                  <a:lnTo>
                    <a:pt x="20409" y="4653"/>
                  </a:lnTo>
                  <a:close/>
                  <a:moveTo>
                    <a:pt x="1296" y="5585"/>
                  </a:moveTo>
                  <a:lnTo>
                    <a:pt x="1321" y="5585"/>
                  </a:lnTo>
                  <a:cubicBezTo>
                    <a:pt x="1308" y="5567"/>
                    <a:pt x="1319" y="5575"/>
                    <a:pt x="1296" y="5569"/>
                  </a:cubicBezTo>
                  <a:lnTo>
                    <a:pt x="1296" y="5585"/>
                  </a:lnTo>
                  <a:close/>
                  <a:moveTo>
                    <a:pt x="19396" y="4823"/>
                  </a:moveTo>
                  <a:lnTo>
                    <a:pt x="19420" y="4823"/>
                  </a:lnTo>
                  <a:cubicBezTo>
                    <a:pt x="19408" y="4805"/>
                    <a:pt x="19419" y="4813"/>
                    <a:pt x="19396" y="4807"/>
                  </a:cubicBezTo>
                  <a:lnTo>
                    <a:pt x="19396" y="4823"/>
                  </a:lnTo>
                  <a:close/>
                  <a:moveTo>
                    <a:pt x="16115" y="2522"/>
                  </a:moveTo>
                  <a:lnTo>
                    <a:pt x="16139" y="2522"/>
                  </a:lnTo>
                  <a:cubicBezTo>
                    <a:pt x="16127" y="2504"/>
                    <a:pt x="16138" y="2512"/>
                    <a:pt x="16115" y="2506"/>
                  </a:cubicBezTo>
                  <a:lnTo>
                    <a:pt x="16115" y="2522"/>
                  </a:lnTo>
                  <a:close/>
                  <a:moveTo>
                    <a:pt x="19226" y="3632"/>
                  </a:moveTo>
                  <a:lnTo>
                    <a:pt x="19250" y="3632"/>
                  </a:lnTo>
                  <a:cubicBezTo>
                    <a:pt x="19238" y="3614"/>
                    <a:pt x="19249" y="3622"/>
                    <a:pt x="19226" y="3616"/>
                  </a:cubicBezTo>
                  <a:lnTo>
                    <a:pt x="19226" y="3632"/>
                  </a:lnTo>
                  <a:close/>
                  <a:moveTo>
                    <a:pt x="18594" y="3162"/>
                  </a:moveTo>
                  <a:lnTo>
                    <a:pt x="18618" y="3162"/>
                  </a:lnTo>
                  <a:cubicBezTo>
                    <a:pt x="18606" y="3144"/>
                    <a:pt x="18617" y="3152"/>
                    <a:pt x="18594" y="3146"/>
                  </a:cubicBezTo>
                  <a:lnTo>
                    <a:pt x="18594" y="3162"/>
                  </a:lnTo>
                  <a:close/>
                  <a:moveTo>
                    <a:pt x="15426" y="1396"/>
                  </a:moveTo>
                  <a:lnTo>
                    <a:pt x="15450" y="1396"/>
                  </a:lnTo>
                  <a:cubicBezTo>
                    <a:pt x="15438" y="1378"/>
                    <a:pt x="15449" y="1386"/>
                    <a:pt x="15426" y="1380"/>
                  </a:cubicBezTo>
                  <a:lnTo>
                    <a:pt x="15426" y="1396"/>
                  </a:lnTo>
                  <a:close/>
                  <a:moveTo>
                    <a:pt x="18391" y="1955"/>
                  </a:moveTo>
                  <a:lnTo>
                    <a:pt x="18416" y="1955"/>
                  </a:lnTo>
                  <a:cubicBezTo>
                    <a:pt x="18403" y="1937"/>
                    <a:pt x="18414" y="1945"/>
                    <a:pt x="18391" y="1939"/>
                  </a:cubicBezTo>
                  <a:lnTo>
                    <a:pt x="18391" y="1955"/>
                  </a:lnTo>
                  <a:close/>
                  <a:moveTo>
                    <a:pt x="20579" y="3859"/>
                  </a:moveTo>
                  <a:lnTo>
                    <a:pt x="20603" y="3859"/>
                  </a:lnTo>
                  <a:cubicBezTo>
                    <a:pt x="20591" y="3841"/>
                    <a:pt x="20602" y="3849"/>
                    <a:pt x="20579" y="3843"/>
                  </a:cubicBezTo>
                  <a:lnTo>
                    <a:pt x="20579" y="3859"/>
                  </a:lnTo>
                  <a:close/>
                  <a:moveTo>
                    <a:pt x="20158" y="4937"/>
                  </a:moveTo>
                  <a:cubicBezTo>
                    <a:pt x="20175" y="4924"/>
                    <a:pt x="20168" y="4935"/>
                    <a:pt x="20174" y="4912"/>
                  </a:cubicBezTo>
                  <a:lnTo>
                    <a:pt x="20158" y="4912"/>
                  </a:lnTo>
                  <a:lnTo>
                    <a:pt x="20158" y="4937"/>
                  </a:lnTo>
                  <a:close/>
                  <a:moveTo>
                    <a:pt x="16455" y="2036"/>
                  </a:moveTo>
                  <a:lnTo>
                    <a:pt x="16455" y="2052"/>
                  </a:lnTo>
                  <a:cubicBezTo>
                    <a:pt x="16479" y="2047"/>
                    <a:pt x="16467" y="2053"/>
                    <a:pt x="16479" y="2036"/>
                  </a:cubicBezTo>
                  <a:lnTo>
                    <a:pt x="16455" y="2036"/>
                  </a:lnTo>
                  <a:cubicBezTo>
                    <a:pt x="16464" y="2014"/>
                    <a:pt x="16464" y="2035"/>
                    <a:pt x="16484" y="1992"/>
                  </a:cubicBezTo>
                  <a:lnTo>
                    <a:pt x="16507" y="1942"/>
                  </a:lnTo>
                  <a:cubicBezTo>
                    <a:pt x="16521" y="1920"/>
                    <a:pt x="16520" y="1938"/>
                    <a:pt x="16528" y="1906"/>
                  </a:cubicBezTo>
                  <a:cubicBezTo>
                    <a:pt x="16498" y="1926"/>
                    <a:pt x="16491" y="1950"/>
                    <a:pt x="16471" y="1979"/>
                  </a:cubicBezTo>
                  <a:cubicBezTo>
                    <a:pt x="16454" y="1971"/>
                    <a:pt x="16460" y="1976"/>
                    <a:pt x="16441" y="1969"/>
                  </a:cubicBezTo>
                  <a:cubicBezTo>
                    <a:pt x="16337" y="1935"/>
                    <a:pt x="16397" y="1981"/>
                    <a:pt x="16342" y="1955"/>
                  </a:cubicBezTo>
                  <a:lnTo>
                    <a:pt x="16342" y="1996"/>
                  </a:lnTo>
                  <a:lnTo>
                    <a:pt x="16398" y="1996"/>
                  </a:lnTo>
                  <a:cubicBezTo>
                    <a:pt x="16382" y="2020"/>
                    <a:pt x="16388" y="2019"/>
                    <a:pt x="16350" y="2020"/>
                  </a:cubicBezTo>
                  <a:lnTo>
                    <a:pt x="16350" y="2044"/>
                  </a:lnTo>
                  <a:cubicBezTo>
                    <a:pt x="16392" y="2041"/>
                    <a:pt x="16404" y="2002"/>
                    <a:pt x="16455" y="2036"/>
                  </a:cubicBezTo>
                  <a:close/>
                  <a:moveTo>
                    <a:pt x="22515" y="4993"/>
                  </a:moveTo>
                  <a:cubicBezTo>
                    <a:pt x="22539" y="4988"/>
                    <a:pt x="22527" y="4994"/>
                    <a:pt x="22540" y="4977"/>
                  </a:cubicBezTo>
                  <a:lnTo>
                    <a:pt x="22515" y="4977"/>
                  </a:lnTo>
                  <a:lnTo>
                    <a:pt x="22515" y="4993"/>
                  </a:lnTo>
                  <a:close/>
                  <a:moveTo>
                    <a:pt x="20692" y="5261"/>
                  </a:moveTo>
                  <a:lnTo>
                    <a:pt x="20708" y="5261"/>
                  </a:lnTo>
                  <a:cubicBezTo>
                    <a:pt x="20703" y="5237"/>
                    <a:pt x="20710" y="5249"/>
                    <a:pt x="20692" y="5236"/>
                  </a:cubicBezTo>
                  <a:lnTo>
                    <a:pt x="20692" y="5261"/>
                  </a:lnTo>
                  <a:close/>
                  <a:moveTo>
                    <a:pt x="18092" y="1801"/>
                  </a:moveTo>
                  <a:cubicBezTo>
                    <a:pt x="18115" y="1795"/>
                    <a:pt x="18103" y="1802"/>
                    <a:pt x="18116" y="1785"/>
                  </a:cubicBezTo>
                  <a:lnTo>
                    <a:pt x="18092" y="1785"/>
                  </a:lnTo>
                  <a:lnTo>
                    <a:pt x="18092" y="1801"/>
                  </a:lnTo>
                  <a:close/>
                  <a:moveTo>
                    <a:pt x="20279" y="3389"/>
                  </a:moveTo>
                  <a:cubicBezTo>
                    <a:pt x="20303" y="3384"/>
                    <a:pt x="20291" y="3390"/>
                    <a:pt x="20303" y="3373"/>
                  </a:cubicBezTo>
                  <a:lnTo>
                    <a:pt x="20279" y="3373"/>
                  </a:lnTo>
                  <a:lnTo>
                    <a:pt x="20279" y="3389"/>
                  </a:lnTo>
                  <a:close/>
                  <a:moveTo>
                    <a:pt x="18724" y="1947"/>
                  </a:moveTo>
                  <a:cubicBezTo>
                    <a:pt x="18747" y="1941"/>
                    <a:pt x="18735" y="1948"/>
                    <a:pt x="18748" y="1931"/>
                  </a:cubicBezTo>
                  <a:lnTo>
                    <a:pt x="18724" y="1931"/>
                  </a:lnTo>
                  <a:lnTo>
                    <a:pt x="18724" y="1947"/>
                  </a:lnTo>
                  <a:close/>
                  <a:moveTo>
                    <a:pt x="17265" y="2036"/>
                  </a:moveTo>
                  <a:cubicBezTo>
                    <a:pt x="17289" y="2030"/>
                    <a:pt x="17277" y="2037"/>
                    <a:pt x="17289" y="2020"/>
                  </a:cubicBezTo>
                  <a:lnTo>
                    <a:pt x="17265" y="2020"/>
                  </a:lnTo>
                  <a:lnTo>
                    <a:pt x="17265" y="2036"/>
                  </a:lnTo>
                  <a:close/>
                  <a:moveTo>
                    <a:pt x="16625" y="1906"/>
                  </a:moveTo>
                  <a:cubicBezTo>
                    <a:pt x="16649" y="1901"/>
                    <a:pt x="16637" y="1907"/>
                    <a:pt x="16649" y="1890"/>
                  </a:cubicBezTo>
                  <a:lnTo>
                    <a:pt x="16625" y="1890"/>
                  </a:lnTo>
                  <a:lnTo>
                    <a:pt x="16625" y="1906"/>
                  </a:lnTo>
                  <a:close/>
                  <a:moveTo>
                    <a:pt x="17225" y="1842"/>
                  </a:moveTo>
                  <a:cubicBezTo>
                    <a:pt x="17248" y="1836"/>
                    <a:pt x="17236" y="1843"/>
                    <a:pt x="17249" y="1825"/>
                  </a:cubicBezTo>
                  <a:lnTo>
                    <a:pt x="17225" y="1825"/>
                  </a:lnTo>
                  <a:lnTo>
                    <a:pt x="17225" y="1842"/>
                  </a:lnTo>
                  <a:close/>
                  <a:moveTo>
                    <a:pt x="16155" y="2344"/>
                  </a:moveTo>
                  <a:lnTo>
                    <a:pt x="16155" y="2320"/>
                  </a:lnTo>
                  <a:lnTo>
                    <a:pt x="16139" y="2320"/>
                  </a:lnTo>
                  <a:cubicBezTo>
                    <a:pt x="16145" y="2343"/>
                    <a:pt x="16138" y="2331"/>
                    <a:pt x="16155" y="2344"/>
                  </a:cubicBezTo>
                  <a:lnTo>
                    <a:pt x="16139" y="2353"/>
                  </a:lnTo>
                  <a:cubicBezTo>
                    <a:pt x="16125" y="2320"/>
                    <a:pt x="16132" y="2324"/>
                    <a:pt x="16101" y="2317"/>
                  </a:cubicBezTo>
                  <a:cubicBezTo>
                    <a:pt x="16073" y="2309"/>
                    <a:pt x="16056" y="2317"/>
                    <a:pt x="16042" y="2336"/>
                  </a:cubicBezTo>
                  <a:cubicBezTo>
                    <a:pt x="16021" y="2330"/>
                    <a:pt x="16033" y="2339"/>
                    <a:pt x="16026" y="2320"/>
                  </a:cubicBezTo>
                  <a:lnTo>
                    <a:pt x="16001" y="2320"/>
                  </a:lnTo>
                  <a:cubicBezTo>
                    <a:pt x="15998" y="2364"/>
                    <a:pt x="15992" y="2358"/>
                    <a:pt x="16028" y="2357"/>
                  </a:cubicBezTo>
                  <a:cubicBezTo>
                    <a:pt x="16098" y="2355"/>
                    <a:pt x="16073" y="2338"/>
                    <a:pt x="16109" y="2346"/>
                  </a:cubicBezTo>
                  <a:cubicBezTo>
                    <a:pt x="16110" y="2346"/>
                    <a:pt x="16112" y="2346"/>
                    <a:pt x="16113" y="2347"/>
                  </a:cubicBezTo>
                  <a:cubicBezTo>
                    <a:pt x="16125" y="2352"/>
                    <a:pt x="16117" y="2342"/>
                    <a:pt x="16123" y="2360"/>
                  </a:cubicBezTo>
                  <a:cubicBezTo>
                    <a:pt x="16196" y="2360"/>
                    <a:pt x="16160" y="2348"/>
                    <a:pt x="16212" y="2336"/>
                  </a:cubicBezTo>
                  <a:lnTo>
                    <a:pt x="16212" y="2312"/>
                  </a:lnTo>
                  <a:lnTo>
                    <a:pt x="16171" y="2312"/>
                  </a:lnTo>
                  <a:lnTo>
                    <a:pt x="16155" y="2344"/>
                  </a:lnTo>
                  <a:close/>
                  <a:moveTo>
                    <a:pt x="17184" y="5309"/>
                  </a:moveTo>
                  <a:cubicBezTo>
                    <a:pt x="17208" y="5304"/>
                    <a:pt x="17196" y="5310"/>
                    <a:pt x="17208" y="5293"/>
                  </a:cubicBezTo>
                  <a:lnTo>
                    <a:pt x="17184" y="5293"/>
                  </a:lnTo>
                  <a:lnTo>
                    <a:pt x="17184" y="5309"/>
                  </a:lnTo>
                  <a:close/>
                  <a:moveTo>
                    <a:pt x="13976" y="2077"/>
                  </a:moveTo>
                  <a:cubicBezTo>
                    <a:pt x="13999" y="2071"/>
                    <a:pt x="13987" y="2078"/>
                    <a:pt x="14000" y="2060"/>
                  </a:cubicBezTo>
                  <a:lnTo>
                    <a:pt x="13976" y="2060"/>
                  </a:lnTo>
                  <a:lnTo>
                    <a:pt x="13976" y="2077"/>
                  </a:lnTo>
                  <a:close/>
                  <a:moveTo>
                    <a:pt x="18156" y="5512"/>
                  </a:moveTo>
                  <a:cubicBezTo>
                    <a:pt x="18180" y="5506"/>
                    <a:pt x="18168" y="5513"/>
                    <a:pt x="18181" y="5496"/>
                  </a:cubicBezTo>
                  <a:lnTo>
                    <a:pt x="18156" y="5496"/>
                  </a:lnTo>
                  <a:lnTo>
                    <a:pt x="18156" y="5512"/>
                  </a:lnTo>
                  <a:close/>
                  <a:moveTo>
                    <a:pt x="20060" y="5593"/>
                  </a:moveTo>
                  <a:cubicBezTo>
                    <a:pt x="20084" y="5587"/>
                    <a:pt x="20072" y="5594"/>
                    <a:pt x="20085" y="5577"/>
                  </a:cubicBezTo>
                  <a:lnTo>
                    <a:pt x="20060" y="5577"/>
                  </a:lnTo>
                  <a:lnTo>
                    <a:pt x="20060" y="5593"/>
                  </a:lnTo>
                  <a:close/>
                  <a:moveTo>
                    <a:pt x="17873" y="3300"/>
                  </a:moveTo>
                  <a:cubicBezTo>
                    <a:pt x="17897" y="3294"/>
                    <a:pt x="17884" y="3301"/>
                    <a:pt x="17897" y="3284"/>
                  </a:cubicBezTo>
                  <a:lnTo>
                    <a:pt x="17873" y="3284"/>
                  </a:lnTo>
                  <a:lnTo>
                    <a:pt x="17873" y="3300"/>
                  </a:lnTo>
                  <a:close/>
                  <a:moveTo>
                    <a:pt x="17046" y="2433"/>
                  </a:moveTo>
                  <a:cubicBezTo>
                    <a:pt x="17070" y="2427"/>
                    <a:pt x="17058" y="2434"/>
                    <a:pt x="17071" y="2417"/>
                  </a:cubicBezTo>
                  <a:lnTo>
                    <a:pt x="17046" y="2417"/>
                  </a:lnTo>
                  <a:lnTo>
                    <a:pt x="17046" y="2433"/>
                  </a:lnTo>
                  <a:close/>
                  <a:moveTo>
                    <a:pt x="16261" y="2182"/>
                  </a:moveTo>
                  <a:cubicBezTo>
                    <a:pt x="16284" y="2176"/>
                    <a:pt x="16272" y="2183"/>
                    <a:pt x="16285" y="2166"/>
                  </a:cubicBezTo>
                  <a:lnTo>
                    <a:pt x="16261" y="2166"/>
                  </a:lnTo>
                  <a:lnTo>
                    <a:pt x="16261" y="2182"/>
                  </a:lnTo>
                  <a:close/>
                  <a:moveTo>
                    <a:pt x="21843" y="5358"/>
                  </a:moveTo>
                  <a:cubicBezTo>
                    <a:pt x="21866" y="5352"/>
                    <a:pt x="21854" y="5359"/>
                    <a:pt x="21867" y="5342"/>
                  </a:cubicBezTo>
                  <a:lnTo>
                    <a:pt x="21843" y="5342"/>
                  </a:lnTo>
                  <a:lnTo>
                    <a:pt x="21843" y="5358"/>
                  </a:lnTo>
                  <a:close/>
                  <a:moveTo>
                    <a:pt x="15969" y="2101"/>
                  </a:moveTo>
                  <a:cubicBezTo>
                    <a:pt x="15993" y="2095"/>
                    <a:pt x="15981" y="2102"/>
                    <a:pt x="15993" y="2085"/>
                  </a:cubicBezTo>
                  <a:lnTo>
                    <a:pt x="15969" y="2085"/>
                  </a:lnTo>
                  <a:lnTo>
                    <a:pt x="15969" y="2101"/>
                  </a:lnTo>
                  <a:close/>
                  <a:moveTo>
                    <a:pt x="18448" y="2563"/>
                  </a:moveTo>
                  <a:lnTo>
                    <a:pt x="18464" y="2563"/>
                  </a:lnTo>
                  <a:cubicBezTo>
                    <a:pt x="18459" y="2539"/>
                    <a:pt x="18465" y="2551"/>
                    <a:pt x="18448" y="2538"/>
                  </a:cubicBezTo>
                  <a:lnTo>
                    <a:pt x="18448" y="2563"/>
                  </a:lnTo>
                  <a:close/>
                  <a:moveTo>
                    <a:pt x="17038" y="5674"/>
                  </a:moveTo>
                  <a:cubicBezTo>
                    <a:pt x="17062" y="5668"/>
                    <a:pt x="17050" y="5675"/>
                    <a:pt x="17063" y="5658"/>
                  </a:cubicBezTo>
                  <a:lnTo>
                    <a:pt x="17038" y="5658"/>
                  </a:lnTo>
                  <a:lnTo>
                    <a:pt x="17038" y="5674"/>
                  </a:lnTo>
                  <a:close/>
                  <a:moveTo>
                    <a:pt x="17743" y="1501"/>
                  </a:moveTo>
                  <a:cubicBezTo>
                    <a:pt x="17767" y="1496"/>
                    <a:pt x="17755" y="1502"/>
                    <a:pt x="17768" y="1485"/>
                  </a:cubicBezTo>
                  <a:lnTo>
                    <a:pt x="17743" y="1485"/>
                  </a:lnTo>
                  <a:lnTo>
                    <a:pt x="17743" y="1501"/>
                  </a:lnTo>
                  <a:close/>
                  <a:moveTo>
                    <a:pt x="17638" y="1501"/>
                  </a:moveTo>
                  <a:cubicBezTo>
                    <a:pt x="17662" y="1496"/>
                    <a:pt x="17650" y="1502"/>
                    <a:pt x="17662" y="1485"/>
                  </a:cubicBezTo>
                  <a:lnTo>
                    <a:pt x="17638" y="1485"/>
                  </a:lnTo>
                  <a:lnTo>
                    <a:pt x="17638" y="1501"/>
                  </a:lnTo>
                  <a:close/>
                  <a:moveTo>
                    <a:pt x="21349" y="4839"/>
                  </a:moveTo>
                  <a:cubicBezTo>
                    <a:pt x="21372" y="4834"/>
                    <a:pt x="21360" y="4841"/>
                    <a:pt x="21373" y="4823"/>
                  </a:cubicBezTo>
                  <a:lnTo>
                    <a:pt x="21349" y="4823"/>
                  </a:lnTo>
                  <a:lnTo>
                    <a:pt x="21349" y="4839"/>
                  </a:lnTo>
                  <a:close/>
                  <a:moveTo>
                    <a:pt x="13190" y="2441"/>
                  </a:moveTo>
                  <a:cubicBezTo>
                    <a:pt x="13214" y="2436"/>
                    <a:pt x="13202" y="2442"/>
                    <a:pt x="13214" y="2425"/>
                  </a:cubicBezTo>
                  <a:lnTo>
                    <a:pt x="13190" y="2425"/>
                  </a:lnTo>
                  <a:lnTo>
                    <a:pt x="13190" y="2441"/>
                  </a:lnTo>
                  <a:close/>
                  <a:moveTo>
                    <a:pt x="21105" y="3900"/>
                  </a:moveTo>
                  <a:lnTo>
                    <a:pt x="21122" y="3900"/>
                  </a:lnTo>
                  <a:cubicBezTo>
                    <a:pt x="21116" y="3876"/>
                    <a:pt x="21123" y="3888"/>
                    <a:pt x="21105" y="3875"/>
                  </a:cubicBezTo>
                  <a:lnTo>
                    <a:pt x="21105" y="3900"/>
                  </a:lnTo>
                  <a:close/>
                  <a:moveTo>
                    <a:pt x="16236" y="1939"/>
                  </a:moveTo>
                  <a:cubicBezTo>
                    <a:pt x="16260" y="1933"/>
                    <a:pt x="16248" y="1940"/>
                    <a:pt x="16261" y="1923"/>
                  </a:cubicBezTo>
                  <a:lnTo>
                    <a:pt x="16236" y="1923"/>
                  </a:lnTo>
                  <a:lnTo>
                    <a:pt x="16236" y="1939"/>
                  </a:lnTo>
                  <a:close/>
                  <a:moveTo>
                    <a:pt x="18821" y="2036"/>
                  </a:moveTo>
                  <a:cubicBezTo>
                    <a:pt x="18819" y="2040"/>
                    <a:pt x="18795" y="2041"/>
                    <a:pt x="18837" y="2052"/>
                  </a:cubicBezTo>
                  <a:cubicBezTo>
                    <a:pt x="18833" y="2036"/>
                    <a:pt x="18847" y="2049"/>
                    <a:pt x="18830" y="2036"/>
                  </a:cubicBezTo>
                  <a:cubicBezTo>
                    <a:pt x="18816" y="2024"/>
                    <a:pt x="18832" y="2031"/>
                    <a:pt x="18821" y="2036"/>
                  </a:cubicBezTo>
                  <a:close/>
                  <a:moveTo>
                    <a:pt x="20417" y="3349"/>
                  </a:moveTo>
                  <a:cubicBezTo>
                    <a:pt x="20415" y="3353"/>
                    <a:pt x="20391" y="3354"/>
                    <a:pt x="20433" y="3365"/>
                  </a:cubicBezTo>
                  <a:cubicBezTo>
                    <a:pt x="20429" y="3349"/>
                    <a:pt x="20443" y="3362"/>
                    <a:pt x="20427" y="3348"/>
                  </a:cubicBezTo>
                  <a:cubicBezTo>
                    <a:pt x="20412" y="3337"/>
                    <a:pt x="20428" y="3344"/>
                    <a:pt x="20417" y="3349"/>
                  </a:cubicBezTo>
                  <a:close/>
                  <a:moveTo>
                    <a:pt x="18926" y="2425"/>
                  </a:moveTo>
                  <a:cubicBezTo>
                    <a:pt x="18924" y="2429"/>
                    <a:pt x="18900" y="2430"/>
                    <a:pt x="18942" y="2441"/>
                  </a:cubicBezTo>
                  <a:cubicBezTo>
                    <a:pt x="18938" y="2425"/>
                    <a:pt x="18953" y="2438"/>
                    <a:pt x="18936" y="2425"/>
                  </a:cubicBezTo>
                  <a:cubicBezTo>
                    <a:pt x="18922" y="2413"/>
                    <a:pt x="18937" y="2420"/>
                    <a:pt x="18926" y="2425"/>
                  </a:cubicBezTo>
                  <a:close/>
                  <a:moveTo>
                    <a:pt x="20879" y="3397"/>
                  </a:moveTo>
                  <a:cubicBezTo>
                    <a:pt x="20881" y="3393"/>
                    <a:pt x="20904" y="3392"/>
                    <a:pt x="20862" y="3381"/>
                  </a:cubicBezTo>
                  <a:cubicBezTo>
                    <a:pt x="20867" y="3397"/>
                    <a:pt x="20852" y="3384"/>
                    <a:pt x="20869" y="3398"/>
                  </a:cubicBezTo>
                  <a:cubicBezTo>
                    <a:pt x="20883" y="3409"/>
                    <a:pt x="20868" y="3403"/>
                    <a:pt x="20879" y="3397"/>
                  </a:cubicBezTo>
                  <a:close/>
                  <a:moveTo>
                    <a:pt x="17136" y="4937"/>
                  </a:moveTo>
                  <a:lnTo>
                    <a:pt x="17160" y="4937"/>
                  </a:lnTo>
                  <a:cubicBezTo>
                    <a:pt x="17154" y="4920"/>
                    <a:pt x="17165" y="4925"/>
                    <a:pt x="17150" y="4923"/>
                  </a:cubicBezTo>
                  <a:cubicBezTo>
                    <a:pt x="17121" y="4919"/>
                    <a:pt x="17149" y="4921"/>
                    <a:pt x="17136" y="4937"/>
                  </a:cubicBezTo>
                  <a:close/>
                  <a:moveTo>
                    <a:pt x="19412" y="3106"/>
                  </a:moveTo>
                  <a:cubicBezTo>
                    <a:pt x="19418" y="3117"/>
                    <a:pt x="19417" y="3115"/>
                    <a:pt x="19420" y="3130"/>
                  </a:cubicBezTo>
                  <a:lnTo>
                    <a:pt x="19436" y="3097"/>
                  </a:lnTo>
                  <a:cubicBezTo>
                    <a:pt x="19422" y="3105"/>
                    <a:pt x="19421" y="3102"/>
                    <a:pt x="19412" y="3106"/>
                  </a:cubicBezTo>
                  <a:close/>
                  <a:moveTo>
                    <a:pt x="16933" y="2530"/>
                  </a:moveTo>
                  <a:lnTo>
                    <a:pt x="16933" y="2506"/>
                  </a:lnTo>
                  <a:cubicBezTo>
                    <a:pt x="16916" y="2512"/>
                    <a:pt x="16921" y="2500"/>
                    <a:pt x="16919" y="2516"/>
                  </a:cubicBezTo>
                  <a:cubicBezTo>
                    <a:pt x="16917" y="2529"/>
                    <a:pt x="16915" y="2524"/>
                    <a:pt x="16933" y="2530"/>
                  </a:cubicBezTo>
                  <a:close/>
                  <a:moveTo>
                    <a:pt x="21292" y="3316"/>
                  </a:moveTo>
                  <a:lnTo>
                    <a:pt x="21292" y="3292"/>
                  </a:lnTo>
                  <a:lnTo>
                    <a:pt x="21276" y="3292"/>
                  </a:lnTo>
                  <a:cubicBezTo>
                    <a:pt x="21281" y="3314"/>
                    <a:pt x="21272" y="3305"/>
                    <a:pt x="21292" y="3316"/>
                  </a:cubicBezTo>
                  <a:close/>
                  <a:moveTo>
                    <a:pt x="20935" y="3989"/>
                  </a:moveTo>
                  <a:lnTo>
                    <a:pt x="20935" y="3964"/>
                  </a:lnTo>
                  <a:lnTo>
                    <a:pt x="20919" y="3964"/>
                  </a:lnTo>
                  <a:cubicBezTo>
                    <a:pt x="20924" y="3987"/>
                    <a:pt x="20916" y="3977"/>
                    <a:pt x="20935" y="3989"/>
                  </a:cubicBezTo>
                  <a:close/>
                  <a:moveTo>
                    <a:pt x="18059" y="1785"/>
                  </a:moveTo>
                  <a:cubicBezTo>
                    <a:pt x="18046" y="1789"/>
                    <a:pt x="18028" y="1790"/>
                    <a:pt x="18041" y="1803"/>
                  </a:cubicBezTo>
                  <a:cubicBezTo>
                    <a:pt x="18055" y="1817"/>
                    <a:pt x="18049" y="1805"/>
                    <a:pt x="18059" y="1785"/>
                  </a:cubicBezTo>
                  <a:close/>
                  <a:moveTo>
                    <a:pt x="12574" y="5893"/>
                  </a:moveTo>
                  <a:lnTo>
                    <a:pt x="12598" y="5893"/>
                  </a:lnTo>
                  <a:lnTo>
                    <a:pt x="12598" y="5877"/>
                  </a:lnTo>
                  <a:cubicBezTo>
                    <a:pt x="12584" y="5880"/>
                    <a:pt x="12577" y="5878"/>
                    <a:pt x="12574" y="5893"/>
                  </a:cubicBezTo>
                  <a:close/>
                  <a:moveTo>
                    <a:pt x="18537" y="2320"/>
                  </a:moveTo>
                  <a:lnTo>
                    <a:pt x="18561" y="2320"/>
                  </a:lnTo>
                  <a:lnTo>
                    <a:pt x="18561" y="2303"/>
                  </a:lnTo>
                  <a:cubicBezTo>
                    <a:pt x="18547" y="2307"/>
                    <a:pt x="18540" y="2304"/>
                    <a:pt x="18537" y="2320"/>
                  </a:cubicBezTo>
                  <a:close/>
                  <a:moveTo>
                    <a:pt x="18748" y="4110"/>
                  </a:moveTo>
                  <a:lnTo>
                    <a:pt x="18772" y="4110"/>
                  </a:lnTo>
                  <a:lnTo>
                    <a:pt x="18772" y="4094"/>
                  </a:lnTo>
                  <a:cubicBezTo>
                    <a:pt x="18758" y="4097"/>
                    <a:pt x="18750" y="4095"/>
                    <a:pt x="18748" y="4110"/>
                  </a:cubicBezTo>
                  <a:close/>
                  <a:moveTo>
                    <a:pt x="16285" y="1769"/>
                  </a:moveTo>
                  <a:lnTo>
                    <a:pt x="16309" y="1769"/>
                  </a:lnTo>
                  <a:lnTo>
                    <a:pt x="16309" y="1753"/>
                  </a:lnTo>
                  <a:cubicBezTo>
                    <a:pt x="16295" y="1756"/>
                    <a:pt x="16287" y="1754"/>
                    <a:pt x="16285" y="1769"/>
                  </a:cubicBezTo>
                  <a:close/>
                  <a:moveTo>
                    <a:pt x="21762" y="2595"/>
                  </a:moveTo>
                  <a:lnTo>
                    <a:pt x="21786" y="2595"/>
                  </a:lnTo>
                  <a:lnTo>
                    <a:pt x="21786" y="2579"/>
                  </a:lnTo>
                  <a:cubicBezTo>
                    <a:pt x="21772" y="2582"/>
                    <a:pt x="21764" y="2580"/>
                    <a:pt x="21762" y="2595"/>
                  </a:cubicBezTo>
                  <a:close/>
                  <a:moveTo>
                    <a:pt x="18027" y="2555"/>
                  </a:moveTo>
                  <a:lnTo>
                    <a:pt x="18051" y="2555"/>
                  </a:lnTo>
                  <a:lnTo>
                    <a:pt x="18051" y="2538"/>
                  </a:lnTo>
                  <a:cubicBezTo>
                    <a:pt x="18037" y="2542"/>
                    <a:pt x="18029" y="2539"/>
                    <a:pt x="18027" y="2555"/>
                  </a:cubicBezTo>
                  <a:close/>
                  <a:moveTo>
                    <a:pt x="1345" y="5698"/>
                  </a:moveTo>
                  <a:lnTo>
                    <a:pt x="1369" y="5698"/>
                  </a:lnTo>
                  <a:lnTo>
                    <a:pt x="1369" y="5682"/>
                  </a:lnTo>
                  <a:cubicBezTo>
                    <a:pt x="1355" y="5686"/>
                    <a:pt x="1348" y="5683"/>
                    <a:pt x="1345" y="5698"/>
                  </a:cubicBezTo>
                  <a:close/>
                  <a:moveTo>
                    <a:pt x="21697" y="5512"/>
                  </a:moveTo>
                  <a:lnTo>
                    <a:pt x="21721" y="5512"/>
                  </a:lnTo>
                  <a:lnTo>
                    <a:pt x="21721" y="5496"/>
                  </a:lnTo>
                  <a:cubicBezTo>
                    <a:pt x="21707" y="5499"/>
                    <a:pt x="21700" y="5497"/>
                    <a:pt x="21697" y="5512"/>
                  </a:cubicBezTo>
                  <a:close/>
                  <a:moveTo>
                    <a:pt x="16941" y="2522"/>
                  </a:moveTo>
                  <a:lnTo>
                    <a:pt x="16965" y="2522"/>
                  </a:lnTo>
                  <a:lnTo>
                    <a:pt x="16965" y="2506"/>
                  </a:lnTo>
                  <a:cubicBezTo>
                    <a:pt x="16951" y="2509"/>
                    <a:pt x="16944" y="2507"/>
                    <a:pt x="16941" y="2522"/>
                  </a:cubicBezTo>
                  <a:close/>
                  <a:moveTo>
                    <a:pt x="19574" y="4904"/>
                  </a:moveTo>
                  <a:lnTo>
                    <a:pt x="19599" y="4904"/>
                  </a:lnTo>
                  <a:lnTo>
                    <a:pt x="19599" y="4888"/>
                  </a:lnTo>
                  <a:cubicBezTo>
                    <a:pt x="19584" y="4891"/>
                    <a:pt x="19577" y="4889"/>
                    <a:pt x="19574" y="4904"/>
                  </a:cubicBezTo>
                  <a:close/>
                  <a:moveTo>
                    <a:pt x="17087" y="2425"/>
                  </a:moveTo>
                  <a:lnTo>
                    <a:pt x="17111" y="2425"/>
                  </a:lnTo>
                  <a:lnTo>
                    <a:pt x="17111" y="2409"/>
                  </a:lnTo>
                  <a:cubicBezTo>
                    <a:pt x="17097" y="2412"/>
                    <a:pt x="17090" y="2410"/>
                    <a:pt x="17087" y="2425"/>
                  </a:cubicBezTo>
                  <a:close/>
                  <a:moveTo>
                    <a:pt x="17743" y="2466"/>
                  </a:moveTo>
                  <a:lnTo>
                    <a:pt x="17768" y="2466"/>
                  </a:lnTo>
                  <a:lnTo>
                    <a:pt x="17768" y="2449"/>
                  </a:lnTo>
                  <a:cubicBezTo>
                    <a:pt x="17753" y="2453"/>
                    <a:pt x="17746" y="2450"/>
                    <a:pt x="17743" y="2466"/>
                  </a:cubicBezTo>
                  <a:close/>
                  <a:moveTo>
                    <a:pt x="15629" y="5634"/>
                  </a:moveTo>
                  <a:lnTo>
                    <a:pt x="15653" y="5634"/>
                  </a:lnTo>
                  <a:lnTo>
                    <a:pt x="15653" y="5617"/>
                  </a:lnTo>
                  <a:cubicBezTo>
                    <a:pt x="15639" y="5621"/>
                    <a:pt x="15631" y="5618"/>
                    <a:pt x="15629" y="5634"/>
                  </a:cubicBezTo>
                  <a:close/>
                  <a:moveTo>
                    <a:pt x="20927" y="5504"/>
                  </a:moveTo>
                  <a:lnTo>
                    <a:pt x="20952" y="5504"/>
                  </a:lnTo>
                  <a:lnTo>
                    <a:pt x="20952" y="5488"/>
                  </a:lnTo>
                  <a:cubicBezTo>
                    <a:pt x="20937" y="5491"/>
                    <a:pt x="20930" y="5489"/>
                    <a:pt x="20927" y="5504"/>
                  </a:cubicBezTo>
                  <a:close/>
                  <a:moveTo>
                    <a:pt x="17565" y="2457"/>
                  </a:moveTo>
                  <a:lnTo>
                    <a:pt x="17589" y="2457"/>
                  </a:lnTo>
                  <a:lnTo>
                    <a:pt x="17589" y="2441"/>
                  </a:lnTo>
                  <a:cubicBezTo>
                    <a:pt x="17575" y="2445"/>
                    <a:pt x="17568" y="2442"/>
                    <a:pt x="17565" y="2457"/>
                  </a:cubicBezTo>
                  <a:close/>
                  <a:moveTo>
                    <a:pt x="21316" y="5196"/>
                  </a:moveTo>
                  <a:lnTo>
                    <a:pt x="21340" y="5196"/>
                  </a:lnTo>
                  <a:lnTo>
                    <a:pt x="21340" y="5180"/>
                  </a:lnTo>
                  <a:cubicBezTo>
                    <a:pt x="21326" y="5183"/>
                    <a:pt x="21319" y="5181"/>
                    <a:pt x="21316" y="5196"/>
                  </a:cubicBezTo>
                  <a:close/>
                  <a:moveTo>
                    <a:pt x="15718" y="5666"/>
                  </a:moveTo>
                  <a:lnTo>
                    <a:pt x="15742" y="5666"/>
                  </a:lnTo>
                  <a:lnTo>
                    <a:pt x="15742" y="5650"/>
                  </a:lnTo>
                  <a:cubicBezTo>
                    <a:pt x="15728" y="5653"/>
                    <a:pt x="15720" y="5651"/>
                    <a:pt x="15718" y="5666"/>
                  </a:cubicBezTo>
                  <a:close/>
                  <a:moveTo>
                    <a:pt x="18829" y="2101"/>
                  </a:moveTo>
                  <a:lnTo>
                    <a:pt x="18853" y="2101"/>
                  </a:lnTo>
                  <a:lnTo>
                    <a:pt x="18853" y="2085"/>
                  </a:lnTo>
                  <a:cubicBezTo>
                    <a:pt x="18839" y="2088"/>
                    <a:pt x="18831" y="2086"/>
                    <a:pt x="18829" y="2101"/>
                  </a:cubicBezTo>
                  <a:close/>
                  <a:moveTo>
                    <a:pt x="14875" y="2595"/>
                  </a:moveTo>
                  <a:lnTo>
                    <a:pt x="14891" y="2595"/>
                  </a:lnTo>
                  <a:lnTo>
                    <a:pt x="14891" y="2571"/>
                  </a:lnTo>
                  <a:cubicBezTo>
                    <a:pt x="14878" y="2580"/>
                    <a:pt x="14876" y="2573"/>
                    <a:pt x="14875" y="2595"/>
                  </a:cubicBezTo>
                  <a:close/>
                  <a:moveTo>
                    <a:pt x="21827" y="4054"/>
                  </a:moveTo>
                  <a:lnTo>
                    <a:pt x="21843" y="4054"/>
                  </a:lnTo>
                  <a:lnTo>
                    <a:pt x="21843" y="4029"/>
                  </a:lnTo>
                  <a:cubicBezTo>
                    <a:pt x="21829" y="4039"/>
                    <a:pt x="21827" y="4031"/>
                    <a:pt x="21827" y="4054"/>
                  </a:cubicBezTo>
                  <a:close/>
                  <a:moveTo>
                    <a:pt x="17873" y="5366"/>
                  </a:moveTo>
                  <a:lnTo>
                    <a:pt x="17889" y="5366"/>
                  </a:lnTo>
                  <a:lnTo>
                    <a:pt x="17889" y="5342"/>
                  </a:lnTo>
                  <a:cubicBezTo>
                    <a:pt x="17876" y="5351"/>
                    <a:pt x="17873" y="5344"/>
                    <a:pt x="17873" y="5366"/>
                  </a:cubicBezTo>
                  <a:close/>
                  <a:moveTo>
                    <a:pt x="18967" y="3284"/>
                  </a:moveTo>
                  <a:lnTo>
                    <a:pt x="18983" y="3284"/>
                  </a:lnTo>
                  <a:lnTo>
                    <a:pt x="18983" y="3260"/>
                  </a:lnTo>
                  <a:cubicBezTo>
                    <a:pt x="18969" y="3269"/>
                    <a:pt x="18967" y="3261"/>
                    <a:pt x="18967" y="3284"/>
                  </a:cubicBezTo>
                  <a:close/>
                  <a:moveTo>
                    <a:pt x="9479" y="1428"/>
                  </a:moveTo>
                  <a:lnTo>
                    <a:pt x="9495" y="1428"/>
                  </a:lnTo>
                  <a:lnTo>
                    <a:pt x="9495" y="1404"/>
                  </a:lnTo>
                  <a:cubicBezTo>
                    <a:pt x="9482" y="1413"/>
                    <a:pt x="9480" y="1406"/>
                    <a:pt x="9479" y="1428"/>
                  </a:cubicBezTo>
                  <a:close/>
                  <a:moveTo>
                    <a:pt x="18480" y="4564"/>
                  </a:moveTo>
                  <a:lnTo>
                    <a:pt x="18497" y="4564"/>
                  </a:lnTo>
                  <a:lnTo>
                    <a:pt x="18497" y="4540"/>
                  </a:lnTo>
                  <a:cubicBezTo>
                    <a:pt x="18483" y="4549"/>
                    <a:pt x="18481" y="4541"/>
                    <a:pt x="18480" y="4564"/>
                  </a:cubicBezTo>
                  <a:close/>
                  <a:moveTo>
                    <a:pt x="21340" y="4669"/>
                  </a:moveTo>
                  <a:lnTo>
                    <a:pt x="21357" y="4669"/>
                  </a:lnTo>
                  <a:lnTo>
                    <a:pt x="21357" y="4645"/>
                  </a:lnTo>
                  <a:cubicBezTo>
                    <a:pt x="21343" y="4654"/>
                    <a:pt x="21341" y="4647"/>
                    <a:pt x="21340" y="4669"/>
                  </a:cubicBezTo>
                  <a:close/>
                  <a:moveTo>
                    <a:pt x="19534" y="4256"/>
                  </a:moveTo>
                  <a:lnTo>
                    <a:pt x="19550" y="4256"/>
                  </a:lnTo>
                  <a:lnTo>
                    <a:pt x="19550" y="4232"/>
                  </a:lnTo>
                  <a:cubicBezTo>
                    <a:pt x="19537" y="4241"/>
                    <a:pt x="19534" y="4234"/>
                    <a:pt x="19534" y="4256"/>
                  </a:cubicBezTo>
                  <a:close/>
                  <a:moveTo>
                    <a:pt x="16414" y="1906"/>
                  </a:moveTo>
                  <a:lnTo>
                    <a:pt x="16431" y="1906"/>
                  </a:lnTo>
                  <a:lnTo>
                    <a:pt x="16431" y="1882"/>
                  </a:lnTo>
                  <a:cubicBezTo>
                    <a:pt x="16417" y="1891"/>
                    <a:pt x="16415" y="1884"/>
                    <a:pt x="16414" y="1906"/>
                  </a:cubicBezTo>
                  <a:close/>
                  <a:moveTo>
                    <a:pt x="18764" y="5269"/>
                  </a:moveTo>
                  <a:lnTo>
                    <a:pt x="18780" y="5269"/>
                  </a:lnTo>
                  <a:lnTo>
                    <a:pt x="18780" y="5245"/>
                  </a:lnTo>
                  <a:cubicBezTo>
                    <a:pt x="18767" y="5254"/>
                    <a:pt x="18765" y="5246"/>
                    <a:pt x="18764" y="5269"/>
                  </a:cubicBezTo>
                  <a:close/>
                  <a:moveTo>
                    <a:pt x="19518" y="2530"/>
                  </a:moveTo>
                  <a:lnTo>
                    <a:pt x="19534" y="2530"/>
                  </a:lnTo>
                  <a:lnTo>
                    <a:pt x="19534" y="2506"/>
                  </a:lnTo>
                  <a:cubicBezTo>
                    <a:pt x="19520" y="2515"/>
                    <a:pt x="19518" y="2508"/>
                    <a:pt x="19518" y="2530"/>
                  </a:cubicBezTo>
                  <a:close/>
                  <a:moveTo>
                    <a:pt x="19801" y="4880"/>
                  </a:moveTo>
                  <a:lnTo>
                    <a:pt x="19817" y="4880"/>
                  </a:lnTo>
                  <a:lnTo>
                    <a:pt x="19817" y="4856"/>
                  </a:lnTo>
                  <a:cubicBezTo>
                    <a:pt x="19804" y="4865"/>
                    <a:pt x="19802" y="4857"/>
                    <a:pt x="19801" y="4880"/>
                  </a:cubicBezTo>
                  <a:close/>
                  <a:moveTo>
                    <a:pt x="19372" y="2749"/>
                  </a:moveTo>
                  <a:lnTo>
                    <a:pt x="19388" y="2749"/>
                  </a:lnTo>
                  <a:lnTo>
                    <a:pt x="19388" y="2725"/>
                  </a:lnTo>
                  <a:cubicBezTo>
                    <a:pt x="19374" y="2734"/>
                    <a:pt x="19372" y="2727"/>
                    <a:pt x="19372" y="2749"/>
                  </a:cubicBezTo>
                  <a:close/>
                  <a:moveTo>
                    <a:pt x="13514" y="2044"/>
                  </a:moveTo>
                  <a:lnTo>
                    <a:pt x="13530" y="2044"/>
                  </a:lnTo>
                  <a:lnTo>
                    <a:pt x="13530" y="2020"/>
                  </a:lnTo>
                  <a:cubicBezTo>
                    <a:pt x="13517" y="2029"/>
                    <a:pt x="13515" y="2022"/>
                    <a:pt x="13514" y="2044"/>
                  </a:cubicBezTo>
                  <a:close/>
                  <a:moveTo>
                    <a:pt x="20992" y="3413"/>
                  </a:moveTo>
                  <a:lnTo>
                    <a:pt x="21008" y="3413"/>
                  </a:lnTo>
                  <a:lnTo>
                    <a:pt x="21008" y="3389"/>
                  </a:lnTo>
                  <a:cubicBezTo>
                    <a:pt x="20995" y="3398"/>
                    <a:pt x="20993" y="3391"/>
                    <a:pt x="20992" y="3413"/>
                  </a:cubicBezTo>
                  <a:close/>
                  <a:moveTo>
                    <a:pt x="20992" y="5512"/>
                  </a:moveTo>
                  <a:cubicBezTo>
                    <a:pt x="20974" y="5477"/>
                    <a:pt x="20994" y="5497"/>
                    <a:pt x="20968" y="5488"/>
                  </a:cubicBezTo>
                  <a:cubicBezTo>
                    <a:pt x="20974" y="5511"/>
                    <a:pt x="20968" y="5506"/>
                    <a:pt x="20992" y="5512"/>
                  </a:cubicBezTo>
                  <a:close/>
                  <a:moveTo>
                    <a:pt x="17354" y="5115"/>
                  </a:moveTo>
                  <a:cubicBezTo>
                    <a:pt x="17336" y="5080"/>
                    <a:pt x="17357" y="5100"/>
                    <a:pt x="17330" y="5091"/>
                  </a:cubicBezTo>
                  <a:cubicBezTo>
                    <a:pt x="17336" y="5114"/>
                    <a:pt x="17330" y="5109"/>
                    <a:pt x="17354" y="5115"/>
                  </a:cubicBezTo>
                  <a:close/>
                  <a:moveTo>
                    <a:pt x="17954" y="1744"/>
                  </a:moveTo>
                  <a:cubicBezTo>
                    <a:pt x="17935" y="1710"/>
                    <a:pt x="17956" y="1730"/>
                    <a:pt x="17930" y="1720"/>
                  </a:cubicBezTo>
                  <a:cubicBezTo>
                    <a:pt x="17936" y="1744"/>
                    <a:pt x="17930" y="1739"/>
                    <a:pt x="17954" y="1744"/>
                  </a:cubicBezTo>
                  <a:close/>
                  <a:moveTo>
                    <a:pt x="17516" y="3316"/>
                  </a:moveTo>
                  <a:lnTo>
                    <a:pt x="17508" y="3316"/>
                  </a:lnTo>
                  <a:lnTo>
                    <a:pt x="17516" y="3308"/>
                  </a:lnTo>
                  <a:lnTo>
                    <a:pt x="17516" y="3316"/>
                  </a:lnTo>
                  <a:close/>
                  <a:moveTo>
                    <a:pt x="16884" y="2150"/>
                  </a:moveTo>
                  <a:cubicBezTo>
                    <a:pt x="16878" y="2125"/>
                    <a:pt x="16884" y="2132"/>
                    <a:pt x="16860" y="2125"/>
                  </a:cubicBezTo>
                  <a:cubicBezTo>
                    <a:pt x="16869" y="2151"/>
                    <a:pt x="16848" y="2131"/>
                    <a:pt x="16884" y="2150"/>
                  </a:cubicBezTo>
                  <a:close/>
                  <a:moveTo>
                    <a:pt x="20263" y="5301"/>
                  </a:moveTo>
                  <a:cubicBezTo>
                    <a:pt x="20256" y="5277"/>
                    <a:pt x="20263" y="5284"/>
                    <a:pt x="20239" y="5277"/>
                  </a:cubicBezTo>
                  <a:cubicBezTo>
                    <a:pt x="20248" y="5303"/>
                    <a:pt x="20226" y="5283"/>
                    <a:pt x="20263" y="5301"/>
                  </a:cubicBezTo>
                  <a:close/>
                  <a:moveTo>
                    <a:pt x="22005" y="3397"/>
                  </a:moveTo>
                  <a:lnTo>
                    <a:pt x="22029" y="3397"/>
                  </a:lnTo>
                  <a:lnTo>
                    <a:pt x="22007" y="3371"/>
                  </a:lnTo>
                  <a:lnTo>
                    <a:pt x="22005" y="3397"/>
                  </a:lnTo>
                  <a:close/>
                  <a:moveTo>
                    <a:pt x="17353" y="2683"/>
                  </a:moveTo>
                  <a:lnTo>
                    <a:pt x="17379" y="2684"/>
                  </a:lnTo>
                  <a:lnTo>
                    <a:pt x="17379" y="2660"/>
                  </a:lnTo>
                  <a:lnTo>
                    <a:pt x="17353" y="2683"/>
                  </a:lnTo>
                  <a:close/>
                  <a:moveTo>
                    <a:pt x="405" y="3138"/>
                  </a:moveTo>
                  <a:lnTo>
                    <a:pt x="405" y="3130"/>
                  </a:lnTo>
                  <a:cubicBezTo>
                    <a:pt x="384" y="3130"/>
                    <a:pt x="386" y="3128"/>
                    <a:pt x="373" y="3122"/>
                  </a:cubicBezTo>
                  <a:cubicBezTo>
                    <a:pt x="381" y="3142"/>
                    <a:pt x="356" y="3138"/>
                    <a:pt x="405" y="3138"/>
                  </a:cubicBezTo>
                  <a:close/>
                  <a:moveTo>
                    <a:pt x="18327" y="1979"/>
                  </a:moveTo>
                  <a:lnTo>
                    <a:pt x="18327" y="1971"/>
                  </a:lnTo>
                  <a:cubicBezTo>
                    <a:pt x="18306" y="1971"/>
                    <a:pt x="18307" y="1969"/>
                    <a:pt x="18294" y="1963"/>
                  </a:cubicBezTo>
                  <a:cubicBezTo>
                    <a:pt x="18302" y="1983"/>
                    <a:pt x="18278" y="1979"/>
                    <a:pt x="18327" y="1979"/>
                  </a:cubicBezTo>
                  <a:close/>
                  <a:moveTo>
                    <a:pt x="19801" y="2765"/>
                  </a:moveTo>
                  <a:lnTo>
                    <a:pt x="19801" y="2757"/>
                  </a:lnTo>
                  <a:cubicBezTo>
                    <a:pt x="19780" y="2757"/>
                    <a:pt x="19782" y="2755"/>
                    <a:pt x="19769" y="2749"/>
                  </a:cubicBezTo>
                  <a:cubicBezTo>
                    <a:pt x="19777" y="2769"/>
                    <a:pt x="19752" y="2765"/>
                    <a:pt x="19801" y="2765"/>
                  </a:cubicBezTo>
                  <a:close/>
                  <a:moveTo>
                    <a:pt x="21778" y="5358"/>
                  </a:moveTo>
                  <a:cubicBezTo>
                    <a:pt x="21794" y="5354"/>
                    <a:pt x="21781" y="5368"/>
                    <a:pt x="21795" y="5352"/>
                  </a:cubicBezTo>
                  <a:cubicBezTo>
                    <a:pt x="21806" y="5338"/>
                    <a:pt x="21779" y="5322"/>
                    <a:pt x="21778" y="5358"/>
                  </a:cubicBezTo>
                  <a:close/>
                  <a:moveTo>
                    <a:pt x="15507" y="4985"/>
                  </a:moveTo>
                  <a:lnTo>
                    <a:pt x="15507" y="4993"/>
                  </a:lnTo>
                  <a:cubicBezTo>
                    <a:pt x="15556" y="4993"/>
                    <a:pt x="15531" y="4997"/>
                    <a:pt x="15539" y="4977"/>
                  </a:cubicBezTo>
                  <a:cubicBezTo>
                    <a:pt x="15528" y="4983"/>
                    <a:pt x="15526" y="4985"/>
                    <a:pt x="15507" y="4985"/>
                  </a:cubicBezTo>
                  <a:close/>
                  <a:moveTo>
                    <a:pt x="20822" y="4718"/>
                  </a:moveTo>
                  <a:cubicBezTo>
                    <a:pt x="20846" y="4711"/>
                    <a:pt x="20840" y="4718"/>
                    <a:pt x="20846" y="4694"/>
                  </a:cubicBezTo>
                  <a:cubicBezTo>
                    <a:pt x="20813" y="4711"/>
                    <a:pt x="20829" y="4691"/>
                    <a:pt x="20822" y="4718"/>
                  </a:cubicBezTo>
                  <a:close/>
                  <a:moveTo>
                    <a:pt x="19817" y="1955"/>
                  </a:moveTo>
                  <a:lnTo>
                    <a:pt x="19858" y="1963"/>
                  </a:lnTo>
                  <a:cubicBezTo>
                    <a:pt x="19852" y="1952"/>
                    <a:pt x="19853" y="1954"/>
                    <a:pt x="19850" y="1939"/>
                  </a:cubicBezTo>
                  <a:cubicBezTo>
                    <a:pt x="19838" y="1951"/>
                    <a:pt x="19835" y="1955"/>
                    <a:pt x="19817" y="1955"/>
                  </a:cubicBezTo>
                  <a:close/>
                  <a:moveTo>
                    <a:pt x="11367" y="1599"/>
                  </a:moveTo>
                  <a:cubicBezTo>
                    <a:pt x="11363" y="1583"/>
                    <a:pt x="11366" y="1586"/>
                    <a:pt x="11359" y="1574"/>
                  </a:cubicBezTo>
                  <a:lnTo>
                    <a:pt x="11341" y="1589"/>
                  </a:lnTo>
                  <a:cubicBezTo>
                    <a:pt x="11354" y="1597"/>
                    <a:pt x="11352" y="1595"/>
                    <a:pt x="11367" y="1599"/>
                  </a:cubicBezTo>
                  <a:cubicBezTo>
                    <a:pt x="11383" y="1623"/>
                    <a:pt x="11377" y="1622"/>
                    <a:pt x="11416" y="1623"/>
                  </a:cubicBezTo>
                  <a:cubicBezTo>
                    <a:pt x="11419" y="1595"/>
                    <a:pt x="11421" y="1595"/>
                    <a:pt x="11446" y="1589"/>
                  </a:cubicBezTo>
                  <a:cubicBezTo>
                    <a:pt x="11483" y="1581"/>
                    <a:pt x="11465" y="1606"/>
                    <a:pt x="11489" y="1574"/>
                  </a:cubicBezTo>
                  <a:cubicBezTo>
                    <a:pt x="11457" y="1561"/>
                    <a:pt x="11498" y="1580"/>
                    <a:pt x="11428" y="1561"/>
                  </a:cubicBezTo>
                  <a:cubicBezTo>
                    <a:pt x="11376" y="1546"/>
                    <a:pt x="11384" y="1569"/>
                    <a:pt x="11391" y="1599"/>
                  </a:cubicBezTo>
                  <a:lnTo>
                    <a:pt x="11367" y="1599"/>
                  </a:lnTo>
                  <a:close/>
                  <a:moveTo>
                    <a:pt x="22880" y="3729"/>
                  </a:moveTo>
                  <a:cubicBezTo>
                    <a:pt x="22901" y="3715"/>
                    <a:pt x="22897" y="3725"/>
                    <a:pt x="22904" y="3697"/>
                  </a:cubicBezTo>
                  <a:cubicBezTo>
                    <a:pt x="22884" y="3710"/>
                    <a:pt x="22886" y="3702"/>
                    <a:pt x="22880" y="3729"/>
                  </a:cubicBezTo>
                  <a:close/>
                  <a:moveTo>
                    <a:pt x="17330" y="4921"/>
                  </a:moveTo>
                  <a:cubicBezTo>
                    <a:pt x="17359" y="4913"/>
                    <a:pt x="17352" y="4920"/>
                    <a:pt x="17354" y="4888"/>
                  </a:cubicBezTo>
                  <a:cubicBezTo>
                    <a:pt x="17341" y="4904"/>
                    <a:pt x="17359" y="4880"/>
                    <a:pt x="17343" y="4901"/>
                  </a:cubicBezTo>
                  <a:cubicBezTo>
                    <a:pt x="17337" y="4910"/>
                    <a:pt x="17334" y="4914"/>
                    <a:pt x="17330" y="4921"/>
                  </a:cubicBezTo>
                  <a:close/>
                  <a:moveTo>
                    <a:pt x="18618" y="3097"/>
                  </a:moveTo>
                  <a:cubicBezTo>
                    <a:pt x="18653" y="3079"/>
                    <a:pt x="18633" y="3100"/>
                    <a:pt x="18643" y="3073"/>
                  </a:cubicBezTo>
                  <a:cubicBezTo>
                    <a:pt x="18624" y="3078"/>
                    <a:pt x="18619" y="3075"/>
                    <a:pt x="18618" y="3097"/>
                  </a:cubicBezTo>
                  <a:close/>
                  <a:moveTo>
                    <a:pt x="21802" y="3997"/>
                  </a:moveTo>
                  <a:cubicBezTo>
                    <a:pt x="21837" y="3978"/>
                    <a:pt x="21817" y="3999"/>
                    <a:pt x="21827" y="3973"/>
                  </a:cubicBezTo>
                  <a:cubicBezTo>
                    <a:pt x="21808" y="3977"/>
                    <a:pt x="21803" y="3974"/>
                    <a:pt x="21802" y="3997"/>
                  </a:cubicBezTo>
                  <a:close/>
                  <a:moveTo>
                    <a:pt x="11537" y="1582"/>
                  </a:moveTo>
                  <a:lnTo>
                    <a:pt x="11578" y="1582"/>
                  </a:lnTo>
                  <a:lnTo>
                    <a:pt x="11578" y="1574"/>
                  </a:lnTo>
                  <a:lnTo>
                    <a:pt x="11537" y="1574"/>
                  </a:lnTo>
                  <a:lnTo>
                    <a:pt x="11537" y="1582"/>
                  </a:lnTo>
                  <a:close/>
                  <a:moveTo>
                    <a:pt x="17289" y="2733"/>
                  </a:moveTo>
                  <a:cubicBezTo>
                    <a:pt x="17303" y="2732"/>
                    <a:pt x="17297" y="2735"/>
                    <a:pt x="17311" y="2730"/>
                  </a:cubicBezTo>
                  <a:cubicBezTo>
                    <a:pt x="17337" y="2720"/>
                    <a:pt x="17322" y="2724"/>
                    <a:pt x="17330" y="2717"/>
                  </a:cubicBezTo>
                  <a:cubicBezTo>
                    <a:pt x="17307" y="2719"/>
                    <a:pt x="17300" y="2719"/>
                    <a:pt x="17289" y="2733"/>
                  </a:cubicBezTo>
                  <a:close/>
                  <a:moveTo>
                    <a:pt x="17703" y="4929"/>
                  </a:moveTo>
                  <a:cubicBezTo>
                    <a:pt x="17702" y="4916"/>
                    <a:pt x="17705" y="4921"/>
                    <a:pt x="17700" y="4907"/>
                  </a:cubicBezTo>
                  <a:cubicBezTo>
                    <a:pt x="17689" y="4881"/>
                    <a:pt x="17693" y="4896"/>
                    <a:pt x="17686" y="4888"/>
                  </a:cubicBezTo>
                  <a:cubicBezTo>
                    <a:pt x="17690" y="4929"/>
                    <a:pt x="17696" y="4921"/>
                    <a:pt x="17703" y="4929"/>
                  </a:cubicBezTo>
                  <a:close/>
                  <a:moveTo>
                    <a:pt x="16188" y="2579"/>
                  </a:moveTo>
                  <a:cubicBezTo>
                    <a:pt x="16174" y="2583"/>
                    <a:pt x="16156" y="2584"/>
                    <a:pt x="16170" y="2597"/>
                  </a:cubicBezTo>
                  <a:cubicBezTo>
                    <a:pt x="16183" y="2610"/>
                    <a:pt x="16184" y="2593"/>
                    <a:pt x="16188" y="2579"/>
                  </a:cubicBezTo>
                  <a:close/>
                  <a:moveTo>
                    <a:pt x="15831" y="2069"/>
                  </a:moveTo>
                  <a:cubicBezTo>
                    <a:pt x="15817" y="2072"/>
                    <a:pt x="15800" y="2073"/>
                    <a:pt x="15813" y="2087"/>
                  </a:cubicBezTo>
                  <a:cubicBezTo>
                    <a:pt x="15826" y="2100"/>
                    <a:pt x="15827" y="2082"/>
                    <a:pt x="15831" y="2069"/>
                  </a:cubicBezTo>
                  <a:close/>
                  <a:moveTo>
                    <a:pt x="13068" y="5836"/>
                  </a:moveTo>
                  <a:cubicBezTo>
                    <a:pt x="13055" y="5840"/>
                    <a:pt x="13037" y="5841"/>
                    <a:pt x="13050" y="5854"/>
                  </a:cubicBezTo>
                  <a:cubicBezTo>
                    <a:pt x="13064" y="5868"/>
                    <a:pt x="13065" y="5850"/>
                    <a:pt x="13068" y="5836"/>
                  </a:cubicBezTo>
                  <a:close/>
                  <a:moveTo>
                    <a:pt x="18829" y="2490"/>
                  </a:moveTo>
                  <a:cubicBezTo>
                    <a:pt x="18815" y="2494"/>
                    <a:pt x="18797" y="2495"/>
                    <a:pt x="18811" y="2508"/>
                  </a:cubicBezTo>
                  <a:cubicBezTo>
                    <a:pt x="18824" y="2521"/>
                    <a:pt x="18825" y="2504"/>
                    <a:pt x="18829" y="2490"/>
                  </a:cubicBezTo>
                  <a:close/>
                  <a:moveTo>
                    <a:pt x="20117" y="4272"/>
                  </a:moveTo>
                  <a:cubicBezTo>
                    <a:pt x="20145" y="4265"/>
                    <a:pt x="20135" y="4269"/>
                    <a:pt x="20149" y="4248"/>
                  </a:cubicBezTo>
                  <a:cubicBezTo>
                    <a:pt x="20125" y="4254"/>
                    <a:pt x="20129" y="4251"/>
                    <a:pt x="20117" y="4272"/>
                  </a:cubicBezTo>
                  <a:close/>
                  <a:moveTo>
                    <a:pt x="21243" y="5188"/>
                  </a:moveTo>
                  <a:cubicBezTo>
                    <a:pt x="21272" y="5180"/>
                    <a:pt x="21261" y="5185"/>
                    <a:pt x="21276" y="5164"/>
                  </a:cubicBezTo>
                  <a:cubicBezTo>
                    <a:pt x="21252" y="5170"/>
                    <a:pt x="21255" y="5167"/>
                    <a:pt x="21243" y="5188"/>
                  </a:cubicBezTo>
                  <a:close/>
                  <a:moveTo>
                    <a:pt x="17857" y="5528"/>
                  </a:moveTo>
                  <a:cubicBezTo>
                    <a:pt x="17885" y="5521"/>
                    <a:pt x="17875" y="5525"/>
                    <a:pt x="17889" y="5504"/>
                  </a:cubicBezTo>
                  <a:cubicBezTo>
                    <a:pt x="17865" y="5510"/>
                    <a:pt x="17868" y="5507"/>
                    <a:pt x="17857" y="5528"/>
                  </a:cubicBezTo>
                  <a:close/>
                  <a:moveTo>
                    <a:pt x="20903" y="5253"/>
                  </a:moveTo>
                  <a:lnTo>
                    <a:pt x="20871" y="5253"/>
                  </a:lnTo>
                  <a:cubicBezTo>
                    <a:pt x="20888" y="5277"/>
                    <a:pt x="20885" y="5277"/>
                    <a:pt x="20903" y="5253"/>
                  </a:cubicBezTo>
                  <a:close/>
                  <a:moveTo>
                    <a:pt x="17395" y="2563"/>
                  </a:moveTo>
                  <a:lnTo>
                    <a:pt x="17362" y="2563"/>
                  </a:lnTo>
                  <a:cubicBezTo>
                    <a:pt x="17380" y="2587"/>
                    <a:pt x="17377" y="2587"/>
                    <a:pt x="17395" y="2563"/>
                  </a:cubicBezTo>
                  <a:close/>
                  <a:moveTo>
                    <a:pt x="17500" y="2125"/>
                  </a:moveTo>
                  <a:lnTo>
                    <a:pt x="17468" y="2125"/>
                  </a:lnTo>
                  <a:cubicBezTo>
                    <a:pt x="17485" y="2149"/>
                    <a:pt x="17483" y="2149"/>
                    <a:pt x="17500" y="2125"/>
                  </a:cubicBezTo>
                  <a:close/>
                  <a:moveTo>
                    <a:pt x="16998" y="5496"/>
                  </a:moveTo>
                  <a:lnTo>
                    <a:pt x="16965" y="5496"/>
                  </a:lnTo>
                  <a:cubicBezTo>
                    <a:pt x="16983" y="5520"/>
                    <a:pt x="16980" y="5520"/>
                    <a:pt x="16998" y="5496"/>
                  </a:cubicBezTo>
                  <a:close/>
                  <a:moveTo>
                    <a:pt x="15548" y="2619"/>
                  </a:moveTo>
                  <a:cubicBezTo>
                    <a:pt x="15572" y="2602"/>
                    <a:pt x="15572" y="2605"/>
                    <a:pt x="15548" y="2587"/>
                  </a:cubicBezTo>
                  <a:lnTo>
                    <a:pt x="15548" y="2619"/>
                  </a:lnTo>
                  <a:close/>
                  <a:moveTo>
                    <a:pt x="16917" y="4386"/>
                  </a:moveTo>
                  <a:cubicBezTo>
                    <a:pt x="16911" y="4375"/>
                    <a:pt x="16912" y="4377"/>
                    <a:pt x="16909" y="4361"/>
                  </a:cubicBezTo>
                  <a:cubicBezTo>
                    <a:pt x="16887" y="4378"/>
                    <a:pt x="16878" y="4382"/>
                    <a:pt x="16917" y="4386"/>
                  </a:cubicBezTo>
                  <a:close/>
                  <a:moveTo>
                    <a:pt x="21786" y="3073"/>
                  </a:moveTo>
                  <a:cubicBezTo>
                    <a:pt x="21801" y="3066"/>
                    <a:pt x="21796" y="3067"/>
                    <a:pt x="21818" y="3065"/>
                  </a:cubicBezTo>
                  <a:cubicBezTo>
                    <a:pt x="21806" y="3048"/>
                    <a:pt x="21794" y="3044"/>
                    <a:pt x="21786" y="3073"/>
                  </a:cubicBezTo>
                  <a:close/>
                  <a:moveTo>
                    <a:pt x="9196" y="1639"/>
                  </a:moveTo>
                  <a:cubicBezTo>
                    <a:pt x="9212" y="1661"/>
                    <a:pt x="9216" y="1669"/>
                    <a:pt x="9220" y="1631"/>
                  </a:cubicBezTo>
                  <a:cubicBezTo>
                    <a:pt x="9206" y="1639"/>
                    <a:pt x="9204" y="1636"/>
                    <a:pt x="9196" y="1639"/>
                  </a:cubicBezTo>
                  <a:close/>
                  <a:moveTo>
                    <a:pt x="10784" y="1696"/>
                  </a:moveTo>
                  <a:lnTo>
                    <a:pt x="10816" y="1696"/>
                  </a:lnTo>
                  <a:cubicBezTo>
                    <a:pt x="10810" y="1690"/>
                    <a:pt x="10814" y="1690"/>
                    <a:pt x="10802" y="1685"/>
                  </a:cubicBezTo>
                  <a:cubicBezTo>
                    <a:pt x="10786" y="1678"/>
                    <a:pt x="10799" y="1683"/>
                    <a:pt x="10784" y="1680"/>
                  </a:cubicBezTo>
                  <a:lnTo>
                    <a:pt x="10784" y="1696"/>
                  </a:lnTo>
                  <a:close/>
                  <a:moveTo>
                    <a:pt x="21300" y="3778"/>
                  </a:moveTo>
                  <a:lnTo>
                    <a:pt x="21332" y="3778"/>
                  </a:lnTo>
                  <a:cubicBezTo>
                    <a:pt x="21326" y="3773"/>
                    <a:pt x="21330" y="3773"/>
                    <a:pt x="21319" y="3767"/>
                  </a:cubicBezTo>
                  <a:cubicBezTo>
                    <a:pt x="21302" y="3760"/>
                    <a:pt x="21315" y="3765"/>
                    <a:pt x="21300" y="3762"/>
                  </a:cubicBezTo>
                  <a:lnTo>
                    <a:pt x="21300" y="3778"/>
                  </a:lnTo>
                  <a:close/>
                  <a:moveTo>
                    <a:pt x="19696" y="1728"/>
                  </a:moveTo>
                  <a:lnTo>
                    <a:pt x="19728" y="1728"/>
                  </a:lnTo>
                  <a:cubicBezTo>
                    <a:pt x="19722" y="1723"/>
                    <a:pt x="19726" y="1723"/>
                    <a:pt x="19715" y="1718"/>
                  </a:cubicBezTo>
                  <a:cubicBezTo>
                    <a:pt x="19698" y="1710"/>
                    <a:pt x="19711" y="1715"/>
                    <a:pt x="19696" y="1712"/>
                  </a:cubicBezTo>
                  <a:lnTo>
                    <a:pt x="19696" y="1728"/>
                  </a:lnTo>
                  <a:close/>
                  <a:moveTo>
                    <a:pt x="18197" y="2587"/>
                  </a:moveTo>
                  <a:cubicBezTo>
                    <a:pt x="18194" y="2549"/>
                    <a:pt x="18206" y="2573"/>
                    <a:pt x="18181" y="2555"/>
                  </a:cubicBezTo>
                  <a:cubicBezTo>
                    <a:pt x="18184" y="2591"/>
                    <a:pt x="18172" y="2570"/>
                    <a:pt x="18197" y="2587"/>
                  </a:cubicBezTo>
                  <a:close/>
                  <a:moveTo>
                    <a:pt x="18958" y="2052"/>
                  </a:moveTo>
                  <a:cubicBezTo>
                    <a:pt x="18974" y="2049"/>
                    <a:pt x="18958" y="2057"/>
                    <a:pt x="18977" y="2047"/>
                  </a:cubicBezTo>
                  <a:cubicBezTo>
                    <a:pt x="18988" y="2041"/>
                    <a:pt x="18985" y="2041"/>
                    <a:pt x="18991" y="2036"/>
                  </a:cubicBezTo>
                  <a:lnTo>
                    <a:pt x="18958" y="2036"/>
                  </a:lnTo>
                  <a:lnTo>
                    <a:pt x="18958" y="2052"/>
                  </a:lnTo>
                  <a:close/>
                  <a:moveTo>
                    <a:pt x="20279" y="4005"/>
                  </a:moveTo>
                  <a:cubicBezTo>
                    <a:pt x="20295" y="4001"/>
                    <a:pt x="20279" y="4010"/>
                    <a:pt x="20298" y="3999"/>
                  </a:cubicBezTo>
                  <a:cubicBezTo>
                    <a:pt x="20308" y="3994"/>
                    <a:pt x="20306" y="3994"/>
                    <a:pt x="20312" y="3989"/>
                  </a:cubicBezTo>
                  <a:lnTo>
                    <a:pt x="20279" y="3989"/>
                  </a:lnTo>
                  <a:lnTo>
                    <a:pt x="20279" y="4005"/>
                  </a:lnTo>
                  <a:close/>
                  <a:moveTo>
                    <a:pt x="13506" y="2069"/>
                  </a:moveTo>
                  <a:cubicBezTo>
                    <a:pt x="13521" y="2065"/>
                    <a:pt x="13506" y="2073"/>
                    <a:pt x="13525" y="2063"/>
                  </a:cubicBezTo>
                  <a:cubicBezTo>
                    <a:pt x="13535" y="2057"/>
                    <a:pt x="13532" y="2057"/>
                    <a:pt x="13538" y="2052"/>
                  </a:cubicBezTo>
                  <a:lnTo>
                    <a:pt x="13506" y="2052"/>
                  </a:lnTo>
                  <a:lnTo>
                    <a:pt x="13506" y="2069"/>
                  </a:lnTo>
                  <a:close/>
                  <a:moveTo>
                    <a:pt x="15442" y="2498"/>
                  </a:moveTo>
                  <a:cubicBezTo>
                    <a:pt x="15480" y="2495"/>
                    <a:pt x="15456" y="2507"/>
                    <a:pt x="15475" y="2482"/>
                  </a:cubicBezTo>
                  <a:cubicBezTo>
                    <a:pt x="15456" y="2483"/>
                    <a:pt x="15445" y="2481"/>
                    <a:pt x="15442" y="2498"/>
                  </a:cubicBezTo>
                  <a:close/>
                  <a:moveTo>
                    <a:pt x="15240" y="2579"/>
                  </a:moveTo>
                  <a:cubicBezTo>
                    <a:pt x="15277" y="2576"/>
                    <a:pt x="15254" y="2588"/>
                    <a:pt x="15272" y="2563"/>
                  </a:cubicBezTo>
                  <a:cubicBezTo>
                    <a:pt x="15253" y="2564"/>
                    <a:pt x="15243" y="2562"/>
                    <a:pt x="15240" y="2579"/>
                  </a:cubicBezTo>
                  <a:close/>
                  <a:moveTo>
                    <a:pt x="12850" y="1380"/>
                  </a:moveTo>
                  <a:cubicBezTo>
                    <a:pt x="12887" y="1377"/>
                    <a:pt x="12864" y="1388"/>
                    <a:pt x="12882" y="1364"/>
                  </a:cubicBezTo>
                  <a:cubicBezTo>
                    <a:pt x="12863" y="1365"/>
                    <a:pt x="12853" y="1363"/>
                    <a:pt x="12850" y="1380"/>
                  </a:cubicBezTo>
                  <a:close/>
                  <a:moveTo>
                    <a:pt x="21276" y="3762"/>
                  </a:moveTo>
                  <a:cubicBezTo>
                    <a:pt x="21269" y="3737"/>
                    <a:pt x="21276" y="3744"/>
                    <a:pt x="21251" y="3738"/>
                  </a:cubicBezTo>
                  <a:cubicBezTo>
                    <a:pt x="21258" y="3761"/>
                    <a:pt x="21251" y="3756"/>
                    <a:pt x="21276" y="3762"/>
                  </a:cubicBezTo>
                  <a:close/>
                  <a:moveTo>
                    <a:pt x="9917" y="1639"/>
                  </a:moveTo>
                  <a:cubicBezTo>
                    <a:pt x="9910" y="1615"/>
                    <a:pt x="9917" y="1621"/>
                    <a:pt x="9892" y="1615"/>
                  </a:cubicBezTo>
                  <a:cubicBezTo>
                    <a:pt x="9899" y="1638"/>
                    <a:pt x="9893" y="1633"/>
                    <a:pt x="9917" y="1639"/>
                  </a:cubicBezTo>
                  <a:close/>
                  <a:moveTo>
                    <a:pt x="21430" y="2668"/>
                  </a:moveTo>
                  <a:lnTo>
                    <a:pt x="21462" y="2668"/>
                  </a:lnTo>
                  <a:cubicBezTo>
                    <a:pt x="21453" y="2656"/>
                    <a:pt x="21435" y="2638"/>
                    <a:pt x="21430" y="2668"/>
                  </a:cubicBezTo>
                  <a:close/>
                  <a:moveTo>
                    <a:pt x="17484" y="1761"/>
                  </a:moveTo>
                  <a:lnTo>
                    <a:pt x="17516" y="1761"/>
                  </a:lnTo>
                  <a:cubicBezTo>
                    <a:pt x="17507" y="1748"/>
                    <a:pt x="17489" y="1730"/>
                    <a:pt x="17484" y="1761"/>
                  </a:cubicBezTo>
                  <a:close/>
                  <a:moveTo>
                    <a:pt x="16633" y="1947"/>
                  </a:moveTo>
                  <a:lnTo>
                    <a:pt x="16666" y="1947"/>
                  </a:lnTo>
                  <a:cubicBezTo>
                    <a:pt x="16657" y="1935"/>
                    <a:pt x="16638" y="1917"/>
                    <a:pt x="16633" y="1947"/>
                  </a:cubicBezTo>
                  <a:close/>
                  <a:moveTo>
                    <a:pt x="4302" y="6768"/>
                  </a:moveTo>
                  <a:lnTo>
                    <a:pt x="4335" y="6768"/>
                  </a:lnTo>
                  <a:cubicBezTo>
                    <a:pt x="4326" y="6756"/>
                    <a:pt x="4307" y="6738"/>
                    <a:pt x="4302" y="6768"/>
                  </a:cubicBezTo>
                  <a:close/>
                  <a:moveTo>
                    <a:pt x="5477" y="6646"/>
                  </a:moveTo>
                  <a:cubicBezTo>
                    <a:pt x="5502" y="6628"/>
                    <a:pt x="5490" y="6652"/>
                    <a:pt x="5493" y="6614"/>
                  </a:cubicBezTo>
                  <a:cubicBezTo>
                    <a:pt x="5472" y="6629"/>
                    <a:pt x="5477" y="6611"/>
                    <a:pt x="5477" y="6646"/>
                  </a:cubicBezTo>
                  <a:close/>
                  <a:moveTo>
                    <a:pt x="16406" y="2587"/>
                  </a:moveTo>
                  <a:cubicBezTo>
                    <a:pt x="16431" y="2569"/>
                    <a:pt x="16419" y="2592"/>
                    <a:pt x="16423" y="2555"/>
                  </a:cubicBezTo>
                  <a:cubicBezTo>
                    <a:pt x="16402" y="2570"/>
                    <a:pt x="16406" y="2552"/>
                    <a:pt x="16406" y="2587"/>
                  </a:cubicBezTo>
                  <a:close/>
                  <a:moveTo>
                    <a:pt x="1337" y="2198"/>
                  </a:moveTo>
                  <a:lnTo>
                    <a:pt x="1377" y="2198"/>
                  </a:lnTo>
                  <a:cubicBezTo>
                    <a:pt x="1369" y="2186"/>
                    <a:pt x="1374" y="2186"/>
                    <a:pt x="1363" y="2186"/>
                  </a:cubicBezTo>
                  <a:cubicBezTo>
                    <a:pt x="1345" y="2185"/>
                    <a:pt x="1338" y="2197"/>
                    <a:pt x="1337" y="2198"/>
                  </a:cubicBezTo>
                  <a:cubicBezTo>
                    <a:pt x="1309" y="2198"/>
                    <a:pt x="1283" y="2202"/>
                    <a:pt x="1266" y="2202"/>
                  </a:cubicBezTo>
                  <a:cubicBezTo>
                    <a:pt x="1230" y="2203"/>
                    <a:pt x="1246" y="2211"/>
                    <a:pt x="1207" y="2214"/>
                  </a:cubicBezTo>
                  <a:lnTo>
                    <a:pt x="1298" y="2216"/>
                  </a:lnTo>
                  <a:cubicBezTo>
                    <a:pt x="1300" y="2216"/>
                    <a:pt x="1302" y="2214"/>
                    <a:pt x="1303" y="2214"/>
                  </a:cubicBezTo>
                  <a:lnTo>
                    <a:pt x="1311" y="2211"/>
                  </a:lnTo>
                  <a:cubicBezTo>
                    <a:pt x="1326" y="2206"/>
                    <a:pt x="1298" y="2220"/>
                    <a:pt x="1324" y="2208"/>
                  </a:cubicBezTo>
                  <a:cubicBezTo>
                    <a:pt x="1335" y="2203"/>
                    <a:pt x="1331" y="2204"/>
                    <a:pt x="1337" y="2198"/>
                  </a:cubicBezTo>
                  <a:close/>
                  <a:moveTo>
                    <a:pt x="18229" y="1890"/>
                  </a:moveTo>
                  <a:lnTo>
                    <a:pt x="18197" y="1890"/>
                  </a:lnTo>
                  <a:cubicBezTo>
                    <a:pt x="18203" y="1910"/>
                    <a:pt x="18198" y="1905"/>
                    <a:pt x="18211" y="1904"/>
                  </a:cubicBezTo>
                  <a:cubicBezTo>
                    <a:pt x="18227" y="1904"/>
                    <a:pt x="18221" y="1902"/>
                    <a:pt x="18229" y="1890"/>
                  </a:cubicBezTo>
                  <a:close/>
                  <a:moveTo>
                    <a:pt x="20854" y="5342"/>
                  </a:moveTo>
                  <a:lnTo>
                    <a:pt x="20814" y="5342"/>
                  </a:lnTo>
                  <a:cubicBezTo>
                    <a:pt x="20817" y="5344"/>
                    <a:pt x="20814" y="5352"/>
                    <a:pt x="20832" y="5354"/>
                  </a:cubicBezTo>
                  <a:cubicBezTo>
                    <a:pt x="20847" y="5356"/>
                    <a:pt x="20849" y="5347"/>
                    <a:pt x="20854" y="5342"/>
                  </a:cubicBezTo>
                  <a:close/>
                  <a:moveTo>
                    <a:pt x="17695" y="2725"/>
                  </a:moveTo>
                  <a:lnTo>
                    <a:pt x="17679" y="2734"/>
                  </a:lnTo>
                  <a:cubicBezTo>
                    <a:pt x="17686" y="2743"/>
                    <a:pt x="17681" y="2748"/>
                    <a:pt x="17693" y="2744"/>
                  </a:cubicBezTo>
                  <a:cubicBezTo>
                    <a:pt x="17722" y="2735"/>
                    <a:pt x="17695" y="2726"/>
                    <a:pt x="17695" y="2725"/>
                  </a:cubicBezTo>
                  <a:lnTo>
                    <a:pt x="17719" y="2700"/>
                  </a:lnTo>
                  <a:cubicBezTo>
                    <a:pt x="17698" y="2696"/>
                    <a:pt x="17695" y="2693"/>
                    <a:pt x="17678" y="2684"/>
                  </a:cubicBezTo>
                  <a:cubicBezTo>
                    <a:pt x="17676" y="2709"/>
                    <a:pt x="17678" y="2700"/>
                    <a:pt x="17670" y="2717"/>
                  </a:cubicBezTo>
                  <a:cubicBezTo>
                    <a:pt x="17681" y="2723"/>
                    <a:pt x="17679" y="2721"/>
                    <a:pt x="17695" y="2725"/>
                  </a:cubicBezTo>
                  <a:close/>
                  <a:moveTo>
                    <a:pt x="16633" y="1971"/>
                  </a:moveTo>
                  <a:lnTo>
                    <a:pt x="16674" y="1971"/>
                  </a:lnTo>
                  <a:cubicBezTo>
                    <a:pt x="16671" y="1969"/>
                    <a:pt x="16673" y="1961"/>
                    <a:pt x="16656" y="1959"/>
                  </a:cubicBezTo>
                  <a:cubicBezTo>
                    <a:pt x="16645" y="1958"/>
                    <a:pt x="16641" y="1961"/>
                    <a:pt x="16633" y="1971"/>
                  </a:cubicBezTo>
                  <a:close/>
                  <a:moveTo>
                    <a:pt x="18164" y="4872"/>
                  </a:moveTo>
                  <a:lnTo>
                    <a:pt x="18197" y="4881"/>
                  </a:lnTo>
                  <a:cubicBezTo>
                    <a:pt x="18189" y="4869"/>
                    <a:pt x="18169" y="4840"/>
                    <a:pt x="18164" y="4872"/>
                  </a:cubicBezTo>
                  <a:close/>
                  <a:moveTo>
                    <a:pt x="19404" y="5277"/>
                  </a:moveTo>
                  <a:cubicBezTo>
                    <a:pt x="19426" y="5277"/>
                    <a:pt x="19426" y="5281"/>
                    <a:pt x="19445" y="5285"/>
                  </a:cubicBezTo>
                  <a:cubicBezTo>
                    <a:pt x="19428" y="5263"/>
                    <a:pt x="19445" y="5269"/>
                    <a:pt x="19404" y="5269"/>
                  </a:cubicBezTo>
                  <a:lnTo>
                    <a:pt x="19404" y="5277"/>
                  </a:lnTo>
                  <a:close/>
                  <a:moveTo>
                    <a:pt x="9236" y="1437"/>
                  </a:moveTo>
                  <a:cubicBezTo>
                    <a:pt x="9261" y="1430"/>
                    <a:pt x="9254" y="1437"/>
                    <a:pt x="9260" y="1412"/>
                  </a:cubicBezTo>
                  <a:cubicBezTo>
                    <a:pt x="9242" y="1417"/>
                    <a:pt x="9237" y="1414"/>
                    <a:pt x="9236" y="1437"/>
                  </a:cubicBezTo>
                  <a:close/>
                  <a:moveTo>
                    <a:pt x="8313" y="1477"/>
                  </a:moveTo>
                  <a:cubicBezTo>
                    <a:pt x="8337" y="1471"/>
                    <a:pt x="8330" y="1477"/>
                    <a:pt x="8337" y="1453"/>
                  </a:cubicBezTo>
                  <a:cubicBezTo>
                    <a:pt x="8318" y="1458"/>
                    <a:pt x="8313" y="1455"/>
                    <a:pt x="8313" y="1477"/>
                  </a:cubicBezTo>
                  <a:close/>
                  <a:moveTo>
                    <a:pt x="17533" y="1777"/>
                  </a:moveTo>
                  <a:cubicBezTo>
                    <a:pt x="17557" y="1770"/>
                    <a:pt x="17550" y="1777"/>
                    <a:pt x="17557" y="1753"/>
                  </a:cubicBezTo>
                  <a:cubicBezTo>
                    <a:pt x="17538" y="1757"/>
                    <a:pt x="17533" y="1754"/>
                    <a:pt x="17533" y="1777"/>
                  </a:cubicBezTo>
                  <a:close/>
                  <a:moveTo>
                    <a:pt x="16706" y="1744"/>
                  </a:moveTo>
                  <a:cubicBezTo>
                    <a:pt x="16731" y="1738"/>
                    <a:pt x="16724" y="1745"/>
                    <a:pt x="16730" y="1720"/>
                  </a:cubicBezTo>
                  <a:cubicBezTo>
                    <a:pt x="16712" y="1725"/>
                    <a:pt x="16707" y="1722"/>
                    <a:pt x="16706" y="1744"/>
                  </a:cubicBezTo>
                  <a:close/>
                  <a:moveTo>
                    <a:pt x="22280" y="3122"/>
                  </a:moveTo>
                  <a:cubicBezTo>
                    <a:pt x="22305" y="3115"/>
                    <a:pt x="22298" y="3122"/>
                    <a:pt x="22305" y="3097"/>
                  </a:cubicBezTo>
                  <a:cubicBezTo>
                    <a:pt x="22286" y="3102"/>
                    <a:pt x="22281" y="3099"/>
                    <a:pt x="22280" y="3122"/>
                  </a:cubicBezTo>
                  <a:close/>
                  <a:moveTo>
                    <a:pt x="23018" y="4580"/>
                  </a:moveTo>
                  <a:cubicBezTo>
                    <a:pt x="23042" y="4574"/>
                    <a:pt x="23035" y="4580"/>
                    <a:pt x="23042" y="4556"/>
                  </a:cubicBezTo>
                  <a:cubicBezTo>
                    <a:pt x="23023" y="4561"/>
                    <a:pt x="23018" y="4558"/>
                    <a:pt x="23018" y="4580"/>
                  </a:cubicBezTo>
                  <a:close/>
                  <a:moveTo>
                    <a:pt x="17257" y="3106"/>
                  </a:moveTo>
                  <a:cubicBezTo>
                    <a:pt x="17278" y="3091"/>
                    <a:pt x="17274" y="3101"/>
                    <a:pt x="17281" y="3073"/>
                  </a:cubicBezTo>
                  <a:cubicBezTo>
                    <a:pt x="17258" y="3082"/>
                    <a:pt x="17266" y="3073"/>
                    <a:pt x="17257" y="3106"/>
                  </a:cubicBezTo>
                  <a:close/>
                  <a:moveTo>
                    <a:pt x="15045" y="1728"/>
                  </a:moveTo>
                  <a:cubicBezTo>
                    <a:pt x="15038" y="1700"/>
                    <a:pt x="15042" y="1710"/>
                    <a:pt x="15021" y="1696"/>
                  </a:cubicBezTo>
                  <a:cubicBezTo>
                    <a:pt x="15029" y="1729"/>
                    <a:pt x="15023" y="1720"/>
                    <a:pt x="15045" y="1728"/>
                  </a:cubicBezTo>
                  <a:close/>
                  <a:moveTo>
                    <a:pt x="15159" y="2239"/>
                  </a:moveTo>
                  <a:cubicBezTo>
                    <a:pt x="15130" y="2250"/>
                    <a:pt x="15153" y="2233"/>
                    <a:pt x="15134" y="2271"/>
                  </a:cubicBezTo>
                  <a:cubicBezTo>
                    <a:pt x="15157" y="2263"/>
                    <a:pt x="15151" y="2271"/>
                    <a:pt x="15159" y="2239"/>
                  </a:cubicBezTo>
                  <a:cubicBezTo>
                    <a:pt x="15206" y="2249"/>
                    <a:pt x="15163" y="2235"/>
                    <a:pt x="15215" y="2231"/>
                  </a:cubicBezTo>
                  <a:cubicBezTo>
                    <a:pt x="15219" y="2266"/>
                    <a:pt x="15205" y="2254"/>
                    <a:pt x="15240" y="2247"/>
                  </a:cubicBezTo>
                  <a:lnTo>
                    <a:pt x="15231" y="2279"/>
                  </a:lnTo>
                  <a:cubicBezTo>
                    <a:pt x="15275" y="2250"/>
                    <a:pt x="15255" y="2268"/>
                    <a:pt x="15296" y="2279"/>
                  </a:cubicBezTo>
                  <a:lnTo>
                    <a:pt x="15305" y="2272"/>
                  </a:lnTo>
                  <a:cubicBezTo>
                    <a:pt x="15306" y="2271"/>
                    <a:pt x="15309" y="2269"/>
                    <a:pt x="15310" y="2268"/>
                  </a:cubicBezTo>
                  <a:lnTo>
                    <a:pt x="15329" y="2247"/>
                  </a:lnTo>
                  <a:cubicBezTo>
                    <a:pt x="15310" y="2242"/>
                    <a:pt x="15310" y="2240"/>
                    <a:pt x="15288" y="2239"/>
                  </a:cubicBezTo>
                  <a:lnTo>
                    <a:pt x="15329" y="2222"/>
                  </a:lnTo>
                  <a:lnTo>
                    <a:pt x="15329" y="2198"/>
                  </a:lnTo>
                  <a:cubicBezTo>
                    <a:pt x="15307" y="2203"/>
                    <a:pt x="15314" y="2205"/>
                    <a:pt x="15291" y="2209"/>
                  </a:cubicBezTo>
                  <a:lnTo>
                    <a:pt x="15159" y="2214"/>
                  </a:lnTo>
                  <a:lnTo>
                    <a:pt x="15159" y="2239"/>
                  </a:lnTo>
                  <a:close/>
                  <a:moveTo>
                    <a:pt x="21899" y="4661"/>
                  </a:moveTo>
                  <a:cubicBezTo>
                    <a:pt x="21891" y="4639"/>
                    <a:pt x="21900" y="4645"/>
                    <a:pt x="21867" y="4637"/>
                  </a:cubicBezTo>
                  <a:cubicBezTo>
                    <a:pt x="21879" y="4666"/>
                    <a:pt x="21862" y="4643"/>
                    <a:pt x="21899" y="4661"/>
                  </a:cubicBezTo>
                  <a:close/>
                  <a:moveTo>
                    <a:pt x="18529" y="1590"/>
                  </a:moveTo>
                  <a:lnTo>
                    <a:pt x="18512" y="1614"/>
                  </a:lnTo>
                  <a:lnTo>
                    <a:pt x="18537" y="1615"/>
                  </a:lnTo>
                  <a:cubicBezTo>
                    <a:pt x="18537" y="1572"/>
                    <a:pt x="18537" y="1603"/>
                    <a:pt x="18529" y="1590"/>
                  </a:cubicBezTo>
                  <a:cubicBezTo>
                    <a:pt x="18538" y="1585"/>
                    <a:pt x="18529" y="1585"/>
                    <a:pt x="18546" y="1583"/>
                  </a:cubicBezTo>
                  <a:cubicBezTo>
                    <a:pt x="18559" y="1581"/>
                    <a:pt x="18564" y="1584"/>
                    <a:pt x="18574" y="1584"/>
                  </a:cubicBezTo>
                  <a:cubicBezTo>
                    <a:pt x="18576" y="1585"/>
                    <a:pt x="18578" y="1585"/>
                    <a:pt x="18579" y="1585"/>
                  </a:cubicBezTo>
                  <a:lnTo>
                    <a:pt x="18594" y="1586"/>
                  </a:lnTo>
                  <a:cubicBezTo>
                    <a:pt x="18604" y="1587"/>
                    <a:pt x="18603" y="1587"/>
                    <a:pt x="18618" y="1590"/>
                  </a:cubicBezTo>
                  <a:lnTo>
                    <a:pt x="18618" y="1574"/>
                  </a:lnTo>
                  <a:cubicBezTo>
                    <a:pt x="18609" y="1574"/>
                    <a:pt x="18593" y="1575"/>
                    <a:pt x="18585" y="1575"/>
                  </a:cubicBezTo>
                  <a:cubicBezTo>
                    <a:pt x="18549" y="1573"/>
                    <a:pt x="18559" y="1567"/>
                    <a:pt x="18549" y="1564"/>
                  </a:cubicBezTo>
                  <a:cubicBezTo>
                    <a:pt x="18548" y="1564"/>
                    <a:pt x="18546" y="1563"/>
                    <a:pt x="18544" y="1562"/>
                  </a:cubicBezTo>
                  <a:cubicBezTo>
                    <a:pt x="18523" y="1558"/>
                    <a:pt x="18533" y="1572"/>
                    <a:pt x="18505" y="1558"/>
                  </a:cubicBezTo>
                  <a:cubicBezTo>
                    <a:pt x="18512" y="1591"/>
                    <a:pt x="18507" y="1582"/>
                    <a:pt x="18529" y="1590"/>
                  </a:cubicBezTo>
                  <a:close/>
                  <a:moveTo>
                    <a:pt x="18254" y="5455"/>
                  </a:moveTo>
                  <a:lnTo>
                    <a:pt x="18254" y="5463"/>
                  </a:lnTo>
                  <a:lnTo>
                    <a:pt x="18294" y="5463"/>
                  </a:lnTo>
                  <a:cubicBezTo>
                    <a:pt x="18272" y="5432"/>
                    <a:pt x="18298" y="5455"/>
                    <a:pt x="18254" y="5455"/>
                  </a:cubicBezTo>
                  <a:close/>
                  <a:moveTo>
                    <a:pt x="22434" y="3503"/>
                  </a:moveTo>
                  <a:lnTo>
                    <a:pt x="22402" y="3503"/>
                  </a:lnTo>
                  <a:cubicBezTo>
                    <a:pt x="22409" y="3523"/>
                    <a:pt x="22401" y="3516"/>
                    <a:pt x="22418" y="3516"/>
                  </a:cubicBezTo>
                  <a:cubicBezTo>
                    <a:pt x="22435" y="3516"/>
                    <a:pt x="22427" y="3524"/>
                    <a:pt x="22434" y="3503"/>
                  </a:cubicBezTo>
                  <a:close/>
                  <a:moveTo>
                    <a:pt x="20611" y="5309"/>
                  </a:moveTo>
                  <a:lnTo>
                    <a:pt x="20668" y="5301"/>
                  </a:lnTo>
                  <a:cubicBezTo>
                    <a:pt x="20637" y="5301"/>
                    <a:pt x="20616" y="5284"/>
                    <a:pt x="20611" y="5309"/>
                  </a:cubicBezTo>
                  <a:close/>
                  <a:moveTo>
                    <a:pt x="19526" y="5326"/>
                  </a:moveTo>
                  <a:lnTo>
                    <a:pt x="19550" y="5326"/>
                  </a:lnTo>
                  <a:lnTo>
                    <a:pt x="19550" y="5309"/>
                  </a:lnTo>
                  <a:lnTo>
                    <a:pt x="19526" y="5309"/>
                  </a:lnTo>
                  <a:lnTo>
                    <a:pt x="19526" y="5326"/>
                  </a:lnTo>
                  <a:close/>
                  <a:moveTo>
                    <a:pt x="18237" y="821"/>
                  </a:moveTo>
                  <a:lnTo>
                    <a:pt x="18262" y="821"/>
                  </a:lnTo>
                  <a:lnTo>
                    <a:pt x="18262" y="805"/>
                  </a:lnTo>
                  <a:lnTo>
                    <a:pt x="18237" y="805"/>
                  </a:lnTo>
                  <a:lnTo>
                    <a:pt x="18237" y="821"/>
                  </a:lnTo>
                  <a:close/>
                  <a:moveTo>
                    <a:pt x="20960" y="3721"/>
                  </a:moveTo>
                  <a:lnTo>
                    <a:pt x="20984" y="3721"/>
                  </a:lnTo>
                  <a:lnTo>
                    <a:pt x="20984" y="3705"/>
                  </a:lnTo>
                  <a:lnTo>
                    <a:pt x="20960" y="3705"/>
                  </a:lnTo>
                  <a:lnTo>
                    <a:pt x="20960" y="3721"/>
                  </a:lnTo>
                  <a:close/>
                  <a:moveTo>
                    <a:pt x="18602" y="4556"/>
                  </a:moveTo>
                  <a:lnTo>
                    <a:pt x="18626" y="4556"/>
                  </a:lnTo>
                  <a:lnTo>
                    <a:pt x="18626" y="4540"/>
                  </a:lnTo>
                  <a:lnTo>
                    <a:pt x="18602" y="4540"/>
                  </a:lnTo>
                  <a:lnTo>
                    <a:pt x="18602" y="4556"/>
                  </a:lnTo>
                  <a:close/>
                  <a:moveTo>
                    <a:pt x="16147" y="2109"/>
                  </a:moveTo>
                  <a:lnTo>
                    <a:pt x="16163" y="2109"/>
                  </a:lnTo>
                  <a:lnTo>
                    <a:pt x="16163" y="2085"/>
                  </a:lnTo>
                  <a:lnTo>
                    <a:pt x="16147" y="2085"/>
                  </a:lnTo>
                  <a:lnTo>
                    <a:pt x="16147" y="2109"/>
                  </a:lnTo>
                  <a:close/>
                  <a:moveTo>
                    <a:pt x="16820" y="2603"/>
                  </a:moveTo>
                  <a:lnTo>
                    <a:pt x="16836" y="2603"/>
                  </a:lnTo>
                  <a:lnTo>
                    <a:pt x="16836" y="2579"/>
                  </a:lnTo>
                  <a:lnTo>
                    <a:pt x="16820" y="2579"/>
                  </a:lnTo>
                  <a:lnTo>
                    <a:pt x="16820" y="2603"/>
                  </a:lnTo>
                  <a:close/>
                  <a:moveTo>
                    <a:pt x="21851" y="5512"/>
                  </a:moveTo>
                  <a:lnTo>
                    <a:pt x="21899" y="5512"/>
                  </a:lnTo>
                  <a:lnTo>
                    <a:pt x="21899" y="5504"/>
                  </a:lnTo>
                  <a:lnTo>
                    <a:pt x="21851" y="5504"/>
                  </a:lnTo>
                  <a:lnTo>
                    <a:pt x="21851" y="5512"/>
                  </a:lnTo>
                  <a:close/>
                  <a:moveTo>
                    <a:pt x="14178" y="2052"/>
                  </a:moveTo>
                  <a:lnTo>
                    <a:pt x="14203" y="2052"/>
                  </a:lnTo>
                  <a:lnTo>
                    <a:pt x="14203" y="2036"/>
                  </a:lnTo>
                  <a:lnTo>
                    <a:pt x="14178" y="2036"/>
                  </a:lnTo>
                  <a:lnTo>
                    <a:pt x="14178" y="2052"/>
                  </a:lnTo>
                  <a:close/>
                  <a:moveTo>
                    <a:pt x="17484" y="5115"/>
                  </a:moveTo>
                  <a:lnTo>
                    <a:pt x="17508" y="5115"/>
                  </a:lnTo>
                  <a:lnTo>
                    <a:pt x="17508" y="5099"/>
                  </a:lnTo>
                  <a:lnTo>
                    <a:pt x="17484" y="5099"/>
                  </a:lnTo>
                  <a:lnTo>
                    <a:pt x="17484" y="5115"/>
                  </a:lnTo>
                  <a:close/>
                  <a:moveTo>
                    <a:pt x="17800" y="2547"/>
                  </a:moveTo>
                  <a:lnTo>
                    <a:pt x="17824" y="2547"/>
                  </a:lnTo>
                  <a:lnTo>
                    <a:pt x="17824" y="2530"/>
                  </a:lnTo>
                  <a:lnTo>
                    <a:pt x="17800" y="2530"/>
                  </a:lnTo>
                  <a:lnTo>
                    <a:pt x="17800" y="2547"/>
                  </a:lnTo>
                  <a:close/>
                  <a:moveTo>
                    <a:pt x="16455" y="2231"/>
                  </a:moveTo>
                  <a:lnTo>
                    <a:pt x="16479" y="2231"/>
                  </a:lnTo>
                  <a:lnTo>
                    <a:pt x="16479" y="2214"/>
                  </a:lnTo>
                  <a:lnTo>
                    <a:pt x="16455" y="2214"/>
                  </a:lnTo>
                  <a:lnTo>
                    <a:pt x="16455" y="2231"/>
                  </a:lnTo>
                  <a:close/>
                  <a:moveTo>
                    <a:pt x="21827" y="4937"/>
                  </a:moveTo>
                  <a:lnTo>
                    <a:pt x="21843" y="4937"/>
                  </a:lnTo>
                  <a:lnTo>
                    <a:pt x="21843" y="4912"/>
                  </a:lnTo>
                  <a:lnTo>
                    <a:pt x="21827" y="4912"/>
                  </a:lnTo>
                  <a:lnTo>
                    <a:pt x="21827" y="4937"/>
                  </a:lnTo>
                  <a:close/>
                  <a:moveTo>
                    <a:pt x="20320" y="3875"/>
                  </a:moveTo>
                  <a:lnTo>
                    <a:pt x="20344" y="3875"/>
                  </a:lnTo>
                  <a:lnTo>
                    <a:pt x="20344" y="3859"/>
                  </a:lnTo>
                  <a:lnTo>
                    <a:pt x="20320" y="3859"/>
                  </a:lnTo>
                  <a:lnTo>
                    <a:pt x="20320" y="3875"/>
                  </a:lnTo>
                  <a:close/>
                  <a:moveTo>
                    <a:pt x="22750" y="1185"/>
                  </a:moveTo>
                  <a:lnTo>
                    <a:pt x="22774" y="1185"/>
                  </a:lnTo>
                  <a:lnTo>
                    <a:pt x="22774" y="1169"/>
                  </a:lnTo>
                  <a:lnTo>
                    <a:pt x="22750" y="1169"/>
                  </a:lnTo>
                  <a:lnTo>
                    <a:pt x="22750" y="1185"/>
                  </a:lnTo>
                  <a:close/>
                  <a:moveTo>
                    <a:pt x="22361" y="1145"/>
                  </a:moveTo>
                  <a:lnTo>
                    <a:pt x="22386" y="1145"/>
                  </a:lnTo>
                  <a:lnTo>
                    <a:pt x="22386" y="1129"/>
                  </a:lnTo>
                  <a:lnTo>
                    <a:pt x="22361" y="1129"/>
                  </a:lnTo>
                  <a:lnTo>
                    <a:pt x="22361" y="1145"/>
                  </a:lnTo>
                  <a:close/>
                  <a:moveTo>
                    <a:pt x="19169" y="2644"/>
                  </a:moveTo>
                  <a:lnTo>
                    <a:pt x="19193" y="2644"/>
                  </a:lnTo>
                  <a:lnTo>
                    <a:pt x="19193" y="2628"/>
                  </a:lnTo>
                  <a:lnTo>
                    <a:pt x="19169" y="2628"/>
                  </a:lnTo>
                  <a:lnTo>
                    <a:pt x="19169" y="2644"/>
                  </a:lnTo>
                  <a:close/>
                  <a:moveTo>
                    <a:pt x="17322" y="5309"/>
                  </a:moveTo>
                  <a:lnTo>
                    <a:pt x="17346" y="5309"/>
                  </a:lnTo>
                  <a:lnTo>
                    <a:pt x="17346" y="5293"/>
                  </a:lnTo>
                  <a:lnTo>
                    <a:pt x="17322" y="5293"/>
                  </a:lnTo>
                  <a:lnTo>
                    <a:pt x="17322" y="5309"/>
                  </a:lnTo>
                  <a:close/>
                  <a:moveTo>
                    <a:pt x="19234" y="3405"/>
                  </a:moveTo>
                  <a:lnTo>
                    <a:pt x="19258" y="3405"/>
                  </a:lnTo>
                  <a:lnTo>
                    <a:pt x="19258" y="3389"/>
                  </a:lnTo>
                  <a:lnTo>
                    <a:pt x="19234" y="3389"/>
                  </a:lnTo>
                  <a:lnTo>
                    <a:pt x="19234" y="3405"/>
                  </a:lnTo>
                  <a:close/>
                  <a:moveTo>
                    <a:pt x="16471" y="2141"/>
                  </a:moveTo>
                  <a:lnTo>
                    <a:pt x="16496" y="2141"/>
                  </a:lnTo>
                  <a:lnTo>
                    <a:pt x="16496" y="2125"/>
                  </a:lnTo>
                  <a:lnTo>
                    <a:pt x="16471" y="2125"/>
                  </a:lnTo>
                  <a:lnTo>
                    <a:pt x="16471" y="2141"/>
                  </a:lnTo>
                  <a:close/>
                  <a:moveTo>
                    <a:pt x="22442" y="4856"/>
                  </a:moveTo>
                  <a:lnTo>
                    <a:pt x="22467" y="4856"/>
                  </a:lnTo>
                  <a:lnTo>
                    <a:pt x="22467" y="4839"/>
                  </a:lnTo>
                  <a:lnTo>
                    <a:pt x="22442" y="4839"/>
                  </a:lnTo>
                  <a:lnTo>
                    <a:pt x="22442" y="4856"/>
                  </a:lnTo>
                  <a:close/>
                  <a:moveTo>
                    <a:pt x="18918" y="5634"/>
                  </a:moveTo>
                  <a:lnTo>
                    <a:pt x="18942" y="5634"/>
                  </a:lnTo>
                  <a:lnTo>
                    <a:pt x="18942" y="5617"/>
                  </a:lnTo>
                  <a:lnTo>
                    <a:pt x="18918" y="5617"/>
                  </a:lnTo>
                  <a:lnTo>
                    <a:pt x="18918" y="5634"/>
                  </a:lnTo>
                  <a:close/>
                  <a:moveTo>
                    <a:pt x="20044" y="2790"/>
                  </a:moveTo>
                  <a:lnTo>
                    <a:pt x="20068" y="2790"/>
                  </a:lnTo>
                  <a:lnTo>
                    <a:pt x="20068" y="2773"/>
                  </a:lnTo>
                  <a:lnTo>
                    <a:pt x="20044" y="2773"/>
                  </a:lnTo>
                  <a:lnTo>
                    <a:pt x="20044" y="2790"/>
                  </a:lnTo>
                  <a:close/>
                  <a:moveTo>
                    <a:pt x="16974" y="1753"/>
                  </a:moveTo>
                  <a:lnTo>
                    <a:pt x="16998" y="1753"/>
                  </a:lnTo>
                  <a:lnTo>
                    <a:pt x="16998" y="1736"/>
                  </a:lnTo>
                  <a:lnTo>
                    <a:pt x="16974" y="1736"/>
                  </a:lnTo>
                  <a:lnTo>
                    <a:pt x="16974" y="1753"/>
                  </a:lnTo>
                  <a:close/>
                  <a:moveTo>
                    <a:pt x="19226" y="4199"/>
                  </a:moveTo>
                  <a:lnTo>
                    <a:pt x="19242" y="4199"/>
                  </a:lnTo>
                  <a:lnTo>
                    <a:pt x="19242" y="4175"/>
                  </a:lnTo>
                  <a:lnTo>
                    <a:pt x="19226" y="4175"/>
                  </a:lnTo>
                  <a:lnTo>
                    <a:pt x="19226" y="4199"/>
                  </a:lnTo>
                  <a:close/>
                  <a:moveTo>
                    <a:pt x="13012" y="1639"/>
                  </a:moveTo>
                  <a:lnTo>
                    <a:pt x="13036" y="1639"/>
                  </a:lnTo>
                  <a:lnTo>
                    <a:pt x="13036" y="1623"/>
                  </a:lnTo>
                  <a:lnTo>
                    <a:pt x="13012" y="1623"/>
                  </a:lnTo>
                  <a:lnTo>
                    <a:pt x="13012" y="1639"/>
                  </a:lnTo>
                  <a:close/>
                  <a:moveTo>
                    <a:pt x="17306" y="5253"/>
                  </a:moveTo>
                  <a:lnTo>
                    <a:pt x="17354" y="5253"/>
                  </a:lnTo>
                  <a:lnTo>
                    <a:pt x="17354" y="5245"/>
                  </a:lnTo>
                  <a:lnTo>
                    <a:pt x="17306" y="5245"/>
                  </a:lnTo>
                  <a:lnTo>
                    <a:pt x="17306" y="5253"/>
                  </a:lnTo>
                  <a:close/>
                  <a:moveTo>
                    <a:pt x="21746" y="5350"/>
                  </a:moveTo>
                  <a:cubicBezTo>
                    <a:pt x="21767" y="5356"/>
                    <a:pt x="21752" y="5349"/>
                    <a:pt x="21770" y="5358"/>
                  </a:cubicBezTo>
                  <a:cubicBezTo>
                    <a:pt x="21765" y="5311"/>
                    <a:pt x="21748" y="5336"/>
                    <a:pt x="21746" y="5350"/>
                  </a:cubicBezTo>
                  <a:close/>
                  <a:moveTo>
                    <a:pt x="19542" y="3130"/>
                  </a:moveTo>
                  <a:cubicBezTo>
                    <a:pt x="19577" y="3111"/>
                    <a:pt x="19557" y="3132"/>
                    <a:pt x="19566" y="3106"/>
                  </a:cubicBezTo>
                  <a:cubicBezTo>
                    <a:pt x="19546" y="3114"/>
                    <a:pt x="19560" y="3111"/>
                    <a:pt x="19534" y="3106"/>
                  </a:cubicBezTo>
                  <a:cubicBezTo>
                    <a:pt x="19539" y="3115"/>
                    <a:pt x="19542" y="3114"/>
                    <a:pt x="19542" y="3130"/>
                  </a:cubicBezTo>
                  <a:close/>
                  <a:moveTo>
                    <a:pt x="22305" y="3438"/>
                  </a:moveTo>
                  <a:cubicBezTo>
                    <a:pt x="22297" y="3409"/>
                    <a:pt x="22304" y="3416"/>
                    <a:pt x="22272" y="3413"/>
                  </a:cubicBezTo>
                  <a:cubicBezTo>
                    <a:pt x="22289" y="3437"/>
                    <a:pt x="22277" y="3423"/>
                    <a:pt x="22305" y="3438"/>
                  </a:cubicBezTo>
                  <a:close/>
                  <a:moveTo>
                    <a:pt x="22102" y="3413"/>
                  </a:moveTo>
                  <a:cubicBezTo>
                    <a:pt x="22094" y="3384"/>
                    <a:pt x="22101" y="3392"/>
                    <a:pt x="22070" y="3389"/>
                  </a:cubicBezTo>
                  <a:cubicBezTo>
                    <a:pt x="22087" y="3413"/>
                    <a:pt x="22075" y="3399"/>
                    <a:pt x="22102" y="3413"/>
                  </a:cubicBezTo>
                  <a:close/>
                  <a:moveTo>
                    <a:pt x="23180" y="1428"/>
                  </a:moveTo>
                  <a:cubicBezTo>
                    <a:pt x="23207" y="1414"/>
                    <a:pt x="23195" y="1428"/>
                    <a:pt x="23212" y="1404"/>
                  </a:cubicBezTo>
                  <a:cubicBezTo>
                    <a:pt x="23189" y="1406"/>
                    <a:pt x="23180" y="1404"/>
                    <a:pt x="23180" y="1428"/>
                  </a:cubicBezTo>
                  <a:close/>
                  <a:moveTo>
                    <a:pt x="9155" y="1437"/>
                  </a:moveTo>
                  <a:cubicBezTo>
                    <a:pt x="9179" y="1431"/>
                    <a:pt x="9167" y="1438"/>
                    <a:pt x="9179" y="1420"/>
                  </a:cubicBezTo>
                  <a:cubicBezTo>
                    <a:pt x="9169" y="1414"/>
                    <a:pt x="9171" y="1416"/>
                    <a:pt x="9155" y="1412"/>
                  </a:cubicBezTo>
                  <a:lnTo>
                    <a:pt x="9155" y="1437"/>
                  </a:lnTo>
                  <a:close/>
                  <a:moveTo>
                    <a:pt x="18675" y="2417"/>
                  </a:moveTo>
                  <a:cubicBezTo>
                    <a:pt x="18699" y="2411"/>
                    <a:pt x="18687" y="2418"/>
                    <a:pt x="18699" y="2401"/>
                  </a:cubicBezTo>
                  <a:cubicBezTo>
                    <a:pt x="18688" y="2395"/>
                    <a:pt x="18690" y="2396"/>
                    <a:pt x="18675" y="2393"/>
                  </a:cubicBezTo>
                  <a:lnTo>
                    <a:pt x="18675" y="2417"/>
                  </a:lnTo>
                  <a:close/>
                  <a:moveTo>
                    <a:pt x="19680" y="2547"/>
                  </a:moveTo>
                  <a:cubicBezTo>
                    <a:pt x="19709" y="2539"/>
                    <a:pt x="19701" y="2546"/>
                    <a:pt x="19704" y="2514"/>
                  </a:cubicBezTo>
                  <a:cubicBezTo>
                    <a:pt x="19681" y="2531"/>
                    <a:pt x="19693" y="2520"/>
                    <a:pt x="19680" y="2547"/>
                  </a:cubicBezTo>
                  <a:close/>
                  <a:moveTo>
                    <a:pt x="20919" y="5301"/>
                  </a:moveTo>
                  <a:cubicBezTo>
                    <a:pt x="20925" y="5307"/>
                    <a:pt x="20921" y="5307"/>
                    <a:pt x="20933" y="5312"/>
                  </a:cubicBezTo>
                  <a:cubicBezTo>
                    <a:pt x="20949" y="5320"/>
                    <a:pt x="20937" y="5314"/>
                    <a:pt x="20952" y="5318"/>
                  </a:cubicBezTo>
                  <a:cubicBezTo>
                    <a:pt x="20945" y="5292"/>
                    <a:pt x="20944" y="5292"/>
                    <a:pt x="20919" y="5301"/>
                  </a:cubicBezTo>
                  <a:close/>
                  <a:moveTo>
                    <a:pt x="16382" y="2344"/>
                  </a:moveTo>
                  <a:lnTo>
                    <a:pt x="16398" y="2328"/>
                  </a:lnTo>
                  <a:cubicBezTo>
                    <a:pt x="16405" y="2340"/>
                    <a:pt x="16402" y="2336"/>
                    <a:pt x="16406" y="2352"/>
                  </a:cubicBezTo>
                  <a:cubicBezTo>
                    <a:pt x="16395" y="2346"/>
                    <a:pt x="16397" y="2348"/>
                    <a:pt x="16382" y="2344"/>
                  </a:cubicBezTo>
                  <a:close/>
                  <a:moveTo>
                    <a:pt x="16398" y="2328"/>
                  </a:moveTo>
                  <a:cubicBezTo>
                    <a:pt x="16390" y="2322"/>
                    <a:pt x="16400" y="2321"/>
                    <a:pt x="16383" y="2322"/>
                  </a:cubicBezTo>
                  <a:cubicBezTo>
                    <a:pt x="16369" y="2323"/>
                    <a:pt x="16378" y="2322"/>
                    <a:pt x="16366" y="2328"/>
                  </a:cubicBezTo>
                  <a:lnTo>
                    <a:pt x="16382" y="2344"/>
                  </a:lnTo>
                  <a:lnTo>
                    <a:pt x="16382" y="2368"/>
                  </a:lnTo>
                  <a:lnTo>
                    <a:pt x="16461" y="2371"/>
                  </a:lnTo>
                  <a:cubicBezTo>
                    <a:pt x="16540" y="2376"/>
                    <a:pt x="16537" y="2368"/>
                    <a:pt x="16618" y="2376"/>
                  </a:cubicBezTo>
                  <a:cubicBezTo>
                    <a:pt x="16622" y="2377"/>
                    <a:pt x="16637" y="2377"/>
                    <a:pt x="16640" y="2376"/>
                  </a:cubicBezTo>
                  <a:cubicBezTo>
                    <a:pt x="16664" y="2371"/>
                    <a:pt x="16652" y="2363"/>
                    <a:pt x="16698" y="2352"/>
                  </a:cubicBezTo>
                  <a:cubicBezTo>
                    <a:pt x="16697" y="2350"/>
                    <a:pt x="16695" y="2345"/>
                    <a:pt x="16695" y="2347"/>
                  </a:cubicBezTo>
                  <a:lnTo>
                    <a:pt x="16690" y="2337"/>
                  </a:lnTo>
                  <a:cubicBezTo>
                    <a:pt x="16686" y="2324"/>
                    <a:pt x="16683" y="2338"/>
                    <a:pt x="16690" y="2320"/>
                  </a:cubicBezTo>
                  <a:cubicBezTo>
                    <a:pt x="16688" y="2320"/>
                    <a:pt x="16685" y="2320"/>
                    <a:pt x="16685" y="2322"/>
                  </a:cubicBezTo>
                  <a:lnTo>
                    <a:pt x="16661" y="2332"/>
                  </a:lnTo>
                  <a:cubicBezTo>
                    <a:pt x="16640" y="2334"/>
                    <a:pt x="16648" y="2340"/>
                    <a:pt x="16641" y="2320"/>
                  </a:cubicBezTo>
                  <a:cubicBezTo>
                    <a:pt x="16592" y="2324"/>
                    <a:pt x="16629" y="2335"/>
                    <a:pt x="16585" y="2336"/>
                  </a:cubicBezTo>
                  <a:cubicBezTo>
                    <a:pt x="16543" y="2337"/>
                    <a:pt x="16574" y="2320"/>
                    <a:pt x="16525" y="2333"/>
                  </a:cubicBezTo>
                  <a:cubicBezTo>
                    <a:pt x="16499" y="2341"/>
                    <a:pt x="16521" y="2339"/>
                    <a:pt x="16505" y="2339"/>
                  </a:cubicBezTo>
                  <a:cubicBezTo>
                    <a:pt x="16477" y="2337"/>
                    <a:pt x="16462" y="2332"/>
                    <a:pt x="16431" y="2312"/>
                  </a:cubicBezTo>
                  <a:cubicBezTo>
                    <a:pt x="16411" y="2324"/>
                    <a:pt x="16422" y="2321"/>
                    <a:pt x="16398" y="2328"/>
                  </a:cubicBezTo>
                  <a:close/>
                  <a:moveTo>
                    <a:pt x="18610" y="2676"/>
                  </a:moveTo>
                  <a:lnTo>
                    <a:pt x="18651" y="2676"/>
                  </a:lnTo>
                  <a:lnTo>
                    <a:pt x="18651" y="2668"/>
                  </a:lnTo>
                  <a:cubicBezTo>
                    <a:pt x="18628" y="2668"/>
                    <a:pt x="18613" y="2654"/>
                    <a:pt x="18610" y="2676"/>
                  </a:cubicBezTo>
                  <a:close/>
                  <a:moveTo>
                    <a:pt x="20230" y="2563"/>
                  </a:moveTo>
                  <a:cubicBezTo>
                    <a:pt x="20272" y="2562"/>
                    <a:pt x="20254" y="2570"/>
                    <a:pt x="20271" y="2547"/>
                  </a:cubicBezTo>
                  <a:cubicBezTo>
                    <a:pt x="20248" y="2548"/>
                    <a:pt x="20241" y="2549"/>
                    <a:pt x="20230" y="2563"/>
                  </a:cubicBezTo>
                  <a:close/>
                  <a:moveTo>
                    <a:pt x="11375" y="6015"/>
                  </a:moveTo>
                  <a:cubicBezTo>
                    <a:pt x="11382" y="6024"/>
                    <a:pt x="11378" y="6028"/>
                    <a:pt x="11390" y="6027"/>
                  </a:cubicBezTo>
                  <a:cubicBezTo>
                    <a:pt x="11410" y="6025"/>
                    <a:pt x="11402" y="6021"/>
                    <a:pt x="11408" y="6006"/>
                  </a:cubicBezTo>
                  <a:lnTo>
                    <a:pt x="11375" y="6015"/>
                  </a:lnTo>
                  <a:close/>
                  <a:moveTo>
                    <a:pt x="22669" y="2628"/>
                  </a:moveTo>
                  <a:cubicBezTo>
                    <a:pt x="22711" y="2628"/>
                    <a:pt x="22700" y="2649"/>
                    <a:pt x="22710" y="2619"/>
                  </a:cubicBezTo>
                  <a:lnTo>
                    <a:pt x="22669" y="2619"/>
                  </a:lnTo>
                  <a:lnTo>
                    <a:pt x="22669" y="2628"/>
                  </a:lnTo>
                  <a:close/>
                  <a:moveTo>
                    <a:pt x="16188" y="2514"/>
                  </a:moveTo>
                  <a:lnTo>
                    <a:pt x="16188" y="2474"/>
                  </a:lnTo>
                  <a:lnTo>
                    <a:pt x="16180" y="2474"/>
                  </a:lnTo>
                  <a:cubicBezTo>
                    <a:pt x="16180" y="2515"/>
                    <a:pt x="16159" y="2504"/>
                    <a:pt x="16188" y="2514"/>
                  </a:cubicBezTo>
                  <a:close/>
                  <a:moveTo>
                    <a:pt x="8953" y="1445"/>
                  </a:moveTo>
                  <a:cubicBezTo>
                    <a:pt x="8959" y="1434"/>
                    <a:pt x="8957" y="1436"/>
                    <a:pt x="8961" y="1420"/>
                  </a:cubicBezTo>
                  <a:lnTo>
                    <a:pt x="8936" y="1420"/>
                  </a:lnTo>
                  <a:cubicBezTo>
                    <a:pt x="8942" y="1443"/>
                    <a:pt x="8933" y="1433"/>
                    <a:pt x="8953" y="1445"/>
                  </a:cubicBezTo>
                  <a:close/>
                  <a:moveTo>
                    <a:pt x="8029" y="1493"/>
                  </a:moveTo>
                  <a:cubicBezTo>
                    <a:pt x="8035" y="1482"/>
                    <a:pt x="8033" y="1484"/>
                    <a:pt x="8037" y="1469"/>
                  </a:cubicBezTo>
                  <a:lnTo>
                    <a:pt x="8013" y="1469"/>
                  </a:lnTo>
                  <a:cubicBezTo>
                    <a:pt x="8018" y="1491"/>
                    <a:pt x="8010" y="1482"/>
                    <a:pt x="8029" y="1493"/>
                  </a:cubicBezTo>
                  <a:close/>
                  <a:moveTo>
                    <a:pt x="18950" y="4151"/>
                  </a:moveTo>
                  <a:cubicBezTo>
                    <a:pt x="18989" y="4150"/>
                    <a:pt x="18982" y="4159"/>
                    <a:pt x="18991" y="4126"/>
                  </a:cubicBezTo>
                  <a:lnTo>
                    <a:pt x="18950" y="4151"/>
                  </a:lnTo>
                  <a:close/>
                  <a:moveTo>
                    <a:pt x="20141" y="5236"/>
                  </a:moveTo>
                  <a:cubicBezTo>
                    <a:pt x="20177" y="5244"/>
                    <a:pt x="20156" y="5253"/>
                    <a:pt x="20174" y="5228"/>
                  </a:cubicBezTo>
                  <a:cubicBezTo>
                    <a:pt x="20157" y="5225"/>
                    <a:pt x="20144" y="5216"/>
                    <a:pt x="20141" y="5236"/>
                  </a:cubicBezTo>
                  <a:close/>
                  <a:moveTo>
                    <a:pt x="13530" y="5820"/>
                  </a:moveTo>
                  <a:cubicBezTo>
                    <a:pt x="13549" y="5816"/>
                    <a:pt x="13549" y="5814"/>
                    <a:pt x="13571" y="5812"/>
                  </a:cubicBezTo>
                  <a:cubicBezTo>
                    <a:pt x="13554" y="5789"/>
                    <a:pt x="13546" y="5797"/>
                    <a:pt x="13530" y="5820"/>
                  </a:cubicBezTo>
                  <a:close/>
                  <a:moveTo>
                    <a:pt x="17930" y="2749"/>
                  </a:moveTo>
                  <a:lnTo>
                    <a:pt x="17939" y="2717"/>
                  </a:lnTo>
                  <a:cubicBezTo>
                    <a:pt x="17936" y="2718"/>
                    <a:pt x="17933" y="2717"/>
                    <a:pt x="17932" y="2719"/>
                  </a:cubicBezTo>
                  <a:cubicBezTo>
                    <a:pt x="17931" y="2721"/>
                    <a:pt x="17894" y="2737"/>
                    <a:pt x="17930" y="2749"/>
                  </a:cubicBezTo>
                  <a:close/>
                  <a:moveTo>
                    <a:pt x="19915" y="5609"/>
                  </a:moveTo>
                  <a:lnTo>
                    <a:pt x="19939" y="5609"/>
                  </a:lnTo>
                  <a:lnTo>
                    <a:pt x="19939" y="5577"/>
                  </a:lnTo>
                  <a:cubicBezTo>
                    <a:pt x="19925" y="5593"/>
                    <a:pt x="19944" y="5568"/>
                    <a:pt x="19928" y="5590"/>
                  </a:cubicBezTo>
                  <a:cubicBezTo>
                    <a:pt x="19921" y="5598"/>
                    <a:pt x="19919" y="5603"/>
                    <a:pt x="19915" y="5609"/>
                  </a:cubicBezTo>
                  <a:close/>
                  <a:moveTo>
                    <a:pt x="18740" y="5577"/>
                  </a:moveTo>
                  <a:lnTo>
                    <a:pt x="18699" y="5577"/>
                  </a:lnTo>
                  <a:cubicBezTo>
                    <a:pt x="18700" y="5577"/>
                    <a:pt x="18704" y="5588"/>
                    <a:pt x="18718" y="5590"/>
                  </a:cubicBezTo>
                  <a:cubicBezTo>
                    <a:pt x="18739" y="5593"/>
                    <a:pt x="18730" y="5590"/>
                    <a:pt x="18740" y="5577"/>
                  </a:cubicBezTo>
                  <a:close/>
                  <a:moveTo>
                    <a:pt x="16609" y="4507"/>
                  </a:moveTo>
                  <a:lnTo>
                    <a:pt x="16633" y="4507"/>
                  </a:lnTo>
                  <a:cubicBezTo>
                    <a:pt x="16628" y="4484"/>
                    <a:pt x="16634" y="4496"/>
                    <a:pt x="16617" y="4483"/>
                  </a:cubicBezTo>
                  <a:cubicBezTo>
                    <a:pt x="16611" y="4493"/>
                    <a:pt x="16609" y="4492"/>
                    <a:pt x="16609" y="4507"/>
                  </a:cubicBezTo>
                  <a:close/>
                  <a:moveTo>
                    <a:pt x="20563" y="3883"/>
                  </a:moveTo>
                  <a:lnTo>
                    <a:pt x="20587" y="3883"/>
                  </a:lnTo>
                  <a:cubicBezTo>
                    <a:pt x="20577" y="3857"/>
                    <a:pt x="20597" y="3878"/>
                    <a:pt x="20563" y="3859"/>
                  </a:cubicBezTo>
                  <a:lnTo>
                    <a:pt x="20563" y="3883"/>
                  </a:lnTo>
                  <a:close/>
                  <a:moveTo>
                    <a:pt x="17921" y="4953"/>
                  </a:moveTo>
                  <a:cubicBezTo>
                    <a:pt x="17948" y="4943"/>
                    <a:pt x="17927" y="4963"/>
                    <a:pt x="17946" y="4929"/>
                  </a:cubicBezTo>
                  <a:lnTo>
                    <a:pt x="17921" y="4929"/>
                  </a:lnTo>
                  <a:lnTo>
                    <a:pt x="17921" y="4953"/>
                  </a:lnTo>
                  <a:close/>
                  <a:moveTo>
                    <a:pt x="23285" y="4799"/>
                  </a:moveTo>
                  <a:cubicBezTo>
                    <a:pt x="23311" y="4789"/>
                    <a:pt x="23291" y="4809"/>
                    <a:pt x="23309" y="4775"/>
                  </a:cubicBezTo>
                  <a:lnTo>
                    <a:pt x="23285" y="4775"/>
                  </a:lnTo>
                  <a:lnTo>
                    <a:pt x="23285" y="4799"/>
                  </a:lnTo>
                  <a:close/>
                  <a:moveTo>
                    <a:pt x="17022" y="3268"/>
                  </a:moveTo>
                  <a:cubicBezTo>
                    <a:pt x="17033" y="3274"/>
                    <a:pt x="17031" y="3272"/>
                    <a:pt x="17046" y="3276"/>
                  </a:cubicBezTo>
                  <a:lnTo>
                    <a:pt x="17046" y="3251"/>
                  </a:lnTo>
                  <a:cubicBezTo>
                    <a:pt x="17032" y="3255"/>
                    <a:pt x="17025" y="3252"/>
                    <a:pt x="17022" y="3268"/>
                  </a:cubicBezTo>
                  <a:close/>
                  <a:moveTo>
                    <a:pt x="6206" y="6565"/>
                  </a:moveTo>
                  <a:cubicBezTo>
                    <a:pt x="6217" y="6571"/>
                    <a:pt x="6215" y="6570"/>
                    <a:pt x="6230" y="6573"/>
                  </a:cubicBezTo>
                  <a:lnTo>
                    <a:pt x="6230" y="6549"/>
                  </a:lnTo>
                  <a:cubicBezTo>
                    <a:pt x="6216" y="6552"/>
                    <a:pt x="6209" y="6550"/>
                    <a:pt x="6206" y="6565"/>
                  </a:cubicBezTo>
                  <a:close/>
                  <a:moveTo>
                    <a:pt x="18343" y="4556"/>
                  </a:moveTo>
                  <a:cubicBezTo>
                    <a:pt x="18354" y="4562"/>
                    <a:pt x="18352" y="4560"/>
                    <a:pt x="18367" y="4564"/>
                  </a:cubicBezTo>
                  <a:lnTo>
                    <a:pt x="18367" y="4540"/>
                  </a:lnTo>
                  <a:cubicBezTo>
                    <a:pt x="18353" y="4543"/>
                    <a:pt x="18345" y="4541"/>
                    <a:pt x="18343" y="4556"/>
                  </a:cubicBezTo>
                  <a:close/>
                  <a:moveTo>
                    <a:pt x="19477" y="4929"/>
                  </a:moveTo>
                  <a:cubicBezTo>
                    <a:pt x="19488" y="4935"/>
                    <a:pt x="19486" y="4933"/>
                    <a:pt x="19501" y="4937"/>
                  </a:cubicBezTo>
                  <a:lnTo>
                    <a:pt x="19501" y="4912"/>
                  </a:lnTo>
                  <a:cubicBezTo>
                    <a:pt x="19487" y="4916"/>
                    <a:pt x="19480" y="4913"/>
                    <a:pt x="19477" y="4929"/>
                  </a:cubicBezTo>
                  <a:close/>
                  <a:moveTo>
                    <a:pt x="18189" y="2449"/>
                  </a:moveTo>
                  <a:lnTo>
                    <a:pt x="18221" y="2440"/>
                  </a:lnTo>
                  <a:cubicBezTo>
                    <a:pt x="18192" y="2402"/>
                    <a:pt x="18202" y="2431"/>
                    <a:pt x="18189" y="2449"/>
                  </a:cubicBezTo>
                  <a:close/>
                  <a:moveTo>
                    <a:pt x="22588" y="3697"/>
                  </a:moveTo>
                  <a:cubicBezTo>
                    <a:pt x="22603" y="3690"/>
                    <a:pt x="22598" y="3691"/>
                    <a:pt x="22621" y="3689"/>
                  </a:cubicBezTo>
                  <a:cubicBezTo>
                    <a:pt x="22608" y="3671"/>
                    <a:pt x="22589" y="3661"/>
                    <a:pt x="22588" y="3697"/>
                  </a:cubicBezTo>
                  <a:close/>
                  <a:moveTo>
                    <a:pt x="18513" y="2466"/>
                  </a:moveTo>
                  <a:cubicBezTo>
                    <a:pt x="18531" y="2490"/>
                    <a:pt x="18528" y="2490"/>
                    <a:pt x="18545" y="2466"/>
                  </a:cubicBezTo>
                  <a:cubicBezTo>
                    <a:pt x="18530" y="2462"/>
                    <a:pt x="18520" y="2457"/>
                    <a:pt x="18513" y="2466"/>
                  </a:cubicBezTo>
                  <a:close/>
                  <a:moveTo>
                    <a:pt x="19064" y="1874"/>
                  </a:moveTo>
                  <a:lnTo>
                    <a:pt x="19104" y="1874"/>
                  </a:lnTo>
                  <a:cubicBezTo>
                    <a:pt x="19104" y="1873"/>
                    <a:pt x="19100" y="1863"/>
                    <a:pt x="19085" y="1861"/>
                  </a:cubicBezTo>
                  <a:cubicBezTo>
                    <a:pt x="19073" y="1859"/>
                    <a:pt x="19066" y="1861"/>
                    <a:pt x="19064" y="1874"/>
                  </a:cubicBezTo>
                  <a:close/>
                  <a:moveTo>
                    <a:pt x="16617" y="2514"/>
                  </a:moveTo>
                  <a:cubicBezTo>
                    <a:pt x="16636" y="2540"/>
                    <a:pt x="16640" y="2541"/>
                    <a:pt x="16649" y="2506"/>
                  </a:cubicBezTo>
                  <a:cubicBezTo>
                    <a:pt x="16633" y="2514"/>
                    <a:pt x="16641" y="2512"/>
                    <a:pt x="16617" y="2514"/>
                  </a:cubicBezTo>
                  <a:close/>
                  <a:moveTo>
                    <a:pt x="19833" y="5293"/>
                  </a:moveTo>
                  <a:lnTo>
                    <a:pt x="19833" y="5277"/>
                  </a:lnTo>
                  <a:lnTo>
                    <a:pt x="19801" y="5277"/>
                  </a:lnTo>
                  <a:cubicBezTo>
                    <a:pt x="19819" y="5302"/>
                    <a:pt x="19796" y="5290"/>
                    <a:pt x="19833" y="5293"/>
                  </a:cubicBezTo>
                  <a:close/>
                  <a:moveTo>
                    <a:pt x="20360" y="3211"/>
                  </a:moveTo>
                  <a:lnTo>
                    <a:pt x="20360" y="3195"/>
                  </a:lnTo>
                  <a:lnTo>
                    <a:pt x="20328" y="3195"/>
                  </a:lnTo>
                  <a:cubicBezTo>
                    <a:pt x="20346" y="3220"/>
                    <a:pt x="20322" y="3208"/>
                    <a:pt x="20360" y="3211"/>
                  </a:cubicBezTo>
                  <a:close/>
                  <a:moveTo>
                    <a:pt x="19323" y="3276"/>
                  </a:moveTo>
                  <a:lnTo>
                    <a:pt x="19323" y="3260"/>
                  </a:lnTo>
                  <a:lnTo>
                    <a:pt x="19291" y="3260"/>
                  </a:lnTo>
                  <a:cubicBezTo>
                    <a:pt x="19309" y="3285"/>
                    <a:pt x="19285" y="3273"/>
                    <a:pt x="19323" y="3276"/>
                  </a:cubicBezTo>
                  <a:close/>
                  <a:moveTo>
                    <a:pt x="8426" y="1461"/>
                  </a:moveTo>
                  <a:lnTo>
                    <a:pt x="8426" y="1445"/>
                  </a:lnTo>
                  <a:lnTo>
                    <a:pt x="8394" y="1445"/>
                  </a:lnTo>
                  <a:cubicBezTo>
                    <a:pt x="8412" y="1470"/>
                    <a:pt x="8388" y="1458"/>
                    <a:pt x="8426" y="1461"/>
                  </a:cubicBezTo>
                  <a:close/>
                  <a:moveTo>
                    <a:pt x="17800" y="1688"/>
                  </a:moveTo>
                  <a:lnTo>
                    <a:pt x="17832" y="1688"/>
                  </a:lnTo>
                  <a:cubicBezTo>
                    <a:pt x="17814" y="1663"/>
                    <a:pt x="17838" y="1675"/>
                    <a:pt x="17800" y="1671"/>
                  </a:cubicBezTo>
                  <a:lnTo>
                    <a:pt x="17800" y="1688"/>
                  </a:lnTo>
                  <a:close/>
                  <a:moveTo>
                    <a:pt x="12396" y="1388"/>
                  </a:moveTo>
                  <a:cubicBezTo>
                    <a:pt x="12434" y="1385"/>
                    <a:pt x="12410" y="1397"/>
                    <a:pt x="12428" y="1372"/>
                  </a:cubicBezTo>
                  <a:lnTo>
                    <a:pt x="12396" y="1372"/>
                  </a:lnTo>
                  <a:lnTo>
                    <a:pt x="12396" y="1388"/>
                  </a:lnTo>
                  <a:close/>
                  <a:moveTo>
                    <a:pt x="21340" y="3316"/>
                  </a:moveTo>
                  <a:lnTo>
                    <a:pt x="21373" y="3316"/>
                  </a:lnTo>
                  <a:cubicBezTo>
                    <a:pt x="21355" y="3291"/>
                    <a:pt x="21378" y="3303"/>
                    <a:pt x="21340" y="3300"/>
                  </a:cubicBezTo>
                  <a:lnTo>
                    <a:pt x="21340" y="3316"/>
                  </a:lnTo>
                  <a:close/>
                  <a:moveTo>
                    <a:pt x="23050" y="1242"/>
                  </a:moveTo>
                  <a:cubicBezTo>
                    <a:pt x="23088" y="1239"/>
                    <a:pt x="23064" y="1251"/>
                    <a:pt x="23082" y="1226"/>
                  </a:cubicBezTo>
                  <a:lnTo>
                    <a:pt x="23050" y="1226"/>
                  </a:lnTo>
                  <a:lnTo>
                    <a:pt x="23050" y="1242"/>
                  </a:lnTo>
                  <a:close/>
                  <a:moveTo>
                    <a:pt x="23147" y="3187"/>
                  </a:moveTo>
                  <a:lnTo>
                    <a:pt x="23180" y="3187"/>
                  </a:lnTo>
                  <a:cubicBezTo>
                    <a:pt x="23161" y="3162"/>
                    <a:pt x="23185" y="3174"/>
                    <a:pt x="23147" y="3170"/>
                  </a:cubicBezTo>
                  <a:lnTo>
                    <a:pt x="23147" y="3187"/>
                  </a:lnTo>
                  <a:close/>
                  <a:moveTo>
                    <a:pt x="600" y="2952"/>
                  </a:moveTo>
                  <a:cubicBezTo>
                    <a:pt x="637" y="2949"/>
                    <a:pt x="614" y="2960"/>
                    <a:pt x="632" y="2935"/>
                  </a:cubicBezTo>
                  <a:lnTo>
                    <a:pt x="600" y="2935"/>
                  </a:lnTo>
                  <a:lnTo>
                    <a:pt x="600" y="2952"/>
                  </a:lnTo>
                  <a:close/>
                  <a:moveTo>
                    <a:pt x="17233" y="2579"/>
                  </a:moveTo>
                  <a:lnTo>
                    <a:pt x="17265" y="2579"/>
                  </a:lnTo>
                  <a:cubicBezTo>
                    <a:pt x="17247" y="2554"/>
                    <a:pt x="17270" y="2566"/>
                    <a:pt x="17233" y="2563"/>
                  </a:cubicBezTo>
                  <a:lnTo>
                    <a:pt x="17233" y="2579"/>
                  </a:lnTo>
                  <a:close/>
                  <a:moveTo>
                    <a:pt x="3727" y="6833"/>
                  </a:moveTo>
                  <a:lnTo>
                    <a:pt x="3759" y="6833"/>
                  </a:lnTo>
                  <a:cubicBezTo>
                    <a:pt x="3741" y="6808"/>
                    <a:pt x="3765" y="6820"/>
                    <a:pt x="3727" y="6816"/>
                  </a:cubicBezTo>
                  <a:lnTo>
                    <a:pt x="3727" y="6833"/>
                  </a:lnTo>
                  <a:close/>
                  <a:moveTo>
                    <a:pt x="12023" y="5949"/>
                  </a:moveTo>
                  <a:cubicBezTo>
                    <a:pt x="12061" y="5946"/>
                    <a:pt x="12037" y="5958"/>
                    <a:pt x="12056" y="5933"/>
                  </a:cubicBezTo>
                  <a:lnTo>
                    <a:pt x="12023" y="5933"/>
                  </a:lnTo>
                  <a:lnTo>
                    <a:pt x="12023" y="5949"/>
                  </a:lnTo>
                  <a:close/>
                  <a:moveTo>
                    <a:pt x="21462" y="5496"/>
                  </a:moveTo>
                  <a:lnTo>
                    <a:pt x="21421" y="5496"/>
                  </a:lnTo>
                  <a:cubicBezTo>
                    <a:pt x="21429" y="5506"/>
                    <a:pt x="21424" y="5509"/>
                    <a:pt x="21438" y="5510"/>
                  </a:cubicBezTo>
                  <a:cubicBezTo>
                    <a:pt x="21439" y="5510"/>
                    <a:pt x="21442" y="5509"/>
                    <a:pt x="21443" y="5509"/>
                  </a:cubicBezTo>
                  <a:cubicBezTo>
                    <a:pt x="21485" y="5502"/>
                    <a:pt x="21446" y="5509"/>
                    <a:pt x="21462" y="5496"/>
                  </a:cubicBezTo>
                  <a:close/>
                  <a:moveTo>
                    <a:pt x="18164" y="1550"/>
                  </a:moveTo>
                  <a:cubicBezTo>
                    <a:pt x="18179" y="1543"/>
                    <a:pt x="18175" y="1544"/>
                    <a:pt x="18197" y="1542"/>
                  </a:cubicBezTo>
                  <a:lnTo>
                    <a:pt x="18140" y="1526"/>
                  </a:lnTo>
                  <a:lnTo>
                    <a:pt x="18164" y="1550"/>
                  </a:lnTo>
                  <a:close/>
                  <a:moveTo>
                    <a:pt x="16560" y="4929"/>
                  </a:moveTo>
                  <a:lnTo>
                    <a:pt x="16520" y="4929"/>
                  </a:lnTo>
                  <a:cubicBezTo>
                    <a:pt x="16525" y="4936"/>
                    <a:pt x="16524" y="4945"/>
                    <a:pt x="16541" y="4942"/>
                  </a:cubicBezTo>
                  <a:cubicBezTo>
                    <a:pt x="16583" y="4935"/>
                    <a:pt x="16545" y="4942"/>
                    <a:pt x="16560" y="4929"/>
                  </a:cubicBezTo>
                  <a:close/>
                  <a:moveTo>
                    <a:pt x="243" y="3130"/>
                  </a:moveTo>
                  <a:lnTo>
                    <a:pt x="275" y="3130"/>
                  </a:lnTo>
                  <a:lnTo>
                    <a:pt x="275" y="3114"/>
                  </a:lnTo>
                  <a:cubicBezTo>
                    <a:pt x="256" y="3115"/>
                    <a:pt x="246" y="3113"/>
                    <a:pt x="243" y="3130"/>
                  </a:cubicBezTo>
                  <a:close/>
                  <a:moveTo>
                    <a:pt x="21049" y="4912"/>
                  </a:moveTo>
                  <a:lnTo>
                    <a:pt x="21065" y="4912"/>
                  </a:lnTo>
                  <a:lnTo>
                    <a:pt x="21065" y="4872"/>
                  </a:lnTo>
                  <a:lnTo>
                    <a:pt x="21057" y="4872"/>
                  </a:lnTo>
                  <a:cubicBezTo>
                    <a:pt x="21057" y="4894"/>
                    <a:pt x="21053" y="4894"/>
                    <a:pt x="21049" y="4912"/>
                  </a:cubicBezTo>
                  <a:close/>
                  <a:moveTo>
                    <a:pt x="15718" y="2093"/>
                  </a:moveTo>
                  <a:cubicBezTo>
                    <a:pt x="15736" y="2089"/>
                    <a:pt x="15736" y="2085"/>
                    <a:pt x="15758" y="2085"/>
                  </a:cubicBezTo>
                  <a:lnTo>
                    <a:pt x="15758" y="2077"/>
                  </a:lnTo>
                  <a:lnTo>
                    <a:pt x="15718" y="2077"/>
                  </a:lnTo>
                  <a:lnTo>
                    <a:pt x="15718" y="2093"/>
                  </a:lnTo>
                  <a:close/>
                  <a:moveTo>
                    <a:pt x="14357" y="2093"/>
                  </a:moveTo>
                  <a:lnTo>
                    <a:pt x="14397" y="2093"/>
                  </a:lnTo>
                  <a:lnTo>
                    <a:pt x="14397" y="2085"/>
                  </a:lnTo>
                  <a:cubicBezTo>
                    <a:pt x="14375" y="2085"/>
                    <a:pt x="14375" y="2081"/>
                    <a:pt x="14357" y="2077"/>
                  </a:cubicBezTo>
                  <a:lnTo>
                    <a:pt x="14357" y="2093"/>
                  </a:lnTo>
                  <a:close/>
                  <a:moveTo>
                    <a:pt x="22734" y="1356"/>
                  </a:moveTo>
                  <a:cubicBezTo>
                    <a:pt x="22756" y="1356"/>
                    <a:pt x="22756" y="1359"/>
                    <a:pt x="22774" y="1364"/>
                  </a:cubicBezTo>
                  <a:lnTo>
                    <a:pt x="22774" y="1347"/>
                  </a:lnTo>
                  <a:lnTo>
                    <a:pt x="22734" y="1347"/>
                  </a:lnTo>
                  <a:lnTo>
                    <a:pt x="22734" y="1356"/>
                  </a:lnTo>
                  <a:close/>
                  <a:moveTo>
                    <a:pt x="19129" y="1882"/>
                  </a:moveTo>
                  <a:lnTo>
                    <a:pt x="19169" y="1882"/>
                  </a:lnTo>
                  <a:lnTo>
                    <a:pt x="19169" y="1874"/>
                  </a:lnTo>
                  <a:cubicBezTo>
                    <a:pt x="19147" y="1874"/>
                    <a:pt x="19147" y="1870"/>
                    <a:pt x="19129" y="1866"/>
                  </a:cubicBezTo>
                  <a:lnTo>
                    <a:pt x="19129" y="1882"/>
                  </a:lnTo>
                  <a:close/>
                  <a:moveTo>
                    <a:pt x="16771" y="3251"/>
                  </a:moveTo>
                  <a:lnTo>
                    <a:pt x="16811" y="3251"/>
                  </a:lnTo>
                  <a:lnTo>
                    <a:pt x="16811" y="3243"/>
                  </a:lnTo>
                  <a:cubicBezTo>
                    <a:pt x="16790" y="3243"/>
                    <a:pt x="16789" y="3239"/>
                    <a:pt x="16771" y="3235"/>
                  </a:cubicBezTo>
                  <a:lnTo>
                    <a:pt x="16771" y="3251"/>
                  </a:lnTo>
                  <a:close/>
                  <a:moveTo>
                    <a:pt x="19615" y="2676"/>
                  </a:moveTo>
                  <a:lnTo>
                    <a:pt x="19615" y="2684"/>
                  </a:lnTo>
                  <a:lnTo>
                    <a:pt x="19655" y="2684"/>
                  </a:lnTo>
                  <a:lnTo>
                    <a:pt x="19655" y="2668"/>
                  </a:lnTo>
                  <a:cubicBezTo>
                    <a:pt x="19637" y="2672"/>
                    <a:pt x="19637" y="2676"/>
                    <a:pt x="19615" y="2676"/>
                  </a:cubicBezTo>
                  <a:close/>
                  <a:moveTo>
                    <a:pt x="22758" y="5399"/>
                  </a:moveTo>
                  <a:cubicBezTo>
                    <a:pt x="22780" y="5399"/>
                    <a:pt x="22781" y="5402"/>
                    <a:pt x="22799" y="5407"/>
                  </a:cubicBezTo>
                  <a:lnTo>
                    <a:pt x="22799" y="5390"/>
                  </a:lnTo>
                  <a:lnTo>
                    <a:pt x="22758" y="5390"/>
                  </a:lnTo>
                  <a:lnTo>
                    <a:pt x="22758" y="5399"/>
                  </a:lnTo>
                  <a:close/>
                  <a:moveTo>
                    <a:pt x="17371" y="2393"/>
                  </a:moveTo>
                  <a:cubicBezTo>
                    <a:pt x="17396" y="2398"/>
                    <a:pt x="17383" y="2401"/>
                    <a:pt x="17403" y="2393"/>
                  </a:cubicBezTo>
                  <a:cubicBezTo>
                    <a:pt x="17394" y="2380"/>
                    <a:pt x="17376" y="2362"/>
                    <a:pt x="17371" y="2393"/>
                  </a:cubicBezTo>
                  <a:close/>
                  <a:moveTo>
                    <a:pt x="21673" y="4799"/>
                  </a:moveTo>
                  <a:lnTo>
                    <a:pt x="21729" y="4783"/>
                  </a:lnTo>
                  <a:cubicBezTo>
                    <a:pt x="21710" y="4778"/>
                    <a:pt x="21708" y="4771"/>
                    <a:pt x="21686" y="4787"/>
                  </a:cubicBezTo>
                  <a:cubicBezTo>
                    <a:pt x="21672" y="4797"/>
                    <a:pt x="21678" y="4794"/>
                    <a:pt x="21673" y="4799"/>
                  </a:cubicBezTo>
                  <a:close/>
                  <a:moveTo>
                    <a:pt x="18715" y="2044"/>
                  </a:moveTo>
                  <a:lnTo>
                    <a:pt x="18715" y="2052"/>
                  </a:lnTo>
                  <a:cubicBezTo>
                    <a:pt x="18754" y="2052"/>
                    <a:pt x="18748" y="2059"/>
                    <a:pt x="18756" y="2028"/>
                  </a:cubicBezTo>
                  <a:cubicBezTo>
                    <a:pt x="18711" y="2044"/>
                    <a:pt x="18792" y="2013"/>
                    <a:pt x="18740" y="2036"/>
                  </a:cubicBezTo>
                  <a:cubicBezTo>
                    <a:pt x="18728" y="2042"/>
                    <a:pt x="18758" y="2044"/>
                    <a:pt x="18715" y="2044"/>
                  </a:cubicBezTo>
                  <a:close/>
                  <a:moveTo>
                    <a:pt x="17873" y="2360"/>
                  </a:moveTo>
                  <a:cubicBezTo>
                    <a:pt x="17854" y="2364"/>
                    <a:pt x="17854" y="2366"/>
                    <a:pt x="17832" y="2368"/>
                  </a:cubicBezTo>
                  <a:lnTo>
                    <a:pt x="17865" y="2384"/>
                  </a:lnTo>
                  <a:cubicBezTo>
                    <a:pt x="17871" y="2374"/>
                    <a:pt x="17869" y="2376"/>
                    <a:pt x="17873" y="2360"/>
                  </a:cubicBezTo>
                  <a:lnTo>
                    <a:pt x="17889" y="2360"/>
                  </a:lnTo>
                  <a:cubicBezTo>
                    <a:pt x="17886" y="2350"/>
                    <a:pt x="17885" y="2326"/>
                    <a:pt x="17863" y="2340"/>
                  </a:cubicBezTo>
                  <a:cubicBezTo>
                    <a:pt x="17854" y="2346"/>
                    <a:pt x="17863" y="2334"/>
                    <a:pt x="17857" y="2352"/>
                  </a:cubicBezTo>
                  <a:lnTo>
                    <a:pt x="17873" y="2360"/>
                  </a:lnTo>
                  <a:close/>
                  <a:moveTo>
                    <a:pt x="21105" y="2125"/>
                  </a:moveTo>
                  <a:lnTo>
                    <a:pt x="21154" y="2125"/>
                  </a:lnTo>
                  <a:lnTo>
                    <a:pt x="21154" y="2117"/>
                  </a:lnTo>
                  <a:cubicBezTo>
                    <a:pt x="21125" y="2117"/>
                    <a:pt x="21122" y="2103"/>
                    <a:pt x="21105" y="2125"/>
                  </a:cubicBezTo>
                  <a:close/>
                  <a:moveTo>
                    <a:pt x="21033" y="4280"/>
                  </a:moveTo>
                  <a:cubicBezTo>
                    <a:pt x="21061" y="4273"/>
                    <a:pt x="21051" y="4277"/>
                    <a:pt x="21065" y="4256"/>
                  </a:cubicBezTo>
                  <a:cubicBezTo>
                    <a:pt x="21033" y="4259"/>
                    <a:pt x="21040" y="4251"/>
                    <a:pt x="21033" y="4280"/>
                  </a:cubicBezTo>
                  <a:close/>
                  <a:moveTo>
                    <a:pt x="10565" y="6128"/>
                  </a:moveTo>
                  <a:cubicBezTo>
                    <a:pt x="10557" y="6099"/>
                    <a:pt x="10564" y="6106"/>
                    <a:pt x="10532" y="6103"/>
                  </a:cubicBezTo>
                  <a:cubicBezTo>
                    <a:pt x="10547" y="6125"/>
                    <a:pt x="10537" y="6120"/>
                    <a:pt x="10565" y="6128"/>
                  </a:cubicBezTo>
                  <a:close/>
                  <a:moveTo>
                    <a:pt x="22953" y="3738"/>
                  </a:moveTo>
                  <a:cubicBezTo>
                    <a:pt x="22953" y="3737"/>
                    <a:pt x="22954" y="3734"/>
                    <a:pt x="22954" y="3734"/>
                  </a:cubicBezTo>
                  <a:cubicBezTo>
                    <a:pt x="22954" y="3735"/>
                    <a:pt x="22955" y="3732"/>
                    <a:pt x="22956" y="3731"/>
                  </a:cubicBezTo>
                  <a:lnTo>
                    <a:pt x="22959" y="3724"/>
                  </a:lnTo>
                  <a:cubicBezTo>
                    <a:pt x="22960" y="3724"/>
                    <a:pt x="22961" y="3722"/>
                    <a:pt x="22962" y="3721"/>
                  </a:cubicBezTo>
                  <a:cubicBezTo>
                    <a:pt x="22963" y="3720"/>
                    <a:pt x="22967" y="3715"/>
                    <a:pt x="22969" y="3713"/>
                  </a:cubicBezTo>
                  <a:lnTo>
                    <a:pt x="22937" y="3713"/>
                  </a:lnTo>
                  <a:cubicBezTo>
                    <a:pt x="22942" y="3735"/>
                    <a:pt x="22933" y="3726"/>
                    <a:pt x="22953" y="3738"/>
                  </a:cubicBezTo>
                  <a:close/>
                  <a:moveTo>
                    <a:pt x="8078" y="1485"/>
                  </a:moveTo>
                  <a:cubicBezTo>
                    <a:pt x="8099" y="1491"/>
                    <a:pt x="8084" y="1484"/>
                    <a:pt x="8102" y="1493"/>
                  </a:cubicBezTo>
                  <a:cubicBezTo>
                    <a:pt x="8099" y="1456"/>
                    <a:pt x="8111" y="1479"/>
                    <a:pt x="8086" y="1461"/>
                  </a:cubicBezTo>
                  <a:cubicBezTo>
                    <a:pt x="8082" y="1475"/>
                    <a:pt x="8085" y="1475"/>
                    <a:pt x="8078" y="1485"/>
                  </a:cubicBezTo>
                  <a:close/>
                  <a:moveTo>
                    <a:pt x="19923" y="2417"/>
                  </a:moveTo>
                  <a:cubicBezTo>
                    <a:pt x="19952" y="2409"/>
                    <a:pt x="19944" y="2416"/>
                    <a:pt x="19947" y="2384"/>
                  </a:cubicBezTo>
                  <a:cubicBezTo>
                    <a:pt x="19927" y="2398"/>
                    <a:pt x="19929" y="2389"/>
                    <a:pt x="19923" y="2417"/>
                  </a:cubicBezTo>
                  <a:close/>
                  <a:moveTo>
                    <a:pt x="20895" y="2133"/>
                  </a:moveTo>
                  <a:cubicBezTo>
                    <a:pt x="20913" y="2138"/>
                    <a:pt x="20913" y="2140"/>
                    <a:pt x="20935" y="2141"/>
                  </a:cubicBezTo>
                  <a:cubicBezTo>
                    <a:pt x="20922" y="2122"/>
                    <a:pt x="20912" y="2110"/>
                    <a:pt x="20895" y="2133"/>
                  </a:cubicBezTo>
                  <a:close/>
                  <a:moveTo>
                    <a:pt x="17046" y="2352"/>
                  </a:moveTo>
                  <a:cubicBezTo>
                    <a:pt x="17078" y="2349"/>
                    <a:pt x="17071" y="2357"/>
                    <a:pt x="17079" y="2328"/>
                  </a:cubicBezTo>
                  <a:cubicBezTo>
                    <a:pt x="17055" y="2334"/>
                    <a:pt x="17058" y="2331"/>
                    <a:pt x="17046" y="2352"/>
                  </a:cubicBezTo>
                  <a:close/>
                  <a:moveTo>
                    <a:pt x="18367" y="3000"/>
                  </a:moveTo>
                  <a:lnTo>
                    <a:pt x="18367" y="3008"/>
                  </a:lnTo>
                  <a:cubicBezTo>
                    <a:pt x="18398" y="3008"/>
                    <a:pt x="18384" y="3014"/>
                    <a:pt x="18401" y="3014"/>
                  </a:cubicBezTo>
                  <a:cubicBezTo>
                    <a:pt x="18429" y="3015"/>
                    <a:pt x="18402" y="3008"/>
                    <a:pt x="18440" y="3008"/>
                  </a:cubicBezTo>
                  <a:lnTo>
                    <a:pt x="18367" y="3000"/>
                  </a:lnTo>
                  <a:close/>
                  <a:moveTo>
                    <a:pt x="11472" y="1663"/>
                  </a:moveTo>
                  <a:lnTo>
                    <a:pt x="11504" y="1654"/>
                  </a:lnTo>
                  <a:cubicBezTo>
                    <a:pt x="11492" y="1638"/>
                    <a:pt x="11473" y="1627"/>
                    <a:pt x="11472" y="1663"/>
                  </a:cubicBezTo>
                  <a:close/>
                  <a:moveTo>
                    <a:pt x="18148" y="3316"/>
                  </a:moveTo>
                  <a:cubicBezTo>
                    <a:pt x="18173" y="3310"/>
                    <a:pt x="18166" y="3316"/>
                    <a:pt x="18173" y="3292"/>
                  </a:cubicBezTo>
                  <a:lnTo>
                    <a:pt x="18148" y="3292"/>
                  </a:lnTo>
                  <a:lnTo>
                    <a:pt x="18148" y="3316"/>
                  </a:lnTo>
                  <a:close/>
                  <a:moveTo>
                    <a:pt x="12469" y="1396"/>
                  </a:moveTo>
                  <a:cubicBezTo>
                    <a:pt x="12493" y="1389"/>
                    <a:pt x="12487" y="1396"/>
                    <a:pt x="12493" y="1372"/>
                  </a:cubicBezTo>
                  <a:lnTo>
                    <a:pt x="12469" y="1372"/>
                  </a:lnTo>
                  <a:lnTo>
                    <a:pt x="12469" y="1396"/>
                  </a:lnTo>
                  <a:close/>
                  <a:moveTo>
                    <a:pt x="20790" y="4718"/>
                  </a:moveTo>
                  <a:lnTo>
                    <a:pt x="20814" y="4718"/>
                  </a:lnTo>
                  <a:cubicBezTo>
                    <a:pt x="20807" y="4694"/>
                    <a:pt x="20814" y="4700"/>
                    <a:pt x="20790" y="4694"/>
                  </a:cubicBezTo>
                  <a:lnTo>
                    <a:pt x="20790" y="4718"/>
                  </a:lnTo>
                  <a:close/>
                  <a:moveTo>
                    <a:pt x="11464" y="1404"/>
                  </a:moveTo>
                  <a:cubicBezTo>
                    <a:pt x="11489" y="1398"/>
                    <a:pt x="11482" y="1404"/>
                    <a:pt x="11489" y="1380"/>
                  </a:cubicBezTo>
                  <a:lnTo>
                    <a:pt x="11464" y="1380"/>
                  </a:lnTo>
                  <a:lnTo>
                    <a:pt x="11464" y="1404"/>
                  </a:lnTo>
                  <a:close/>
                  <a:moveTo>
                    <a:pt x="23293" y="4102"/>
                  </a:moveTo>
                  <a:cubicBezTo>
                    <a:pt x="23317" y="4096"/>
                    <a:pt x="23311" y="4102"/>
                    <a:pt x="23317" y="4078"/>
                  </a:cubicBezTo>
                  <a:lnTo>
                    <a:pt x="23293" y="4078"/>
                  </a:lnTo>
                  <a:lnTo>
                    <a:pt x="23293" y="4102"/>
                  </a:lnTo>
                  <a:close/>
                  <a:moveTo>
                    <a:pt x="1458" y="5739"/>
                  </a:moveTo>
                  <a:lnTo>
                    <a:pt x="1458" y="5715"/>
                  </a:lnTo>
                  <a:lnTo>
                    <a:pt x="1434" y="5715"/>
                  </a:lnTo>
                  <a:cubicBezTo>
                    <a:pt x="1440" y="5738"/>
                    <a:pt x="1434" y="5733"/>
                    <a:pt x="1458" y="5739"/>
                  </a:cubicBezTo>
                  <a:close/>
                  <a:moveTo>
                    <a:pt x="10719" y="1631"/>
                  </a:moveTo>
                  <a:cubicBezTo>
                    <a:pt x="10741" y="1629"/>
                    <a:pt x="10741" y="1627"/>
                    <a:pt x="10759" y="1623"/>
                  </a:cubicBezTo>
                  <a:cubicBezTo>
                    <a:pt x="10743" y="1600"/>
                    <a:pt x="10735" y="1608"/>
                    <a:pt x="10719" y="1631"/>
                  </a:cubicBezTo>
                  <a:close/>
                  <a:moveTo>
                    <a:pt x="20465" y="3697"/>
                  </a:moveTo>
                  <a:lnTo>
                    <a:pt x="20482" y="3697"/>
                  </a:lnTo>
                  <a:cubicBezTo>
                    <a:pt x="20481" y="3655"/>
                    <a:pt x="20489" y="3674"/>
                    <a:pt x="20465" y="3657"/>
                  </a:cubicBezTo>
                  <a:cubicBezTo>
                    <a:pt x="20472" y="3688"/>
                    <a:pt x="20472" y="3666"/>
                    <a:pt x="20465" y="3697"/>
                  </a:cubicBezTo>
                  <a:close/>
                  <a:moveTo>
                    <a:pt x="17921" y="2409"/>
                  </a:moveTo>
                  <a:cubicBezTo>
                    <a:pt x="17911" y="2387"/>
                    <a:pt x="17914" y="2400"/>
                    <a:pt x="17913" y="2368"/>
                  </a:cubicBezTo>
                  <a:lnTo>
                    <a:pt x="17897" y="2368"/>
                  </a:lnTo>
                  <a:cubicBezTo>
                    <a:pt x="17907" y="2413"/>
                    <a:pt x="17906" y="2403"/>
                    <a:pt x="17921" y="2409"/>
                  </a:cubicBezTo>
                  <a:close/>
                  <a:moveTo>
                    <a:pt x="21948" y="4961"/>
                  </a:moveTo>
                  <a:cubicBezTo>
                    <a:pt x="21965" y="4955"/>
                    <a:pt x="21959" y="4964"/>
                    <a:pt x="21968" y="4948"/>
                  </a:cubicBezTo>
                  <a:cubicBezTo>
                    <a:pt x="21976" y="4932"/>
                    <a:pt x="21971" y="4939"/>
                    <a:pt x="21972" y="4921"/>
                  </a:cubicBezTo>
                  <a:cubicBezTo>
                    <a:pt x="21946" y="4940"/>
                    <a:pt x="21963" y="4929"/>
                    <a:pt x="21948" y="4961"/>
                  </a:cubicBezTo>
                  <a:close/>
                  <a:moveTo>
                    <a:pt x="13409" y="2036"/>
                  </a:moveTo>
                  <a:cubicBezTo>
                    <a:pt x="13397" y="2024"/>
                    <a:pt x="13397" y="2032"/>
                    <a:pt x="13409" y="2020"/>
                  </a:cubicBezTo>
                  <a:lnTo>
                    <a:pt x="13409" y="2036"/>
                  </a:lnTo>
                  <a:close/>
                  <a:moveTo>
                    <a:pt x="16682" y="2174"/>
                  </a:moveTo>
                  <a:lnTo>
                    <a:pt x="16650" y="2165"/>
                  </a:lnTo>
                  <a:cubicBezTo>
                    <a:pt x="16659" y="2201"/>
                    <a:pt x="16663" y="2200"/>
                    <a:pt x="16682" y="2174"/>
                  </a:cubicBezTo>
                  <a:close/>
                  <a:moveTo>
                    <a:pt x="19339" y="4823"/>
                  </a:moveTo>
                  <a:lnTo>
                    <a:pt x="19380" y="4823"/>
                  </a:lnTo>
                  <a:cubicBezTo>
                    <a:pt x="19374" y="4818"/>
                    <a:pt x="19378" y="4817"/>
                    <a:pt x="19366" y="4812"/>
                  </a:cubicBezTo>
                  <a:cubicBezTo>
                    <a:pt x="19348" y="4804"/>
                    <a:pt x="19362" y="4809"/>
                    <a:pt x="19339" y="4807"/>
                  </a:cubicBezTo>
                  <a:lnTo>
                    <a:pt x="19339" y="4823"/>
                  </a:lnTo>
                  <a:close/>
                  <a:moveTo>
                    <a:pt x="18748" y="5512"/>
                  </a:moveTo>
                  <a:lnTo>
                    <a:pt x="18780" y="5512"/>
                  </a:lnTo>
                  <a:cubicBezTo>
                    <a:pt x="18770" y="5475"/>
                    <a:pt x="18761" y="5487"/>
                    <a:pt x="18748" y="5512"/>
                  </a:cubicBezTo>
                  <a:close/>
                  <a:moveTo>
                    <a:pt x="19671" y="2636"/>
                  </a:moveTo>
                  <a:lnTo>
                    <a:pt x="19704" y="2636"/>
                  </a:lnTo>
                  <a:cubicBezTo>
                    <a:pt x="19694" y="2599"/>
                    <a:pt x="19685" y="2611"/>
                    <a:pt x="19671" y="2636"/>
                  </a:cubicBezTo>
                  <a:close/>
                  <a:moveTo>
                    <a:pt x="23139" y="1428"/>
                  </a:moveTo>
                  <a:lnTo>
                    <a:pt x="23163" y="1428"/>
                  </a:lnTo>
                  <a:lnTo>
                    <a:pt x="23163" y="1404"/>
                  </a:lnTo>
                  <a:cubicBezTo>
                    <a:pt x="23145" y="1409"/>
                    <a:pt x="23140" y="1406"/>
                    <a:pt x="23139" y="1428"/>
                  </a:cubicBezTo>
                  <a:close/>
                  <a:moveTo>
                    <a:pt x="16795" y="1753"/>
                  </a:moveTo>
                  <a:lnTo>
                    <a:pt x="16820" y="1753"/>
                  </a:lnTo>
                  <a:lnTo>
                    <a:pt x="16820" y="1728"/>
                  </a:lnTo>
                  <a:cubicBezTo>
                    <a:pt x="16801" y="1733"/>
                    <a:pt x="16796" y="1730"/>
                    <a:pt x="16795" y="1753"/>
                  </a:cubicBezTo>
                  <a:close/>
                  <a:moveTo>
                    <a:pt x="21883" y="3373"/>
                  </a:moveTo>
                  <a:lnTo>
                    <a:pt x="21908" y="3373"/>
                  </a:lnTo>
                  <a:lnTo>
                    <a:pt x="21908" y="3349"/>
                  </a:lnTo>
                  <a:cubicBezTo>
                    <a:pt x="21889" y="3354"/>
                    <a:pt x="21884" y="3351"/>
                    <a:pt x="21883" y="3373"/>
                  </a:cubicBezTo>
                  <a:close/>
                  <a:moveTo>
                    <a:pt x="19185" y="3332"/>
                  </a:moveTo>
                  <a:lnTo>
                    <a:pt x="19210" y="3332"/>
                  </a:lnTo>
                  <a:lnTo>
                    <a:pt x="19210" y="3308"/>
                  </a:lnTo>
                  <a:cubicBezTo>
                    <a:pt x="19191" y="3313"/>
                    <a:pt x="19186" y="3310"/>
                    <a:pt x="19185" y="3332"/>
                  </a:cubicBezTo>
                  <a:close/>
                  <a:moveTo>
                    <a:pt x="16892" y="5123"/>
                  </a:moveTo>
                  <a:lnTo>
                    <a:pt x="16917" y="5123"/>
                  </a:lnTo>
                  <a:lnTo>
                    <a:pt x="16917" y="5099"/>
                  </a:lnTo>
                  <a:cubicBezTo>
                    <a:pt x="16898" y="5104"/>
                    <a:pt x="16893" y="5101"/>
                    <a:pt x="16892" y="5123"/>
                  </a:cubicBezTo>
                  <a:close/>
                  <a:moveTo>
                    <a:pt x="20328" y="5285"/>
                  </a:moveTo>
                  <a:cubicBezTo>
                    <a:pt x="20346" y="5310"/>
                    <a:pt x="20322" y="5298"/>
                    <a:pt x="20360" y="5301"/>
                  </a:cubicBezTo>
                  <a:cubicBezTo>
                    <a:pt x="20353" y="5276"/>
                    <a:pt x="20352" y="5276"/>
                    <a:pt x="20328" y="5285"/>
                  </a:cubicBezTo>
                  <a:close/>
                  <a:moveTo>
                    <a:pt x="15102" y="1809"/>
                  </a:moveTo>
                  <a:cubicBezTo>
                    <a:pt x="15099" y="1772"/>
                    <a:pt x="15111" y="1795"/>
                    <a:pt x="15086" y="1777"/>
                  </a:cubicBezTo>
                  <a:cubicBezTo>
                    <a:pt x="15080" y="1805"/>
                    <a:pt x="15070" y="1801"/>
                    <a:pt x="15102" y="1809"/>
                  </a:cubicBezTo>
                  <a:close/>
                  <a:moveTo>
                    <a:pt x="18983" y="1858"/>
                  </a:moveTo>
                  <a:cubicBezTo>
                    <a:pt x="18982" y="1857"/>
                    <a:pt x="18980" y="1855"/>
                    <a:pt x="18980" y="1856"/>
                  </a:cubicBezTo>
                  <a:lnTo>
                    <a:pt x="18950" y="1850"/>
                  </a:lnTo>
                  <a:cubicBezTo>
                    <a:pt x="18960" y="1885"/>
                    <a:pt x="18964" y="1884"/>
                    <a:pt x="18983" y="1858"/>
                  </a:cubicBezTo>
                  <a:close/>
                  <a:moveTo>
                    <a:pt x="15872" y="5690"/>
                  </a:moveTo>
                  <a:cubicBezTo>
                    <a:pt x="15885" y="5689"/>
                    <a:pt x="15880" y="5692"/>
                    <a:pt x="15893" y="5687"/>
                  </a:cubicBezTo>
                  <a:cubicBezTo>
                    <a:pt x="15919" y="5677"/>
                    <a:pt x="15904" y="5681"/>
                    <a:pt x="15912" y="5674"/>
                  </a:cubicBezTo>
                  <a:lnTo>
                    <a:pt x="15872" y="5674"/>
                  </a:lnTo>
                  <a:lnTo>
                    <a:pt x="15872" y="5690"/>
                  </a:lnTo>
                  <a:close/>
                  <a:moveTo>
                    <a:pt x="8823" y="1428"/>
                  </a:moveTo>
                  <a:lnTo>
                    <a:pt x="8791" y="1428"/>
                  </a:lnTo>
                  <a:cubicBezTo>
                    <a:pt x="8801" y="1469"/>
                    <a:pt x="8806" y="1454"/>
                    <a:pt x="8823" y="1428"/>
                  </a:cubicBezTo>
                  <a:close/>
                  <a:moveTo>
                    <a:pt x="16261" y="1445"/>
                  </a:moveTo>
                  <a:cubicBezTo>
                    <a:pt x="16284" y="1427"/>
                    <a:pt x="16270" y="1439"/>
                    <a:pt x="16285" y="1412"/>
                  </a:cubicBezTo>
                  <a:lnTo>
                    <a:pt x="16261" y="1412"/>
                  </a:lnTo>
                  <a:lnTo>
                    <a:pt x="16261" y="1445"/>
                  </a:lnTo>
                  <a:close/>
                  <a:moveTo>
                    <a:pt x="17930" y="4896"/>
                  </a:moveTo>
                  <a:cubicBezTo>
                    <a:pt x="17929" y="4855"/>
                    <a:pt x="17937" y="4873"/>
                    <a:pt x="17913" y="4856"/>
                  </a:cubicBezTo>
                  <a:cubicBezTo>
                    <a:pt x="17914" y="4897"/>
                    <a:pt x="17906" y="4879"/>
                    <a:pt x="17930" y="4896"/>
                  </a:cubicBezTo>
                  <a:close/>
                  <a:moveTo>
                    <a:pt x="20004" y="5488"/>
                  </a:moveTo>
                  <a:lnTo>
                    <a:pt x="19971" y="5480"/>
                  </a:lnTo>
                  <a:cubicBezTo>
                    <a:pt x="19976" y="5499"/>
                    <a:pt x="19964" y="5494"/>
                    <a:pt x="19985" y="5501"/>
                  </a:cubicBezTo>
                  <a:cubicBezTo>
                    <a:pt x="20003" y="5507"/>
                    <a:pt x="20004" y="5488"/>
                    <a:pt x="20004" y="5488"/>
                  </a:cubicBezTo>
                  <a:close/>
                  <a:moveTo>
                    <a:pt x="16868" y="5301"/>
                  </a:moveTo>
                  <a:cubicBezTo>
                    <a:pt x="16890" y="5312"/>
                    <a:pt x="16877" y="5309"/>
                    <a:pt x="16909" y="5309"/>
                  </a:cubicBezTo>
                  <a:cubicBezTo>
                    <a:pt x="16901" y="5299"/>
                    <a:pt x="16907" y="5297"/>
                    <a:pt x="16891" y="5294"/>
                  </a:cubicBezTo>
                  <a:cubicBezTo>
                    <a:pt x="16856" y="5288"/>
                    <a:pt x="16872" y="5299"/>
                    <a:pt x="16868" y="5301"/>
                  </a:cubicBezTo>
                  <a:cubicBezTo>
                    <a:pt x="16843" y="5289"/>
                    <a:pt x="16838" y="5293"/>
                    <a:pt x="16803" y="5293"/>
                  </a:cubicBezTo>
                  <a:cubicBezTo>
                    <a:pt x="16819" y="5315"/>
                    <a:pt x="16828" y="5310"/>
                    <a:pt x="16860" y="5318"/>
                  </a:cubicBezTo>
                  <a:lnTo>
                    <a:pt x="16868" y="5301"/>
                  </a:lnTo>
                  <a:close/>
                  <a:moveTo>
                    <a:pt x="20781" y="3827"/>
                  </a:moveTo>
                  <a:cubicBezTo>
                    <a:pt x="20804" y="3827"/>
                    <a:pt x="20796" y="3823"/>
                    <a:pt x="20806" y="3810"/>
                  </a:cubicBezTo>
                  <a:lnTo>
                    <a:pt x="20765" y="3810"/>
                  </a:lnTo>
                  <a:cubicBezTo>
                    <a:pt x="20769" y="3818"/>
                    <a:pt x="20770" y="3827"/>
                    <a:pt x="20781" y="3827"/>
                  </a:cubicBezTo>
                  <a:close/>
                  <a:moveTo>
                    <a:pt x="18335" y="2773"/>
                  </a:moveTo>
                  <a:cubicBezTo>
                    <a:pt x="18342" y="2769"/>
                    <a:pt x="18351" y="2768"/>
                    <a:pt x="18351" y="2757"/>
                  </a:cubicBezTo>
                  <a:cubicBezTo>
                    <a:pt x="18351" y="2734"/>
                    <a:pt x="18347" y="2742"/>
                    <a:pt x="18335" y="2733"/>
                  </a:cubicBezTo>
                  <a:lnTo>
                    <a:pt x="18335" y="2773"/>
                  </a:lnTo>
                  <a:close/>
                  <a:moveTo>
                    <a:pt x="8240" y="1477"/>
                  </a:moveTo>
                  <a:cubicBezTo>
                    <a:pt x="8262" y="1477"/>
                    <a:pt x="8255" y="1474"/>
                    <a:pt x="8264" y="1461"/>
                  </a:cubicBezTo>
                  <a:lnTo>
                    <a:pt x="8223" y="1461"/>
                  </a:lnTo>
                  <a:cubicBezTo>
                    <a:pt x="8227" y="1468"/>
                    <a:pt x="8229" y="1477"/>
                    <a:pt x="8240" y="1477"/>
                  </a:cubicBezTo>
                  <a:close/>
                  <a:moveTo>
                    <a:pt x="19996" y="4224"/>
                  </a:moveTo>
                  <a:cubicBezTo>
                    <a:pt x="20037" y="4223"/>
                    <a:pt x="20019" y="4231"/>
                    <a:pt x="20036" y="4208"/>
                  </a:cubicBezTo>
                  <a:cubicBezTo>
                    <a:pt x="20014" y="4208"/>
                    <a:pt x="19999" y="4205"/>
                    <a:pt x="19996" y="4224"/>
                  </a:cubicBezTo>
                  <a:close/>
                  <a:moveTo>
                    <a:pt x="20968" y="2514"/>
                  </a:moveTo>
                  <a:cubicBezTo>
                    <a:pt x="21009" y="2513"/>
                    <a:pt x="20991" y="2521"/>
                    <a:pt x="21008" y="2498"/>
                  </a:cubicBezTo>
                  <a:cubicBezTo>
                    <a:pt x="20987" y="2498"/>
                    <a:pt x="20971" y="2495"/>
                    <a:pt x="20968" y="2514"/>
                  </a:cubicBezTo>
                  <a:close/>
                  <a:moveTo>
                    <a:pt x="10160" y="1647"/>
                  </a:moveTo>
                  <a:cubicBezTo>
                    <a:pt x="10201" y="1646"/>
                    <a:pt x="10183" y="1655"/>
                    <a:pt x="10200" y="1631"/>
                  </a:cubicBezTo>
                  <a:cubicBezTo>
                    <a:pt x="10179" y="1631"/>
                    <a:pt x="10163" y="1628"/>
                    <a:pt x="10160" y="1647"/>
                  </a:cubicBezTo>
                  <a:close/>
                  <a:moveTo>
                    <a:pt x="18181" y="1809"/>
                  </a:moveTo>
                  <a:lnTo>
                    <a:pt x="18213" y="1818"/>
                  </a:lnTo>
                  <a:cubicBezTo>
                    <a:pt x="18213" y="1818"/>
                    <a:pt x="18222" y="1779"/>
                    <a:pt x="18188" y="1798"/>
                  </a:cubicBezTo>
                  <a:cubicBezTo>
                    <a:pt x="18156" y="1816"/>
                    <a:pt x="18216" y="1768"/>
                    <a:pt x="18181" y="1809"/>
                  </a:cubicBezTo>
                  <a:close/>
                  <a:moveTo>
                    <a:pt x="20020" y="3227"/>
                  </a:moveTo>
                  <a:cubicBezTo>
                    <a:pt x="20052" y="3228"/>
                    <a:pt x="20039" y="3225"/>
                    <a:pt x="20060" y="3235"/>
                  </a:cubicBezTo>
                  <a:cubicBezTo>
                    <a:pt x="20055" y="3221"/>
                    <a:pt x="20076" y="3222"/>
                    <a:pt x="20040" y="3215"/>
                  </a:cubicBezTo>
                  <a:cubicBezTo>
                    <a:pt x="20029" y="3213"/>
                    <a:pt x="20022" y="3213"/>
                    <a:pt x="20020" y="3227"/>
                  </a:cubicBezTo>
                  <a:close/>
                  <a:moveTo>
                    <a:pt x="17970" y="2490"/>
                  </a:moveTo>
                  <a:cubicBezTo>
                    <a:pt x="17984" y="2459"/>
                    <a:pt x="17985" y="2474"/>
                    <a:pt x="17962" y="2457"/>
                  </a:cubicBezTo>
                  <a:cubicBezTo>
                    <a:pt x="17948" y="2488"/>
                    <a:pt x="17947" y="2473"/>
                    <a:pt x="17970" y="2490"/>
                  </a:cubicBezTo>
                  <a:close/>
                  <a:moveTo>
                    <a:pt x="21770" y="3478"/>
                  </a:moveTo>
                  <a:lnTo>
                    <a:pt x="21810" y="3478"/>
                  </a:lnTo>
                  <a:cubicBezTo>
                    <a:pt x="21806" y="3471"/>
                    <a:pt x="21805" y="3462"/>
                    <a:pt x="21794" y="3462"/>
                  </a:cubicBezTo>
                  <a:cubicBezTo>
                    <a:pt x="21780" y="3462"/>
                    <a:pt x="21772" y="3466"/>
                    <a:pt x="21770" y="3478"/>
                  </a:cubicBezTo>
                  <a:close/>
                  <a:moveTo>
                    <a:pt x="20182" y="2660"/>
                  </a:moveTo>
                  <a:lnTo>
                    <a:pt x="20214" y="2669"/>
                  </a:lnTo>
                  <a:cubicBezTo>
                    <a:pt x="20205" y="2634"/>
                    <a:pt x="20186" y="2635"/>
                    <a:pt x="20182" y="2660"/>
                  </a:cubicBezTo>
                  <a:close/>
                  <a:moveTo>
                    <a:pt x="22499" y="2279"/>
                  </a:moveTo>
                  <a:cubicBezTo>
                    <a:pt x="22537" y="2276"/>
                    <a:pt x="22513" y="2288"/>
                    <a:pt x="22531" y="2263"/>
                  </a:cubicBezTo>
                  <a:cubicBezTo>
                    <a:pt x="22511" y="2259"/>
                    <a:pt x="22500" y="2249"/>
                    <a:pt x="22499" y="2279"/>
                  </a:cubicBezTo>
                  <a:close/>
                  <a:moveTo>
                    <a:pt x="17289" y="1947"/>
                  </a:moveTo>
                  <a:cubicBezTo>
                    <a:pt x="17279" y="1939"/>
                    <a:pt x="17307" y="1939"/>
                    <a:pt x="17265" y="1939"/>
                  </a:cubicBezTo>
                  <a:cubicBezTo>
                    <a:pt x="17259" y="1960"/>
                    <a:pt x="17266" y="1946"/>
                    <a:pt x="17257" y="1963"/>
                  </a:cubicBezTo>
                  <a:cubicBezTo>
                    <a:pt x="17273" y="1961"/>
                    <a:pt x="17262" y="1967"/>
                    <a:pt x="17277" y="1958"/>
                  </a:cubicBezTo>
                  <a:cubicBezTo>
                    <a:pt x="17278" y="1958"/>
                    <a:pt x="17280" y="1956"/>
                    <a:pt x="17282" y="1955"/>
                  </a:cubicBezTo>
                  <a:cubicBezTo>
                    <a:pt x="17283" y="1955"/>
                    <a:pt x="17285" y="1952"/>
                    <a:pt x="17286" y="1951"/>
                  </a:cubicBezTo>
                  <a:cubicBezTo>
                    <a:pt x="17287" y="1951"/>
                    <a:pt x="17288" y="1948"/>
                    <a:pt x="17289" y="1947"/>
                  </a:cubicBezTo>
                  <a:lnTo>
                    <a:pt x="17304" y="1965"/>
                  </a:lnTo>
                  <a:cubicBezTo>
                    <a:pt x="17323" y="1962"/>
                    <a:pt x="17329" y="1961"/>
                    <a:pt x="17340" y="1957"/>
                  </a:cubicBezTo>
                  <a:cubicBezTo>
                    <a:pt x="17363" y="1948"/>
                    <a:pt x="17357" y="1953"/>
                    <a:pt x="17362" y="1931"/>
                  </a:cubicBezTo>
                  <a:cubicBezTo>
                    <a:pt x="17299" y="1931"/>
                    <a:pt x="17330" y="1936"/>
                    <a:pt x="17289" y="1947"/>
                  </a:cubicBezTo>
                  <a:close/>
                  <a:moveTo>
                    <a:pt x="21251" y="4151"/>
                  </a:moveTo>
                  <a:cubicBezTo>
                    <a:pt x="21233" y="4126"/>
                    <a:pt x="21257" y="4138"/>
                    <a:pt x="21219" y="4135"/>
                  </a:cubicBezTo>
                  <a:cubicBezTo>
                    <a:pt x="21235" y="4165"/>
                    <a:pt x="21218" y="4166"/>
                    <a:pt x="21251" y="4151"/>
                  </a:cubicBezTo>
                  <a:close/>
                  <a:moveTo>
                    <a:pt x="20603" y="3713"/>
                  </a:moveTo>
                  <a:lnTo>
                    <a:pt x="20619" y="3713"/>
                  </a:lnTo>
                  <a:cubicBezTo>
                    <a:pt x="20622" y="3688"/>
                    <a:pt x="20619" y="3698"/>
                    <a:pt x="20627" y="3681"/>
                  </a:cubicBezTo>
                  <a:cubicBezTo>
                    <a:pt x="20602" y="3688"/>
                    <a:pt x="20603" y="3682"/>
                    <a:pt x="20603" y="3713"/>
                  </a:cubicBezTo>
                  <a:close/>
                  <a:moveTo>
                    <a:pt x="23277" y="3033"/>
                  </a:moveTo>
                  <a:cubicBezTo>
                    <a:pt x="23267" y="3013"/>
                    <a:pt x="23269" y="3022"/>
                    <a:pt x="23269" y="2992"/>
                  </a:cubicBezTo>
                  <a:lnTo>
                    <a:pt x="23261" y="2992"/>
                  </a:lnTo>
                  <a:cubicBezTo>
                    <a:pt x="23261" y="3037"/>
                    <a:pt x="23230" y="3028"/>
                    <a:pt x="23277" y="3033"/>
                  </a:cubicBezTo>
                  <a:close/>
                  <a:moveTo>
                    <a:pt x="21827" y="3041"/>
                  </a:moveTo>
                  <a:lnTo>
                    <a:pt x="21849" y="3067"/>
                  </a:lnTo>
                  <a:cubicBezTo>
                    <a:pt x="21864" y="3037"/>
                    <a:pt x="21857" y="3030"/>
                    <a:pt x="21827" y="3041"/>
                  </a:cubicBezTo>
                  <a:close/>
                  <a:moveTo>
                    <a:pt x="16261" y="1728"/>
                  </a:moveTo>
                  <a:cubicBezTo>
                    <a:pt x="16263" y="1703"/>
                    <a:pt x="16260" y="1713"/>
                    <a:pt x="16269" y="1696"/>
                  </a:cubicBezTo>
                  <a:lnTo>
                    <a:pt x="16244" y="1696"/>
                  </a:lnTo>
                  <a:cubicBezTo>
                    <a:pt x="16247" y="1732"/>
                    <a:pt x="16235" y="1711"/>
                    <a:pt x="16261" y="1728"/>
                  </a:cubicBezTo>
                  <a:close/>
                  <a:moveTo>
                    <a:pt x="20725" y="5504"/>
                  </a:moveTo>
                  <a:cubicBezTo>
                    <a:pt x="20751" y="5509"/>
                    <a:pt x="20737" y="5512"/>
                    <a:pt x="20757" y="5504"/>
                  </a:cubicBezTo>
                  <a:cubicBezTo>
                    <a:pt x="20739" y="5479"/>
                    <a:pt x="20762" y="5491"/>
                    <a:pt x="20725" y="5488"/>
                  </a:cubicBezTo>
                  <a:lnTo>
                    <a:pt x="20725" y="5504"/>
                  </a:lnTo>
                  <a:close/>
                  <a:moveTo>
                    <a:pt x="20546" y="3810"/>
                  </a:moveTo>
                  <a:lnTo>
                    <a:pt x="20555" y="3795"/>
                  </a:lnTo>
                  <a:lnTo>
                    <a:pt x="20514" y="3786"/>
                  </a:lnTo>
                  <a:cubicBezTo>
                    <a:pt x="20528" y="3807"/>
                    <a:pt x="20518" y="3803"/>
                    <a:pt x="20546" y="3810"/>
                  </a:cubicBezTo>
                  <a:close/>
                  <a:moveTo>
                    <a:pt x="20020" y="5293"/>
                  </a:moveTo>
                  <a:lnTo>
                    <a:pt x="20052" y="5293"/>
                  </a:lnTo>
                  <a:lnTo>
                    <a:pt x="20052" y="5277"/>
                  </a:lnTo>
                  <a:lnTo>
                    <a:pt x="20020" y="5277"/>
                  </a:lnTo>
                  <a:lnTo>
                    <a:pt x="20020" y="5293"/>
                  </a:lnTo>
                  <a:close/>
                  <a:moveTo>
                    <a:pt x="17006" y="5123"/>
                  </a:moveTo>
                  <a:lnTo>
                    <a:pt x="17038" y="5123"/>
                  </a:lnTo>
                  <a:lnTo>
                    <a:pt x="17038" y="5107"/>
                  </a:lnTo>
                  <a:lnTo>
                    <a:pt x="17006" y="5107"/>
                  </a:lnTo>
                  <a:lnTo>
                    <a:pt x="17006" y="5123"/>
                  </a:lnTo>
                  <a:close/>
                  <a:moveTo>
                    <a:pt x="19785" y="2498"/>
                  </a:moveTo>
                  <a:lnTo>
                    <a:pt x="19817" y="2498"/>
                  </a:lnTo>
                  <a:lnTo>
                    <a:pt x="19817" y="2482"/>
                  </a:lnTo>
                  <a:lnTo>
                    <a:pt x="19785" y="2482"/>
                  </a:lnTo>
                  <a:lnTo>
                    <a:pt x="19785" y="2498"/>
                  </a:lnTo>
                  <a:close/>
                  <a:moveTo>
                    <a:pt x="18278" y="4256"/>
                  </a:moveTo>
                  <a:lnTo>
                    <a:pt x="18310" y="4256"/>
                  </a:lnTo>
                  <a:lnTo>
                    <a:pt x="18310" y="4240"/>
                  </a:lnTo>
                  <a:lnTo>
                    <a:pt x="18278" y="4240"/>
                  </a:lnTo>
                  <a:lnTo>
                    <a:pt x="18278" y="4256"/>
                  </a:lnTo>
                  <a:close/>
                  <a:moveTo>
                    <a:pt x="23285" y="2749"/>
                  </a:moveTo>
                  <a:lnTo>
                    <a:pt x="23317" y="2749"/>
                  </a:lnTo>
                  <a:lnTo>
                    <a:pt x="23317" y="2733"/>
                  </a:lnTo>
                  <a:lnTo>
                    <a:pt x="23285" y="2733"/>
                  </a:lnTo>
                  <a:lnTo>
                    <a:pt x="23285" y="2749"/>
                  </a:lnTo>
                  <a:close/>
                  <a:moveTo>
                    <a:pt x="21511" y="5512"/>
                  </a:moveTo>
                  <a:lnTo>
                    <a:pt x="21543" y="5512"/>
                  </a:lnTo>
                  <a:lnTo>
                    <a:pt x="21543" y="5496"/>
                  </a:lnTo>
                  <a:lnTo>
                    <a:pt x="21511" y="5496"/>
                  </a:lnTo>
                  <a:lnTo>
                    <a:pt x="21511" y="5512"/>
                  </a:lnTo>
                  <a:close/>
                  <a:moveTo>
                    <a:pt x="17460" y="2587"/>
                  </a:moveTo>
                  <a:cubicBezTo>
                    <a:pt x="17484" y="2604"/>
                    <a:pt x="17490" y="2591"/>
                    <a:pt x="17500" y="2619"/>
                  </a:cubicBezTo>
                  <a:lnTo>
                    <a:pt x="17496" y="2582"/>
                  </a:lnTo>
                  <a:cubicBezTo>
                    <a:pt x="17477" y="2584"/>
                    <a:pt x="17482" y="2582"/>
                    <a:pt x="17460" y="2587"/>
                  </a:cubicBezTo>
                  <a:close/>
                  <a:moveTo>
                    <a:pt x="21648" y="4921"/>
                  </a:moveTo>
                  <a:cubicBezTo>
                    <a:pt x="21667" y="4945"/>
                    <a:pt x="21643" y="4934"/>
                    <a:pt x="21681" y="4937"/>
                  </a:cubicBezTo>
                  <a:lnTo>
                    <a:pt x="21681" y="4921"/>
                  </a:lnTo>
                  <a:cubicBezTo>
                    <a:pt x="21665" y="4917"/>
                    <a:pt x="21655" y="4912"/>
                    <a:pt x="21648" y="4921"/>
                  </a:cubicBezTo>
                  <a:close/>
                  <a:moveTo>
                    <a:pt x="16698" y="2133"/>
                  </a:moveTo>
                  <a:lnTo>
                    <a:pt x="16641" y="2117"/>
                  </a:lnTo>
                  <a:cubicBezTo>
                    <a:pt x="16645" y="2161"/>
                    <a:pt x="16639" y="2137"/>
                    <a:pt x="16657" y="2134"/>
                  </a:cubicBezTo>
                  <a:lnTo>
                    <a:pt x="16698" y="2133"/>
                  </a:lnTo>
                  <a:close/>
                  <a:moveTo>
                    <a:pt x="19607" y="2765"/>
                  </a:moveTo>
                  <a:cubicBezTo>
                    <a:pt x="19644" y="2762"/>
                    <a:pt x="19621" y="2774"/>
                    <a:pt x="19639" y="2749"/>
                  </a:cubicBezTo>
                  <a:cubicBezTo>
                    <a:pt x="19623" y="2741"/>
                    <a:pt x="19607" y="2736"/>
                    <a:pt x="19607" y="2765"/>
                  </a:cubicBezTo>
                  <a:close/>
                  <a:moveTo>
                    <a:pt x="1053" y="5407"/>
                  </a:moveTo>
                  <a:cubicBezTo>
                    <a:pt x="1045" y="5370"/>
                    <a:pt x="1052" y="5378"/>
                    <a:pt x="1021" y="5374"/>
                  </a:cubicBezTo>
                  <a:cubicBezTo>
                    <a:pt x="1023" y="5378"/>
                    <a:pt x="1028" y="5388"/>
                    <a:pt x="1034" y="5394"/>
                  </a:cubicBezTo>
                  <a:cubicBezTo>
                    <a:pt x="1046" y="5407"/>
                    <a:pt x="1035" y="5400"/>
                    <a:pt x="1053" y="5407"/>
                  </a:cubicBezTo>
                  <a:close/>
                  <a:moveTo>
                    <a:pt x="18464" y="4224"/>
                  </a:moveTo>
                  <a:cubicBezTo>
                    <a:pt x="18503" y="4223"/>
                    <a:pt x="18491" y="4226"/>
                    <a:pt x="18505" y="4199"/>
                  </a:cubicBezTo>
                  <a:cubicBezTo>
                    <a:pt x="18476" y="4206"/>
                    <a:pt x="18478" y="4204"/>
                    <a:pt x="18464" y="4224"/>
                  </a:cubicBezTo>
                  <a:close/>
                  <a:moveTo>
                    <a:pt x="21632" y="3332"/>
                  </a:moveTo>
                  <a:cubicBezTo>
                    <a:pt x="21650" y="3357"/>
                    <a:pt x="21627" y="3346"/>
                    <a:pt x="21665" y="3349"/>
                  </a:cubicBezTo>
                  <a:cubicBezTo>
                    <a:pt x="21659" y="3330"/>
                    <a:pt x="21649" y="3313"/>
                    <a:pt x="21632" y="3332"/>
                  </a:cubicBezTo>
                  <a:close/>
                  <a:moveTo>
                    <a:pt x="20903" y="5156"/>
                  </a:moveTo>
                  <a:lnTo>
                    <a:pt x="20903" y="5172"/>
                  </a:lnTo>
                  <a:cubicBezTo>
                    <a:pt x="20935" y="5169"/>
                    <a:pt x="20928" y="5177"/>
                    <a:pt x="20935" y="5147"/>
                  </a:cubicBezTo>
                  <a:lnTo>
                    <a:pt x="20903" y="5156"/>
                  </a:lnTo>
                  <a:close/>
                  <a:moveTo>
                    <a:pt x="17346" y="3097"/>
                  </a:moveTo>
                  <a:lnTo>
                    <a:pt x="17387" y="3097"/>
                  </a:lnTo>
                  <a:cubicBezTo>
                    <a:pt x="17377" y="3069"/>
                    <a:pt x="17391" y="3092"/>
                    <a:pt x="17346" y="3081"/>
                  </a:cubicBezTo>
                  <a:lnTo>
                    <a:pt x="17346" y="3097"/>
                  </a:lnTo>
                  <a:close/>
                  <a:moveTo>
                    <a:pt x="15839" y="2433"/>
                  </a:moveTo>
                  <a:lnTo>
                    <a:pt x="15849" y="2440"/>
                  </a:lnTo>
                  <a:cubicBezTo>
                    <a:pt x="15872" y="2433"/>
                    <a:pt x="15874" y="2401"/>
                    <a:pt x="15852" y="2414"/>
                  </a:cubicBezTo>
                  <a:cubicBezTo>
                    <a:pt x="15837" y="2424"/>
                    <a:pt x="15844" y="2415"/>
                    <a:pt x="15839" y="2433"/>
                  </a:cubicBezTo>
                  <a:close/>
                  <a:moveTo>
                    <a:pt x="14000" y="2320"/>
                  </a:moveTo>
                  <a:cubicBezTo>
                    <a:pt x="14017" y="2343"/>
                    <a:pt x="14005" y="2330"/>
                    <a:pt x="14033" y="2344"/>
                  </a:cubicBezTo>
                  <a:cubicBezTo>
                    <a:pt x="14028" y="2325"/>
                    <a:pt x="14020" y="2297"/>
                    <a:pt x="14000" y="2320"/>
                  </a:cubicBezTo>
                  <a:close/>
                  <a:moveTo>
                    <a:pt x="18375" y="2709"/>
                  </a:moveTo>
                  <a:cubicBezTo>
                    <a:pt x="18394" y="2704"/>
                    <a:pt x="18399" y="2701"/>
                    <a:pt x="18424" y="2700"/>
                  </a:cubicBezTo>
                  <a:cubicBezTo>
                    <a:pt x="18422" y="2699"/>
                    <a:pt x="18420" y="2695"/>
                    <a:pt x="18419" y="2696"/>
                  </a:cubicBezTo>
                  <a:cubicBezTo>
                    <a:pt x="18418" y="2699"/>
                    <a:pt x="18415" y="2686"/>
                    <a:pt x="18399" y="2687"/>
                  </a:cubicBezTo>
                  <a:cubicBezTo>
                    <a:pt x="18386" y="2687"/>
                    <a:pt x="18381" y="2697"/>
                    <a:pt x="18375" y="2709"/>
                  </a:cubicBezTo>
                  <a:close/>
                  <a:moveTo>
                    <a:pt x="21065" y="5496"/>
                  </a:moveTo>
                  <a:cubicBezTo>
                    <a:pt x="21084" y="5522"/>
                    <a:pt x="21069" y="5512"/>
                    <a:pt x="21105" y="5504"/>
                  </a:cubicBezTo>
                  <a:cubicBezTo>
                    <a:pt x="21096" y="5497"/>
                    <a:pt x="21118" y="5499"/>
                    <a:pt x="21085" y="5493"/>
                  </a:cubicBezTo>
                  <a:cubicBezTo>
                    <a:pt x="21079" y="5491"/>
                    <a:pt x="21072" y="5488"/>
                    <a:pt x="21065" y="5496"/>
                  </a:cubicBezTo>
                  <a:close/>
                  <a:moveTo>
                    <a:pt x="18934" y="5261"/>
                  </a:moveTo>
                  <a:cubicBezTo>
                    <a:pt x="18916" y="5256"/>
                    <a:pt x="18916" y="5255"/>
                    <a:pt x="18894" y="5253"/>
                  </a:cubicBezTo>
                  <a:cubicBezTo>
                    <a:pt x="18912" y="5280"/>
                    <a:pt x="18913" y="5289"/>
                    <a:pt x="18934" y="5261"/>
                  </a:cubicBezTo>
                  <a:close/>
                  <a:moveTo>
                    <a:pt x="21195" y="4013"/>
                  </a:moveTo>
                  <a:cubicBezTo>
                    <a:pt x="21208" y="4013"/>
                    <a:pt x="21225" y="4016"/>
                    <a:pt x="21234" y="4016"/>
                  </a:cubicBezTo>
                  <a:cubicBezTo>
                    <a:pt x="21256" y="4016"/>
                    <a:pt x="21243" y="4031"/>
                    <a:pt x="21251" y="4005"/>
                  </a:cubicBezTo>
                  <a:lnTo>
                    <a:pt x="21195" y="4005"/>
                  </a:lnTo>
                  <a:lnTo>
                    <a:pt x="21195" y="4013"/>
                  </a:lnTo>
                  <a:close/>
                  <a:moveTo>
                    <a:pt x="21389" y="4370"/>
                  </a:moveTo>
                  <a:cubicBezTo>
                    <a:pt x="21402" y="4370"/>
                    <a:pt x="21419" y="4372"/>
                    <a:pt x="21429" y="4372"/>
                  </a:cubicBezTo>
                  <a:cubicBezTo>
                    <a:pt x="21450" y="4372"/>
                    <a:pt x="21437" y="4388"/>
                    <a:pt x="21446" y="4361"/>
                  </a:cubicBezTo>
                  <a:lnTo>
                    <a:pt x="21389" y="4361"/>
                  </a:lnTo>
                  <a:lnTo>
                    <a:pt x="21389" y="4370"/>
                  </a:lnTo>
                  <a:close/>
                  <a:moveTo>
                    <a:pt x="19720" y="1947"/>
                  </a:moveTo>
                  <a:cubicBezTo>
                    <a:pt x="19712" y="1918"/>
                    <a:pt x="19719" y="1925"/>
                    <a:pt x="19688" y="1923"/>
                  </a:cubicBezTo>
                  <a:cubicBezTo>
                    <a:pt x="19706" y="1958"/>
                    <a:pt x="19681" y="1943"/>
                    <a:pt x="19720" y="1947"/>
                  </a:cubicBezTo>
                  <a:close/>
                  <a:moveTo>
                    <a:pt x="15888" y="2441"/>
                  </a:moveTo>
                  <a:lnTo>
                    <a:pt x="15920" y="2432"/>
                  </a:lnTo>
                  <a:cubicBezTo>
                    <a:pt x="15902" y="2408"/>
                    <a:pt x="15925" y="2420"/>
                    <a:pt x="15888" y="2417"/>
                  </a:cubicBezTo>
                  <a:lnTo>
                    <a:pt x="15888" y="2441"/>
                  </a:lnTo>
                  <a:close/>
                  <a:moveTo>
                    <a:pt x="14956" y="1898"/>
                  </a:moveTo>
                  <a:lnTo>
                    <a:pt x="14988" y="1889"/>
                  </a:lnTo>
                  <a:cubicBezTo>
                    <a:pt x="14970" y="1865"/>
                    <a:pt x="14994" y="1877"/>
                    <a:pt x="14956" y="1874"/>
                  </a:cubicBezTo>
                  <a:lnTo>
                    <a:pt x="14956" y="1898"/>
                  </a:lnTo>
                  <a:close/>
                  <a:moveTo>
                    <a:pt x="21008" y="5504"/>
                  </a:moveTo>
                  <a:cubicBezTo>
                    <a:pt x="21052" y="5508"/>
                    <a:pt x="21030" y="5522"/>
                    <a:pt x="21049" y="5496"/>
                  </a:cubicBezTo>
                  <a:cubicBezTo>
                    <a:pt x="21035" y="5489"/>
                    <a:pt x="21059" y="5488"/>
                    <a:pt x="21028" y="5491"/>
                  </a:cubicBezTo>
                  <a:cubicBezTo>
                    <a:pt x="21018" y="5492"/>
                    <a:pt x="21011" y="5488"/>
                    <a:pt x="21008" y="5504"/>
                  </a:cubicBezTo>
                  <a:close/>
                  <a:moveTo>
                    <a:pt x="20401" y="3211"/>
                  </a:moveTo>
                  <a:cubicBezTo>
                    <a:pt x="20423" y="3213"/>
                    <a:pt x="20423" y="3215"/>
                    <a:pt x="20441" y="3219"/>
                  </a:cubicBezTo>
                  <a:cubicBezTo>
                    <a:pt x="20427" y="3198"/>
                    <a:pt x="20433" y="3197"/>
                    <a:pt x="20401" y="3195"/>
                  </a:cubicBezTo>
                  <a:lnTo>
                    <a:pt x="20401" y="3211"/>
                  </a:lnTo>
                  <a:close/>
                  <a:moveTo>
                    <a:pt x="20514" y="3381"/>
                  </a:moveTo>
                  <a:cubicBezTo>
                    <a:pt x="20529" y="3374"/>
                    <a:pt x="20524" y="3375"/>
                    <a:pt x="20546" y="3373"/>
                  </a:cubicBezTo>
                  <a:lnTo>
                    <a:pt x="20546" y="3349"/>
                  </a:lnTo>
                  <a:cubicBezTo>
                    <a:pt x="20523" y="3357"/>
                    <a:pt x="20523" y="3358"/>
                    <a:pt x="20514" y="3381"/>
                  </a:cubicBezTo>
                  <a:close/>
                  <a:moveTo>
                    <a:pt x="18967" y="4459"/>
                  </a:moveTo>
                  <a:cubicBezTo>
                    <a:pt x="18958" y="4426"/>
                    <a:pt x="18964" y="4435"/>
                    <a:pt x="18926" y="4434"/>
                  </a:cubicBezTo>
                  <a:cubicBezTo>
                    <a:pt x="18946" y="4461"/>
                    <a:pt x="18935" y="4443"/>
                    <a:pt x="18967" y="4459"/>
                  </a:cubicBezTo>
                  <a:close/>
                  <a:moveTo>
                    <a:pt x="15386" y="5674"/>
                  </a:moveTo>
                  <a:cubicBezTo>
                    <a:pt x="15424" y="5673"/>
                    <a:pt x="15417" y="5682"/>
                    <a:pt x="15426" y="5650"/>
                  </a:cubicBezTo>
                  <a:cubicBezTo>
                    <a:pt x="15394" y="5665"/>
                    <a:pt x="15405" y="5647"/>
                    <a:pt x="15386" y="5674"/>
                  </a:cubicBezTo>
                  <a:close/>
                  <a:moveTo>
                    <a:pt x="15847" y="2020"/>
                  </a:moveTo>
                  <a:cubicBezTo>
                    <a:pt x="15879" y="2021"/>
                    <a:pt x="15866" y="2018"/>
                    <a:pt x="15888" y="2028"/>
                  </a:cubicBezTo>
                  <a:cubicBezTo>
                    <a:pt x="15880" y="2006"/>
                    <a:pt x="15886" y="2007"/>
                    <a:pt x="15847" y="2004"/>
                  </a:cubicBezTo>
                  <a:lnTo>
                    <a:pt x="15847" y="2020"/>
                  </a:lnTo>
                  <a:close/>
                  <a:moveTo>
                    <a:pt x="22653" y="3446"/>
                  </a:moveTo>
                  <a:cubicBezTo>
                    <a:pt x="22634" y="3442"/>
                    <a:pt x="22634" y="3440"/>
                    <a:pt x="22612" y="3438"/>
                  </a:cubicBezTo>
                  <a:cubicBezTo>
                    <a:pt x="22614" y="3444"/>
                    <a:pt x="22605" y="3479"/>
                    <a:pt x="22653" y="3446"/>
                  </a:cubicBezTo>
                  <a:close/>
                  <a:moveTo>
                    <a:pt x="11148" y="1582"/>
                  </a:moveTo>
                  <a:cubicBezTo>
                    <a:pt x="11170" y="1588"/>
                    <a:pt x="11155" y="1582"/>
                    <a:pt x="11173" y="1590"/>
                  </a:cubicBezTo>
                  <a:cubicBezTo>
                    <a:pt x="11180" y="1576"/>
                    <a:pt x="11179" y="1580"/>
                    <a:pt x="11181" y="1558"/>
                  </a:cubicBezTo>
                  <a:cubicBezTo>
                    <a:pt x="11154" y="1572"/>
                    <a:pt x="11165" y="1559"/>
                    <a:pt x="11148" y="1582"/>
                  </a:cubicBezTo>
                  <a:close/>
                  <a:moveTo>
                    <a:pt x="23204" y="4799"/>
                  </a:moveTo>
                  <a:lnTo>
                    <a:pt x="23222" y="4803"/>
                  </a:lnTo>
                  <a:cubicBezTo>
                    <a:pt x="23233" y="4803"/>
                    <a:pt x="23229" y="4799"/>
                    <a:pt x="23252" y="4799"/>
                  </a:cubicBezTo>
                  <a:lnTo>
                    <a:pt x="23252" y="4791"/>
                  </a:lnTo>
                  <a:cubicBezTo>
                    <a:pt x="23223" y="4791"/>
                    <a:pt x="23207" y="4777"/>
                    <a:pt x="23204" y="4799"/>
                  </a:cubicBezTo>
                  <a:close/>
                  <a:moveTo>
                    <a:pt x="17792" y="2668"/>
                  </a:moveTo>
                  <a:cubicBezTo>
                    <a:pt x="17808" y="2656"/>
                    <a:pt x="17818" y="2642"/>
                    <a:pt x="17824" y="2619"/>
                  </a:cubicBezTo>
                  <a:cubicBezTo>
                    <a:pt x="17802" y="2634"/>
                    <a:pt x="17795" y="2635"/>
                    <a:pt x="17792" y="2668"/>
                  </a:cubicBezTo>
                  <a:close/>
                  <a:moveTo>
                    <a:pt x="234" y="4126"/>
                  </a:moveTo>
                  <a:cubicBezTo>
                    <a:pt x="264" y="4119"/>
                    <a:pt x="257" y="4126"/>
                    <a:pt x="259" y="4094"/>
                  </a:cubicBezTo>
                  <a:lnTo>
                    <a:pt x="243" y="4094"/>
                  </a:lnTo>
                  <a:lnTo>
                    <a:pt x="234" y="4126"/>
                  </a:lnTo>
                  <a:close/>
                  <a:moveTo>
                    <a:pt x="22742" y="3697"/>
                  </a:moveTo>
                  <a:cubicBezTo>
                    <a:pt x="22761" y="3723"/>
                    <a:pt x="22746" y="3714"/>
                    <a:pt x="22783" y="3705"/>
                  </a:cubicBezTo>
                  <a:cubicBezTo>
                    <a:pt x="22770" y="3687"/>
                    <a:pt x="22766" y="3688"/>
                    <a:pt x="22742" y="3697"/>
                  </a:cubicBezTo>
                  <a:close/>
                  <a:moveTo>
                    <a:pt x="21997" y="4029"/>
                  </a:moveTo>
                  <a:lnTo>
                    <a:pt x="21988" y="4013"/>
                  </a:lnTo>
                  <a:cubicBezTo>
                    <a:pt x="21973" y="4017"/>
                    <a:pt x="21989" y="4008"/>
                    <a:pt x="21970" y="4019"/>
                  </a:cubicBezTo>
                  <a:cubicBezTo>
                    <a:pt x="21959" y="4024"/>
                    <a:pt x="21962" y="4024"/>
                    <a:pt x="21956" y="4029"/>
                  </a:cubicBezTo>
                  <a:lnTo>
                    <a:pt x="21989" y="4037"/>
                  </a:lnTo>
                  <a:lnTo>
                    <a:pt x="21973" y="4047"/>
                  </a:lnTo>
                  <a:cubicBezTo>
                    <a:pt x="21980" y="4073"/>
                    <a:pt x="21977" y="4070"/>
                    <a:pt x="22005" y="4078"/>
                  </a:cubicBezTo>
                  <a:lnTo>
                    <a:pt x="22001" y="4025"/>
                  </a:lnTo>
                  <a:cubicBezTo>
                    <a:pt x="22000" y="4026"/>
                    <a:pt x="21998" y="4028"/>
                    <a:pt x="21997" y="4029"/>
                  </a:cubicBezTo>
                  <a:close/>
                  <a:moveTo>
                    <a:pt x="5064" y="6695"/>
                  </a:moveTo>
                  <a:lnTo>
                    <a:pt x="5080" y="6695"/>
                  </a:lnTo>
                  <a:cubicBezTo>
                    <a:pt x="5079" y="6653"/>
                    <a:pt x="5087" y="6672"/>
                    <a:pt x="5064" y="6654"/>
                  </a:cubicBezTo>
                  <a:lnTo>
                    <a:pt x="5064" y="6695"/>
                  </a:lnTo>
                  <a:close/>
                  <a:moveTo>
                    <a:pt x="19104" y="1647"/>
                  </a:moveTo>
                  <a:lnTo>
                    <a:pt x="19145" y="1647"/>
                  </a:lnTo>
                  <a:cubicBezTo>
                    <a:pt x="19128" y="1624"/>
                    <a:pt x="19146" y="1632"/>
                    <a:pt x="19104" y="1631"/>
                  </a:cubicBezTo>
                  <a:lnTo>
                    <a:pt x="19104" y="1647"/>
                  </a:lnTo>
                  <a:close/>
                  <a:moveTo>
                    <a:pt x="17484" y="2166"/>
                  </a:moveTo>
                  <a:cubicBezTo>
                    <a:pt x="17526" y="2165"/>
                    <a:pt x="17507" y="2173"/>
                    <a:pt x="17524" y="2150"/>
                  </a:cubicBezTo>
                  <a:lnTo>
                    <a:pt x="17484" y="2150"/>
                  </a:lnTo>
                  <a:lnTo>
                    <a:pt x="17484" y="2166"/>
                  </a:lnTo>
                  <a:close/>
                  <a:moveTo>
                    <a:pt x="16285" y="4921"/>
                  </a:moveTo>
                  <a:lnTo>
                    <a:pt x="16325" y="4921"/>
                  </a:lnTo>
                  <a:cubicBezTo>
                    <a:pt x="16308" y="4897"/>
                    <a:pt x="16326" y="4905"/>
                    <a:pt x="16285" y="4904"/>
                  </a:cubicBezTo>
                  <a:lnTo>
                    <a:pt x="16285" y="4921"/>
                  </a:lnTo>
                  <a:close/>
                  <a:moveTo>
                    <a:pt x="20968" y="4337"/>
                  </a:moveTo>
                  <a:lnTo>
                    <a:pt x="20968" y="4321"/>
                  </a:lnTo>
                  <a:lnTo>
                    <a:pt x="20927" y="4321"/>
                  </a:lnTo>
                  <a:cubicBezTo>
                    <a:pt x="20944" y="4344"/>
                    <a:pt x="20926" y="4336"/>
                    <a:pt x="20968" y="4337"/>
                  </a:cubicBezTo>
                  <a:close/>
                  <a:moveTo>
                    <a:pt x="15661" y="5634"/>
                  </a:moveTo>
                  <a:cubicBezTo>
                    <a:pt x="15703" y="5633"/>
                    <a:pt x="15684" y="5641"/>
                    <a:pt x="15702" y="5617"/>
                  </a:cubicBezTo>
                  <a:lnTo>
                    <a:pt x="15661" y="5617"/>
                  </a:lnTo>
                  <a:lnTo>
                    <a:pt x="15661" y="5634"/>
                  </a:lnTo>
                  <a:close/>
                  <a:moveTo>
                    <a:pt x="19185" y="5496"/>
                  </a:moveTo>
                  <a:lnTo>
                    <a:pt x="19145" y="5496"/>
                  </a:lnTo>
                  <a:cubicBezTo>
                    <a:pt x="19162" y="5519"/>
                    <a:pt x="19144" y="5511"/>
                    <a:pt x="19185" y="5512"/>
                  </a:cubicBezTo>
                  <a:lnTo>
                    <a:pt x="19185" y="5496"/>
                  </a:lnTo>
                  <a:cubicBezTo>
                    <a:pt x="19248" y="5538"/>
                    <a:pt x="19233" y="5496"/>
                    <a:pt x="19315" y="5496"/>
                  </a:cubicBezTo>
                  <a:lnTo>
                    <a:pt x="19315" y="5480"/>
                  </a:lnTo>
                  <a:cubicBezTo>
                    <a:pt x="19241" y="5480"/>
                    <a:pt x="19285" y="5461"/>
                    <a:pt x="19210" y="5472"/>
                  </a:cubicBezTo>
                  <a:cubicBezTo>
                    <a:pt x="19160" y="5480"/>
                    <a:pt x="19206" y="5470"/>
                    <a:pt x="19171" y="5468"/>
                  </a:cubicBezTo>
                  <a:cubicBezTo>
                    <a:pt x="19140" y="5466"/>
                    <a:pt x="19139" y="5474"/>
                    <a:pt x="19129" y="5488"/>
                  </a:cubicBezTo>
                  <a:cubicBezTo>
                    <a:pt x="19136" y="5488"/>
                    <a:pt x="19156" y="5487"/>
                    <a:pt x="19161" y="5487"/>
                  </a:cubicBezTo>
                  <a:cubicBezTo>
                    <a:pt x="19200" y="5492"/>
                    <a:pt x="19172" y="5487"/>
                    <a:pt x="19185" y="5496"/>
                  </a:cubicBezTo>
                  <a:close/>
                  <a:moveTo>
                    <a:pt x="19461" y="2530"/>
                  </a:moveTo>
                  <a:lnTo>
                    <a:pt x="19509" y="2530"/>
                  </a:lnTo>
                  <a:cubicBezTo>
                    <a:pt x="19497" y="2513"/>
                    <a:pt x="19510" y="2514"/>
                    <a:pt x="19481" y="2515"/>
                  </a:cubicBezTo>
                  <a:cubicBezTo>
                    <a:pt x="19479" y="2515"/>
                    <a:pt x="19476" y="2516"/>
                    <a:pt x="19475" y="2516"/>
                  </a:cubicBezTo>
                  <a:lnTo>
                    <a:pt x="19462" y="2526"/>
                  </a:lnTo>
                  <a:cubicBezTo>
                    <a:pt x="19462" y="2526"/>
                    <a:pt x="19462" y="2529"/>
                    <a:pt x="19461" y="2530"/>
                  </a:cubicBezTo>
                  <a:close/>
                  <a:moveTo>
                    <a:pt x="18877" y="4442"/>
                  </a:moveTo>
                  <a:lnTo>
                    <a:pt x="18918" y="4442"/>
                  </a:lnTo>
                  <a:lnTo>
                    <a:pt x="18918" y="4426"/>
                  </a:lnTo>
                  <a:cubicBezTo>
                    <a:pt x="18896" y="4427"/>
                    <a:pt x="18881" y="4424"/>
                    <a:pt x="18877" y="4442"/>
                  </a:cubicBezTo>
                  <a:close/>
                  <a:moveTo>
                    <a:pt x="13109" y="2433"/>
                  </a:moveTo>
                  <a:lnTo>
                    <a:pt x="13149" y="2433"/>
                  </a:lnTo>
                  <a:lnTo>
                    <a:pt x="13149" y="2417"/>
                  </a:lnTo>
                  <a:cubicBezTo>
                    <a:pt x="13128" y="2417"/>
                    <a:pt x="13112" y="2414"/>
                    <a:pt x="13109" y="2433"/>
                  </a:cubicBezTo>
                  <a:close/>
                  <a:moveTo>
                    <a:pt x="18318" y="1809"/>
                  </a:moveTo>
                  <a:lnTo>
                    <a:pt x="18318" y="1825"/>
                  </a:lnTo>
                  <a:lnTo>
                    <a:pt x="18351" y="1825"/>
                  </a:lnTo>
                  <a:cubicBezTo>
                    <a:pt x="18344" y="1800"/>
                    <a:pt x="18343" y="1800"/>
                    <a:pt x="18318" y="1809"/>
                  </a:cubicBezTo>
                  <a:close/>
                  <a:moveTo>
                    <a:pt x="4278" y="6776"/>
                  </a:moveTo>
                  <a:lnTo>
                    <a:pt x="4294" y="6776"/>
                  </a:lnTo>
                  <a:lnTo>
                    <a:pt x="4294" y="6735"/>
                  </a:lnTo>
                  <a:cubicBezTo>
                    <a:pt x="4272" y="6752"/>
                    <a:pt x="4278" y="6735"/>
                    <a:pt x="4278" y="6776"/>
                  </a:cubicBezTo>
                  <a:close/>
                  <a:moveTo>
                    <a:pt x="18950" y="1639"/>
                  </a:moveTo>
                  <a:lnTo>
                    <a:pt x="18915" y="1609"/>
                  </a:lnTo>
                  <a:cubicBezTo>
                    <a:pt x="18914" y="1609"/>
                    <a:pt x="18912" y="1607"/>
                    <a:pt x="18910" y="1607"/>
                  </a:cubicBezTo>
                  <a:cubicBezTo>
                    <a:pt x="18913" y="1642"/>
                    <a:pt x="18914" y="1638"/>
                    <a:pt x="18950" y="1639"/>
                  </a:cubicBezTo>
                  <a:close/>
                  <a:moveTo>
                    <a:pt x="17662" y="2247"/>
                  </a:moveTo>
                  <a:lnTo>
                    <a:pt x="17630" y="2247"/>
                  </a:lnTo>
                  <a:cubicBezTo>
                    <a:pt x="17639" y="2282"/>
                    <a:pt x="17659" y="2277"/>
                    <a:pt x="17662" y="2247"/>
                  </a:cubicBezTo>
                  <a:close/>
                  <a:moveTo>
                    <a:pt x="16309" y="2644"/>
                  </a:moveTo>
                  <a:cubicBezTo>
                    <a:pt x="16331" y="2649"/>
                    <a:pt x="16316" y="2643"/>
                    <a:pt x="16333" y="2652"/>
                  </a:cubicBezTo>
                  <a:lnTo>
                    <a:pt x="16350" y="2619"/>
                  </a:lnTo>
                  <a:cubicBezTo>
                    <a:pt x="16318" y="2635"/>
                    <a:pt x="16329" y="2617"/>
                    <a:pt x="16309" y="2644"/>
                  </a:cubicBezTo>
                  <a:close/>
                  <a:moveTo>
                    <a:pt x="18683" y="2368"/>
                  </a:moveTo>
                  <a:cubicBezTo>
                    <a:pt x="18721" y="2358"/>
                    <a:pt x="18690" y="2356"/>
                    <a:pt x="18732" y="2352"/>
                  </a:cubicBezTo>
                  <a:cubicBezTo>
                    <a:pt x="18709" y="2321"/>
                    <a:pt x="18688" y="2356"/>
                    <a:pt x="18683" y="2368"/>
                  </a:cubicBezTo>
                  <a:close/>
                  <a:moveTo>
                    <a:pt x="22693" y="4783"/>
                  </a:moveTo>
                  <a:lnTo>
                    <a:pt x="22766" y="4783"/>
                  </a:lnTo>
                  <a:lnTo>
                    <a:pt x="22766" y="4775"/>
                  </a:lnTo>
                  <a:lnTo>
                    <a:pt x="22693" y="4775"/>
                  </a:lnTo>
                  <a:lnTo>
                    <a:pt x="22693" y="4783"/>
                  </a:lnTo>
                  <a:close/>
                  <a:moveTo>
                    <a:pt x="17654" y="5504"/>
                  </a:moveTo>
                  <a:lnTo>
                    <a:pt x="17678" y="5504"/>
                  </a:lnTo>
                  <a:lnTo>
                    <a:pt x="17678" y="5480"/>
                  </a:lnTo>
                  <a:lnTo>
                    <a:pt x="17654" y="5480"/>
                  </a:lnTo>
                  <a:lnTo>
                    <a:pt x="17654" y="5504"/>
                  </a:lnTo>
                  <a:close/>
                  <a:moveTo>
                    <a:pt x="21616" y="4929"/>
                  </a:moveTo>
                  <a:lnTo>
                    <a:pt x="21640" y="4929"/>
                  </a:lnTo>
                  <a:lnTo>
                    <a:pt x="21640" y="4904"/>
                  </a:lnTo>
                  <a:lnTo>
                    <a:pt x="21616" y="4904"/>
                  </a:lnTo>
                  <a:lnTo>
                    <a:pt x="21616" y="4929"/>
                  </a:lnTo>
                  <a:close/>
                  <a:moveTo>
                    <a:pt x="22086" y="3981"/>
                  </a:moveTo>
                  <a:lnTo>
                    <a:pt x="22110" y="3981"/>
                  </a:lnTo>
                  <a:lnTo>
                    <a:pt x="22110" y="3956"/>
                  </a:lnTo>
                  <a:lnTo>
                    <a:pt x="22086" y="3956"/>
                  </a:lnTo>
                  <a:lnTo>
                    <a:pt x="22086" y="3981"/>
                  </a:lnTo>
                  <a:close/>
                  <a:moveTo>
                    <a:pt x="18999" y="5577"/>
                  </a:moveTo>
                  <a:lnTo>
                    <a:pt x="18967" y="5577"/>
                  </a:lnTo>
                  <a:cubicBezTo>
                    <a:pt x="18976" y="5613"/>
                    <a:pt x="18989" y="5613"/>
                    <a:pt x="18999" y="5577"/>
                  </a:cubicBezTo>
                  <a:close/>
                  <a:moveTo>
                    <a:pt x="16414" y="4945"/>
                  </a:moveTo>
                  <a:cubicBezTo>
                    <a:pt x="16450" y="4935"/>
                    <a:pt x="16450" y="4922"/>
                    <a:pt x="16414" y="4912"/>
                  </a:cubicBezTo>
                  <a:lnTo>
                    <a:pt x="16414" y="4945"/>
                  </a:lnTo>
                  <a:close/>
                  <a:moveTo>
                    <a:pt x="19112" y="3713"/>
                  </a:moveTo>
                  <a:cubicBezTo>
                    <a:pt x="19105" y="3684"/>
                    <a:pt x="19112" y="3692"/>
                    <a:pt x="19080" y="3689"/>
                  </a:cubicBezTo>
                  <a:cubicBezTo>
                    <a:pt x="19088" y="3718"/>
                    <a:pt x="19081" y="3711"/>
                    <a:pt x="19112" y="3713"/>
                  </a:cubicBezTo>
                  <a:close/>
                  <a:moveTo>
                    <a:pt x="16431" y="2449"/>
                  </a:moveTo>
                  <a:cubicBezTo>
                    <a:pt x="16473" y="2449"/>
                    <a:pt x="16462" y="2457"/>
                    <a:pt x="16479" y="2433"/>
                  </a:cubicBezTo>
                  <a:cubicBezTo>
                    <a:pt x="16465" y="2433"/>
                    <a:pt x="16458" y="2432"/>
                    <a:pt x="16444" y="2435"/>
                  </a:cubicBezTo>
                  <a:cubicBezTo>
                    <a:pt x="16426" y="2440"/>
                    <a:pt x="16446" y="2432"/>
                    <a:pt x="16431" y="2449"/>
                  </a:cubicBezTo>
                  <a:close/>
                  <a:moveTo>
                    <a:pt x="20619" y="5147"/>
                  </a:moveTo>
                  <a:cubicBezTo>
                    <a:pt x="20644" y="5158"/>
                    <a:pt x="20621" y="5151"/>
                    <a:pt x="20660" y="5147"/>
                  </a:cubicBezTo>
                  <a:cubicBezTo>
                    <a:pt x="20656" y="5140"/>
                    <a:pt x="20655" y="5131"/>
                    <a:pt x="20644" y="5131"/>
                  </a:cubicBezTo>
                  <a:cubicBezTo>
                    <a:pt x="20629" y="5131"/>
                    <a:pt x="20621" y="5135"/>
                    <a:pt x="20619" y="5147"/>
                  </a:cubicBezTo>
                  <a:close/>
                  <a:moveTo>
                    <a:pt x="10622" y="6112"/>
                  </a:moveTo>
                  <a:cubicBezTo>
                    <a:pt x="10642" y="6121"/>
                    <a:pt x="10616" y="6123"/>
                    <a:pt x="10643" y="6117"/>
                  </a:cubicBezTo>
                  <a:cubicBezTo>
                    <a:pt x="10662" y="6112"/>
                    <a:pt x="10658" y="6107"/>
                    <a:pt x="10662" y="6103"/>
                  </a:cubicBezTo>
                  <a:cubicBezTo>
                    <a:pt x="10645" y="6099"/>
                    <a:pt x="10626" y="6087"/>
                    <a:pt x="10622" y="6112"/>
                  </a:cubicBezTo>
                  <a:close/>
                  <a:moveTo>
                    <a:pt x="21187" y="2603"/>
                  </a:moveTo>
                  <a:cubicBezTo>
                    <a:pt x="21208" y="2614"/>
                    <a:pt x="21195" y="2611"/>
                    <a:pt x="21227" y="2611"/>
                  </a:cubicBezTo>
                  <a:cubicBezTo>
                    <a:pt x="21219" y="2600"/>
                    <a:pt x="21192" y="2569"/>
                    <a:pt x="21187" y="2603"/>
                  </a:cubicBezTo>
                  <a:close/>
                  <a:moveTo>
                    <a:pt x="17638" y="2538"/>
                  </a:moveTo>
                  <a:lnTo>
                    <a:pt x="17638" y="2555"/>
                  </a:lnTo>
                  <a:cubicBezTo>
                    <a:pt x="17656" y="2550"/>
                    <a:pt x="17657" y="2548"/>
                    <a:pt x="17678" y="2547"/>
                  </a:cubicBezTo>
                  <a:lnTo>
                    <a:pt x="17678" y="2530"/>
                  </a:lnTo>
                  <a:cubicBezTo>
                    <a:pt x="17660" y="2535"/>
                    <a:pt x="17660" y="2536"/>
                    <a:pt x="17638" y="2538"/>
                  </a:cubicBezTo>
                  <a:close/>
                  <a:moveTo>
                    <a:pt x="16747" y="5050"/>
                  </a:moveTo>
                  <a:lnTo>
                    <a:pt x="16763" y="5050"/>
                  </a:lnTo>
                  <a:cubicBezTo>
                    <a:pt x="16765" y="5025"/>
                    <a:pt x="16763" y="5035"/>
                    <a:pt x="16771" y="5018"/>
                  </a:cubicBezTo>
                  <a:lnTo>
                    <a:pt x="16747" y="5018"/>
                  </a:lnTo>
                  <a:lnTo>
                    <a:pt x="16747" y="5050"/>
                  </a:lnTo>
                  <a:close/>
                  <a:moveTo>
                    <a:pt x="18181" y="5123"/>
                  </a:moveTo>
                  <a:cubicBezTo>
                    <a:pt x="18206" y="5125"/>
                    <a:pt x="18196" y="5123"/>
                    <a:pt x="18213" y="5131"/>
                  </a:cubicBezTo>
                  <a:lnTo>
                    <a:pt x="18213" y="5107"/>
                  </a:lnTo>
                  <a:lnTo>
                    <a:pt x="18181" y="5107"/>
                  </a:lnTo>
                  <a:lnTo>
                    <a:pt x="18181" y="5123"/>
                  </a:lnTo>
                  <a:close/>
                  <a:moveTo>
                    <a:pt x="21065" y="3981"/>
                  </a:moveTo>
                  <a:cubicBezTo>
                    <a:pt x="21103" y="3970"/>
                    <a:pt x="21074" y="3964"/>
                    <a:pt x="21114" y="3964"/>
                  </a:cubicBezTo>
                  <a:lnTo>
                    <a:pt x="21114" y="3956"/>
                  </a:lnTo>
                  <a:cubicBezTo>
                    <a:pt x="21085" y="3956"/>
                    <a:pt x="21066" y="3951"/>
                    <a:pt x="21065" y="3981"/>
                  </a:cubicBezTo>
                  <a:close/>
                  <a:moveTo>
                    <a:pt x="21170" y="5496"/>
                  </a:moveTo>
                  <a:cubicBezTo>
                    <a:pt x="21194" y="5529"/>
                    <a:pt x="21176" y="5504"/>
                    <a:pt x="21219" y="5504"/>
                  </a:cubicBezTo>
                  <a:lnTo>
                    <a:pt x="21219" y="5496"/>
                  </a:lnTo>
                  <a:cubicBezTo>
                    <a:pt x="21186" y="5496"/>
                    <a:pt x="21199" y="5485"/>
                    <a:pt x="21170" y="5496"/>
                  </a:cubicBezTo>
                  <a:close/>
                  <a:moveTo>
                    <a:pt x="10970" y="1696"/>
                  </a:moveTo>
                  <a:lnTo>
                    <a:pt x="11019" y="1696"/>
                  </a:lnTo>
                  <a:lnTo>
                    <a:pt x="11019" y="1680"/>
                  </a:lnTo>
                  <a:cubicBezTo>
                    <a:pt x="11004" y="1681"/>
                    <a:pt x="10992" y="1682"/>
                    <a:pt x="10985" y="1683"/>
                  </a:cubicBezTo>
                  <a:cubicBezTo>
                    <a:pt x="10963" y="1688"/>
                    <a:pt x="10986" y="1677"/>
                    <a:pt x="10970" y="1696"/>
                  </a:cubicBezTo>
                  <a:close/>
                  <a:moveTo>
                    <a:pt x="20263" y="3196"/>
                  </a:moveTo>
                  <a:lnTo>
                    <a:pt x="20263" y="3203"/>
                  </a:lnTo>
                  <a:cubicBezTo>
                    <a:pt x="20296" y="3203"/>
                    <a:pt x="20289" y="3200"/>
                    <a:pt x="20312" y="3211"/>
                  </a:cubicBezTo>
                  <a:lnTo>
                    <a:pt x="20312" y="3187"/>
                  </a:lnTo>
                  <a:lnTo>
                    <a:pt x="20263" y="3196"/>
                  </a:lnTo>
                  <a:close/>
                  <a:moveTo>
                    <a:pt x="20336" y="2717"/>
                  </a:moveTo>
                  <a:cubicBezTo>
                    <a:pt x="20360" y="2717"/>
                    <a:pt x="20365" y="2720"/>
                    <a:pt x="20384" y="2725"/>
                  </a:cubicBezTo>
                  <a:cubicBezTo>
                    <a:pt x="20370" y="2705"/>
                    <a:pt x="20368" y="2703"/>
                    <a:pt x="20336" y="2700"/>
                  </a:cubicBezTo>
                  <a:lnTo>
                    <a:pt x="20336" y="2717"/>
                  </a:lnTo>
                  <a:close/>
                  <a:moveTo>
                    <a:pt x="21097" y="4556"/>
                  </a:moveTo>
                  <a:lnTo>
                    <a:pt x="21081" y="4556"/>
                  </a:lnTo>
                  <a:cubicBezTo>
                    <a:pt x="21081" y="4529"/>
                    <a:pt x="21096" y="4554"/>
                    <a:pt x="21097" y="4556"/>
                  </a:cubicBezTo>
                  <a:close/>
                  <a:moveTo>
                    <a:pt x="21081" y="4556"/>
                  </a:moveTo>
                  <a:lnTo>
                    <a:pt x="21081" y="4580"/>
                  </a:lnTo>
                  <a:cubicBezTo>
                    <a:pt x="21119" y="4577"/>
                    <a:pt x="21095" y="4589"/>
                    <a:pt x="21114" y="4564"/>
                  </a:cubicBezTo>
                  <a:lnTo>
                    <a:pt x="21097" y="4556"/>
                  </a:lnTo>
                  <a:cubicBezTo>
                    <a:pt x="21144" y="4556"/>
                    <a:pt x="21157" y="4555"/>
                    <a:pt x="21195" y="4564"/>
                  </a:cubicBezTo>
                  <a:cubicBezTo>
                    <a:pt x="21184" y="4526"/>
                    <a:pt x="21131" y="4538"/>
                    <a:pt x="21121" y="4539"/>
                  </a:cubicBezTo>
                  <a:cubicBezTo>
                    <a:pt x="21080" y="4543"/>
                    <a:pt x="21050" y="4524"/>
                    <a:pt x="21008" y="4523"/>
                  </a:cubicBezTo>
                  <a:lnTo>
                    <a:pt x="21008" y="4540"/>
                  </a:lnTo>
                  <a:cubicBezTo>
                    <a:pt x="21032" y="4545"/>
                    <a:pt x="21058" y="4550"/>
                    <a:pt x="21081" y="4556"/>
                  </a:cubicBezTo>
                  <a:close/>
                  <a:moveTo>
                    <a:pt x="8175" y="1469"/>
                  </a:moveTo>
                  <a:lnTo>
                    <a:pt x="8175" y="1485"/>
                  </a:lnTo>
                  <a:cubicBezTo>
                    <a:pt x="8192" y="1484"/>
                    <a:pt x="8188" y="1489"/>
                    <a:pt x="8202" y="1480"/>
                  </a:cubicBezTo>
                  <a:cubicBezTo>
                    <a:pt x="8218" y="1471"/>
                    <a:pt x="8209" y="1478"/>
                    <a:pt x="8215" y="1461"/>
                  </a:cubicBezTo>
                  <a:cubicBezTo>
                    <a:pt x="8197" y="1465"/>
                    <a:pt x="8197" y="1467"/>
                    <a:pt x="8175" y="1469"/>
                  </a:cubicBezTo>
                  <a:close/>
                  <a:moveTo>
                    <a:pt x="17012" y="1467"/>
                  </a:moveTo>
                  <a:lnTo>
                    <a:pt x="17063" y="1469"/>
                  </a:lnTo>
                  <a:lnTo>
                    <a:pt x="17040" y="1443"/>
                  </a:lnTo>
                  <a:lnTo>
                    <a:pt x="17012" y="1467"/>
                  </a:lnTo>
                  <a:close/>
                  <a:moveTo>
                    <a:pt x="15904" y="2522"/>
                  </a:moveTo>
                  <a:cubicBezTo>
                    <a:pt x="15905" y="2523"/>
                    <a:pt x="15923" y="2550"/>
                    <a:pt x="15928" y="2498"/>
                  </a:cubicBezTo>
                  <a:cubicBezTo>
                    <a:pt x="15873" y="2513"/>
                    <a:pt x="15904" y="2522"/>
                    <a:pt x="15904" y="2522"/>
                  </a:cubicBezTo>
                  <a:close/>
                  <a:moveTo>
                    <a:pt x="21462" y="983"/>
                  </a:moveTo>
                  <a:cubicBezTo>
                    <a:pt x="21484" y="985"/>
                    <a:pt x="21484" y="987"/>
                    <a:pt x="21502" y="991"/>
                  </a:cubicBezTo>
                  <a:cubicBezTo>
                    <a:pt x="21500" y="979"/>
                    <a:pt x="21501" y="967"/>
                    <a:pt x="21486" y="967"/>
                  </a:cubicBezTo>
                  <a:cubicBezTo>
                    <a:pt x="21472" y="967"/>
                    <a:pt x="21464" y="971"/>
                    <a:pt x="21462" y="983"/>
                  </a:cubicBezTo>
                  <a:close/>
                  <a:moveTo>
                    <a:pt x="16714" y="5334"/>
                  </a:moveTo>
                  <a:cubicBezTo>
                    <a:pt x="16756" y="5334"/>
                    <a:pt x="16746" y="5341"/>
                    <a:pt x="16763" y="5318"/>
                  </a:cubicBezTo>
                  <a:cubicBezTo>
                    <a:pt x="16739" y="5318"/>
                    <a:pt x="16718" y="5313"/>
                    <a:pt x="16714" y="5334"/>
                  </a:cubicBezTo>
                  <a:close/>
                  <a:moveTo>
                    <a:pt x="22021" y="4734"/>
                  </a:moveTo>
                  <a:lnTo>
                    <a:pt x="22053" y="4734"/>
                  </a:lnTo>
                  <a:cubicBezTo>
                    <a:pt x="22050" y="4697"/>
                    <a:pt x="22062" y="4720"/>
                    <a:pt x="22037" y="4702"/>
                  </a:cubicBezTo>
                  <a:cubicBezTo>
                    <a:pt x="22031" y="4725"/>
                    <a:pt x="22034" y="4715"/>
                    <a:pt x="22021" y="4734"/>
                  </a:cubicBezTo>
                  <a:close/>
                  <a:moveTo>
                    <a:pt x="21859" y="4645"/>
                  </a:moveTo>
                  <a:cubicBezTo>
                    <a:pt x="21846" y="4628"/>
                    <a:pt x="21836" y="4624"/>
                    <a:pt x="21818" y="4613"/>
                  </a:cubicBezTo>
                  <a:cubicBezTo>
                    <a:pt x="21821" y="4648"/>
                    <a:pt x="21823" y="4644"/>
                    <a:pt x="21859" y="4645"/>
                  </a:cubicBezTo>
                  <a:close/>
                  <a:moveTo>
                    <a:pt x="22345" y="4767"/>
                  </a:moveTo>
                  <a:lnTo>
                    <a:pt x="22345" y="4750"/>
                  </a:lnTo>
                  <a:cubicBezTo>
                    <a:pt x="22313" y="4750"/>
                    <a:pt x="22326" y="4753"/>
                    <a:pt x="22305" y="4742"/>
                  </a:cubicBezTo>
                  <a:cubicBezTo>
                    <a:pt x="22308" y="4775"/>
                    <a:pt x="22296" y="4760"/>
                    <a:pt x="22322" y="4764"/>
                  </a:cubicBezTo>
                  <a:lnTo>
                    <a:pt x="22345" y="4767"/>
                  </a:lnTo>
                  <a:close/>
                  <a:moveTo>
                    <a:pt x="17127" y="4532"/>
                  </a:moveTo>
                  <a:cubicBezTo>
                    <a:pt x="17161" y="4523"/>
                    <a:pt x="17152" y="4526"/>
                    <a:pt x="17152" y="4483"/>
                  </a:cubicBezTo>
                  <a:lnTo>
                    <a:pt x="17136" y="4483"/>
                  </a:lnTo>
                  <a:cubicBezTo>
                    <a:pt x="17144" y="4517"/>
                    <a:pt x="17145" y="4505"/>
                    <a:pt x="17127" y="4532"/>
                  </a:cubicBezTo>
                  <a:close/>
                  <a:moveTo>
                    <a:pt x="18294" y="4888"/>
                  </a:moveTo>
                  <a:cubicBezTo>
                    <a:pt x="18277" y="4865"/>
                    <a:pt x="18295" y="4873"/>
                    <a:pt x="18254" y="4872"/>
                  </a:cubicBezTo>
                  <a:cubicBezTo>
                    <a:pt x="18263" y="4906"/>
                    <a:pt x="18260" y="4891"/>
                    <a:pt x="18294" y="4888"/>
                  </a:cubicBezTo>
                  <a:close/>
                  <a:moveTo>
                    <a:pt x="8353" y="1477"/>
                  </a:moveTo>
                  <a:cubicBezTo>
                    <a:pt x="8383" y="1475"/>
                    <a:pt x="8383" y="1474"/>
                    <a:pt x="8385" y="1445"/>
                  </a:cubicBezTo>
                  <a:cubicBezTo>
                    <a:pt x="8357" y="1460"/>
                    <a:pt x="8362" y="1443"/>
                    <a:pt x="8353" y="1477"/>
                  </a:cubicBezTo>
                  <a:close/>
                  <a:moveTo>
                    <a:pt x="21349" y="3041"/>
                  </a:moveTo>
                  <a:cubicBezTo>
                    <a:pt x="21361" y="3014"/>
                    <a:pt x="21360" y="3011"/>
                    <a:pt x="21324" y="3008"/>
                  </a:cubicBezTo>
                  <a:cubicBezTo>
                    <a:pt x="21332" y="3037"/>
                    <a:pt x="21327" y="3027"/>
                    <a:pt x="21349" y="3041"/>
                  </a:cubicBezTo>
                  <a:close/>
                  <a:moveTo>
                    <a:pt x="17849" y="5123"/>
                  </a:moveTo>
                  <a:cubicBezTo>
                    <a:pt x="17841" y="5095"/>
                    <a:pt x="17845" y="5105"/>
                    <a:pt x="17824" y="5091"/>
                  </a:cubicBezTo>
                  <a:cubicBezTo>
                    <a:pt x="17812" y="5117"/>
                    <a:pt x="17813" y="5120"/>
                    <a:pt x="17849" y="5123"/>
                  </a:cubicBezTo>
                  <a:close/>
                  <a:moveTo>
                    <a:pt x="19307" y="2765"/>
                  </a:moveTo>
                  <a:lnTo>
                    <a:pt x="19331" y="2765"/>
                  </a:lnTo>
                  <a:lnTo>
                    <a:pt x="19331" y="2733"/>
                  </a:lnTo>
                  <a:cubicBezTo>
                    <a:pt x="19297" y="2751"/>
                    <a:pt x="19310" y="2727"/>
                    <a:pt x="19307" y="2765"/>
                  </a:cubicBezTo>
                  <a:close/>
                  <a:moveTo>
                    <a:pt x="15936" y="5309"/>
                  </a:moveTo>
                  <a:lnTo>
                    <a:pt x="15977" y="5309"/>
                  </a:lnTo>
                  <a:lnTo>
                    <a:pt x="15977" y="5293"/>
                  </a:lnTo>
                  <a:lnTo>
                    <a:pt x="15936" y="5293"/>
                  </a:lnTo>
                  <a:lnTo>
                    <a:pt x="15936" y="5309"/>
                  </a:lnTo>
                  <a:close/>
                  <a:moveTo>
                    <a:pt x="20806" y="5147"/>
                  </a:moveTo>
                  <a:lnTo>
                    <a:pt x="20846" y="5147"/>
                  </a:lnTo>
                  <a:lnTo>
                    <a:pt x="20846" y="5131"/>
                  </a:lnTo>
                  <a:lnTo>
                    <a:pt x="20806" y="5131"/>
                  </a:lnTo>
                  <a:lnTo>
                    <a:pt x="20806" y="5147"/>
                  </a:lnTo>
                  <a:close/>
                  <a:moveTo>
                    <a:pt x="9333" y="1420"/>
                  </a:moveTo>
                  <a:cubicBezTo>
                    <a:pt x="9334" y="1420"/>
                    <a:pt x="9349" y="1428"/>
                    <a:pt x="9350" y="1428"/>
                  </a:cubicBezTo>
                  <a:cubicBezTo>
                    <a:pt x="9372" y="1428"/>
                    <a:pt x="9365" y="1425"/>
                    <a:pt x="9374" y="1412"/>
                  </a:cubicBezTo>
                  <a:cubicBezTo>
                    <a:pt x="9356" y="1408"/>
                    <a:pt x="9338" y="1396"/>
                    <a:pt x="9333" y="1420"/>
                  </a:cubicBezTo>
                  <a:close/>
                  <a:moveTo>
                    <a:pt x="11059" y="1696"/>
                  </a:moveTo>
                  <a:cubicBezTo>
                    <a:pt x="11080" y="1705"/>
                    <a:pt x="11075" y="1702"/>
                    <a:pt x="11100" y="1696"/>
                  </a:cubicBezTo>
                  <a:lnTo>
                    <a:pt x="11100" y="1680"/>
                  </a:lnTo>
                  <a:cubicBezTo>
                    <a:pt x="11071" y="1686"/>
                    <a:pt x="11062" y="1678"/>
                    <a:pt x="11059" y="1696"/>
                  </a:cubicBezTo>
                  <a:close/>
                  <a:moveTo>
                    <a:pt x="21397" y="4037"/>
                  </a:moveTo>
                  <a:cubicBezTo>
                    <a:pt x="21360" y="4040"/>
                    <a:pt x="21383" y="4029"/>
                    <a:pt x="21365" y="4054"/>
                  </a:cubicBezTo>
                  <a:cubicBezTo>
                    <a:pt x="21404" y="4053"/>
                    <a:pt x="21405" y="4053"/>
                    <a:pt x="21405" y="4013"/>
                  </a:cubicBezTo>
                  <a:lnTo>
                    <a:pt x="21397" y="4013"/>
                  </a:lnTo>
                  <a:lnTo>
                    <a:pt x="21397" y="4037"/>
                  </a:lnTo>
                  <a:close/>
                  <a:moveTo>
                    <a:pt x="15685" y="2628"/>
                  </a:moveTo>
                  <a:cubicBezTo>
                    <a:pt x="15722" y="2627"/>
                    <a:pt x="15726" y="2625"/>
                    <a:pt x="15742" y="2603"/>
                  </a:cubicBezTo>
                  <a:cubicBezTo>
                    <a:pt x="15710" y="2611"/>
                    <a:pt x="15701" y="2606"/>
                    <a:pt x="15685" y="2628"/>
                  </a:cubicBezTo>
                  <a:close/>
                  <a:moveTo>
                    <a:pt x="16439" y="2636"/>
                  </a:moveTo>
                  <a:lnTo>
                    <a:pt x="16423" y="2652"/>
                  </a:lnTo>
                  <a:cubicBezTo>
                    <a:pt x="16456" y="2652"/>
                    <a:pt x="16449" y="2655"/>
                    <a:pt x="16471" y="2644"/>
                  </a:cubicBezTo>
                  <a:cubicBezTo>
                    <a:pt x="16453" y="2619"/>
                    <a:pt x="16474" y="2628"/>
                    <a:pt x="16439" y="2636"/>
                  </a:cubicBezTo>
                  <a:lnTo>
                    <a:pt x="16439" y="2619"/>
                  </a:lnTo>
                  <a:cubicBezTo>
                    <a:pt x="16396" y="2619"/>
                    <a:pt x="16399" y="2611"/>
                    <a:pt x="16390" y="2644"/>
                  </a:cubicBezTo>
                  <a:cubicBezTo>
                    <a:pt x="16413" y="2633"/>
                    <a:pt x="16406" y="2636"/>
                    <a:pt x="16439" y="2636"/>
                  </a:cubicBezTo>
                  <a:close/>
                  <a:moveTo>
                    <a:pt x="21891" y="4783"/>
                  </a:moveTo>
                  <a:lnTo>
                    <a:pt x="21881" y="4778"/>
                  </a:lnTo>
                  <a:cubicBezTo>
                    <a:pt x="21881" y="4778"/>
                    <a:pt x="21878" y="4777"/>
                    <a:pt x="21876" y="4777"/>
                  </a:cubicBezTo>
                  <a:lnTo>
                    <a:pt x="21861" y="4777"/>
                  </a:lnTo>
                  <a:cubicBezTo>
                    <a:pt x="21859" y="4777"/>
                    <a:pt x="21846" y="4775"/>
                    <a:pt x="21843" y="4775"/>
                  </a:cubicBezTo>
                  <a:cubicBezTo>
                    <a:pt x="21850" y="4789"/>
                    <a:pt x="21849" y="4785"/>
                    <a:pt x="21851" y="4807"/>
                  </a:cubicBezTo>
                  <a:cubicBezTo>
                    <a:pt x="21868" y="4789"/>
                    <a:pt x="21868" y="4794"/>
                    <a:pt x="21891" y="4783"/>
                  </a:cubicBezTo>
                  <a:lnTo>
                    <a:pt x="21891" y="4815"/>
                  </a:lnTo>
                  <a:cubicBezTo>
                    <a:pt x="21918" y="4785"/>
                    <a:pt x="21914" y="4801"/>
                    <a:pt x="21924" y="4775"/>
                  </a:cubicBezTo>
                  <a:lnTo>
                    <a:pt x="21964" y="4775"/>
                  </a:lnTo>
                  <a:lnTo>
                    <a:pt x="21964" y="4750"/>
                  </a:lnTo>
                  <a:lnTo>
                    <a:pt x="21989" y="4750"/>
                  </a:lnTo>
                  <a:cubicBezTo>
                    <a:pt x="21992" y="4784"/>
                    <a:pt x="21990" y="4778"/>
                    <a:pt x="22039" y="4783"/>
                  </a:cubicBezTo>
                  <a:cubicBezTo>
                    <a:pt x="22059" y="4785"/>
                    <a:pt x="22043" y="4790"/>
                    <a:pt x="22078" y="4767"/>
                  </a:cubicBezTo>
                  <a:cubicBezTo>
                    <a:pt x="22095" y="4775"/>
                    <a:pt x="22110" y="4781"/>
                    <a:pt x="22134" y="4783"/>
                  </a:cubicBezTo>
                  <a:cubicBezTo>
                    <a:pt x="22127" y="4810"/>
                    <a:pt x="22117" y="4813"/>
                    <a:pt x="22086" y="4813"/>
                  </a:cubicBezTo>
                  <a:cubicBezTo>
                    <a:pt x="22052" y="4814"/>
                    <a:pt x="22085" y="4804"/>
                    <a:pt x="22057" y="4813"/>
                  </a:cubicBezTo>
                  <a:cubicBezTo>
                    <a:pt x="22023" y="4822"/>
                    <a:pt x="22047" y="4806"/>
                    <a:pt x="22037" y="4831"/>
                  </a:cubicBezTo>
                  <a:cubicBezTo>
                    <a:pt x="22073" y="4845"/>
                    <a:pt x="22037" y="4832"/>
                    <a:pt x="22058" y="4830"/>
                  </a:cubicBezTo>
                  <a:cubicBezTo>
                    <a:pt x="22079" y="4827"/>
                    <a:pt x="22134" y="4823"/>
                    <a:pt x="22151" y="4831"/>
                  </a:cubicBezTo>
                  <a:cubicBezTo>
                    <a:pt x="22155" y="4777"/>
                    <a:pt x="22207" y="4757"/>
                    <a:pt x="22255" y="4760"/>
                  </a:cubicBezTo>
                  <a:cubicBezTo>
                    <a:pt x="22293" y="4762"/>
                    <a:pt x="22274" y="4781"/>
                    <a:pt x="22296" y="4750"/>
                  </a:cubicBezTo>
                  <a:cubicBezTo>
                    <a:pt x="22268" y="4737"/>
                    <a:pt x="22233" y="4741"/>
                    <a:pt x="22199" y="4758"/>
                  </a:cubicBezTo>
                  <a:cubicBezTo>
                    <a:pt x="22170" y="4714"/>
                    <a:pt x="22177" y="4753"/>
                    <a:pt x="22110" y="4718"/>
                  </a:cubicBezTo>
                  <a:lnTo>
                    <a:pt x="22094" y="4734"/>
                  </a:lnTo>
                  <a:cubicBezTo>
                    <a:pt x="22111" y="4764"/>
                    <a:pt x="22089" y="4754"/>
                    <a:pt x="22064" y="4749"/>
                  </a:cubicBezTo>
                  <a:cubicBezTo>
                    <a:pt x="22007" y="4737"/>
                    <a:pt x="22052" y="4746"/>
                    <a:pt x="22005" y="4758"/>
                  </a:cubicBezTo>
                  <a:cubicBezTo>
                    <a:pt x="21990" y="4736"/>
                    <a:pt x="21991" y="4747"/>
                    <a:pt x="21997" y="4718"/>
                  </a:cubicBezTo>
                  <a:cubicBezTo>
                    <a:pt x="21975" y="4717"/>
                    <a:pt x="21967" y="4715"/>
                    <a:pt x="21958" y="4715"/>
                  </a:cubicBezTo>
                  <a:cubicBezTo>
                    <a:pt x="21945" y="4716"/>
                    <a:pt x="21924" y="4718"/>
                    <a:pt x="21908" y="4718"/>
                  </a:cubicBezTo>
                  <a:lnTo>
                    <a:pt x="21908" y="4734"/>
                  </a:lnTo>
                  <a:cubicBezTo>
                    <a:pt x="21885" y="4745"/>
                    <a:pt x="21898" y="4745"/>
                    <a:pt x="21875" y="4734"/>
                  </a:cubicBezTo>
                  <a:cubicBezTo>
                    <a:pt x="21893" y="4784"/>
                    <a:pt x="21885" y="4729"/>
                    <a:pt x="21895" y="4763"/>
                  </a:cubicBezTo>
                  <a:cubicBezTo>
                    <a:pt x="21900" y="4782"/>
                    <a:pt x="21896" y="4777"/>
                    <a:pt x="21891" y="4783"/>
                  </a:cubicBezTo>
                  <a:close/>
                  <a:moveTo>
                    <a:pt x="15045" y="1850"/>
                  </a:moveTo>
                  <a:cubicBezTo>
                    <a:pt x="15084" y="1853"/>
                    <a:pt x="15061" y="1860"/>
                    <a:pt x="15086" y="1850"/>
                  </a:cubicBezTo>
                  <a:cubicBezTo>
                    <a:pt x="15069" y="1826"/>
                    <a:pt x="15087" y="1834"/>
                    <a:pt x="15045" y="1834"/>
                  </a:cubicBezTo>
                  <a:lnTo>
                    <a:pt x="15045" y="1850"/>
                  </a:lnTo>
                  <a:close/>
                  <a:moveTo>
                    <a:pt x="21146" y="5147"/>
                  </a:moveTo>
                  <a:cubicBezTo>
                    <a:pt x="21135" y="5142"/>
                    <a:pt x="21107" y="5134"/>
                    <a:pt x="21117" y="5161"/>
                  </a:cubicBezTo>
                  <a:cubicBezTo>
                    <a:pt x="21121" y="5173"/>
                    <a:pt x="21123" y="5171"/>
                    <a:pt x="21133" y="5167"/>
                  </a:cubicBezTo>
                  <a:cubicBezTo>
                    <a:pt x="21157" y="5156"/>
                    <a:pt x="21138" y="5169"/>
                    <a:pt x="21146" y="5147"/>
                  </a:cubicBezTo>
                  <a:close/>
                  <a:moveTo>
                    <a:pt x="18019" y="2611"/>
                  </a:moveTo>
                  <a:cubicBezTo>
                    <a:pt x="18039" y="2590"/>
                    <a:pt x="18042" y="2611"/>
                    <a:pt x="18043" y="2571"/>
                  </a:cubicBezTo>
                  <a:cubicBezTo>
                    <a:pt x="18012" y="2579"/>
                    <a:pt x="18019" y="2573"/>
                    <a:pt x="18019" y="2611"/>
                  </a:cubicBezTo>
                  <a:close/>
                  <a:moveTo>
                    <a:pt x="14292" y="2255"/>
                  </a:moveTo>
                  <a:lnTo>
                    <a:pt x="14292" y="2271"/>
                  </a:lnTo>
                  <a:cubicBezTo>
                    <a:pt x="14333" y="2270"/>
                    <a:pt x="14315" y="2278"/>
                    <a:pt x="14332" y="2255"/>
                  </a:cubicBezTo>
                  <a:cubicBezTo>
                    <a:pt x="14310" y="2246"/>
                    <a:pt x="14328" y="2251"/>
                    <a:pt x="14292" y="2255"/>
                  </a:cubicBezTo>
                  <a:close/>
                  <a:moveTo>
                    <a:pt x="21284" y="3008"/>
                  </a:moveTo>
                  <a:lnTo>
                    <a:pt x="21284" y="3025"/>
                  </a:lnTo>
                  <a:cubicBezTo>
                    <a:pt x="21309" y="3027"/>
                    <a:pt x="21299" y="3024"/>
                    <a:pt x="21316" y="3033"/>
                  </a:cubicBezTo>
                  <a:cubicBezTo>
                    <a:pt x="21314" y="3008"/>
                    <a:pt x="21316" y="3017"/>
                    <a:pt x="21308" y="3000"/>
                  </a:cubicBezTo>
                  <a:cubicBezTo>
                    <a:pt x="21294" y="3008"/>
                    <a:pt x="21292" y="3005"/>
                    <a:pt x="21284" y="3008"/>
                  </a:cubicBezTo>
                  <a:close/>
                  <a:moveTo>
                    <a:pt x="13968" y="2360"/>
                  </a:moveTo>
                  <a:cubicBezTo>
                    <a:pt x="14000" y="2351"/>
                    <a:pt x="13991" y="2358"/>
                    <a:pt x="13992" y="2320"/>
                  </a:cubicBezTo>
                  <a:cubicBezTo>
                    <a:pt x="13971" y="2334"/>
                    <a:pt x="13970" y="2328"/>
                    <a:pt x="13968" y="2360"/>
                  </a:cubicBezTo>
                  <a:close/>
                  <a:moveTo>
                    <a:pt x="21114" y="5504"/>
                  </a:moveTo>
                  <a:cubicBezTo>
                    <a:pt x="21143" y="5510"/>
                    <a:pt x="21148" y="5516"/>
                    <a:pt x="21162" y="5496"/>
                  </a:cubicBezTo>
                  <a:cubicBezTo>
                    <a:pt x="21137" y="5494"/>
                    <a:pt x="21118" y="5478"/>
                    <a:pt x="21114" y="5504"/>
                  </a:cubicBezTo>
                  <a:close/>
                  <a:moveTo>
                    <a:pt x="20555" y="5253"/>
                  </a:moveTo>
                  <a:lnTo>
                    <a:pt x="20555" y="5236"/>
                  </a:lnTo>
                  <a:cubicBezTo>
                    <a:pt x="20536" y="5232"/>
                    <a:pt x="20536" y="5230"/>
                    <a:pt x="20514" y="5228"/>
                  </a:cubicBezTo>
                  <a:cubicBezTo>
                    <a:pt x="20521" y="5256"/>
                    <a:pt x="20507" y="5243"/>
                    <a:pt x="20555" y="5253"/>
                  </a:cubicBezTo>
                  <a:close/>
                  <a:moveTo>
                    <a:pt x="17670" y="5099"/>
                  </a:moveTo>
                  <a:cubicBezTo>
                    <a:pt x="17688" y="5122"/>
                    <a:pt x="17669" y="5114"/>
                    <a:pt x="17711" y="5115"/>
                  </a:cubicBezTo>
                  <a:cubicBezTo>
                    <a:pt x="17703" y="5087"/>
                    <a:pt x="17696" y="5089"/>
                    <a:pt x="17670" y="5099"/>
                  </a:cubicBezTo>
                  <a:close/>
                  <a:moveTo>
                    <a:pt x="19955" y="4548"/>
                  </a:moveTo>
                  <a:lnTo>
                    <a:pt x="19955" y="4532"/>
                  </a:lnTo>
                  <a:cubicBezTo>
                    <a:pt x="19919" y="4531"/>
                    <a:pt x="19930" y="4526"/>
                    <a:pt x="19898" y="4523"/>
                  </a:cubicBezTo>
                  <a:cubicBezTo>
                    <a:pt x="19900" y="4525"/>
                    <a:pt x="19902" y="4525"/>
                    <a:pt x="19903" y="4527"/>
                  </a:cubicBezTo>
                  <a:cubicBezTo>
                    <a:pt x="19903" y="4530"/>
                    <a:pt x="19906" y="4530"/>
                    <a:pt x="19907" y="4531"/>
                  </a:cubicBezTo>
                  <a:cubicBezTo>
                    <a:pt x="19919" y="4539"/>
                    <a:pt x="19911" y="4535"/>
                    <a:pt x="19922" y="4540"/>
                  </a:cubicBezTo>
                  <a:cubicBezTo>
                    <a:pt x="19934" y="4546"/>
                    <a:pt x="19936" y="4546"/>
                    <a:pt x="19955" y="4548"/>
                  </a:cubicBezTo>
                  <a:close/>
                  <a:moveTo>
                    <a:pt x="14940" y="2441"/>
                  </a:moveTo>
                  <a:cubicBezTo>
                    <a:pt x="14962" y="2439"/>
                    <a:pt x="14962" y="2437"/>
                    <a:pt x="14980" y="2433"/>
                  </a:cubicBezTo>
                  <a:lnTo>
                    <a:pt x="14980" y="2417"/>
                  </a:lnTo>
                  <a:cubicBezTo>
                    <a:pt x="14933" y="2418"/>
                    <a:pt x="14959" y="2415"/>
                    <a:pt x="14940" y="2441"/>
                  </a:cubicBezTo>
                  <a:close/>
                  <a:moveTo>
                    <a:pt x="23277" y="3211"/>
                  </a:moveTo>
                  <a:cubicBezTo>
                    <a:pt x="23306" y="3236"/>
                    <a:pt x="23317" y="3203"/>
                    <a:pt x="23317" y="3203"/>
                  </a:cubicBezTo>
                  <a:lnTo>
                    <a:pt x="23311" y="3199"/>
                  </a:lnTo>
                  <a:cubicBezTo>
                    <a:pt x="23310" y="3199"/>
                    <a:pt x="23300" y="3197"/>
                    <a:pt x="23298" y="3197"/>
                  </a:cubicBezTo>
                  <a:cubicBezTo>
                    <a:pt x="23286" y="3198"/>
                    <a:pt x="23279" y="3197"/>
                    <a:pt x="23277" y="3211"/>
                  </a:cubicBezTo>
                  <a:close/>
                  <a:moveTo>
                    <a:pt x="20190" y="4572"/>
                  </a:moveTo>
                  <a:lnTo>
                    <a:pt x="20190" y="4548"/>
                  </a:lnTo>
                  <a:lnTo>
                    <a:pt x="20158" y="4548"/>
                  </a:lnTo>
                  <a:cubicBezTo>
                    <a:pt x="20165" y="4577"/>
                    <a:pt x="20158" y="4569"/>
                    <a:pt x="20190" y="4572"/>
                  </a:cubicBezTo>
                  <a:close/>
                  <a:moveTo>
                    <a:pt x="21397" y="3454"/>
                  </a:moveTo>
                  <a:lnTo>
                    <a:pt x="21430" y="3454"/>
                  </a:lnTo>
                  <a:cubicBezTo>
                    <a:pt x="21422" y="3425"/>
                    <a:pt x="21429" y="3432"/>
                    <a:pt x="21397" y="3430"/>
                  </a:cubicBezTo>
                  <a:lnTo>
                    <a:pt x="21397" y="3454"/>
                  </a:lnTo>
                  <a:close/>
                  <a:moveTo>
                    <a:pt x="21235" y="2611"/>
                  </a:moveTo>
                  <a:cubicBezTo>
                    <a:pt x="21270" y="2604"/>
                    <a:pt x="21244" y="2608"/>
                    <a:pt x="21284" y="2611"/>
                  </a:cubicBezTo>
                  <a:lnTo>
                    <a:pt x="21284" y="2595"/>
                  </a:lnTo>
                  <a:lnTo>
                    <a:pt x="21235" y="2595"/>
                  </a:lnTo>
                  <a:lnTo>
                    <a:pt x="21235" y="2611"/>
                  </a:lnTo>
                  <a:close/>
                  <a:moveTo>
                    <a:pt x="7729" y="1509"/>
                  </a:moveTo>
                  <a:lnTo>
                    <a:pt x="7762" y="1509"/>
                  </a:lnTo>
                  <a:lnTo>
                    <a:pt x="7762" y="1485"/>
                  </a:lnTo>
                  <a:cubicBezTo>
                    <a:pt x="7738" y="1487"/>
                    <a:pt x="7730" y="1485"/>
                    <a:pt x="7729" y="1509"/>
                  </a:cubicBezTo>
                  <a:close/>
                  <a:moveTo>
                    <a:pt x="19809" y="1963"/>
                  </a:moveTo>
                  <a:lnTo>
                    <a:pt x="19825" y="1939"/>
                  </a:lnTo>
                  <a:lnTo>
                    <a:pt x="19777" y="1939"/>
                  </a:lnTo>
                  <a:cubicBezTo>
                    <a:pt x="19794" y="1963"/>
                    <a:pt x="19782" y="1949"/>
                    <a:pt x="19809" y="1963"/>
                  </a:cubicBezTo>
                  <a:close/>
                  <a:moveTo>
                    <a:pt x="19218" y="3203"/>
                  </a:moveTo>
                  <a:cubicBezTo>
                    <a:pt x="19233" y="3195"/>
                    <a:pt x="19228" y="3197"/>
                    <a:pt x="19250" y="3195"/>
                  </a:cubicBezTo>
                  <a:cubicBezTo>
                    <a:pt x="19237" y="3175"/>
                    <a:pt x="19240" y="3186"/>
                    <a:pt x="19234" y="3162"/>
                  </a:cubicBezTo>
                  <a:cubicBezTo>
                    <a:pt x="19206" y="3172"/>
                    <a:pt x="19228" y="3158"/>
                    <a:pt x="19218" y="3203"/>
                  </a:cubicBezTo>
                  <a:close/>
                  <a:moveTo>
                    <a:pt x="17954" y="5463"/>
                  </a:moveTo>
                  <a:lnTo>
                    <a:pt x="18011" y="5463"/>
                  </a:lnTo>
                  <a:lnTo>
                    <a:pt x="18011" y="5455"/>
                  </a:lnTo>
                  <a:cubicBezTo>
                    <a:pt x="17981" y="5455"/>
                    <a:pt x="17991" y="5448"/>
                    <a:pt x="17954" y="5447"/>
                  </a:cubicBezTo>
                  <a:lnTo>
                    <a:pt x="17954" y="5463"/>
                  </a:lnTo>
                  <a:close/>
                  <a:moveTo>
                    <a:pt x="13141" y="1372"/>
                  </a:moveTo>
                  <a:lnTo>
                    <a:pt x="13109" y="1363"/>
                  </a:lnTo>
                  <a:lnTo>
                    <a:pt x="13109" y="1396"/>
                  </a:lnTo>
                  <a:cubicBezTo>
                    <a:pt x="13137" y="1388"/>
                    <a:pt x="13127" y="1393"/>
                    <a:pt x="13141" y="1372"/>
                  </a:cubicBezTo>
                  <a:cubicBezTo>
                    <a:pt x="13158" y="1381"/>
                    <a:pt x="13161" y="1383"/>
                    <a:pt x="13182" y="1388"/>
                  </a:cubicBezTo>
                  <a:lnTo>
                    <a:pt x="13191" y="1356"/>
                  </a:lnTo>
                  <a:cubicBezTo>
                    <a:pt x="13161" y="1367"/>
                    <a:pt x="13170" y="1347"/>
                    <a:pt x="13141" y="1372"/>
                  </a:cubicBezTo>
                  <a:close/>
                  <a:moveTo>
                    <a:pt x="17233" y="1996"/>
                  </a:moveTo>
                  <a:cubicBezTo>
                    <a:pt x="17258" y="1977"/>
                    <a:pt x="17246" y="2001"/>
                    <a:pt x="17249" y="1963"/>
                  </a:cubicBezTo>
                  <a:lnTo>
                    <a:pt x="17217" y="1963"/>
                  </a:lnTo>
                  <a:cubicBezTo>
                    <a:pt x="17224" y="1984"/>
                    <a:pt x="17221" y="1972"/>
                    <a:pt x="17225" y="1979"/>
                  </a:cubicBezTo>
                  <a:cubicBezTo>
                    <a:pt x="17228" y="1986"/>
                    <a:pt x="17226" y="1976"/>
                    <a:pt x="17233" y="1996"/>
                  </a:cubicBezTo>
                  <a:close/>
                  <a:moveTo>
                    <a:pt x="20984" y="3276"/>
                  </a:moveTo>
                  <a:cubicBezTo>
                    <a:pt x="21016" y="3276"/>
                    <a:pt x="21017" y="3278"/>
                    <a:pt x="21041" y="3284"/>
                  </a:cubicBezTo>
                  <a:cubicBezTo>
                    <a:pt x="21031" y="3271"/>
                    <a:pt x="21022" y="3260"/>
                    <a:pt x="21000" y="3260"/>
                  </a:cubicBezTo>
                  <a:cubicBezTo>
                    <a:pt x="20992" y="3260"/>
                    <a:pt x="20985" y="3268"/>
                    <a:pt x="20984" y="3276"/>
                  </a:cubicBezTo>
                  <a:close/>
                  <a:moveTo>
                    <a:pt x="17800" y="2466"/>
                  </a:moveTo>
                  <a:cubicBezTo>
                    <a:pt x="17805" y="2473"/>
                    <a:pt x="17800" y="2472"/>
                    <a:pt x="17810" y="2477"/>
                  </a:cubicBezTo>
                  <a:cubicBezTo>
                    <a:pt x="17839" y="2491"/>
                    <a:pt x="17839" y="2462"/>
                    <a:pt x="17840" y="2457"/>
                  </a:cubicBezTo>
                  <a:cubicBezTo>
                    <a:pt x="17823" y="2458"/>
                    <a:pt x="17808" y="2456"/>
                    <a:pt x="17800" y="2466"/>
                  </a:cubicBezTo>
                  <a:close/>
                  <a:moveTo>
                    <a:pt x="18805" y="5139"/>
                  </a:moveTo>
                  <a:cubicBezTo>
                    <a:pt x="18830" y="5174"/>
                    <a:pt x="18831" y="5157"/>
                    <a:pt x="18845" y="5131"/>
                  </a:cubicBezTo>
                  <a:cubicBezTo>
                    <a:pt x="18828" y="5132"/>
                    <a:pt x="18813" y="5130"/>
                    <a:pt x="18805" y="5139"/>
                  </a:cubicBezTo>
                  <a:close/>
                  <a:moveTo>
                    <a:pt x="21000" y="4540"/>
                  </a:moveTo>
                  <a:lnTo>
                    <a:pt x="21000" y="4523"/>
                  </a:lnTo>
                  <a:cubicBezTo>
                    <a:pt x="20978" y="4522"/>
                    <a:pt x="20978" y="4520"/>
                    <a:pt x="20960" y="4515"/>
                  </a:cubicBezTo>
                  <a:cubicBezTo>
                    <a:pt x="20963" y="4548"/>
                    <a:pt x="20951" y="4533"/>
                    <a:pt x="20977" y="4537"/>
                  </a:cubicBezTo>
                  <a:lnTo>
                    <a:pt x="21000" y="4540"/>
                  </a:lnTo>
                  <a:close/>
                  <a:moveTo>
                    <a:pt x="13457" y="5812"/>
                  </a:moveTo>
                  <a:lnTo>
                    <a:pt x="13457" y="5828"/>
                  </a:lnTo>
                  <a:cubicBezTo>
                    <a:pt x="13496" y="5827"/>
                    <a:pt x="13489" y="5828"/>
                    <a:pt x="13506" y="5804"/>
                  </a:cubicBezTo>
                  <a:cubicBezTo>
                    <a:pt x="13487" y="5808"/>
                    <a:pt x="13482" y="5811"/>
                    <a:pt x="13457" y="5812"/>
                  </a:cubicBezTo>
                  <a:close/>
                  <a:moveTo>
                    <a:pt x="18869" y="5293"/>
                  </a:moveTo>
                  <a:cubicBezTo>
                    <a:pt x="18881" y="5335"/>
                    <a:pt x="18858" y="5308"/>
                    <a:pt x="18942" y="5301"/>
                  </a:cubicBezTo>
                  <a:lnTo>
                    <a:pt x="18869" y="5293"/>
                  </a:lnTo>
                  <a:close/>
                  <a:moveTo>
                    <a:pt x="12769" y="1372"/>
                  </a:moveTo>
                  <a:cubicBezTo>
                    <a:pt x="12780" y="1405"/>
                    <a:pt x="12760" y="1377"/>
                    <a:pt x="12798" y="1379"/>
                  </a:cubicBezTo>
                  <a:lnTo>
                    <a:pt x="12805" y="1382"/>
                  </a:lnTo>
                  <a:cubicBezTo>
                    <a:pt x="12827" y="1379"/>
                    <a:pt x="12814" y="1377"/>
                    <a:pt x="12817" y="1364"/>
                  </a:cubicBezTo>
                  <a:cubicBezTo>
                    <a:pt x="12796" y="1364"/>
                    <a:pt x="12785" y="1365"/>
                    <a:pt x="12769" y="1372"/>
                  </a:cubicBezTo>
                  <a:close/>
                  <a:moveTo>
                    <a:pt x="12615" y="1372"/>
                  </a:moveTo>
                  <a:lnTo>
                    <a:pt x="12615" y="1356"/>
                  </a:lnTo>
                  <a:lnTo>
                    <a:pt x="12566" y="1356"/>
                  </a:lnTo>
                  <a:cubicBezTo>
                    <a:pt x="12583" y="1379"/>
                    <a:pt x="12573" y="1372"/>
                    <a:pt x="12615" y="1372"/>
                  </a:cubicBezTo>
                  <a:close/>
                  <a:moveTo>
                    <a:pt x="15086" y="2393"/>
                  </a:moveTo>
                  <a:lnTo>
                    <a:pt x="15126" y="2393"/>
                  </a:lnTo>
                  <a:lnTo>
                    <a:pt x="15126" y="2376"/>
                  </a:lnTo>
                  <a:cubicBezTo>
                    <a:pt x="15073" y="2364"/>
                    <a:pt x="15109" y="2362"/>
                    <a:pt x="15086" y="2393"/>
                  </a:cubicBezTo>
                  <a:close/>
                  <a:moveTo>
                    <a:pt x="11278" y="1615"/>
                  </a:moveTo>
                  <a:cubicBezTo>
                    <a:pt x="11295" y="1638"/>
                    <a:pt x="11277" y="1630"/>
                    <a:pt x="11318" y="1631"/>
                  </a:cubicBezTo>
                  <a:cubicBezTo>
                    <a:pt x="11316" y="1600"/>
                    <a:pt x="11324" y="1614"/>
                    <a:pt x="11309" y="1609"/>
                  </a:cubicBezTo>
                  <a:cubicBezTo>
                    <a:pt x="11309" y="1609"/>
                    <a:pt x="11286" y="1612"/>
                    <a:pt x="11278" y="1615"/>
                  </a:cubicBezTo>
                  <a:close/>
                  <a:moveTo>
                    <a:pt x="20352" y="4621"/>
                  </a:moveTo>
                  <a:cubicBezTo>
                    <a:pt x="20336" y="4599"/>
                    <a:pt x="20332" y="4597"/>
                    <a:pt x="20295" y="4596"/>
                  </a:cubicBezTo>
                  <a:cubicBezTo>
                    <a:pt x="20324" y="4622"/>
                    <a:pt x="20319" y="4620"/>
                    <a:pt x="20352" y="4621"/>
                  </a:cubicBezTo>
                  <a:close/>
                  <a:moveTo>
                    <a:pt x="19534" y="4969"/>
                  </a:moveTo>
                  <a:cubicBezTo>
                    <a:pt x="19548" y="4963"/>
                    <a:pt x="19545" y="4969"/>
                    <a:pt x="19558" y="4945"/>
                  </a:cubicBezTo>
                  <a:cubicBezTo>
                    <a:pt x="19563" y="4937"/>
                    <a:pt x="19560" y="4946"/>
                    <a:pt x="19566" y="4929"/>
                  </a:cubicBezTo>
                  <a:cubicBezTo>
                    <a:pt x="19538" y="4936"/>
                    <a:pt x="19525" y="4947"/>
                    <a:pt x="19534" y="4969"/>
                  </a:cubicBezTo>
                  <a:close/>
                  <a:moveTo>
                    <a:pt x="20903" y="3389"/>
                  </a:moveTo>
                  <a:lnTo>
                    <a:pt x="20903" y="3405"/>
                  </a:lnTo>
                  <a:lnTo>
                    <a:pt x="20943" y="3405"/>
                  </a:lnTo>
                  <a:cubicBezTo>
                    <a:pt x="20935" y="3373"/>
                    <a:pt x="20936" y="3386"/>
                    <a:pt x="20903" y="3389"/>
                  </a:cubicBezTo>
                  <a:close/>
                  <a:moveTo>
                    <a:pt x="20968" y="3211"/>
                  </a:moveTo>
                  <a:lnTo>
                    <a:pt x="20968" y="3195"/>
                  </a:lnTo>
                  <a:lnTo>
                    <a:pt x="20911" y="3195"/>
                  </a:lnTo>
                  <a:cubicBezTo>
                    <a:pt x="20925" y="3214"/>
                    <a:pt x="20913" y="3204"/>
                    <a:pt x="20930" y="3207"/>
                  </a:cubicBezTo>
                  <a:cubicBezTo>
                    <a:pt x="20938" y="3208"/>
                    <a:pt x="20953" y="3210"/>
                    <a:pt x="20968" y="3211"/>
                  </a:cubicBezTo>
                  <a:close/>
                  <a:moveTo>
                    <a:pt x="365" y="3041"/>
                  </a:moveTo>
                  <a:lnTo>
                    <a:pt x="397" y="3032"/>
                  </a:lnTo>
                  <a:cubicBezTo>
                    <a:pt x="391" y="3009"/>
                    <a:pt x="398" y="3021"/>
                    <a:pt x="381" y="3008"/>
                  </a:cubicBezTo>
                  <a:cubicBezTo>
                    <a:pt x="360" y="3024"/>
                    <a:pt x="365" y="3006"/>
                    <a:pt x="365" y="3041"/>
                  </a:cubicBezTo>
                  <a:close/>
                  <a:moveTo>
                    <a:pt x="12088" y="5941"/>
                  </a:moveTo>
                  <a:cubicBezTo>
                    <a:pt x="12126" y="5941"/>
                    <a:pt x="12121" y="5941"/>
                    <a:pt x="12129" y="5909"/>
                  </a:cubicBezTo>
                  <a:cubicBezTo>
                    <a:pt x="12102" y="5916"/>
                    <a:pt x="12102" y="5921"/>
                    <a:pt x="12088" y="5941"/>
                  </a:cubicBezTo>
                  <a:close/>
                  <a:moveTo>
                    <a:pt x="18254" y="2506"/>
                  </a:moveTo>
                  <a:lnTo>
                    <a:pt x="18302" y="2506"/>
                  </a:lnTo>
                  <a:lnTo>
                    <a:pt x="18302" y="2482"/>
                  </a:lnTo>
                  <a:cubicBezTo>
                    <a:pt x="18287" y="2485"/>
                    <a:pt x="18289" y="2484"/>
                    <a:pt x="18277" y="2489"/>
                  </a:cubicBezTo>
                  <a:lnTo>
                    <a:pt x="18254" y="2506"/>
                  </a:lnTo>
                  <a:close/>
                  <a:moveTo>
                    <a:pt x="9228" y="1623"/>
                  </a:moveTo>
                  <a:cubicBezTo>
                    <a:pt x="9255" y="1613"/>
                    <a:pt x="9234" y="1633"/>
                    <a:pt x="9252" y="1599"/>
                  </a:cubicBezTo>
                  <a:cubicBezTo>
                    <a:pt x="9238" y="1591"/>
                    <a:pt x="9242" y="1592"/>
                    <a:pt x="9220" y="1590"/>
                  </a:cubicBezTo>
                  <a:cubicBezTo>
                    <a:pt x="9222" y="1609"/>
                    <a:pt x="9222" y="1611"/>
                    <a:pt x="9228" y="1623"/>
                  </a:cubicBezTo>
                  <a:close/>
                  <a:moveTo>
                    <a:pt x="18659" y="2709"/>
                  </a:moveTo>
                  <a:cubicBezTo>
                    <a:pt x="18666" y="2730"/>
                    <a:pt x="18659" y="2721"/>
                    <a:pt x="18673" y="2723"/>
                  </a:cubicBezTo>
                  <a:cubicBezTo>
                    <a:pt x="18694" y="2726"/>
                    <a:pt x="18683" y="2722"/>
                    <a:pt x="18707" y="2717"/>
                  </a:cubicBezTo>
                  <a:cubicBezTo>
                    <a:pt x="18707" y="2717"/>
                    <a:pt x="18700" y="2694"/>
                    <a:pt x="18659" y="2709"/>
                  </a:cubicBezTo>
                  <a:close/>
                  <a:moveTo>
                    <a:pt x="16901" y="1923"/>
                  </a:moveTo>
                  <a:cubicBezTo>
                    <a:pt x="16932" y="1925"/>
                    <a:pt x="16925" y="1934"/>
                    <a:pt x="16949" y="1923"/>
                  </a:cubicBezTo>
                  <a:cubicBezTo>
                    <a:pt x="16933" y="1901"/>
                    <a:pt x="16940" y="1916"/>
                    <a:pt x="16901" y="1906"/>
                  </a:cubicBezTo>
                  <a:lnTo>
                    <a:pt x="16901" y="1923"/>
                  </a:lnTo>
                  <a:close/>
                  <a:moveTo>
                    <a:pt x="17695" y="2538"/>
                  </a:moveTo>
                  <a:cubicBezTo>
                    <a:pt x="17709" y="2538"/>
                    <a:pt x="17715" y="2540"/>
                    <a:pt x="17729" y="2536"/>
                  </a:cubicBezTo>
                  <a:cubicBezTo>
                    <a:pt x="17744" y="2533"/>
                    <a:pt x="17736" y="2545"/>
                    <a:pt x="17743" y="2522"/>
                  </a:cubicBezTo>
                  <a:cubicBezTo>
                    <a:pt x="17708" y="2519"/>
                    <a:pt x="17711" y="2508"/>
                    <a:pt x="17695" y="2538"/>
                  </a:cubicBezTo>
                  <a:close/>
                  <a:moveTo>
                    <a:pt x="20579" y="5488"/>
                  </a:moveTo>
                  <a:cubicBezTo>
                    <a:pt x="20588" y="5501"/>
                    <a:pt x="20580" y="5504"/>
                    <a:pt x="20603" y="5504"/>
                  </a:cubicBezTo>
                  <a:cubicBezTo>
                    <a:pt x="20626" y="5504"/>
                    <a:pt x="20618" y="5500"/>
                    <a:pt x="20627" y="5488"/>
                  </a:cubicBezTo>
                  <a:cubicBezTo>
                    <a:pt x="20595" y="5481"/>
                    <a:pt x="20617" y="5484"/>
                    <a:pt x="20579" y="5488"/>
                  </a:cubicBezTo>
                  <a:close/>
                  <a:moveTo>
                    <a:pt x="18035" y="5463"/>
                  </a:moveTo>
                  <a:cubicBezTo>
                    <a:pt x="18061" y="5463"/>
                    <a:pt x="18054" y="5468"/>
                    <a:pt x="18067" y="5468"/>
                  </a:cubicBezTo>
                  <a:cubicBezTo>
                    <a:pt x="18076" y="5468"/>
                    <a:pt x="18089" y="5463"/>
                    <a:pt x="18108" y="5463"/>
                  </a:cubicBezTo>
                  <a:lnTo>
                    <a:pt x="18108" y="5455"/>
                  </a:lnTo>
                  <a:lnTo>
                    <a:pt x="18035" y="5455"/>
                  </a:lnTo>
                  <a:lnTo>
                    <a:pt x="18035" y="5463"/>
                  </a:lnTo>
                  <a:close/>
                  <a:moveTo>
                    <a:pt x="16755" y="2247"/>
                  </a:moveTo>
                  <a:cubicBezTo>
                    <a:pt x="16780" y="2245"/>
                    <a:pt x="16770" y="2247"/>
                    <a:pt x="16787" y="2239"/>
                  </a:cubicBezTo>
                  <a:cubicBezTo>
                    <a:pt x="16769" y="2204"/>
                    <a:pt x="16789" y="2224"/>
                    <a:pt x="16763" y="2214"/>
                  </a:cubicBezTo>
                  <a:cubicBezTo>
                    <a:pt x="16757" y="2226"/>
                    <a:pt x="16755" y="2228"/>
                    <a:pt x="16755" y="2247"/>
                  </a:cubicBezTo>
                  <a:close/>
                  <a:moveTo>
                    <a:pt x="18327" y="2595"/>
                  </a:moveTo>
                  <a:cubicBezTo>
                    <a:pt x="18355" y="2588"/>
                    <a:pt x="18356" y="2588"/>
                    <a:pt x="18359" y="2555"/>
                  </a:cubicBezTo>
                  <a:cubicBezTo>
                    <a:pt x="18351" y="2560"/>
                    <a:pt x="18347" y="2559"/>
                    <a:pt x="18339" y="2567"/>
                  </a:cubicBezTo>
                  <a:cubicBezTo>
                    <a:pt x="18322" y="2583"/>
                    <a:pt x="18330" y="2560"/>
                    <a:pt x="18327" y="2595"/>
                  </a:cubicBezTo>
                  <a:close/>
                  <a:moveTo>
                    <a:pt x="10800" y="6087"/>
                  </a:moveTo>
                  <a:cubicBezTo>
                    <a:pt x="10819" y="6091"/>
                    <a:pt x="10814" y="6094"/>
                    <a:pt x="10827" y="6093"/>
                  </a:cubicBezTo>
                  <a:cubicBezTo>
                    <a:pt x="10848" y="6091"/>
                    <a:pt x="10837" y="6104"/>
                    <a:pt x="10840" y="6071"/>
                  </a:cubicBezTo>
                  <a:cubicBezTo>
                    <a:pt x="10819" y="6072"/>
                    <a:pt x="10803" y="6068"/>
                    <a:pt x="10800" y="6087"/>
                  </a:cubicBezTo>
                  <a:close/>
                  <a:moveTo>
                    <a:pt x="19274" y="2036"/>
                  </a:moveTo>
                  <a:cubicBezTo>
                    <a:pt x="19302" y="2074"/>
                    <a:pt x="19276" y="2033"/>
                    <a:pt x="19331" y="2044"/>
                  </a:cubicBezTo>
                  <a:lnTo>
                    <a:pt x="19331" y="2028"/>
                  </a:lnTo>
                  <a:cubicBezTo>
                    <a:pt x="19303" y="2029"/>
                    <a:pt x="19300" y="2033"/>
                    <a:pt x="19274" y="2036"/>
                  </a:cubicBezTo>
                  <a:close/>
                  <a:moveTo>
                    <a:pt x="21373" y="4175"/>
                  </a:moveTo>
                  <a:lnTo>
                    <a:pt x="21413" y="4175"/>
                  </a:lnTo>
                  <a:cubicBezTo>
                    <a:pt x="21407" y="4164"/>
                    <a:pt x="21409" y="4166"/>
                    <a:pt x="21405" y="4151"/>
                  </a:cubicBezTo>
                  <a:lnTo>
                    <a:pt x="21381" y="4151"/>
                  </a:lnTo>
                  <a:cubicBezTo>
                    <a:pt x="21377" y="4165"/>
                    <a:pt x="21380" y="4165"/>
                    <a:pt x="21373" y="4175"/>
                  </a:cubicBezTo>
                  <a:close/>
                  <a:moveTo>
                    <a:pt x="16107" y="1874"/>
                  </a:moveTo>
                  <a:cubicBezTo>
                    <a:pt x="16137" y="1874"/>
                    <a:pt x="16128" y="1876"/>
                    <a:pt x="16123" y="1898"/>
                  </a:cubicBezTo>
                  <a:lnTo>
                    <a:pt x="16155" y="1889"/>
                  </a:lnTo>
                  <a:cubicBezTo>
                    <a:pt x="16139" y="1867"/>
                    <a:pt x="16145" y="1866"/>
                    <a:pt x="16107" y="1866"/>
                  </a:cubicBezTo>
                  <a:lnTo>
                    <a:pt x="16107" y="1874"/>
                  </a:lnTo>
                  <a:close/>
                  <a:moveTo>
                    <a:pt x="18570" y="4523"/>
                  </a:moveTo>
                  <a:cubicBezTo>
                    <a:pt x="18612" y="4523"/>
                    <a:pt x="18609" y="4532"/>
                    <a:pt x="18618" y="4499"/>
                  </a:cubicBezTo>
                  <a:cubicBezTo>
                    <a:pt x="18588" y="4506"/>
                    <a:pt x="18585" y="4502"/>
                    <a:pt x="18570" y="4523"/>
                  </a:cubicBezTo>
                  <a:close/>
                  <a:moveTo>
                    <a:pt x="1353" y="5739"/>
                  </a:moveTo>
                  <a:cubicBezTo>
                    <a:pt x="1350" y="5708"/>
                    <a:pt x="1358" y="5715"/>
                    <a:pt x="1321" y="5706"/>
                  </a:cubicBezTo>
                  <a:cubicBezTo>
                    <a:pt x="1324" y="5737"/>
                    <a:pt x="1316" y="5730"/>
                    <a:pt x="1353" y="5739"/>
                  </a:cubicBezTo>
                  <a:close/>
                  <a:moveTo>
                    <a:pt x="18359" y="1761"/>
                  </a:moveTo>
                  <a:lnTo>
                    <a:pt x="18359" y="1744"/>
                  </a:lnTo>
                  <a:cubicBezTo>
                    <a:pt x="18338" y="1749"/>
                    <a:pt x="18346" y="1746"/>
                    <a:pt x="18335" y="1747"/>
                  </a:cubicBezTo>
                  <a:cubicBezTo>
                    <a:pt x="18323" y="1749"/>
                    <a:pt x="18324" y="1731"/>
                    <a:pt x="18315" y="1755"/>
                  </a:cubicBezTo>
                  <a:cubicBezTo>
                    <a:pt x="18308" y="1773"/>
                    <a:pt x="18337" y="1761"/>
                    <a:pt x="18359" y="1761"/>
                  </a:cubicBezTo>
                  <a:close/>
                  <a:moveTo>
                    <a:pt x="13093" y="1631"/>
                  </a:moveTo>
                  <a:cubicBezTo>
                    <a:pt x="13133" y="1631"/>
                    <a:pt x="13135" y="1630"/>
                    <a:pt x="13166" y="1623"/>
                  </a:cubicBezTo>
                  <a:lnTo>
                    <a:pt x="13135" y="1617"/>
                  </a:lnTo>
                  <a:cubicBezTo>
                    <a:pt x="13133" y="1617"/>
                    <a:pt x="13131" y="1617"/>
                    <a:pt x="13129" y="1617"/>
                  </a:cubicBezTo>
                  <a:cubicBezTo>
                    <a:pt x="13109" y="1616"/>
                    <a:pt x="13096" y="1612"/>
                    <a:pt x="13093" y="1631"/>
                  </a:cubicBezTo>
                  <a:close/>
                  <a:moveTo>
                    <a:pt x="17784" y="1785"/>
                  </a:moveTo>
                  <a:cubicBezTo>
                    <a:pt x="17815" y="1778"/>
                    <a:pt x="17793" y="1778"/>
                    <a:pt x="17824" y="1785"/>
                  </a:cubicBezTo>
                  <a:cubicBezTo>
                    <a:pt x="17809" y="1756"/>
                    <a:pt x="17826" y="1762"/>
                    <a:pt x="17792" y="1753"/>
                  </a:cubicBezTo>
                  <a:cubicBezTo>
                    <a:pt x="17790" y="1771"/>
                    <a:pt x="17790" y="1773"/>
                    <a:pt x="17784" y="1785"/>
                  </a:cubicBezTo>
                  <a:close/>
                  <a:moveTo>
                    <a:pt x="22807" y="4993"/>
                  </a:moveTo>
                  <a:cubicBezTo>
                    <a:pt x="22805" y="4992"/>
                    <a:pt x="22803" y="4989"/>
                    <a:pt x="22802" y="4990"/>
                  </a:cubicBezTo>
                  <a:lnTo>
                    <a:pt x="22786" y="4980"/>
                  </a:lnTo>
                  <a:cubicBezTo>
                    <a:pt x="22785" y="4980"/>
                    <a:pt x="22782" y="4978"/>
                    <a:pt x="22781" y="4978"/>
                  </a:cubicBezTo>
                  <a:cubicBezTo>
                    <a:pt x="22773" y="4974"/>
                    <a:pt x="22767" y="4962"/>
                    <a:pt x="22761" y="4980"/>
                  </a:cubicBezTo>
                  <a:cubicBezTo>
                    <a:pt x="22754" y="5008"/>
                    <a:pt x="22792" y="4997"/>
                    <a:pt x="22807" y="4993"/>
                  </a:cubicBezTo>
                  <a:close/>
                  <a:moveTo>
                    <a:pt x="18051" y="2409"/>
                  </a:moveTo>
                  <a:cubicBezTo>
                    <a:pt x="18075" y="2403"/>
                    <a:pt x="18076" y="2401"/>
                    <a:pt x="18108" y="2401"/>
                  </a:cubicBezTo>
                  <a:lnTo>
                    <a:pt x="18108" y="2384"/>
                  </a:lnTo>
                  <a:cubicBezTo>
                    <a:pt x="18072" y="2385"/>
                    <a:pt x="18066" y="2387"/>
                    <a:pt x="18051" y="2409"/>
                  </a:cubicBezTo>
                  <a:close/>
                  <a:moveTo>
                    <a:pt x="21373" y="4370"/>
                  </a:moveTo>
                  <a:cubicBezTo>
                    <a:pt x="21355" y="4345"/>
                    <a:pt x="21359" y="4353"/>
                    <a:pt x="21316" y="4353"/>
                  </a:cubicBezTo>
                  <a:cubicBezTo>
                    <a:pt x="21334" y="4378"/>
                    <a:pt x="21330" y="4370"/>
                    <a:pt x="21373" y="4370"/>
                  </a:cubicBezTo>
                  <a:close/>
                  <a:moveTo>
                    <a:pt x="19720" y="5309"/>
                  </a:moveTo>
                  <a:lnTo>
                    <a:pt x="19680" y="5309"/>
                  </a:lnTo>
                  <a:cubicBezTo>
                    <a:pt x="19684" y="5325"/>
                    <a:pt x="19680" y="5331"/>
                    <a:pt x="19697" y="5333"/>
                  </a:cubicBezTo>
                  <a:cubicBezTo>
                    <a:pt x="19719" y="5335"/>
                    <a:pt x="19709" y="5330"/>
                    <a:pt x="19720" y="5309"/>
                  </a:cubicBezTo>
                  <a:close/>
                  <a:moveTo>
                    <a:pt x="7867" y="1501"/>
                  </a:moveTo>
                  <a:cubicBezTo>
                    <a:pt x="7899" y="1501"/>
                    <a:pt x="7886" y="1504"/>
                    <a:pt x="7907" y="1493"/>
                  </a:cubicBezTo>
                  <a:cubicBezTo>
                    <a:pt x="7903" y="1486"/>
                    <a:pt x="7902" y="1477"/>
                    <a:pt x="7891" y="1477"/>
                  </a:cubicBezTo>
                  <a:cubicBezTo>
                    <a:pt x="7872" y="1477"/>
                    <a:pt x="7867" y="1483"/>
                    <a:pt x="7867" y="1501"/>
                  </a:cubicBezTo>
                  <a:close/>
                  <a:moveTo>
                    <a:pt x="19923" y="4661"/>
                  </a:moveTo>
                  <a:cubicBezTo>
                    <a:pt x="19939" y="4657"/>
                    <a:pt x="19945" y="4660"/>
                    <a:pt x="19951" y="4640"/>
                  </a:cubicBezTo>
                  <a:cubicBezTo>
                    <a:pt x="19956" y="4623"/>
                    <a:pt x="19948" y="4625"/>
                    <a:pt x="19931" y="4621"/>
                  </a:cubicBezTo>
                  <a:cubicBezTo>
                    <a:pt x="19929" y="4643"/>
                    <a:pt x="19927" y="4643"/>
                    <a:pt x="19923" y="4661"/>
                  </a:cubicBezTo>
                  <a:close/>
                  <a:moveTo>
                    <a:pt x="15337" y="1412"/>
                  </a:moveTo>
                  <a:cubicBezTo>
                    <a:pt x="15365" y="1406"/>
                    <a:pt x="15372" y="1399"/>
                    <a:pt x="15394" y="1380"/>
                  </a:cubicBezTo>
                  <a:cubicBezTo>
                    <a:pt x="15330" y="1385"/>
                    <a:pt x="15339" y="1407"/>
                    <a:pt x="15337" y="1412"/>
                  </a:cubicBezTo>
                  <a:close/>
                  <a:moveTo>
                    <a:pt x="20376" y="3697"/>
                  </a:moveTo>
                  <a:cubicBezTo>
                    <a:pt x="20374" y="3675"/>
                    <a:pt x="20373" y="3675"/>
                    <a:pt x="20368" y="3657"/>
                  </a:cubicBezTo>
                  <a:lnTo>
                    <a:pt x="20352" y="3657"/>
                  </a:lnTo>
                  <a:cubicBezTo>
                    <a:pt x="20353" y="3695"/>
                    <a:pt x="20344" y="3688"/>
                    <a:pt x="20376" y="3697"/>
                  </a:cubicBezTo>
                  <a:close/>
                  <a:moveTo>
                    <a:pt x="15037" y="1906"/>
                  </a:moveTo>
                  <a:cubicBezTo>
                    <a:pt x="15075" y="1906"/>
                    <a:pt x="15086" y="1904"/>
                    <a:pt x="15094" y="1874"/>
                  </a:cubicBezTo>
                  <a:cubicBezTo>
                    <a:pt x="15069" y="1881"/>
                    <a:pt x="15087" y="1874"/>
                    <a:pt x="15066" y="1887"/>
                  </a:cubicBezTo>
                  <a:cubicBezTo>
                    <a:pt x="15057" y="1892"/>
                    <a:pt x="15058" y="1891"/>
                    <a:pt x="15051" y="1896"/>
                  </a:cubicBezTo>
                  <a:cubicBezTo>
                    <a:pt x="15037" y="1905"/>
                    <a:pt x="15045" y="1900"/>
                    <a:pt x="15037" y="1906"/>
                  </a:cubicBezTo>
                  <a:close/>
                  <a:moveTo>
                    <a:pt x="21138" y="3430"/>
                  </a:moveTo>
                  <a:lnTo>
                    <a:pt x="21178" y="3430"/>
                  </a:lnTo>
                  <a:lnTo>
                    <a:pt x="21178" y="3413"/>
                  </a:lnTo>
                  <a:cubicBezTo>
                    <a:pt x="21157" y="3409"/>
                    <a:pt x="21139" y="3397"/>
                    <a:pt x="21138" y="3430"/>
                  </a:cubicBezTo>
                  <a:close/>
                  <a:moveTo>
                    <a:pt x="18529" y="2101"/>
                  </a:moveTo>
                  <a:lnTo>
                    <a:pt x="18529" y="2085"/>
                  </a:lnTo>
                  <a:lnTo>
                    <a:pt x="18489" y="2085"/>
                  </a:lnTo>
                  <a:cubicBezTo>
                    <a:pt x="18498" y="2121"/>
                    <a:pt x="18498" y="2108"/>
                    <a:pt x="18529" y="2101"/>
                  </a:cubicBezTo>
                  <a:close/>
                  <a:moveTo>
                    <a:pt x="20911" y="3989"/>
                  </a:moveTo>
                  <a:cubicBezTo>
                    <a:pt x="20907" y="3935"/>
                    <a:pt x="20917" y="3951"/>
                    <a:pt x="20887" y="3948"/>
                  </a:cubicBezTo>
                  <a:cubicBezTo>
                    <a:pt x="20888" y="3987"/>
                    <a:pt x="20885" y="3975"/>
                    <a:pt x="20911" y="3989"/>
                  </a:cubicBezTo>
                  <a:close/>
                  <a:moveTo>
                    <a:pt x="15029" y="2036"/>
                  </a:moveTo>
                  <a:cubicBezTo>
                    <a:pt x="15045" y="2034"/>
                    <a:pt x="15055" y="2048"/>
                    <a:pt x="15070" y="1987"/>
                  </a:cubicBezTo>
                  <a:cubicBezTo>
                    <a:pt x="15052" y="1995"/>
                    <a:pt x="15050" y="2005"/>
                    <a:pt x="15029" y="2036"/>
                  </a:cubicBezTo>
                  <a:close/>
                  <a:moveTo>
                    <a:pt x="17435" y="5277"/>
                  </a:moveTo>
                  <a:lnTo>
                    <a:pt x="17411" y="5277"/>
                  </a:lnTo>
                  <a:lnTo>
                    <a:pt x="17411" y="5309"/>
                  </a:lnTo>
                  <a:lnTo>
                    <a:pt x="17435" y="5309"/>
                  </a:lnTo>
                  <a:lnTo>
                    <a:pt x="17435" y="5277"/>
                  </a:lnTo>
                  <a:cubicBezTo>
                    <a:pt x="17468" y="5301"/>
                    <a:pt x="17436" y="5305"/>
                    <a:pt x="17484" y="5309"/>
                  </a:cubicBezTo>
                  <a:cubicBezTo>
                    <a:pt x="17492" y="5279"/>
                    <a:pt x="17492" y="5299"/>
                    <a:pt x="17500" y="5269"/>
                  </a:cubicBezTo>
                  <a:lnTo>
                    <a:pt x="17435" y="5277"/>
                  </a:lnTo>
                  <a:close/>
                  <a:moveTo>
                    <a:pt x="20636" y="5504"/>
                  </a:moveTo>
                  <a:lnTo>
                    <a:pt x="20684" y="5504"/>
                  </a:lnTo>
                  <a:lnTo>
                    <a:pt x="20684" y="5488"/>
                  </a:lnTo>
                  <a:lnTo>
                    <a:pt x="20636" y="5488"/>
                  </a:lnTo>
                  <a:lnTo>
                    <a:pt x="20636" y="5504"/>
                  </a:lnTo>
                  <a:close/>
                  <a:moveTo>
                    <a:pt x="18497" y="3041"/>
                  </a:moveTo>
                  <a:cubicBezTo>
                    <a:pt x="18534" y="3038"/>
                    <a:pt x="18511" y="3049"/>
                    <a:pt x="18529" y="3025"/>
                  </a:cubicBezTo>
                  <a:lnTo>
                    <a:pt x="18515" y="3007"/>
                  </a:lnTo>
                  <a:cubicBezTo>
                    <a:pt x="18492" y="3024"/>
                    <a:pt x="18497" y="3006"/>
                    <a:pt x="18497" y="3041"/>
                  </a:cubicBezTo>
                  <a:close/>
                  <a:moveTo>
                    <a:pt x="16706" y="2012"/>
                  </a:moveTo>
                  <a:cubicBezTo>
                    <a:pt x="16725" y="2007"/>
                    <a:pt x="16725" y="2006"/>
                    <a:pt x="16747" y="2004"/>
                  </a:cubicBezTo>
                  <a:lnTo>
                    <a:pt x="16747" y="1987"/>
                  </a:lnTo>
                  <a:lnTo>
                    <a:pt x="16706" y="1987"/>
                  </a:lnTo>
                  <a:lnTo>
                    <a:pt x="16706" y="2012"/>
                  </a:lnTo>
                  <a:close/>
                  <a:moveTo>
                    <a:pt x="227" y="3592"/>
                  </a:moveTo>
                  <a:cubicBezTo>
                    <a:pt x="281" y="3596"/>
                    <a:pt x="286" y="3613"/>
                    <a:pt x="300" y="3576"/>
                  </a:cubicBezTo>
                  <a:lnTo>
                    <a:pt x="227" y="3592"/>
                  </a:lnTo>
                  <a:close/>
                  <a:moveTo>
                    <a:pt x="15450" y="2336"/>
                  </a:moveTo>
                  <a:cubicBezTo>
                    <a:pt x="15487" y="2328"/>
                    <a:pt x="15462" y="2333"/>
                    <a:pt x="15482" y="2338"/>
                  </a:cubicBezTo>
                  <a:cubicBezTo>
                    <a:pt x="15508" y="2344"/>
                    <a:pt x="15488" y="2353"/>
                    <a:pt x="15507" y="2328"/>
                  </a:cubicBezTo>
                  <a:cubicBezTo>
                    <a:pt x="15483" y="2322"/>
                    <a:pt x="15482" y="2320"/>
                    <a:pt x="15450" y="2320"/>
                  </a:cubicBezTo>
                  <a:lnTo>
                    <a:pt x="15450" y="2336"/>
                  </a:lnTo>
                  <a:close/>
                  <a:moveTo>
                    <a:pt x="15669" y="2514"/>
                  </a:moveTo>
                  <a:cubicBezTo>
                    <a:pt x="15706" y="2523"/>
                    <a:pt x="15689" y="2523"/>
                    <a:pt x="15726" y="2514"/>
                  </a:cubicBezTo>
                  <a:cubicBezTo>
                    <a:pt x="15724" y="2508"/>
                    <a:pt x="15728" y="2492"/>
                    <a:pt x="15690" y="2503"/>
                  </a:cubicBezTo>
                  <a:cubicBezTo>
                    <a:pt x="15668" y="2509"/>
                    <a:pt x="15676" y="2509"/>
                    <a:pt x="15669" y="2514"/>
                  </a:cubicBezTo>
                  <a:lnTo>
                    <a:pt x="15663" y="2504"/>
                  </a:lnTo>
                  <a:cubicBezTo>
                    <a:pt x="15661" y="2493"/>
                    <a:pt x="15661" y="2493"/>
                    <a:pt x="15661" y="2482"/>
                  </a:cubicBezTo>
                  <a:cubicBezTo>
                    <a:pt x="15606" y="2486"/>
                    <a:pt x="15641" y="2492"/>
                    <a:pt x="15645" y="2538"/>
                  </a:cubicBezTo>
                  <a:cubicBezTo>
                    <a:pt x="15660" y="2531"/>
                    <a:pt x="15655" y="2532"/>
                    <a:pt x="15677" y="2530"/>
                  </a:cubicBezTo>
                  <a:lnTo>
                    <a:pt x="15669" y="2514"/>
                  </a:lnTo>
                  <a:close/>
                  <a:moveTo>
                    <a:pt x="20012" y="4062"/>
                  </a:moveTo>
                  <a:cubicBezTo>
                    <a:pt x="20022" y="4067"/>
                    <a:pt x="20020" y="4070"/>
                    <a:pt x="20036" y="4070"/>
                  </a:cubicBezTo>
                  <a:cubicBezTo>
                    <a:pt x="20059" y="4070"/>
                    <a:pt x="20051" y="4066"/>
                    <a:pt x="20060" y="4054"/>
                  </a:cubicBezTo>
                  <a:cubicBezTo>
                    <a:pt x="20035" y="4051"/>
                    <a:pt x="20016" y="4036"/>
                    <a:pt x="20012" y="4062"/>
                  </a:cubicBezTo>
                  <a:close/>
                  <a:moveTo>
                    <a:pt x="21502" y="2684"/>
                  </a:moveTo>
                  <a:lnTo>
                    <a:pt x="21567" y="2684"/>
                  </a:lnTo>
                  <a:lnTo>
                    <a:pt x="21567" y="2676"/>
                  </a:lnTo>
                  <a:cubicBezTo>
                    <a:pt x="21501" y="2676"/>
                    <a:pt x="21508" y="2642"/>
                    <a:pt x="21502" y="2684"/>
                  </a:cubicBezTo>
                  <a:close/>
                  <a:moveTo>
                    <a:pt x="22961" y="3179"/>
                  </a:moveTo>
                  <a:cubicBezTo>
                    <a:pt x="23032" y="3173"/>
                    <a:pt x="23002" y="3147"/>
                    <a:pt x="23001" y="3146"/>
                  </a:cubicBezTo>
                  <a:lnTo>
                    <a:pt x="22985" y="3153"/>
                  </a:lnTo>
                  <a:cubicBezTo>
                    <a:pt x="22968" y="3165"/>
                    <a:pt x="22971" y="3163"/>
                    <a:pt x="22961" y="3179"/>
                  </a:cubicBezTo>
                  <a:close/>
                  <a:moveTo>
                    <a:pt x="17322" y="5107"/>
                  </a:moveTo>
                  <a:lnTo>
                    <a:pt x="17322" y="5091"/>
                  </a:lnTo>
                  <a:cubicBezTo>
                    <a:pt x="17273" y="5104"/>
                    <a:pt x="17311" y="5101"/>
                    <a:pt x="17265" y="5091"/>
                  </a:cubicBezTo>
                  <a:cubicBezTo>
                    <a:pt x="17271" y="5107"/>
                    <a:pt x="17263" y="5107"/>
                    <a:pt x="17283" y="5112"/>
                  </a:cubicBezTo>
                  <a:cubicBezTo>
                    <a:pt x="17295" y="5115"/>
                    <a:pt x="17298" y="5109"/>
                    <a:pt x="17322" y="5107"/>
                  </a:cubicBezTo>
                  <a:close/>
                  <a:moveTo>
                    <a:pt x="21421" y="2190"/>
                  </a:moveTo>
                  <a:lnTo>
                    <a:pt x="21421" y="2206"/>
                  </a:lnTo>
                  <a:cubicBezTo>
                    <a:pt x="21481" y="2219"/>
                    <a:pt x="21406" y="2200"/>
                    <a:pt x="21478" y="2198"/>
                  </a:cubicBezTo>
                  <a:cubicBezTo>
                    <a:pt x="21461" y="2175"/>
                    <a:pt x="21471" y="2190"/>
                    <a:pt x="21421" y="2190"/>
                  </a:cubicBezTo>
                  <a:close/>
                  <a:moveTo>
                    <a:pt x="17581" y="1777"/>
                  </a:moveTo>
                  <a:lnTo>
                    <a:pt x="17622" y="1777"/>
                  </a:lnTo>
                  <a:cubicBezTo>
                    <a:pt x="17616" y="1756"/>
                    <a:pt x="17625" y="1763"/>
                    <a:pt x="17608" y="1756"/>
                  </a:cubicBezTo>
                  <a:cubicBezTo>
                    <a:pt x="17608" y="1756"/>
                    <a:pt x="17591" y="1754"/>
                    <a:pt x="17581" y="1753"/>
                  </a:cubicBezTo>
                  <a:lnTo>
                    <a:pt x="17581" y="1777"/>
                  </a:lnTo>
                  <a:close/>
                  <a:moveTo>
                    <a:pt x="15386" y="1696"/>
                  </a:moveTo>
                  <a:cubicBezTo>
                    <a:pt x="15404" y="1722"/>
                    <a:pt x="15421" y="1715"/>
                    <a:pt x="15442" y="1704"/>
                  </a:cubicBezTo>
                  <a:cubicBezTo>
                    <a:pt x="15425" y="1681"/>
                    <a:pt x="15435" y="1696"/>
                    <a:pt x="15386" y="1696"/>
                  </a:cubicBezTo>
                  <a:close/>
                  <a:moveTo>
                    <a:pt x="18237" y="5123"/>
                  </a:moveTo>
                  <a:lnTo>
                    <a:pt x="18294" y="5123"/>
                  </a:lnTo>
                  <a:cubicBezTo>
                    <a:pt x="18265" y="5084"/>
                    <a:pt x="18301" y="5129"/>
                    <a:pt x="18243" y="5102"/>
                  </a:cubicBezTo>
                  <a:cubicBezTo>
                    <a:pt x="18242" y="5101"/>
                    <a:pt x="18239" y="5099"/>
                    <a:pt x="18237" y="5099"/>
                  </a:cubicBezTo>
                  <a:lnTo>
                    <a:pt x="18237" y="5123"/>
                  </a:lnTo>
                  <a:close/>
                  <a:moveTo>
                    <a:pt x="19283" y="1680"/>
                  </a:moveTo>
                  <a:cubicBezTo>
                    <a:pt x="19317" y="1680"/>
                    <a:pt x="19321" y="1688"/>
                    <a:pt x="19364" y="1688"/>
                  </a:cubicBezTo>
                  <a:lnTo>
                    <a:pt x="19364" y="1671"/>
                  </a:lnTo>
                  <a:cubicBezTo>
                    <a:pt x="19336" y="1674"/>
                    <a:pt x="19345" y="1677"/>
                    <a:pt x="19326" y="1676"/>
                  </a:cubicBezTo>
                  <a:cubicBezTo>
                    <a:pt x="19316" y="1675"/>
                    <a:pt x="19301" y="1671"/>
                    <a:pt x="19283" y="1671"/>
                  </a:cubicBezTo>
                  <a:lnTo>
                    <a:pt x="19283" y="1680"/>
                  </a:lnTo>
                  <a:close/>
                  <a:moveTo>
                    <a:pt x="17678" y="2295"/>
                  </a:moveTo>
                  <a:cubicBezTo>
                    <a:pt x="17666" y="2290"/>
                    <a:pt x="17684" y="2293"/>
                    <a:pt x="17660" y="2297"/>
                  </a:cubicBezTo>
                  <a:cubicBezTo>
                    <a:pt x="17637" y="2301"/>
                    <a:pt x="17634" y="2292"/>
                    <a:pt x="17632" y="2312"/>
                  </a:cubicBezTo>
                  <a:cubicBezTo>
                    <a:pt x="17630" y="2338"/>
                    <a:pt x="17643" y="2322"/>
                    <a:pt x="17651" y="2318"/>
                  </a:cubicBezTo>
                  <a:cubicBezTo>
                    <a:pt x="17680" y="2303"/>
                    <a:pt x="17661" y="2319"/>
                    <a:pt x="17678" y="2295"/>
                  </a:cubicBezTo>
                  <a:close/>
                  <a:moveTo>
                    <a:pt x="19339" y="2603"/>
                  </a:moveTo>
                  <a:lnTo>
                    <a:pt x="19396" y="2603"/>
                  </a:lnTo>
                  <a:cubicBezTo>
                    <a:pt x="19378" y="2579"/>
                    <a:pt x="19382" y="2587"/>
                    <a:pt x="19339" y="2587"/>
                  </a:cubicBezTo>
                  <a:lnTo>
                    <a:pt x="19339" y="2603"/>
                  </a:lnTo>
                  <a:close/>
                  <a:moveTo>
                    <a:pt x="17921" y="1518"/>
                  </a:moveTo>
                  <a:lnTo>
                    <a:pt x="17962" y="1518"/>
                  </a:lnTo>
                  <a:cubicBezTo>
                    <a:pt x="17960" y="1494"/>
                    <a:pt x="17964" y="1501"/>
                    <a:pt x="17951" y="1497"/>
                  </a:cubicBezTo>
                  <a:cubicBezTo>
                    <a:pt x="17951" y="1497"/>
                    <a:pt x="17930" y="1495"/>
                    <a:pt x="17921" y="1493"/>
                  </a:cubicBezTo>
                  <a:lnTo>
                    <a:pt x="17921" y="1518"/>
                  </a:lnTo>
                  <a:close/>
                  <a:moveTo>
                    <a:pt x="454" y="2830"/>
                  </a:moveTo>
                  <a:cubicBezTo>
                    <a:pt x="487" y="2821"/>
                    <a:pt x="477" y="2818"/>
                    <a:pt x="462" y="2798"/>
                  </a:cubicBezTo>
                  <a:cubicBezTo>
                    <a:pt x="449" y="2778"/>
                    <a:pt x="444" y="2777"/>
                    <a:pt x="438" y="2749"/>
                  </a:cubicBezTo>
                  <a:lnTo>
                    <a:pt x="454" y="2830"/>
                  </a:lnTo>
                  <a:close/>
                  <a:moveTo>
                    <a:pt x="16333" y="2563"/>
                  </a:moveTo>
                  <a:cubicBezTo>
                    <a:pt x="16329" y="2581"/>
                    <a:pt x="16327" y="2581"/>
                    <a:pt x="16325" y="2603"/>
                  </a:cubicBezTo>
                  <a:lnTo>
                    <a:pt x="16357" y="2594"/>
                  </a:lnTo>
                  <a:cubicBezTo>
                    <a:pt x="16350" y="2562"/>
                    <a:pt x="16356" y="2571"/>
                    <a:pt x="16333" y="2563"/>
                  </a:cubicBezTo>
                  <a:cubicBezTo>
                    <a:pt x="16341" y="2556"/>
                    <a:pt x="16331" y="2560"/>
                    <a:pt x="16353" y="2550"/>
                  </a:cubicBezTo>
                  <a:cubicBezTo>
                    <a:pt x="16365" y="2544"/>
                    <a:pt x="16370" y="2544"/>
                    <a:pt x="16382" y="2538"/>
                  </a:cubicBezTo>
                  <a:lnTo>
                    <a:pt x="16374" y="2506"/>
                  </a:lnTo>
                  <a:cubicBezTo>
                    <a:pt x="16407" y="2515"/>
                    <a:pt x="16384" y="2514"/>
                    <a:pt x="16395" y="2535"/>
                  </a:cubicBezTo>
                  <a:cubicBezTo>
                    <a:pt x="16408" y="2561"/>
                    <a:pt x="16447" y="2533"/>
                    <a:pt x="16463" y="2522"/>
                  </a:cubicBezTo>
                  <a:cubicBezTo>
                    <a:pt x="16488" y="2528"/>
                    <a:pt x="16487" y="2533"/>
                    <a:pt x="16512" y="2538"/>
                  </a:cubicBezTo>
                  <a:lnTo>
                    <a:pt x="16506" y="2549"/>
                  </a:lnTo>
                  <a:cubicBezTo>
                    <a:pt x="16505" y="2551"/>
                    <a:pt x="16501" y="2557"/>
                    <a:pt x="16501" y="2559"/>
                  </a:cubicBezTo>
                  <a:cubicBezTo>
                    <a:pt x="16498" y="2573"/>
                    <a:pt x="16497" y="2565"/>
                    <a:pt x="16504" y="2579"/>
                  </a:cubicBezTo>
                  <a:cubicBezTo>
                    <a:pt x="16536" y="2567"/>
                    <a:pt x="16502" y="2580"/>
                    <a:pt x="16523" y="2566"/>
                  </a:cubicBezTo>
                  <a:cubicBezTo>
                    <a:pt x="16536" y="2558"/>
                    <a:pt x="16527" y="2559"/>
                    <a:pt x="16544" y="2555"/>
                  </a:cubicBezTo>
                  <a:cubicBezTo>
                    <a:pt x="16550" y="2578"/>
                    <a:pt x="16543" y="2566"/>
                    <a:pt x="16560" y="2579"/>
                  </a:cubicBezTo>
                  <a:lnTo>
                    <a:pt x="16586" y="2566"/>
                  </a:lnTo>
                  <a:cubicBezTo>
                    <a:pt x="16555" y="2556"/>
                    <a:pt x="16562" y="2549"/>
                    <a:pt x="16528" y="2547"/>
                  </a:cubicBezTo>
                  <a:cubicBezTo>
                    <a:pt x="16541" y="2527"/>
                    <a:pt x="16538" y="2538"/>
                    <a:pt x="16544" y="2514"/>
                  </a:cubicBezTo>
                  <a:cubicBezTo>
                    <a:pt x="16566" y="2516"/>
                    <a:pt x="16566" y="2518"/>
                    <a:pt x="16585" y="2522"/>
                  </a:cubicBezTo>
                  <a:cubicBezTo>
                    <a:pt x="16577" y="2495"/>
                    <a:pt x="16578" y="2493"/>
                    <a:pt x="16551" y="2493"/>
                  </a:cubicBezTo>
                  <a:cubicBezTo>
                    <a:pt x="16497" y="2492"/>
                    <a:pt x="16488" y="2515"/>
                    <a:pt x="16382" y="2490"/>
                  </a:cubicBezTo>
                  <a:lnTo>
                    <a:pt x="16374" y="2506"/>
                  </a:lnTo>
                  <a:lnTo>
                    <a:pt x="16333" y="2506"/>
                  </a:lnTo>
                  <a:cubicBezTo>
                    <a:pt x="16328" y="2518"/>
                    <a:pt x="16326" y="2501"/>
                    <a:pt x="16332" y="2516"/>
                  </a:cubicBezTo>
                  <a:cubicBezTo>
                    <a:pt x="16337" y="2527"/>
                    <a:pt x="16332" y="2516"/>
                    <a:pt x="16342" y="2530"/>
                  </a:cubicBezTo>
                  <a:cubicBezTo>
                    <a:pt x="16309" y="2538"/>
                    <a:pt x="16317" y="2533"/>
                    <a:pt x="16309" y="2555"/>
                  </a:cubicBezTo>
                  <a:cubicBezTo>
                    <a:pt x="16320" y="2561"/>
                    <a:pt x="16318" y="2559"/>
                    <a:pt x="16333" y="2563"/>
                  </a:cubicBezTo>
                  <a:close/>
                  <a:moveTo>
                    <a:pt x="18829" y="2733"/>
                  </a:moveTo>
                  <a:lnTo>
                    <a:pt x="18788" y="2692"/>
                  </a:lnTo>
                  <a:cubicBezTo>
                    <a:pt x="18773" y="2727"/>
                    <a:pt x="18792" y="2732"/>
                    <a:pt x="18829" y="2733"/>
                  </a:cubicBezTo>
                  <a:close/>
                  <a:moveTo>
                    <a:pt x="19080" y="3640"/>
                  </a:moveTo>
                  <a:cubicBezTo>
                    <a:pt x="19111" y="3640"/>
                    <a:pt x="19083" y="3643"/>
                    <a:pt x="19104" y="3632"/>
                  </a:cubicBezTo>
                  <a:cubicBezTo>
                    <a:pt x="19093" y="3617"/>
                    <a:pt x="19102" y="3622"/>
                    <a:pt x="19084" y="3619"/>
                  </a:cubicBezTo>
                  <a:cubicBezTo>
                    <a:pt x="19082" y="3618"/>
                    <a:pt x="19076" y="3619"/>
                    <a:pt x="19074" y="3619"/>
                  </a:cubicBezTo>
                  <a:cubicBezTo>
                    <a:pt x="19073" y="3619"/>
                    <a:pt x="19058" y="3617"/>
                    <a:pt x="19056" y="3616"/>
                  </a:cubicBezTo>
                  <a:cubicBezTo>
                    <a:pt x="19061" y="3634"/>
                    <a:pt x="19058" y="3640"/>
                    <a:pt x="19080" y="3640"/>
                  </a:cubicBezTo>
                  <a:close/>
                  <a:moveTo>
                    <a:pt x="22159" y="3097"/>
                  </a:moveTo>
                  <a:cubicBezTo>
                    <a:pt x="22180" y="3103"/>
                    <a:pt x="22165" y="3097"/>
                    <a:pt x="22183" y="3106"/>
                  </a:cubicBezTo>
                  <a:cubicBezTo>
                    <a:pt x="22195" y="3087"/>
                    <a:pt x="22201" y="3087"/>
                    <a:pt x="22191" y="3065"/>
                  </a:cubicBezTo>
                  <a:cubicBezTo>
                    <a:pt x="22167" y="3074"/>
                    <a:pt x="22178" y="3070"/>
                    <a:pt x="22159" y="3097"/>
                  </a:cubicBezTo>
                  <a:close/>
                  <a:moveTo>
                    <a:pt x="19072" y="4969"/>
                  </a:moveTo>
                  <a:lnTo>
                    <a:pt x="19093" y="4958"/>
                  </a:lnTo>
                  <a:cubicBezTo>
                    <a:pt x="19110" y="4951"/>
                    <a:pt x="19108" y="4953"/>
                    <a:pt x="19129" y="4953"/>
                  </a:cubicBezTo>
                  <a:lnTo>
                    <a:pt x="19129" y="4945"/>
                  </a:lnTo>
                  <a:cubicBezTo>
                    <a:pt x="19097" y="4945"/>
                    <a:pt x="19072" y="4917"/>
                    <a:pt x="19072" y="4969"/>
                  </a:cubicBezTo>
                  <a:close/>
                  <a:moveTo>
                    <a:pt x="16220" y="2619"/>
                  </a:moveTo>
                  <a:cubicBezTo>
                    <a:pt x="16242" y="2609"/>
                    <a:pt x="16229" y="2612"/>
                    <a:pt x="16261" y="2611"/>
                  </a:cubicBezTo>
                  <a:cubicBezTo>
                    <a:pt x="16262" y="2589"/>
                    <a:pt x="16264" y="2589"/>
                    <a:pt x="16269" y="2571"/>
                  </a:cubicBezTo>
                  <a:lnTo>
                    <a:pt x="16247" y="2590"/>
                  </a:lnTo>
                  <a:cubicBezTo>
                    <a:pt x="16221" y="2609"/>
                    <a:pt x="16228" y="2589"/>
                    <a:pt x="16220" y="2619"/>
                  </a:cubicBezTo>
                  <a:close/>
                  <a:moveTo>
                    <a:pt x="9269" y="1412"/>
                  </a:moveTo>
                  <a:lnTo>
                    <a:pt x="9291" y="1438"/>
                  </a:lnTo>
                  <a:lnTo>
                    <a:pt x="9319" y="1414"/>
                  </a:lnTo>
                  <a:cubicBezTo>
                    <a:pt x="9317" y="1412"/>
                    <a:pt x="9302" y="1404"/>
                    <a:pt x="9301" y="1404"/>
                  </a:cubicBezTo>
                  <a:cubicBezTo>
                    <a:pt x="9299" y="1404"/>
                    <a:pt x="9271" y="1411"/>
                    <a:pt x="9269" y="1412"/>
                  </a:cubicBezTo>
                  <a:close/>
                  <a:moveTo>
                    <a:pt x="15175" y="2012"/>
                  </a:moveTo>
                  <a:cubicBezTo>
                    <a:pt x="15175" y="2035"/>
                    <a:pt x="15178" y="2027"/>
                    <a:pt x="15191" y="2036"/>
                  </a:cubicBezTo>
                  <a:cubicBezTo>
                    <a:pt x="15200" y="2017"/>
                    <a:pt x="15198" y="2007"/>
                    <a:pt x="15207" y="1987"/>
                  </a:cubicBezTo>
                  <a:cubicBezTo>
                    <a:pt x="15193" y="1991"/>
                    <a:pt x="15175" y="1997"/>
                    <a:pt x="15175" y="2012"/>
                  </a:cubicBezTo>
                  <a:close/>
                  <a:moveTo>
                    <a:pt x="18463" y="5139"/>
                  </a:moveTo>
                  <a:cubicBezTo>
                    <a:pt x="18483" y="5135"/>
                    <a:pt x="18483" y="5133"/>
                    <a:pt x="18505" y="5131"/>
                  </a:cubicBezTo>
                  <a:lnTo>
                    <a:pt x="18505" y="5115"/>
                  </a:lnTo>
                  <a:lnTo>
                    <a:pt x="18473" y="5106"/>
                  </a:lnTo>
                  <a:lnTo>
                    <a:pt x="18463" y="5139"/>
                  </a:lnTo>
                  <a:close/>
                  <a:moveTo>
                    <a:pt x="17208" y="1769"/>
                  </a:moveTo>
                  <a:cubicBezTo>
                    <a:pt x="17251" y="1768"/>
                    <a:pt x="17249" y="1763"/>
                    <a:pt x="17257" y="1728"/>
                  </a:cubicBezTo>
                  <a:cubicBezTo>
                    <a:pt x="17246" y="1733"/>
                    <a:pt x="17249" y="1729"/>
                    <a:pt x="17243" y="1732"/>
                  </a:cubicBezTo>
                  <a:lnTo>
                    <a:pt x="17208" y="1769"/>
                  </a:lnTo>
                  <a:close/>
                  <a:moveTo>
                    <a:pt x="10346" y="1396"/>
                  </a:moveTo>
                  <a:cubicBezTo>
                    <a:pt x="10364" y="1422"/>
                    <a:pt x="10381" y="1415"/>
                    <a:pt x="10403" y="1404"/>
                  </a:cubicBezTo>
                  <a:cubicBezTo>
                    <a:pt x="10381" y="1375"/>
                    <a:pt x="10396" y="1395"/>
                    <a:pt x="10346" y="1396"/>
                  </a:cubicBezTo>
                  <a:close/>
                  <a:moveTo>
                    <a:pt x="1021" y="5366"/>
                  </a:moveTo>
                  <a:cubicBezTo>
                    <a:pt x="1016" y="5344"/>
                    <a:pt x="1015" y="5344"/>
                    <a:pt x="1004" y="5327"/>
                  </a:cubicBezTo>
                  <a:cubicBezTo>
                    <a:pt x="993" y="5310"/>
                    <a:pt x="994" y="5307"/>
                    <a:pt x="972" y="5301"/>
                  </a:cubicBezTo>
                  <a:cubicBezTo>
                    <a:pt x="986" y="5327"/>
                    <a:pt x="997" y="5350"/>
                    <a:pt x="1021" y="5366"/>
                  </a:cubicBezTo>
                  <a:close/>
                  <a:moveTo>
                    <a:pt x="13919" y="2352"/>
                  </a:moveTo>
                  <a:cubicBezTo>
                    <a:pt x="13975" y="2337"/>
                    <a:pt x="13912" y="2328"/>
                    <a:pt x="13968" y="2328"/>
                  </a:cubicBezTo>
                  <a:lnTo>
                    <a:pt x="13968" y="2320"/>
                  </a:lnTo>
                  <a:lnTo>
                    <a:pt x="13919" y="2320"/>
                  </a:lnTo>
                  <a:lnTo>
                    <a:pt x="13919" y="2352"/>
                  </a:lnTo>
                  <a:close/>
                  <a:moveTo>
                    <a:pt x="23236" y="1299"/>
                  </a:moveTo>
                  <a:lnTo>
                    <a:pt x="23278" y="1292"/>
                  </a:lnTo>
                  <a:cubicBezTo>
                    <a:pt x="23289" y="1287"/>
                    <a:pt x="23287" y="1286"/>
                    <a:pt x="23293" y="1283"/>
                  </a:cubicBezTo>
                  <a:cubicBezTo>
                    <a:pt x="23276" y="1279"/>
                    <a:pt x="23237" y="1258"/>
                    <a:pt x="23236" y="1299"/>
                  </a:cubicBezTo>
                  <a:close/>
                  <a:moveTo>
                    <a:pt x="18108" y="4839"/>
                  </a:moveTo>
                  <a:lnTo>
                    <a:pt x="18108" y="4848"/>
                  </a:lnTo>
                  <a:lnTo>
                    <a:pt x="18092" y="4848"/>
                  </a:lnTo>
                  <a:lnTo>
                    <a:pt x="18108" y="4839"/>
                  </a:lnTo>
                  <a:close/>
                  <a:moveTo>
                    <a:pt x="20206" y="5220"/>
                  </a:moveTo>
                  <a:cubicBezTo>
                    <a:pt x="20228" y="5250"/>
                    <a:pt x="20201" y="5224"/>
                    <a:pt x="20234" y="5235"/>
                  </a:cubicBezTo>
                  <a:cubicBezTo>
                    <a:pt x="20249" y="5240"/>
                    <a:pt x="20238" y="5262"/>
                    <a:pt x="20263" y="5228"/>
                  </a:cubicBezTo>
                  <a:cubicBezTo>
                    <a:pt x="20233" y="5220"/>
                    <a:pt x="20240" y="5207"/>
                    <a:pt x="20206" y="5220"/>
                  </a:cubicBezTo>
                  <a:close/>
                  <a:moveTo>
                    <a:pt x="19226" y="3308"/>
                  </a:moveTo>
                  <a:lnTo>
                    <a:pt x="19226" y="3324"/>
                  </a:lnTo>
                  <a:cubicBezTo>
                    <a:pt x="19265" y="3328"/>
                    <a:pt x="19239" y="3332"/>
                    <a:pt x="19274" y="3324"/>
                  </a:cubicBezTo>
                  <a:lnTo>
                    <a:pt x="19258" y="3300"/>
                  </a:lnTo>
                  <a:cubicBezTo>
                    <a:pt x="19242" y="3308"/>
                    <a:pt x="19249" y="3306"/>
                    <a:pt x="19226" y="3308"/>
                  </a:cubicBezTo>
                  <a:close/>
                  <a:moveTo>
                    <a:pt x="16123" y="1704"/>
                  </a:moveTo>
                  <a:cubicBezTo>
                    <a:pt x="16153" y="1712"/>
                    <a:pt x="16133" y="1712"/>
                    <a:pt x="16163" y="1720"/>
                  </a:cubicBezTo>
                  <a:cubicBezTo>
                    <a:pt x="16158" y="1694"/>
                    <a:pt x="16155" y="1707"/>
                    <a:pt x="16163" y="1688"/>
                  </a:cubicBezTo>
                  <a:lnTo>
                    <a:pt x="16123" y="1688"/>
                  </a:lnTo>
                  <a:lnTo>
                    <a:pt x="16123" y="1704"/>
                  </a:lnTo>
                  <a:close/>
                  <a:moveTo>
                    <a:pt x="17152" y="1509"/>
                  </a:moveTo>
                  <a:cubicBezTo>
                    <a:pt x="17162" y="1503"/>
                    <a:pt x="17160" y="1504"/>
                    <a:pt x="17170" y="1496"/>
                  </a:cubicBezTo>
                  <a:lnTo>
                    <a:pt x="17192" y="1477"/>
                  </a:lnTo>
                  <a:cubicBezTo>
                    <a:pt x="17165" y="1475"/>
                    <a:pt x="17169" y="1468"/>
                    <a:pt x="17156" y="1475"/>
                  </a:cubicBezTo>
                  <a:cubicBezTo>
                    <a:pt x="17139" y="1486"/>
                    <a:pt x="17146" y="1496"/>
                    <a:pt x="17152" y="1509"/>
                  </a:cubicBezTo>
                  <a:close/>
                  <a:moveTo>
                    <a:pt x="16909" y="5642"/>
                  </a:moveTo>
                  <a:cubicBezTo>
                    <a:pt x="16943" y="5642"/>
                    <a:pt x="16941" y="5638"/>
                    <a:pt x="16965" y="5650"/>
                  </a:cubicBezTo>
                  <a:cubicBezTo>
                    <a:pt x="16956" y="5615"/>
                    <a:pt x="16954" y="5625"/>
                    <a:pt x="16909" y="5625"/>
                  </a:cubicBezTo>
                  <a:lnTo>
                    <a:pt x="16909" y="5642"/>
                  </a:lnTo>
                  <a:close/>
                  <a:moveTo>
                    <a:pt x="19226" y="1971"/>
                  </a:moveTo>
                  <a:lnTo>
                    <a:pt x="19226" y="1987"/>
                  </a:lnTo>
                  <a:cubicBezTo>
                    <a:pt x="19257" y="1994"/>
                    <a:pt x="19262" y="2001"/>
                    <a:pt x="19266" y="1963"/>
                  </a:cubicBezTo>
                  <a:cubicBezTo>
                    <a:pt x="19251" y="1964"/>
                    <a:pt x="19238" y="1967"/>
                    <a:pt x="19226" y="1971"/>
                  </a:cubicBezTo>
                  <a:close/>
                  <a:moveTo>
                    <a:pt x="21438" y="3908"/>
                  </a:moveTo>
                  <a:cubicBezTo>
                    <a:pt x="21462" y="3953"/>
                    <a:pt x="21475" y="3922"/>
                    <a:pt x="21486" y="3892"/>
                  </a:cubicBezTo>
                  <a:cubicBezTo>
                    <a:pt x="21470" y="3899"/>
                    <a:pt x="21457" y="3903"/>
                    <a:pt x="21438" y="3908"/>
                  </a:cubicBezTo>
                  <a:close/>
                  <a:moveTo>
                    <a:pt x="21340" y="5504"/>
                  </a:moveTo>
                  <a:lnTo>
                    <a:pt x="21340" y="5496"/>
                  </a:lnTo>
                  <a:lnTo>
                    <a:pt x="21243" y="5496"/>
                  </a:lnTo>
                  <a:cubicBezTo>
                    <a:pt x="21265" y="5525"/>
                    <a:pt x="21246" y="5510"/>
                    <a:pt x="21277" y="5506"/>
                  </a:cubicBezTo>
                  <a:cubicBezTo>
                    <a:pt x="21300" y="5503"/>
                    <a:pt x="21317" y="5504"/>
                    <a:pt x="21340" y="5504"/>
                  </a:cubicBezTo>
                  <a:close/>
                  <a:moveTo>
                    <a:pt x="17970" y="1785"/>
                  </a:moveTo>
                  <a:lnTo>
                    <a:pt x="17970" y="1801"/>
                  </a:lnTo>
                  <a:cubicBezTo>
                    <a:pt x="18019" y="1788"/>
                    <a:pt x="17981" y="1790"/>
                    <a:pt x="18027" y="1801"/>
                  </a:cubicBezTo>
                  <a:lnTo>
                    <a:pt x="18027" y="1777"/>
                  </a:lnTo>
                  <a:cubicBezTo>
                    <a:pt x="17999" y="1777"/>
                    <a:pt x="17995" y="1782"/>
                    <a:pt x="17970" y="1785"/>
                  </a:cubicBezTo>
                  <a:close/>
                  <a:moveTo>
                    <a:pt x="17614" y="2133"/>
                  </a:moveTo>
                  <a:cubicBezTo>
                    <a:pt x="17625" y="2133"/>
                    <a:pt x="17625" y="2123"/>
                    <a:pt x="17630" y="2117"/>
                  </a:cubicBezTo>
                  <a:cubicBezTo>
                    <a:pt x="17606" y="2106"/>
                    <a:pt x="17607" y="2109"/>
                    <a:pt x="17573" y="2109"/>
                  </a:cubicBezTo>
                  <a:cubicBezTo>
                    <a:pt x="17582" y="2122"/>
                    <a:pt x="17592" y="2133"/>
                    <a:pt x="17614" y="2133"/>
                  </a:cubicBezTo>
                  <a:close/>
                  <a:moveTo>
                    <a:pt x="17686" y="5269"/>
                  </a:moveTo>
                  <a:cubicBezTo>
                    <a:pt x="17656" y="5277"/>
                    <a:pt x="17666" y="5285"/>
                    <a:pt x="17630" y="5293"/>
                  </a:cubicBezTo>
                  <a:lnTo>
                    <a:pt x="17630" y="5309"/>
                  </a:lnTo>
                  <a:cubicBezTo>
                    <a:pt x="17657" y="5307"/>
                    <a:pt x="17677" y="5295"/>
                    <a:pt x="17686" y="5269"/>
                  </a:cubicBezTo>
                  <a:cubicBezTo>
                    <a:pt x="17727" y="5288"/>
                    <a:pt x="17689" y="5262"/>
                    <a:pt x="17745" y="5255"/>
                  </a:cubicBezTo>
                  <a:cubicBezTo>
                    <a:pt x="17761" y="5253"/>
                    <a:pt x="17777" y="5256"/>
                    <a:pt x="17778" y="5256"/>
                  </a:cubicBezTo>
                  <a:cubicBezTo>
                    <a:pt x="17810" y="5253"/>
                    <a:pt x="17814" y="5220"/>
                    <a:pt x="17860" y="5249"/>
                  </a:cubicBezTo>
                  <a:cubicBezTo>
                    <a:pt x="17898" y="5273"/>
                    <a:pt x="17935" y="5280"/>
                    <a:pt x="17983" y="5275"/>
                  </a:cubicBezTo>
                  <a:lnTo>
                    <a:pt x="18131" y="5258"/>
                  </a:lnTo>
                  <a:cubicBezTo>
                    <a:pt x="18172" y="5256"/>
                    <a:pt x="18189" y="5255"/>
                    <a:pt x="18197" y="5285"/>
                  </a:cubicBezTo>
                  <a:cubicBezTo>
                    <a:pt x="18222" y="5259"/>
                    <a:pt x="18222" y="5267"/>
                    <a:pt x="18268" y="5260"/>
                  </a:cubicBezTo>
                  <a:lnTo>
                    <a:pt x="18404" y="5261"/>
                  </a:lnTo>
                  <a:cubicBezTo>
                    <a:pt x="18437" y="5255"/>
                    <a:pt x="18382" y="5256"/>
                    <a:pt x="18424" y="5256"/>
                  </a:cubicBezTo>
                  <a:cubicBezTo>
                    <a:pt x="18461" y="5256"/>
                    <a:pt x="18429" y="5269"/>
                    <a:pt x="18485" y="5264"/>
                  </a:cubicBezTo>
                  <a:cubicBezTo>
                    <a:pt x="18500" y="5263"/>
                    <a:pt x="18512" y="5261"/>
                    <a:pt x="18529" y="5269"/>
                  </a:cubicBezTo>
                  <a:cubicBezTo>
                    <a:pt x="18500" y="5308"/>
                    <a:pt x="18509" y="5262"/>
                    <a:pt x="18480" y="5301"/>
                  </a:cubicBezTo>
                  <a:cubicBezTo>
                    <a:pt x="18493" y="5319"/>
                    <a:pt x="18496" y="5315"/>
                    <a:pt x="18513" y="5315"/>
                  </a:cubicBezTo>
                  <a:lnTo>
                    <a:pt x="18533" y="5311"/>
                  </a:lnTo>
                  <a:cubicBezTo>
                    <a:pt x="18534" y="5311"/>
                    <a:pt x="18536" y="5310"/>
                    <a:pt x="18537" y="5309"/>
                  </a:cubicBezTo>
                  <a:cubicBezTo>
                    <a:pt x="18554" y="5299"/>
                    <a:pt x="18554" y="5289"/>
                    <a:pt x="18580" y="5280"/>
                  </a:cubicBezTo>
                  <a:lnTo>
                    <a:pt x="18588" y="5277"/>
                  </a:lnTo>
                  <a:cubicBezTo>
                    <a:pt x="18598" y="5274"/>
                    <a:pt x="18596" y="5275"/>
                    <a:pt x="18605" y="5274"/>
                  </a:cubicBezTo>
                  <a:lnTo>
                    <a:pt x="18646" y="5269"/>
                  </a:lnTo>
                  <a:cubicBezTo>
                    <a:pt x="18707" y="5260"/>
                    <a:pt x="18726" y="5301"/>
                    <a:pt x="18756" y="5245"/>
                  </a:cubicBezTo>
                  <a:cubicBezTo>
                    <a:pt x="18680" y="5245"/>
                    <a:pt x="18755" y="5253"/>
                    <a:pt x="18642" y="5245"/>
                  </a:cubicBezTo>
                  <a:lnTo>
                    <a:pt x="18588" y="5246"/>
                  </a:lnTo>
                  <a:cubicBezTo>
                    <a:pt x="18487" y="5228"/>
                    <a:pt x="18549" y="5257"/>
                    <a:pt x="18459" y="5238"/>
                  </a:cubicBezTo>
                  <a:cubicBezTo>
                    <a:pt x="18442" y="5234"/>
                    <a:pt x="18449" y="5235"/>
                    <a:pt x="18436" y="5234"/>
                  </a:cubicBezTo>
                  <a:cubicBezTo>
                    <a:pt x="18383" y="5234"/>
                    <a:pt x="18353" y="5236"/>
                    <a:pt x="18318" y="5253"/>
                  </a:cubicBezTo>
                  <a:cubicBezTo>
                    <a:pt x="18308" y="5215"/>
                    <a:pt x="18296" y="5232"/>
                    <a:pt x="18202" y="5226"/>
                  </a:cubicBezTo>
                  <a:lnTo>
                    <a:pt x="17875" y="5225"/>
                  </a:lnTo>
                  <a:cubicBezTo>
                    <a:pt x="17843" y="5222"/>
                    <a:pt x="17867" y="5211"/>
                    <a:pt x="17821" y="5222"/>
                  </a:cubicBezTo>
                  <a:lnTo>
                    <a:pt x="17812" y="5225"/>
                  </a:lnTo>
                  <a:cubicBezTo>
                    <a:pt x="17810" y="5225"/>
                    <a:pt x="17808" y="5225"/>
                    <a:pt x="17807" y="5225"/>
                  </a:cubicBezTo>
                  <a:cubicBezTo>
                    <a:pt x="17725" y="5239"/>
                    <a:pt x="17748" y="5224"/>
                    <a:pt x="17728" y="5227"/>
                  </a:cubicBezTo>
                  <a:cubicBezTo>
                    <a:pt x="17708" y="5230"/>
                    <a:pt x="17705" y="5245"/>
                    <a:pt x="17703" y="5253"/>
                  </a:cubicBezTo>
                  <a:lnTo>
                    <a:pt x="17695" y="5220"/>
                  </a:lnTo>
                  <a:cubicBezTo>
                    <a:pt x="17619" y="5238"/>
                    <a:pt x="17456" y="5236"/>
                    <a:pt x="17419" y="5228"/>
                  </a:cubicBezTo>
                  <a:cubicBezTo>
                    <a:pt x="17423" y="5279"/>
                    <a:pt x="17440" y="5245"/>
                    <a:pt x="17498" y="5264"/>
                  </a:cubicBezTo>
                  <a:lnTo>
                    <a:pt x="17531" y="5274"/>
                  </a:lnTo>
                  <a:cubicBezTo>
                    <a:pt x="17552" y="5273"/>
                    <a:pt x="17545" y="5261"/>
                    <a:pt x="17605" y="5260"/>
                  </a:cubicBezTo>
                  <a:cubicBezTo>
                    <a:pt x="17630" y="5260"/>
                    <a:pt x="17666" y="5256"/>
                    <a:pt x="17686" y="5269"/>
                  </a:cubicBezTo>
                  <a:close/>
                  <a:moveTo>
                    <a:pt x="16188" y="2174"/>
                  </a:moveTo>
                  <a:cubicBezTo>
                    <a:pt x="16212" y="2176"/>
                    <a:pt x="16210" y="2179"/>
                    <a:pt x="16223" y="2179"/>
                  </a:cubicBezTo>
                  <a:cubicBezTo>
                    <a:pt x="16241" y="2178"/>
                    <a:pt x="16232" y="2180"/>
                    <a:pt x="16244" y="2158"/>
                  </a:cubicBezTo>
                  <a:cubicBezTo>
                    <a:pt x="16219" y="2158"/>
                    <a:pt x="16191" y="2152"/>
                    <a:pt x="16188" y="2174"/>
                  </a:cubicBezTo>
                  <a:close/>
                  <a:moveTo>
                    <a:pt x="19882" y="1963"/>
                  </a:moveTo>
                  <a:cubicBezTo>
                    <a:pt x="19920" y="1966"/>
                    <a:pt x="19922" y="1982"/>
                    <a:pt x="19947" y="1971"/>
                  </a:cubicBezTo>
                  <a:cubicBezTo>
                    <a:pt x="19931" y="1950"/>
                    <a:pt x="19949" y="1959"/>
                    <a:pt x="19917" y="1952"/>
                  </a:cubicBezTo>
                  <a:cubicBezTo>
                    <a:pt x="19902" y="1949"/>
                    <a:pt x="19894" y="1948"/>
                    <a:pt x="19882" y="1963"/>
                  </a:cubicBezTo>
                  <a:close/>
                  <a:moveTo>
                    <a:pt x="10946" y="1663"/>
                  </a:moveTo>
                  <a:cubicBezTo>
                    <a:pt x="10995" y="1664"/>
                    <a:pt x="10981" y="1685"/>
                    <a:pt x="11002" y="1655"/>
                  </a:cubicBezTo>
                  <a:cubicBezTo>
                    <a:pt x="10966" y="1652"/>
                    <a:pt x="10947" y="1624"/>
                    <a:pt x="10946" y="1663"/>
                  </a:cubicBezTo>
                  <a:close/>
                  <a:moveTo>
                    <a:pt x="14673" y="1979"/>
                  </a:moveTo>
                  <a:lnTo>
                    <a:pt x="14673" y="1996"/>
                  </a:lnTo>
                  <a:cubicBezTo>
                    <a:pt x="14716" y="1996"/>
                    <a:pt x="14719" y="2005"/>
                    <a:pt x="14737" y="1979"/>
                  </a:cubicBezTo>
                  <a:lnTo>
                    <a:pt x="14673" y="1979"/>
                  </a:lnTo>
                  <a:close/>
                  <a:moveTo>
                    <a:pt x="15377" y="2174"/>
                  </a:moveTo>
                  <a:lnTo>
                    <a:pt x="15426" y="2165"/>
                  </a:lnTo>
                  <a:lnTo>
                    <a:pt x="15426" y="2150"/>
                  </a:lnTo>
                  <a:cubicBezTo>
                    <a:pt x="15404" y="2148"/>
                    <a:pt x="15404" y="2146"/>
                    <a:pt x="15386" y="2141"/>
                  </a:cubicBezTo>
                  <a:cubicBezTo>
                    <a:pt x="15384" y="2160"/>
                    <a:pt x="15384" y="2162"/>
                    <a:pt x="15377" y="2174"/>
                  </a:cubicBezTo>
                  <a:close/>
                  <a:moveTo>
                    <a:pt x="6668" y="1607"/>
                  </a:moveTo>
                  <a:cubicBezTo>
                    <a:pt x="6732" y="1607"/>
                    <a:pt x="6693" y="1610"/>
                    <a:pt x="6716" y="1599"/>
                  </a:cubicBezTo>
                  <a:cubicBezTo>
                    <a:pt x="6706" y="1584"/>
                    <a:pt x="6714" y="1588"/>
                    <a:pt x="6696" y="1585"/>
                  </a:cubicBezTo>
                  <a:lnTo>
                    <a:pt x="6668" y="1582"/>
                  </a:lnTo>
                  <a:lnTo>
                    <a:pt x="6668" y="1607"/>
                  </a:lnTo>
                  <a:close/>
                  <a:moveTo>
                    <a:pt x="17905" y="5107"/>
                  </a:moveTo>
                  <a:cubicBezTo>
                    <a:pt x="17875" y="5101"/>
                    <a:pt x="17886" y="5105"/>
                    <a:pt x="17857" y="5099"/>
                  </a:cubicBezTo>
                  <a:cubicBezTo>
                    <a:pt x="17859" y="5127"/>
                    <a:pt x="17860" y="5135"/>
                    <a:pt x="17887" y="5124"/>
                  </a:cubicBezTo>
                  <a:lnTo>
                    <a:pt x="17896" y="5120"/>
                  </a:lnTo>
                  <a:cubicBezTo>
                    <a:pt x="17905" y="5114"/>
                    <a:pt x="17896" y="5136"/>
                    <a:pt x="17905" y="5107"/>
                  </a:cubicBezTo>
                  <a:close/>
                  <a:moveTo>
                    <a:pt x="21227" y="2700"/>
                  </a:moveTo>
                  <a:cubicBezTo>
                    <a:pt x="21260" y="2700"/>
                    <a:pt x="21253" y="2703"/>
                    <a:pt x="21276" y="2692"/>
                  </a:cubicBezTo>
                  <a:cubicBezTo>
                    <a:pt x="21269" y="2677"/>
                    <a:pt x="21281" y="2679"/>
                    <a:pt x="21235" y="2668"/>
                  </a:cubicBezTo>
                  <a:cubicBezTo>
                    <a:pt x="21236" y="2671"/>
                    <a:pt x="21239" y="2684"/>
                    <a:pt x="21238" y="2685"/>
                  </a:cubicBezTo>
                  <a:lnTo>
                    <a:pt x="21235" y="2693"/>
                  </a:lnTo>
                  <a:cubicBezTo>
                    <a:pt x="21234" y="2694"/>
                    <a:pt x="21232" y="2696"/>
                    <a:pt x="21231" y="2697"/>
                  </a:cubicBezTo>
                  <a:cubicBezTo>
                    <a:pt x="21231" y="2698"/>
                    <a:pt x="21228" y="2699"/>
                    <a:pt x="21227" y="2700"/>
                  </a:cubicBezTo>
                  <a:close/>
                  <a:moveTo>
                    <a:pt x="73" y="4451"/>
                  </a:moveTo>
                  <a:lnTo>
                    <a:pt x="73" y="4467"/>
                  </a:lnTo>
                  <a:cubicBezTo>
                    <a:pt x="115" y="4467"/>
                    <a:pt x="113" y="4476"/>
                    <a:pt x="122" y="4442"/>
                  </a:cubicBezTo>
                  <a:cubicBezTo>
                    <a:pt x="100" y="4443"/>
                    <a:pt x="89" y="4444"/>
                    <a:pt x="73" y="4451"/>
                  </a:cubicBezTo>
                  <a:close/>
                  <a:moveTo>
                    <a:pt x="20806" y="3235"/>
                  </a:moveTo>
                  <a:lnTo>
                    <a:pt x="20806" y="3251"/>
                  </a:lnTo>
                  <a:cubicBezTo>
                    <a:pt x="20841" y="3252"/>
                    <a:pt x="20831" y="3257"/>
                    <a:pt x="20862" y="3260"/>
                  </a:cubicBezTo>
                  <a:cubicBezTo>
                    <a:pt x="20846" y="3235"/>
                    <a:pt x="20836" y="3224"/>
                    <a:pt x="20806" y="3235"/>
                  </a:cubicBezTo>
                  <a:close/>
                  <a:moveTo>
                    <a:pt x="20077" y="4621"/>
                  </a:moveTo>
                  <a:cubicBezTo>
                    <a:pt x="20100" y="4626"/>
                    <a:pt x="20101" y="4629"/>
                    <a:pt x="20133" y="4629"/>
                  </a:cubicBezTo>
                  <a:lnTo>
                    <a:pt x="20133" y="4613"/>
                  </a:lnTo>
                  <a:cubicBezTo>
                    <a:pt x="20118" y="4609"/>
                    <a:pt x="20097" y="4593"/>
                    <a:pt x="20077" y="4621"/>
                  </a:cubicBezTo>
                  <a:close/>
                  <a:moveTo>
                    <a:pt x="20054" y="4020"/>
                  </a:moveTo>
                  <a:cubicBezTo>
                    <a:pt x="20071" y="4017"/>
                    <a:pt x="20071" y="4015"/>
                    <a:pt x="20093" y="4013"/>
                  </a:cubicBezTo>
                  <a:cubicBezTo>
                    <a:pt x="20076" y="3990"/>
                    <a:pt x="20061" y="3997"/>
                    <a:pt x="20028" y="3989"/>
                  </a:cubicBezTo>
                  <a:lnTo>
                    <a:pt x="20054" y="4020"/>
                  </a:lnTo>
                  <a:close/>
                  <a:moveTo>
                    <a:pt x="18440" y="5139"/>
                  </a:moveTo>
                  <a:cubicBezTo>
                    <a:pt x="18447" y="5124"/>
                    <a:pt x="18446" y="5129"/>
                    <a:pt x="18448" y="5107"/>
                  </a:cubicBezTo>
                  <a:lnTo>
                    <a:pt x="18408" y="5107"/>
                  </a:lnTo>
                  <a:cubicBezTo>
                    <a:pt x="18415" y="5135"/>
                    <a:pt x="18412" y="5132"/>
                    <a:pt x="18440" y="5139"/>
                  </a:cubicBezTo>
                  <a:close/>
                  <a:moveTo>
                    <a:pt x="17006" y="2077"/>
                  </a:moveTo>
                  <a:lnTo>
                    <a:pt x="17038" y="2077"/>
                  </a:lnTo>
                  <a:cubicBezTo>
                    <a:pt x="17040" y="2052"/>
                    <a:pt x="17034" y="2067"/>
                    <a:pt x="17045" y="2051"/>
                  </a:cubicBezTo>
                  <a:lnTo>
                    <a:pt x="17058" y="2039"/>
                  </a:lnTo>
                  <a:cubicBezTo>
                    <a:pt x="17059" y="2039"/>
                    <a:pt x="17061" y="2037"/>
                    <a:pt x="17063" y="2036"/>
                  </a:cubicBezTo>
                  <a:cubicBezTo>
                    <a:pt x="17021" y="2040"/>
                    <a:pt x="17021" y="2048"/>
                    <a:pt x="17006" y="2077"/>
                  </a:cubicBezTo>
                  <a:close/>
                  <a:moveTo>
                    <a:pt x="18221" y="1817"/>
                  </a:moveTo>
                  <a:cubicBezTo>
                    <a:pt x="18226" y="1817"/>
                    <a:pt x="18246" y="1814"/>
                    <a:pt x="18247" y="1814"/>
                  </a:cubicBezTo>
                  <a:cubicBezTo>
                    <a:pt x="18256" y="1814"/>
                    <a:pt x="18258" y="1816"/>
                    <a:pt x="18278" y="1817"/>
                  </a:cubicBezTo>
                  <a:lnTo>
                    <a:pt x="18278" y="1801"/>
                  </a:lnTo>
                  <a:cubicBezTo>
                    <a:pt x="18199" y="1795"/>
                    <a:pt x="18226" y="1783"/>
                    <a:pt x="18221" y="1817"/>
                  </a:cubicBezTo>
                  <a:close/>
                  <a:moveTo>
                    <a:pt x="19056" y="4442"/>
                  </a:moveTo>
                  <a:lnTo>
                    <a:pt x="19056" y="4459"/>
                  </a:lnTo>
                  <a:cubicBezTo>
                    <a:pt x="19087" y="4451"/>
                    <a:pt x="19088" y="4451"/>
                    <a:pt x="19129" y="4451"/>
                  </a:cubicBezTo>
                  <a:cubicBezTo>
                    <a:pt x="19105" y="4418"/>
                    <a:pt x="19102" y="4441"/>
                    <a:pt x="19056" y="4442"/>
                  </a:cubicBezTo>
                  <a:close/>
                  <a:moveTo>
                    <a:pt x="15369" y="2660"/>
                  </a:moveTo>
                  <a:cubicBezTo>
                    <a:pt x="15401" y="2653"/>
                    <a:pt x="15402" y="2656"/>
                    <a:pt x="15410" y="2628"/>
                  </a:cubicBezTo>
                  <a:lnTo>
                    <a:pt x="15369" y="2628"/>
                  </a:lnTo>
                  <a:lnTo>
                    <a:pt x="15369" y="2660"/>
                  </a:lnTo>
                  <a:close/>
                  <a:moveTo>
                    <a:pt x="10006" y="1420"/>
                  </a:moveTo>
                  <a:cubicBezTo>
                    <a:pt x="10032" y="1418"/>
                    <a:pt x="10023" y="1418"/>
                    <a:pt x="10044" y="1411"/>
                  </a:cubicBezTo>
                  <a:cubicBezTo>
                    <a:pt x="10065" y="1404"/>
                    <a:pt x="10058" y="1410"/>
                    <a:pt x="10063" y="1396"/>
                  </a:cubicBezTo>
                  <a:cubicBezTo>
                    <a:pt x="10021" y="1395"/>
                    <a:pt x="10016" y="1378"/>
                    <a:pt x="10006" y="1420"/>
                  </a:cubicBezTo>
                  <a:close/>
                  <a:moveTo>
                    <a:pt x="16293" y="2336"/>
                  </a:moveTo>
                  <a:lnTo>
                    <a:pt x="16293" y="2320"/>
                  </a:lnTo>
                  <a:cubicBezTo>
                    <a:pt x="16255" y="2320"/>
                    <a:pt x="16257" y="2318"/>
                    <a:pt x="16228" y="2312"/>
                  </a:cubicBezTo>
                  <a:cubicBezTo>
                    <a:pt x="16234" y="2332"/>
                    <a:pt x="16223" y="2331"/>
                    <a:pt x="16256" y="2334"/>
                  </a:cubicBezTo>
                  <a:lnTo>
                    <a:pt x="16293" y="2336"/>
                  </a:lnTo>
                  <a:close/>
                  <a:moveTo>
                    <a:pt x="17881" y="5463"/>
                  </a:moveTo>
                  <a:cubicBezTo>
                    <a:pt x="17912" y="5476"/>
                    <a:pt x="17882" y="5465"/>
                    <a:pt x="17907" y="5465"/>
                  </a:cubicBezTo>
                  <a:cubicBezTo>
                    <a:pt x="17928" y="5465"/>
                    <a:pt x="17927" y="5467"/>
                    <a:pt x="17946" y="5471"/>
                  </a:cubicBezTo>
                  <a:cubicBezTo>
                    <a:pt x="17935" y="5432"/>
                    <a:pt x="17884" y="5445"/>
                    <a:pt x="17881" y="5463"/>
                  </a:cubicBezTo>
                  <a:close/>
                  <a:moveTo>
                    <a:pt x="19048" y="2838"/>
                  </a:moveTo>
                  <a:lnTo>
                    <a:pt x="19078" y="2872"/>
                  </a:lnTo>
                  <a:cubicBezTo>
                    <a:pt x="19082" y="2848"/>
                    <a:pt x="19076" y="2854"/>
                    <a:pt x="19100" y="2834"/>
                  </a:cubicBezTo>
                  <a:cubicBezTo>
                    <a:pt x="19100" y="2833"/>
                    <a:pt x="19103" y="2831"/>
                    <a:pt x="19104" y="2830"/>
                  </a:cubicBezTo>
                  <a:cubicBezTo>
                    <a:pt x="19083" y="2830"/>
                    <a:pt x="19057" y="2827"/>
                    <a:pt x="19048" y="2838"/>
                  </a:cubicBezTo>
                  <a:close/>
                  <a:moveTo>
                    <a:pt x="17160" y="2733"/>
                  </a:moveTo>
                  <a:cubicBezTo>
                    <a:pt x="17179" y="2760"/>
                    <a:pt x="17162" y="2736"/>
                    <a:pt x="17180" y="2748"/>
                  </a:cubicBezTo>
                  <a:cubicBezTo>
                    <a:pt x="17199" y="2761"/>
                    <a:pt x="17180" y="2758"/>
                    <a:pt x="17208" y="2765"/>
                  </a:cubicBezTo>
                  <a:cubicBezTo>
                    <a:pt x="17207" y="2713"/>
                    <a:pt x="17199" y="2729"/>
                    <a:pt x="17160" y="2733"/>
                  </a:cubicBezTo>
                  <a:close/>
                  <a:moveTo>
                    <a:pt x="6579" y="1590"/>
                  </a:moveTo>
                  <a:cubicBezTo>
                    <a:pt x="6590" y="1632"/>
                    <a:pt x="6616" y="1609"/>
                    <a:pt x="6660" y="1599"/>
                  </a:cubicBezTo>
                  <a:lnTo>
                    <a:pt x="6579" y="1590"/>
                  </a:lnTo>
                  <a:close/>
                  <a:moveTo>
                    <a:pt x="17800" y="2069"/>
                  </a:moveTo>
                  <a:cubicBezTo>
                    <a:pt x="17842" y="2072"/>
                    <a:pt x="17834" y="2091"/>
                    <a:pt x="17857" y="2060"/>
                  </a:cubicBezTo>
                  <a:cubicBezTo>
                    <a:pt x="17833" y="2049"/>
                    <a:pt x="17834" y="2052"/>
                    <a:pt x="17800" y="2052"/>
                  </a:cubicBezTo>
                  <a:lnTo>
                    <a:pt x="17800" y="2069"/>
                  </a:lnTo>
                  <a:close/>
                  <a:moveTo>
                    <a:pt x="16763" y="2433"/>
                  </a:moveTo>
                  <a:cubicBezTo>
                    <a:pt x="16780" y="2457"/>
                    <a:pt x="16783" y="2442"/>
                    <a:pt x="16828" y="2441"/>
                  </a:cubicBezTo>
                  <a:lnTo>
                    <a:pt x="16828" y="2425"/>
                  </a:lnTo>
                  <a:cubicBezTo>
                    <a:pt x="16800" y="2425"/>
                    <a:pt x="16782" y="2426"/>
                    <a:pt x="16763" y="2433"/>
                  </a:cubicBezTo>
                  <a:close/>
                  <a:moveTo>
                    <a:pt x="12769" y="1647"/>
                  </a:moveTo>
                  <a:cubicBezTo>
                    <a:pt x="12774" y="1626"/>
                    <a:pt x="12766" y="1638"/>
                    <a:pt x="12785" y="1631"/>
                  </a:cubicBezTo>
                  <a:cubicBezTo>
                    <a:pt x="12768" y="1608"/>
                    <a:pt x="12778" y="1615"/>
                    <a:pt x="12736" y="1615"/>
                  </a:cubicBezTo>
                  <a:cubicBezTo>
                    <a:pt x="12744" y="1643"/>
                    <a:pt x="12741" y="1640"/>
                    <a:pt x="12769" y="1647"/>
                  </a:cubicBezTo>
                  <a:close/>
                  <a:moveTo>
                    <a:pt x="20684" y="3819"/>
                  </a:moveTo>
                  <a:cubicBezTo>
                    <a:pt x="20706" y="3829"/>
                    <a:pt x="20693" y="3826"/>
                    <a:pt x="20725" y="3827"/>
                  </a:cubicBezTo>
                  <a:cubicBezTo>
                    <a:pt x="20723" y="3803"/>
                    <a:pt x="20727" y="3798"/>
                    <a:pt x="20707" y="3796"/>
                  </a:cubicBezTo>
                  <a:cubicBezTo>
                    <a:pt x="20679" y="3793"/>
                    <a:pt x="20684" y="3817"/>
                    <a:pt x="20684" y="3819"/>
                  </a:cubicBezTo>
                  <a:close/>
                  <a:moveTo>
                    <a:pt x="18416" y="2417"/>
                  </a:moveTo>
                  <a:lnTo>
                    <a:pt x="18440" y="2417"/>
                  </a:lnTo>
                  <a:cubicBezTo>
                    <a:pt x="18428" y="2392"/>
                    <a:pt x="18440" y="2374"/>
                    <a:pt x="18414" y="2372"/>
                  </a:cubicBezTo>
                  <a:cubicBezTo>
                    <a:pt x="18401" y="2371"/>
                    <a:pt x="18402" y="2377"/>
                    <a:pt x="18404" y="2387"/>
                  </a:cubicBezTo>
                  <a:cubicBezTo>
                    <a:pt x="18409" y="2405"/>
                    <a:pt x="18411" y="2370"/>
                    <a:pt x="18416" y="2417"/>
                  </a:cubicBezTo>
                  <a:close/>
                  <a:moveTo>
                    <a:pt x="22280" y="3648"/>
                  </a:moveTo>
                  <a:cubicBezTo>
                    <a:pt x="22287" y="3675"/>
                    <a:pt x="22302" y="3690"/>
                    <a:pt x="22329" y="3697"/>
                  </a:cubicBezTo>
                  <a:cubicBezTo>
                    <a:pt x="22318" y="3658"/>
                    <a:pt x="22315" y="3688"/>
                    <a:pt x="22305" y="3648"/>
                  </a:cubicBezTo>
                  <a:lnTo>
                    <a:pt x="22280" y="3648"/>
                  </a:lnTo>
                  <a:cubicBezTo>
                    <a:pt x="22269" y="3607"/>
                    <a:pt x="22224" y="3595"/>
                    <a:pt x="22183" y="3592"/>
                  </a:cubicBezTo>
                  <a:lnTo>
                    <a:pt x="21912" y="3570"/>
                  </a:lnTo>
                  <a:cubicBezTo>
                    <a:pt x="21879" y="3566"/>
                    <a:pt x="21866" y="3562"/>
                    <a:pt x="21845" y="3577"/>
                  </a:cubicBezTo>
                  <a:cubicBezTo>
                    <a:pt x="21842" y="3579"/>
                    <a:pt x="21828" y="3595"/>
                    <a:pt x="21825" y="3599"/>
                  </a:cubicBezTo>
                  <a:lnTo>
                    <a:pt x="21819" y="3608"/>
                  </a:lnTo>
                  <a:cubicBezTo>
                    <a:pt x="21815" y="3614"/>
                    <a:pt x="21815" y="3612"/>
                    <a:pt x="21810" y="3624"/>
                  </a:cubicBezTo>
                  <a:cubicBezTo>
                    <a:pt x="21849" y="3642"/>
                    <a:pt x="21829" y="3625"/>
                    <a:pt x="21833" y="3625"/>
                  </a:cubicBezTo>
                  <a:lnTo>
                    <a:pt x="21861" y="3629"/>
                  </a:lnTo>
                  <a:cubicBezTo>
                    <a:pt x="21950" y="3650"/>
                    <a:pt x="21911" y="3650"/>
                    <a:pt x="21997" y="3632"/>
                  </a:cubicBezTo>
                  <a:cubicBezTo>
                    <a:pt x="22029" y="3624"/>
                    <a:pt x="22029" y="3635"/>
                    <a:pt x="22053" y="3657"/>
                  </a:cubicBezTo>
                  <a:cubicBezTo>
                    <a:pt x="22077" y="3641"/>
                    <a:pt x="22064" y="3640"/>
                    <a:pt x="22094" y="3632"/>
                  </a:cubicBezTo>
                  <a:cubicBezTo>
                    <a:pt x="22105" y="3662"/>
                    <a:pt x="22118" y="3662"/>
                    <a:pt x="22163" y="3659"/>
                  </a:cubicBezTo>
                  <a:cubicBezTo>
                    <a:pt x="22209" y="3656"/>
                    <a:pt x="22234" y="3648"/>
                    <a:pt x="22280" y="3648"/>
                  </a:cubicBezTo>
                  <a:close/>
                  <a:moveTo>
                    <a:pt x="20798" y="3397"/>
                  </a:moveTo>
                  <a:cubicBezTo>
                    <a:pt x="20813" y="3396"/>
                    <a:pt x="20824" y="3395"/>
                    <a:pt x="20831" y="3394"/>
                  </a:cubicBezTo>
                  <a:cubicBezTo>
                    <a:pt x="20854" y="3389"/>
                    <a:pt x="20843" y="3414"/>
                    <a:pt x="20846" y="3373"/>
                  </a:cubicBezTo>
                  <a:lnTo>
                    <a:pt x="20798" y="3373"/>
                  </a:lnTo>
                  <a:lnTo>
                    <a:pt x="20798" y="3397"/>
                  </a:lnTo>
                  <a:close/>
                  <a:moveTo>
                    <a:pt x="15774" y="2506"/>
                  </a:moveTo>
                  <a:cubicBezTo>
                    <a:pt x="15774" y="2529"/>
                    <a:pt x="15778" y="2521"/>
                    <a:pt x="15791" y="2530"/>
                  </a:cubicBezTo>
                  <a:cubicBezTo>
                    <a:pt x="15814" y="2513"/>
                    <a:pt x="15806" y="2531"/>
                    <a:pt x="15807" y="2490"/>
                  </a:cubicBezTo>
                  <a:cubicBezTo>
                    <a:pt x="15791" y="2491"/>
                    <a:pt x="15774" y="2489"/>
                    <a:pt x="15774" y="2506"/>
                  </a:cubicBezTo>
                  <a:close/>
                  <a:moveTo>
                    <a:pt x="20279" y="3689"/>
                  </a:moveTo>
                  <a:cubicBezTo>
                    <a:pt x="20318" y="3692"/>
                    <a:pt x="20293" y="3696"/>
                    <a:pt x="20328" y="3689"/>
                  </a:cubicBezTo>
                  <a:lnTo>
                    <a:pt x="20279" y="3648"/>
                  </a:lnTo>
                  <a:lnTo>
                    <a:pt x="20279" y="3689"/>
                  </a:lnTo>
                  <a:close/>
                  <a:moveTo>
                    <a:pt x="21543" y="3446"/>
                  </a:moveTo>
                  <a:cubicBezTo>
                    <a:pt x="21563" y="3473"/>
                    <a:pt x="21538" y="3457"/>
                    <a:pt x="21569" y="3458"/>
                  </a:cubicBezTo>
                  <a:cubicBezTo>
                    <a:pt x="21588" y="3459"/>
                    <a:pt x="21583" y="3460"/>
                    <a:pt x="21608" y="3462"/>
                  </a:cubicBezTo>
                  <a:lnTo>
                    <a:pt x="21608" y="3446"/>
                  </a:lnTo>
                  <a:cubicBezTo>
                    <a:pt x="21581" y="3445"/>
                    <a:pt x="21556" y="3431"/>
                    <a:pt x="21543" y="3446"/>
                  </a:cubicBezTo>
                  <a:close/>
                  <a:moveTo>
                    <a:pt x="21203" y="5180"/>
                  </a:moveTo>
                  <a:cubicBezTo>
                    <a:pt x="21215" y="5180"/>
                    <a:pt x="21215" y="5170"/>
                    <a:pt x="21219" y="5164"/>
                  </a:cubicBezTo>
                  <a:cubicBezTo>
                    <a:pt x="21217" y="5163"/>
                    <a:pt x="21214" y="5159"/>
                    <a:pt x="21214" y="5161"/>
                  </a:cubicBezTo>
                  <a:cubicBezTo>
                    <a:pt x="21213" y="5162"/>
                    <a:pt x="21209" y="5159"/>
                    <a:pt x="21208" y="5158"/>
                  </a:cubicBezTo>
                  <a:lnTo>
                    <a:pt x="21162" y="5147"/>
                  </a:lnTo>
                  <a:cubicBezTo>
                    <a:pt x="21168" y="5169"/>
                    <a:pt x="21178" y="5180"/>
                    <a:pt x="21203" y="5180"/>
                  </a:cubicBezTo>
                  <a:close/>
                  <a:moveTo>
                    <a:pt x="16836" y="5123"/>
                  </a:moveTo>
                  <a:cubicBezTo>
                    <a:pt x="16870" y="5052"/>
                    <a:pt x="16745" y="5099"/>
                    <a:pt x="16836" y="5123"/>
                  </a:cubicBezTo>
                  <a:close/>
                  <a:moveTo>
                    <a:pt x="20854" y="4710"/>
                  </a:moveTo>
                  <a:cubicBezTo>
                    <a:pt x="20854" y="4710"/>
                    <a:pt x="20869" y="4718"/>
                    <a:pt x="20871" y="4718"/>
                  </a:cubicBezTo>
                  <a:cubicBezTo>
                    <a:pt x="20892" y="4718"/>
                    <a:pt x="20902" y="4706"/>
                    <a:pt x="20911" y="4694"/>
                  </a:cubicBezTo>
                  <a:cubicBezTo>
                    <a:pt x="20874" y="4691"/>
                    <a:pt x="20873" y="4676"/>
                    <a:pt x="20854" y="4710"/>
                  </a:cubicBezTo>
                  <a:close/>
                  <a:moveTo>
                    <a:pt x="20166" y="4264"/>
                  </a:moveTo>
                  <a:cubicBezTo>
                    <a:pt x="20190" y="4258"/>
                    <a:pt x="20179" y="4261"/>
                    <a:pt x="20198" y="4248"/>
                  </a:cubicBezTo>
                  <a:cubicBezTo>
                    <a:pt x="20183" y="4219"/>
                    <a:pt x="20200" y="4225"/>
                    <a:pt x="20166" y="4216"/>
                  </a:cubicBezTo>
                  <a:lnTo>
                    <a:pt x="20166" y="4264"/>
                  </a:lnTo>
                  <a:close/>
                  <a:moveTo>
                    <a:pt x="19858" y="5601"/>
                  </a:moveTo>
                  <a:cubicBezTo>
                    <a:pt x="19848" y="5564"/>
                    <a:pt x="19833" y="5577"/>
                    <a:pt x="19785" y="5577"/>
                  </a:cubicBezTo>
                  <a:cubicBezTo>
                    <a:pt x="19809" y="5598"/>
                    <a:pt x="19817" y="5592"/>
                    <a:pt x="19858" y="5601"/>
                  </a:cubicBezTo>
                  <a:close/>
                  <a:moveTo>
                    <a:pt x="15766" y="2409"/>
                  </a:moveTo>
                  <a:lnTo>
                    <a:pt x="15766" y="2425"/>
                  </a:lnTo>
                  <a:cubicBezTo>
                    <a:pt x="15801" y="2418"/>
                    <a:pt x="15780" y="2424"/>
                    <a:pt x="15823" y="2425"/>
                  </a:cubicBezTo>
                  <a:cubicBezTo>
                    <a:pt x="15816" y="2410"/>
                    <a:pt x="15817" y="2415"/>
                    <a:pt x="15815" y="2393"/>
                  </a:cubicBezTo>
                  <a:cubicBezTo>
                    <a:pt x="15777" y="2403"/>
                    <a:pt x="15808" y="2405"/>
                    <a:pt x="15766" y="2409"/>
                  </a:cubicBezTo>
                  <a:close/>
                  <a:moveTo>
                    <a:pt x="16990" y="2555"/>
                  </a:moveTo>
                  <a:lnTo>
                    <a:pt x="17006" y="2555"/>
                  </a:lnTo>
                  <a:cubicBezTo>
                    <a:pt x="17006" y="2534"/>
                    <a:pt x="17004" y="2543"/>
                    <a:pt x="17011" y="2527"/>
                  </a:cubicBezTo>
                  <a:lnTo>
                    <a:pt x="17022" y="2506"/>
                  </a:lnTo>
                  <a:cubicBezTo>
                    <a:pt x="16969" y="2507"/>
                    <a:pt x="16989" y="2512"/>
                    <a:pt x="16990" y="2555"/>
                  </a:cubicBezTo>
                  <a:close/>
                  <a:moveTo>
                    <a:pt x="19785" y="4224"/>
                  </a:moveTo>
                  <a:cubicBezTo>
                    <a:pt x="19788" y="4260"/>
                    <a:pt x="19778" y="4240"/>
                    <a:pt x="19796" y="4245"/>
                  </a:cubicBezTo>
                  <a:cubicBezTo>
                    <a:pt x="19835" y="4254"/>
                    <a:pt x="19817" y="4199"/>
                    <a:pt x="19817" y="4199"/>
                  </a:cubicBezTo>
                  <a:cubicBezTo>
                    <a:pt x="19802" y="4211"/>
                    <a:pt x="19806" y="4216"/>
                    <a:pt x="19785" y="4224"/>
                  </a:cubicBezTo>
                  <a:close/>
                  <a:moveTo>
                    <a:pt x="14673" y="2547"/>
                  </a:moveTo>
                  <a:cubicBezTo>
                    <a:pt x="14673" y="2558"/>
                    <a:pt x="14664" y="2551"/>
                    <a:pt x="14656" y="2579"/>
                  </a:cubicBezTo>
                  <a:cubicBezTo>
                    <a:pt x="14682" y="2570"/>
                    <a:pt x="14691" y="2534"/>
                    <a:pt x="14697" y="2514"/>
                  </a:cubicBezTo>
                  <a:lnTo>
                    <a:pt x="14664" y="2514"/>
                  </a:lnTo>
                  <a:cubicBezTo>
                    <a:pt x="14670" y="2536"/>
                    <a:pt x="14673" y="2529"/>
                    <a:pt x="14673" y="2547"/>
                  </a:cubicBezTo>
                  <a:close/>
                  <a:moveTo>
                    <a:pt x="18116" y="5115"/>
                  </a:moveTo>
                  <a:cubicBezTo>
                    <a:pt x="18120" y="5132"/>
                    <a:pt x="18104" y="5119"/>
                    <a:pt x="18123" y="5133"/>
                  </a:cubicBezTo>
                  <a:cubicBezTo>
                    <a:pt x="18148" y="5152"/>
                    <a:pt x="18137" y="5133"/>
                    <a:pt x="18140" y="5132"/>
                  </a:cubicBezTo>
                  <a:lnTo>
                    <a:pt x="18164" y="5131"/>
                  </a:lnTo>
                  <a:cubicBezTo>
                    <a:pt x="18161" y="5115"/>
                    <a:pt x="18165" y="5096"/>
                    <a:pt x="18116" y="5115"/>
                  </a:cubicBezTo>
                  <a:close/>
                  <a:moveTo>
                    <a:pt x="10435" y="6136"/>
                  </a:moveTo>
                  <a:cubicBezTo>
                    <a:pt x="10450" y="6136"/>
                    <a:pt x="10456" y="6137"/>
                    <a:pt x="10470" y="6134"/>
                  </a:cubicBezTo>
                  <a:cubicBezTo>
                    <a:pt x="10491" y="6129"/>
                    <a:pt x="10481" y="6147"/>
                    <a:pt x="10484" y="6112"/>
                  </a:cubicBezTo>
                  <a:lnTo>
                    <a:pt x="10435" y="6112"/>
                  </a:lnTo>
                  <a:lnTo>
                    <a:pt x="10435" y="6136"/>
                  </a:lnTo>
                  <a:close/>
                  <a:moveTo>
                    <a:pt x="15491" y="2604"/>
                  </a:moveTo>
                  <a:lnTo>
                    <a:pt x="15491" y="2619"/>
                  </a:lnTo>
                  <a:cubicBezTo>
                    <a:pt x="15550" y="2626"/>
                    <a:pt x="15481" y="2640"/>
                    <a:pt x="15539" y="2628"/>
                  </a:cubicBezTo>
                  <a:lnTo>
                    <a:pt x="15539" y="2611"/>
                  </a:lnTo>
                  <a:cubicBezTo>
                    <a:pt x="15518" y="2606"/>
                    <a:pt x="15530" y="2614"/>
                    <a:pt x="15523" y="2595"/>
                  </a:cubicBezTo>
                  <a:lnTo>
                    <a:pt x="15491" y="2604"/>
                  </a:lnTo>
                  <a:close/>
                  <a:moveTo>
                    <a:pt x="20344" y="3357"/>
                  </a:moveTo>
                  <a:cubicBezTo>
                    <a:pt x="20384" y="3347"/>
                    <a:pt x="20364" y="3340"/>
                    <a:pt x="20401" y="3365"/>
                  </a:cubicBezTo>
                  <a:cubicBezTo>
                    <a:pt x="20398" y="3329"/>
                    <a:pt x="20400" y="3332"/>
                    <a:pt x="20344" y="3332"/>
                  </a:cubicBezTo>
                  <a:lnTo>
                    <a:pt x="20344" y="3357"/>
                  </a:lnTo>
                  <a:close/>
                  <a:moveTo>
                    <a:pt x="20790" y="5504"/>
                  </a:moveTo>
                  <a:cubicBezTo>
                    <a:pt x="20828" y="5504"/>
                    <a:pt x="20826" y="5505"/>
                    <a:pt x="20854" y="5512"/>
                  </a:cubicBezTo>
                  <a:cubicBezTo>
                    <a:pt x="20845" y="5476"/>
                    <a:pt x="20836" y="5488"/>
                    <a:pt x="20790" y="5488"/>
                  </a:cubicBezTo>
                  <a:lnTo>
                    <a:pt x="20790" y="5504"/>
                  </a:lnTo>
                  <a:close/>
                  <a:moveTo>
                    <a:pt x="15620" y="2360"/>
                  </a:moveTo>
                  <a:cubicBezTo>
                    <a:pt x="15620" y="2320"/>
                    <a:pt x="15620" y="2321"/>
                    <a:pt x="15580" y="2320"/>
                  </a:cubicBezTo>
                  <a:cubicBezTo>
                    <a:pt x="15590" y="2362"/>
                    <a:pt x="15588" y="2344"/>
                    <a:pt x="15620" y="2360"/>
                  </a:cubicBezTo>
                  <a:close/>
                  <a:moveTo>
                    <a:pt x="15750" y="5642"/>
                  </a:moveTo>
                  <a:cubicBezTo>
                    <a:pt x="15754" y="5657"/>
                    <a:pt x="15752" y="5654"/>
                    <a:pt x="15758" y="5666"/>
                  </a:cubicBezTo>
                  <a:cubicBezTo>
                    <a:pt x="15789" y="5663"/>
                    <a:pt x="15801" y="5661"/>
                    <a:pt x="15815" y="5642"/>
                  </a:cubicBezTo>
                  <a:lnTo>
                    <a:pt x="15750" y="5642"/>
                  </a:lnTo>
                  <a:lnTo>
                    <a:pt x="15761" y="5636"/>
                  </a:lnTo>
                  <a:cubicBezTo>
                    <a:pt x="15779" y="5624"/>
                    <a:pt x="15777" y="5631"/>
                    <a:pt x="15783" y="5609"/>
                  </a:cubicBezTo>
                  <a:cubicBezTo>
                    <a:pt x="15740" y="5609"/>
                    <a:pt x="15744" y="5601"/>
                    <a:pt x="15726" y="5625"/>
                  </a:cubicBezTo>
                  <a:cubicBezTo>
                    <a:pt x="15738" y="5643"/>
                    <a:pt x="15727" y="5635"/>
                    <a:pt x="15750" y="5642"/>
                  </a:cubicBezTo>
                  <a:close/>
                  <a:moveTo>
                    <a:pt x="20522" y="4013"/>
                  </a:moveTo>
                  <a:lnTo>
                    <a:pt x="20563" y="4013"/>
                  </a:lnTo>
                  <a:cubicBezTo>
                    <a:pt x="20553" y="3986"/>
                    <a:pt x="20547" y="4017"/>
                    <a:pt x="20557" y="3984"/>
                  </a:cubicBezTo>
                  <a:cubicBezTo>
                    <a:pt x="20561" y="3970"/>
                    <a:pt x="20559" y="3994"/>
                    <a:pt x="20563" y="3964"/>
                  </a:cubicBezTo>
                  <a:cubicBezTo>
                    <a:pt x="20537" y="3981"/>
                    <a:pt x="20530" y="3978"/>
                    <a:pt x="20522" y="4013"/>
                  </a:cubicBezTo>
                  <a:close/>
                  <a:moveTo>
                    <a:pt x="17938" y="1882"/>
                  </a:moveTo>
                  <a:cubicBezTo>
                    <a:pt x="17942" y="1935"/>
                    <a:pt x="17982" y="1916"/>
                    <a:pt x="17986" y="1866"/>
                  </a:cubicBezTo>
                  <a:cubicBezTo>
                    <a:pt x="17954" y="1879"/>
                    <a:pt x="17987" y="1894"/>
                    <a:pt x="17938" y="1882"/>
                  </a:cubicBezTo>
                  <a:close/>
                  <a:moveTo>
                    <a:pt x="21891" y="2952"/>
                  </a:moveTo>
                  <a:cubicBezTo>
                    <a:pt x="21916" y="2969"/>
                    <a:pt x="21927" y="2968"/>
                    <a:pt x="21956" y="2968"/>
                  </a:cubicBezTo>
                  <a:cubicBezTo>
                    <a:pt x="21951" y="2948"/>
                    <a:pt x="21946" y="2930"/>
                    <a:pt x="21891" y="2952"/>
                  </a:cubicBezTo>
                  <a:close/>
                  <a:moveTo>
                    <a:pt x="22645" y="3697"/>
                  </a:moveTo>
                  <a:cubicBezTo>
                    <a:pt x="22699" y="3693"/>
                    <a:pt x="22666" y="3702"/>
                    <a:pt x="22692" y="3703"/>
                  </a:cubicBezTo>
                  <a:cubicBezTo>
                    <a:pt x="22698" y="3703"/>
                    <a:pt x="22705" y="3700"/>
                    <a:pt x="22718" y="3697"/>
                  </a:cubicBezTo>
                  <a:cubicBezTo>
                    <a:pt x="22706" y="3679"/>
                    <a:pt x="22722" y="3681"/>
                    <a:pt x="22669" y="3681"/>
                  </a:cubicBezTo>
                  <a:cubicBezTo>
                    <a:pt x="22655" y="3681"/>
                    <a:pt x="22647" y="3685"/>
                    <a:pt x="22645" y="3697"/>
                  </a:cubicBezTo>
                  <a:close/>
                  <a:moveTo>
                    <a:pt x="17443" y="2401"/>
                  </a:moveTo>
                  <a:cubicBezTo>
                    <a:pt x="17440" y="2361"/>
                    <a:pt x="17432" y="2381"/>
                    <a:pt x="17452" y="2352"/>
                  </a:cubicBezTo>
                  <a:lnTo>
                    <a:pt x="17419" y="2352"/>
                  </a:lnTo>
                  <a:cubicBezTo>
                    <a:pt x="17432" y="2414"/>
                    <a:pt x="17387" y="2365"/>
                    <a:pt x="17418" y="2394"/>
                  </a:cubicBezTo>
                  <a:cubicBezTo>
                    <a:pt x="17429" y="2406"/>
                    <a:pt x="17424" y="2399"/>
                    <a:pt x="17443" y="2401"/>
                  </a:cubicBezTo>
                  <a:close/>
                  <a:moveTo>
                    <a:pt x="18975" y="2863"/>
                  </a:moveTo>
                  <a:cubicBezTo>
                    <a:pt x="19029" y="2851"/>
                    <a:pt x="19018" y="2898"/>
                    <a:pt x="19031" y="2846"/>
                  </a:cubicBezTo>
                  <a:cubicBezTo>
                    <a:pt x="19017" y="2840"/>
                    <a:pt x="18976" y="2828"/>
                    <a:pt x="18975" y="2863"/>
                  </a:cubicBezTo>
                  <a:close/>
                  <a:moveTo>
                    <a:pt x="9990" y="1582"/>
                  </a:moveTo>
                  <a:lnTo>
                    <a:pt x="9990" y="1599"/>
                  </a:lnTo>
                  <a:cubicBezTo>
                    <a:pt x="10009" y="1603"/>
                    <a:pt x="10014" y="1606"/>
                    <a:pt x="10038" y="1607"/>
                  </a:cubicBezTo>
                  <a:cubicBezTo>
                    <a:pt x="10029" y="1586"/>
                    <a:pt x="10033" y="1591"/>
                    <a:pt x="10038" y="1566"/>
                  </a:cubicBezTo>
                  <a:cubicBezTo>
                    <a:pt x="10021" y="1572"/>
                    <a:pt x="10023" y="1582"/>
                    <a:pt x="9990" y="1582"/>
                  </a:cubicBezTo>
                  <a:close/>
                  <a:moveTo>
                    <a:pt x="17119" y="2409"/>
                  </a:moveTo>
                  <a:cubicBezTo>
                    <a:pt x="17155" y="2406"/>
                    <a:pt x="17159" y="2406"/>
                    <a:pt x="17160" y="2368"/>
                  </a:cubicBezTo>
                  <a:cubicBezTo>
                    <a:pt x="17110" y="2369"/>
                    <a:pt x="17137" y="2365"/>
                    <a:pt x="17130" y="2380"/>
                  </a:cubicBezTo>
                  <a:cubicBezTo>
                    <a:pt x="17129" y="2381"/>
                    <a:pt x="17129" y="2384"/>
                    <a:pt x="17129" y="2385"/>
                  </a:cubicBezTo>
                  <a:lnTo>
                    <a:pt x="17122" y="2403"/>
                  </a:lnTo>
                  <a:cubicBezTo>
                    <a:pt x="17122" y="2404"/>
                    <a:pt x="17120" y="2407"/>
                    <a:pt x="17119" y="2409"/>
                  </a:cubicBezTo>
                  <a:close/>
                  <a:moveTo>
                    <a:pt x="17346" y="1663"/>
                  </a:moveTo>
                  <a:lnTo>
                    <a:pt x="17346" y="1631"/>
                  </a:lnTo>
                  <a:cubicBezTo>
                    <a:pt x="17304" y="1641"/>
                    <a:pt x="17332" y="1635"/>
                    <a:pt x="17289" y="1631"/>
                  </a:cubicBezTo>
                  <a:cubicBezTo>
                    <a:pt x="17299" y="1645"/>
                    <a:pt x="17299" y="1648"/>
                    <a:pt x="17332" y="1662"/>
                  </a:cubicBezTo>
                  <a:cubicBezTo>
                    <a:pt x="17349" y="1670"/>
                    <a:pt x="17333" y="1669"/>
                    <a:pt x="17346" y="1663"/>
                  </a:cubicBezTo>
                  <a:close/>
                  <a:moveTo>
                    <a:pt x="20619" y="5253"/>
                  </a:moveTo>
                  <a:cubicBezTo>
                    <a:pt x="20664" y="5256"/>
                    <a:pt x="20641" y="5268"/>
                    <a:pt x="20676" y="5245"/>
                  </a:cubicBezTo>
                  <a:cubicBezTo>
                    <a:pt x="20659" y="5221"/>
                    <a:pt x="20671" y="5235"/>
                    <a:pt x="20644" y="5220"/>
                  </a:cubicBezTo>
                  <a:lnTo>
                    <a:pt x="20629" y="5246"/>
                  </a:lnTo>
                  <a:cubicBezTo>
                    <a:pt x="20628" y="5247"/>
                    <a:pt x="20625" y="5248"/>
                    <a:pt x="20624" y="5249"/>
                  </a:cubicBezTo>
                  <a:cubicBezTo>
                    <a:pt x="20623" y="5250"/>
                    <a:pt x="20621" y="5251"/>
                    <a:pt x="20619" y="5253"/>
                  </a:cubicBezTo>
                  <a:close/>
                  <a:moveTo>
                    <a:pt x="11513" y="6006"/>
                  </a:moveTo>
                  <a:lnTo>
                    <a:pt x="11578" y="6006"/>
                  </a:lnTo>
                  <a:lnTo>
                    <a:pt x="11578" y="5990"/>
                  </a:lnTo>
                  <a:cubicBezTo>
                    <a:pt x="11560" y="5990"/>
                    <a:pt x="11545" y="5985"/>
                    <a:pt x="11538" y="5986"/>
                  </a:cubicBezTo>
                  <a:cubicBezTo>
                    <a:pt x="11499" y="5990"/>
                    <a:pt x="11518" y="5992"/>
                    <a:pt x="11513" y="6006"/>
                  </a:cubicBezTo>
                  <a:close/>
                  <a:moveTo>
                    <a:pt x="23123" y="3738"/>
                  </a:moveTo>
                  <a:cubicBezTo>
                    <a:pt x="23118" y="3752"/>
                    <a:pt x="23118" y="3731"/>
                    <a:pt x="23123" y="3746"/>
                  </a:cubicBezTo>
                  <a:lnTo>
                    <a:pt x="23128" y="3756"/>
                  </a:lnTo>
                  <a:cubicBezTo>
                    <a:pt x="23129" y="3757"/>
                    <a:pt x="23130" y="3760"/>
                    <a:pt x="23131" y="3762"/>
                  </a:cubicBezTo>
                  <a:cubicBezTo>
                    <a:pt x="23173" y="3762"/>
                    <a:pt x="23162" y="3769"/>
                    <a:pt x="23180" y="3746"/>
                  </a:cubicBezTo>
                  <a:cubicBezTo>
                    <a:pt x="23139" y="3736"/>
                    <a:pt x="23142" y="3729"/>
                    <a:pt x="23123" y="3738"/>
                  </a:cubicBezTo>
                  <a:close/>
                  <a:moveTo>
                    <a:pt x="19453" y="5609"/>
                  </a:moveTo>
                  <a:cubicBezTo>
                    <a:pt x="19459" y="5585"/>
                    <a:pt x="19456" y="5596"/>
                    <a:pt x="19469" y="5577"/>
                  </a:cubicBezTo>
                  <a:lnTo>
                    <a:pt x="19412" y="5577"/>
                  </a:lnTo>
                  <a:cubicBezTo>
                    <a:pt x="19422" y="5615"/>
                    <a:pt x="19418" y="5593"/>
                    <a:pt x="19453" y="5609"/>
                  </a:cubicBezTo>
                  <a:close/>
                  <a:moveTo>
                    <a:pt x="18910" y="2725"/>
                  </a:moveTo>
                  <a:cubicBezTo>
                    <a:pt x="18929" y="2751"/>
                    <a:pt x="18959" y="2733"/>
                    <a:pt x="18986" y="2712"/>
                  </a:cubicBezTo>
                  <a:cubicBezTo>
                    <a:pt x="19002" y="2699"/>
                    <a:pt x="18991" y="2708"/>
                    <a:pt x="18999" y="2700"/>
                  </a:cubicBezTo>
                  <a:cubicBezTo>
                    <a:pt x="18916" y="2700"/>
                    <a:pt x="18998" y="2725"/>
                    <a:pt x="18910" y="2725"/>
                  </a:cubicBezTo>
                  <a:close/>
                  <a:moveTo>
                    <a:pt x="18950" y="3179"/>
                  </a:moveTo>
                  <a:lnTo>
                    <a:pt x="18967" y="3179"/>
                  </a:lnTo>
                  <a:cubicBezTo>
                    <a:pt x="18957" y="3140"/>
                    <a:pt x="18961" y="3166"/>
                    <a:pt x="18967" y="3154"/>
                  </a:cubicBezTo>
                  <a:lnTo>
                    <a:pt x="19048" y="3146"/>
                  </a:lnTo>
                  <a:cubicBezTo>
                    <a:pt x="19014" y="3139"/>
                    <a:pt x="18984" y="3145"/>
                    <a:pt x="18950" y="3138"/>
                  </a:cubicBezTo>
                  <a:lnTo>
                    <a:pt x="18950" y="3179"/>
                  </a:lnTo>
                  <a:close/>
                  <a:moveTo>
                    <a:pt x="11205" y="1388"/>
                  </a:moveTo>
                  <a:lnTo>
                    <a:pt x="11205" y="1404"/>
                  </a:lnTo>
                  <a:cubicBezTo>
                    <a:pt x="11232" y="1404"/>
                    <a:pt x="11266" y="1407"/>
                    <a:pt x="11257" y="1381"/>
                  </a:cubicBezTo>
                  <a:cubicBezTo>
                    <a:pt x="11244" y="1341"/>
                    <a:pt x="11260" y="1388"/>
                    <a:pt x="11205" y="1388"/>
                  </a:cubicBezTo>
                  <a:close/>
                  <a:moveTo>
                    <a:pt x="18399" y="3081"/>
                  </a:moveTo>
                  <a:lnTo>
                    <a:pt x="18416" y="3081"/>
                  </a:lnTo>
                  <a:cubicBezTo>
                    <a:pt x="18416" y="3050"/>
                    <a:pt x="18413" y="3050"/>
                    <a:pt x="18432" y="3033"/>
                  </a:cubicBezTo>
                  <a:cubicBezTo>
                    <a:pt x="18374" y="3019"/>
                    <a:pt x="18398" y="3033"/>
                    <a:pt x="18399" y="3081"/>
                  </a:cubicBezTo>
                  <a:close/>
                  <a:moveTo>
                    <a:pt x="15661" y="1777"/>
                  </a:moveTo>
                  <a:cubicBezTo>
                    <a:pt x="15699" y="1761"/>
                    <a:pt x="15697" y="1790"/>
                    <a:pt x="15726" y="1736"/>
                  </a:cubicBezTo>
                  <a:cubicBezTo>
                    <a:pt x="15675" y="1737"/>
                    <a:pt x="15707" y="1736"/>
                    <a:pt x="15690" y="1749"/>
                  </a:cubicBezTo>
                  <a:lnTo>
                    <a:pt x="15681" y="1756"/>
                  </a:lnTo>
                  <a:cubicBezTo>
                    <a:pt x="15663" y="1770"/>
                    <a:pt x="15669" y="1758"/>
                    <a:pt x="15661" y="1777"/>
                  </a:cubicBezTo>
                  <a:cubicBezTo>
                    <a:pt x="15609" y="1815"/>
                    <a:pt x="15664" y="1835"/>
                    <a:pt x="15604" y="1842"/>
                  </a:cubicBezTo>
                  <a:cubicBezTo>
                    <a:pt x="15610" y="1867"/>
                    <a:pt x="15615" y="1867"/>
                    <a:pt x="15604" y="1890"/>
                  </a:cubicBezTo>
                  <a:cubicBezTo>
                    <a:pt x="15630" y="1881"/>
                    <a:pt x="15618" y="1874"/>
                    <a:pt x="15635" y="1862"/>
                  </a:cubicBezTo>
                  <a:lnTo>
                    <a:pt x="15642" y="1859"/>
                  </a:lnTo>
                  <a:cubicBezTo>
                    <a:pt x="15643" y="1859"/>
                    <a:pt x="15645" y="1858"/>
                    <a:pt x="15646" y="1858"/>
                  </a:cubicBezTo>
                  <a:cubicBezTo>
                    <a:pt x="15648" y="1857"/>
                    <a:pt x="15652" y="1856"/>
                    <a:pt x="15654" y="1855"/>
                  </a:cubicBezTo>
                  <a:cubicBezTo>
                    <a:pt x="15665" y="1854"/>
                    <a:pt x="15663" y="1856"/>
                    <a:pt x="15685" y="1858"/>
                  </a:cubicBezTo>
                  <a:cubicBezTo>
                    <a:pt x="15688" y="1895"/>
                    <a:pt x="15677" y="1872"/>
                    <a:pt x="15702" y="1890"/>
                  </a:cubicBezTo>
                  <a:lnTo>
                    <a:pt x="15702" y="1842"/>
                  </a:lnTo>
                  <a:cubicBezTo>
                    <a:pt x="15758" y="1855"/>
                    <a:pt x="15710" y="1846"/>
                    <a:pt x="15758" y="1834"/>
                  </a:cubicBezTo>
                  <a:lnTo>
                    <a:pt x="15734" y="1821"/>
                  </a:lnTo>
                  <a:cubicBezTo>
                    <a:pt x="15733" y="1819"/>
                    <a:pt x="15728" y="1799"/>
                    <a:pt x="15698" y="1790"/>
                  </a:cubicBezTo>
                  <a:cubicBezTo>
                    <a:pt x="15681" y="1786"/>
                    <a:pt x="15689" y="1791"/>
                    <a:pt x="15661" y="1793"/>
                  </a:cubicBezTo>
                  <a:lnTo>
                    <a:pt x="15661" y="1777"/>
                  </a:lnTo>
                  <a:close/>
                  <a:moveTo>
                    <a:pt x="18594" y="5155"/>
                  </a:moveTo>
                  <a:cubicBezTo>
                    <a:pt x="18591" y="5115"/>
                    <a:pt x="18586" y="5123"/>
                    <a:pt x="18545" y="5123"/>
                  </a:cubicBezTo>
                  <a:cubicBezTo>
                    <a:pt x="18553" y="5151"/>
                    <a:pt x="18559" y="5153"/>
                    <a:pt x="18594" y="5155"/>
                  </a:cubicBezTo>
                  <a:close/>
                  <a:moveTo>
                    <a:pt x="16739" y="5107"/>
                  </a:moveTo>
                  <a:cubicBezTo>
                    <a:pt x="16779" y="5130"/>
                    <a:pt x="16783" y="5104"/>
                    <a:pt x="16787" y="5099"/>
                  </a:cubicBezTo>
                  <a:cubicBezTo>
                    <a:pt x="16769" y="5066"/>
                    <a:pt x="16744" y="5085"/>
                    <a:pt x="16739" y="5107"/>
                  </a:cubicBezTo>
                  <a:close/>
                  <a:moveTo>
                    <a:pt x="16820" y="1453"/>
                  </a:moveTo>
                  <a:cubicBezTo>
                    <a:pt x="16845" y="1467"/>
                    <a:pt x="16868" y="1467"/>
                    <a:pt x="16884" y="1445"/>
                  </a:cubicBezTo>
                  <a:cubicBezTo>
                    <a:pt x="16883" y="1444"/>
                    <a:pt x="16881" y="1442"/>
                    <a:pt x="16881" y="1443"/>
                  </a:cubicBezTo>
                  <a:cubicBezTo>
                    <a:pt x="16880" y="1446"/>
                    <a:pt x="16825" y="1421"/>
                    <a:pt x="16820" y="1453"/>
                  </a:cubicBezTo>
                  <a:close/>
                  <a:moveTo>
                    <a:pt x="15880" y="1850"/>
                  </a:moveTo>
                  <a:lnTo>
                    <a:pt x="15888" y="1850"/>
                  </a:lnTo>
                  <a:cubicBezTo>
                    <a:pt x="15888" y="1776"/>
                    <a:pt x="15910" y="1879"/>
                    <a:pt x="15928" y="1809"/>
                  </a:cubicBezTo>
                  <a:cubicBezTo>
                    <a:pt x="15910" y="1805"/>
                    <a:pt x="15910" y="1803"/>
                    <a:pt x="15888" y="1801"/>
                  </a:cubicBezTo>
                  <a:cubicBezTo>
                    <a:pt x="15883" y="1820"/>
                    <a:pt x="15880" y="1825"/>
                    <a:pt x="15880" y="1850"/>
                  </a:cubicBezTo>
                  <a:close/>
                  <a:moveTo>
                    <a:pt x="20085" y="2150"/>
                  </a:moveTo>
                  <a:cubicBezTo>
                    <a:pt x="20125" y="2150"/>
                    <a:pt x="20121" y="2142"/>
                    <a:pt x="20158" y="2141"/>
                  </a:cubicBezTo>
                  <a:lnTo>
                    <a:pt x="20158" y="2125"/>
                  </a:lnTo>
                  <a:cubicBezTo>
                    <a:pt x="20114" y="2125"/>
                    <a:pt x="20103" y="2123"/>
                    <a:pt x="20085" y="2150"/>
                  </a:cubicBezTo>
                  <a:close/>
                  <a:moveTo>
                    <a:pt x="23269" y="4588"/>
                  </a:moveTo>
                  <a:lnTo>
                    <a:pt x="23317" y="4588"/>
                  </a:lnTo>
                  <a:cubicBezTo>
                    <a:pt x="23316" y="4567"/>
                    <a:pt x="23318" y="4555"/>
                    <a:pt x="23296" y="4558"/>
                  </a:cubicBezTo>
                  <a:cubicBezTo>
                    <a:pt x="23277" y="4561"/>
                    <a:pt x="23273" y="4571"/>
                    <a:pt x="23269" y="4588"/>
                  </a:cubicBezTo>
                  <a:close/>
                  <a:moveTo>
                    <a:pt x="18213" y="2676"/>
                  </a:moveTo>
                  <a:cubicBezTo>
                    <a:pt x="18235" y="2674"/>
                    <a:pt x="18235" y="2672"/>
                    <a:pt x="18254" y="2668"/>
                  </a:cubicBezTo>
                  <a:cubicBezTo>
                    <a:pt x="18251" y="2636"/>
                    <a:pt x="18250" y="2642"/>
                    <a:pt x="18229" y="2628"/>
                  </a:cubicBezTo>
                  <a:cubicBezTo>
                    <a:pt x="18223" y="2653"/>
                    <a:pt x="18219" y="2651"/>
                    <a:pt x="18213" y="2676"/>
                  </a:cubicBezTo>
                  <a:close/>
                  <a:moveTo>
                    <a:pt x="17063" y="5309"/>
                  </a:moveTo>
                  <a:cubicBezTo>
                    <a:pt x="17104" y="5300"/>
                    <a:pt x="17086" y="5309"/>
                    <a:pt x="17136" y="5309"/>
                  </a:cubicBezTo>
                  <a:lnTo>
                    <a:pt x="17136" y="5293"/>
                  </a:lnTo>
                  <a:cubicBezTo>
                    <a:pt x="17090" y="5293"/>
                    <a:pt x="17064" y="5273"/>
                    <a:pt x="17063" y="5309"/>
                  </a:cubicBezTo>
                  <a:close/>
                  <a:moveTo>
                    <a:pt x="17849" y="1566"/>
                  </a:moveTo>
                  <a:lnTo>
                    <a:pt x="17865" y="1566"/>
                  </a:lnTo>
                  <a:cubicBezTo>
                    <a:pt x="17865" y="1533"/>
                    <a:pt x="17867" y="1540"/>
                    <a:pt x="17857" y="1518"/>
                  </a:cubicBezTo>
                  <a:lnTo>
                    <a:pt x="17881" y="1501"/>
                  </a:lnTo>
                  <a:cubicBezTo>
                    <a:pt x="17856" y="1499"/>
                    <a:pt x="17866" y="1501"/>
                    <a:pt x="17849" y="1493"/>
                  </a:cubicBezTo>
                  <a:cubicBezTo>
                    <a:pt x="17849" y="1508"/>
                    <a:pt x="17847" y="1518"/>
                    <a:pt x="17846" y="1530"/>
                  </a:cubicBezTo>
                  <a:cubicBezTo>
                    <a:pt x="17845" y="1549"/>
                    <a:pt x="17846" y="1539"/>
                    <a:pt x="17849" y="1566"/>
                  </a:cubicBezTo>
                  <a:close/>
                  <a:moveTo>
                    <a:pt x="22386" y="3673"/>
                  </a:moveTo>
                  <a:cubicBezTo>
                    <a:pt x="22386" y="3696"/>
                    <a:pt x="22389" y="3688"/>
                    <a:pt x="22402" y="3697"/>
                  </a:cubicBezTo>
                  <a:cubicBezTo>
                    <a:pt x="22410" y="3665"/>
                    <a:pt x="22406" y="3675"/>
                    <a:pt x="22434" y="3681"/>
                  </a:cubicBezTo>
                  <a:lnTo>
                    <a:pt x="22434" y="3657"/>
                  </a:lnTo>
                  <a:cubicBezTo>
                    <a:pt x="22417" y="3657"/>
                    <a:pt x="22386" y="3653"/>
                    <a:pt x="22386" y="3673"/>
                  </a:cubicBezTo>
                  <a:close/>
                  <a:moveTo>
                    <a:pt x="17500" y="3025"/>
                  </a:moveTo>
                  <a:lnTo>
                    <a:pt x="17565" y="3041"/>
                  </a:lnTo>
                  <a:cubicBezTo>
                    <a:pt x="17559" y="3019"/>
                    <a:pt x="17558" y="3010"/>
                    <a:pt x="17500" y="3008"/>
                  </a:cubicBezTo>
                  <a:lnTo>
                    <a:pt x="17500" y="3025"/>
                  </a:lnTo>
                  <a:close/>
                  <a:moveTo>
                    <a:pt x="14689" y="2036"/>
                  </a:moveTo>
                  <a:lnTo>
                    <a:pt x="14748" y="2032"/>
                  </a:lnTo>
                  <a:cubicBezTo>
                    <a:pt x="14757" y="2029"/>
                    <a:pt x="14754" y="2031"/>
                    <a:pt x="14762" y="2020"/>
                  </a:cubicBezTo>
                  <a:cubicBezTo>
                    <a:pt x="14755" y="2017"/>
                    <a:pt x="14690" y="1999"/>
                    <a:pt x="14689" y="2036"/>
                  </a:cubicBezTo>
                  <a:close/>
                  <a:moveTo>
                    <a:pt x="16560" y="1469"/>
                  </a:moveTo>
                  <a:cubicBezTo>
                    <a:pt x="16566" y="1474"/>
                    <a:pt x="16562" y="1475"/>
                    <a:pt x="16574" y="1480"/>
                  </a:cubicBezTo>
                  <a:cubicBezTo>
                    <a:pt x="16586" y="1484"/>
                    <a:pt x="16618" y="1486"/>
                    <a:pt x="16622" y="1473"/>
                  </a:cubicBezTo>
                  <a:cubicBezTo>
                    <a:pt x="16635" y="1438"/>
                    <a:pt x="16577" y="1465"/>
                    <a:pt x="16560" y="1469"/>
                  </a:cubicBezTo>
                  <a:close/>
                  <a:moveTo>
                    <a:pt x="16674" y="2239"/>
                  </a:moveTo>
                  <a:cubicBezTo>
                    <a:pt x="16688" y="2258"/>
                    <a:pt x="16685" y="2256"/>
                    <a:pt x="16714" y="2263"/>
                  </a:cubicBezTo>
                  <a:cubicBezTo>
                    <a:pt x="16716" y="2245"/>
                    <a:pt x="16714" y="2255"/>
                    <a:pt x="16719" y="2244"/>
                  </a:cubicBezTo>
                  <a:lnTo>
                    <a:pt x="16728" y="2228"/>
                  </a:lnTo>
                  <a:cubicBezTo>
                    <a:pt x="16728" y="2227"/>
                    <a:pt x="16730" y="2224"/>
                    <a:pt x="16730" y="2222"/>
                  </a:cubicBezTo>
                  <a:cubicBezTo>
                    <a:pt x="16706" y="2224"/>
                    <a:pt x="16691" y="2230"/>
                    <a:pt x="16674" y="2239"/>
                  </a:cubicBezTo>
                  <a:close/>
                  <a:moveTo>
                    <a:pt x="19850" y="4880"/>
                  </a:moveTo>
                  <a:cubicBezTo>
                    <a:pt x="19850" y="4880"/>
                    <a:pt x="19865" y="4888"/>
                    <a:pt x="19866" y="4888"/>
                  </a:cubicBezTo>
                  <a:cubicBezTo>
                    <a:pt x="19892" y="4888"/>
                    <a:pt x="19894" y="4868"/>
                    <a:pt x="19898" y="4848"/>
                  </a:cubicBezTo>
                  <a:cubicBezTo>
                    <a:pt x="19860" y="4851"/>
                    <a:pt x="19864" y="4854"/>
                    <a:pt x="19850" y="4880"/>
                  </a:cubicBezTo>
                  <a:close/>
                  <a:moveTo>
                    <a:pt x="18651" y="2538"/>
                  </a:moveTo>
                  <a:cubicBezTo>
                    <a:pt x="18630" y="2544"/>
                    <a:pt x="18642" y="2535"/>
                    <a:pt x="18634" y="2555"/>
                  </a:cubicBezTo>
                  <a:cubicBezTo>
                    <a:pt x="18649" y="2547"/>
                    <a:pt x="18645" y="2548"/>
                    <a:pt x="18667" y="2547"/>
                  </a:cubicBezTo>
                  <a:cubicBezTo>
                    <a:pt x="18667" y="2487"/>
                    <a:pt x="18671" y="2493"/>
                    <a:pt x="18643" y="2474"/>
                  </a:cubicBezTo>
                  <a:cubicBezTo>
                    <a:pt x="18649" y="2502"/>
                    <a:pt x="18651" y="2500"/>
                    <a:pt x="18651" y="2538"/>
                  </a:cubicBezTo>
                  <a:close/>
                  <a:moveTo>
                    <a:pt x="17930" y="4993"/>
                  </a:moveTo>
                  <a:lnTo>
                    <a:pt x="17959" y="4991"/>
                  </a:lnTo>
                  <a:cubicBezTo>
                    <a:pt x="17960" y="4991"/>
                    <a:pt x="17963" y="4991"/>
                    <a:pt x="17964" y="4991"/>
                  </a:cubicBezTo>
                  <a:cubicBezTo>
                    <a:pt x="17990" y="4987"/>
                    <a:pt x="17981" y="4991"/>
                    <a:pt x="17986" y="4969"/>
                  </a:cubicBezTo>
                  <a:cubicBezTo>
                    <a:pt x="17952" y="4969"/>
                    <a:pt x="17954" y="4973"/>
                    <a:pt x="17930" y="4961"/>
                  </a:cubicBezTo>
                  <a:lnTo>
                    <a:pt x="17930" y="4993"/>
                  </a:lnTo>
                  <a:close/>
                  <a:moveTo>
                    <a:pt x="18675" y="3170"/>
                  </a:moveTo>
                  <a:lnTo>
                    <a:pt x="18740" y="3170"/>
                  </a:lnTo>
                  <a:lnTo>
                    <a:pt x="18740" y="3138"/>
                  </a:lnTo>
                  <a:cubicBezTo>
                    <a:pt x="18716" y="3163"/>
                    <a:pt x="18709" y="3150"/>
                    <a:pt x="18705" y="3150"/>
                  </a:cubicBezTo>
                  <a:cubicBezTo>
                    <a:pt x="18675" y="3150"/>
                    <a:pt x="18683" y="3149"/>
                    <a:pt x="18675" y="3170"/>
                  </a:cubicBezTo>
                  <a:close/>
                  <a:moveTo>
                    <a:pt x="21697" y="4596"/>
                  </a:moveTo>
                  <a:cubicBezTo>
                    <a:pt x="21686" y="4582"/>
                    <a:pt x="21704" y="4580"/>
                    <a:pt x="21616" y="4580"/>
                  </a:cubicBezTo>
                  <a:cubicBezTo>
                    <a:pt x="21625" y="4616"/>
                    <a:pt x="21619" y="4601"/>
                    <a:pt x="21641" y="4599"/>
                  </a:cubicBezTo>
                  <a:cubicBezTo>
                    <a:pt x="21662" y="4597"/>
                    <a:pt x="21676" y="4596"/>
                    <a:pt x="21697" y="4596"/>
                  </a:cubicBezTo>
                  <a:close/>
                  <a:moveTo>
                    <a:pt x="15515" y="2352"/>
                  </a:moveTo>
                  <a:cubicBezTo>
                    <a:pt x="15547" y="2349"/>
                    <a:pt x="15536" y="2345"/>
                    <a:pt x="15572" y="2344"/>
                  </a:cubicBezTo>
                  <a:cubicBezTo>
                    <a:pt x="15562" y="2307"/>
                    <a:pt x="15515" y="2308"/>
                    <a:pt x="15515" y="2352"/>
                  </a:cubicBezTo>
                  <a:close/>
                  <a:moveTo>
                    <a:pt x="21357" y="5318"/>
                  </a:moveTo>
                  <a:cubicBezTo>
                    <a:pt x="21361" y="5330"/>
                    <a:pt x="21351" y="5337"/>
                    <a:pt x="21380" y="5339"/>
                  </a:cubicBezTo>
                  <a:cubicBezTo>
                    <a:pt x="21381" y="5339"/>
                    <a:pt x="21410" y="5334"/>
                    <a:pt x="21430" y="5334"/>
                  </a:cubicBezTo>
                  <a:lnTo>
                    <a:pt x="21430" y="5326"/>
                  </a:lnTo>
                  <a:cubicBezTo>
                    <a:pt x="21402" y="5326"/>
                    <a:pt x="21372" y="5300"/>
                    <a:pt x="21357" y="5318"/>
                  </a:cubicBezTo>
                  <a:close/>
                  <a:moveTo>
                    <a:pt x="15693" y="2166"/>
                  </a:moveTo>
                  <a:cubicBezTo>
                    <a:pt x="15715" y="2168"/>
                    <a:pt x="15715" y="2170"/>
                    <a:pt x="15734" y="2174"/>
                  </a:cubicBezTo>
                  <a:cubicBezTo>
                    <a:pt x="15718" y="2106"/>
                    <a:pt x="15729" y="2128"/>
                    <a:pt x="15702" y="2125"/>
                  </a:cubicBezTo>
                  <a:cubicBezTo>
                    <a:pt x="15700" y="2147"/>
                    <a:pt x="15698" y="2147"/>
                    <a:pt x="15693" y="2166"/>
                  </a:cubicBezTo>
                  <a:close/>
                  <a:moveTo>
                    <a:pt x="17306" y="1761"/>
                  </a:moveTo>
                  <a:cubicBezTo>
                    <a:pt x="17349" y="1751"/>
                    <a:pt x="17353" y="1759"/>
                    <a:pt x="17354" y="1712"/>
                  </a:cubicBezTo>
                  <a:cubicBezTo>
                    <a:pt x="17301" y="1738"/>
                    <a:pt x="17331" y="1707"/>
                    <a:pt x="17306" y="1761"/>
                  </a:cubicBezTo>
                  <a:close/>
                  <a:moveTo>
                    <a:pt x="18837" y="1607"/>
                  </a:moveTo>
                  <a:lnTo>
                    <a:pt x="18837" y="1623"/>
                  </a:lnTo>
                  <a:cubicBezTo>
                    <a:pt x="18868" y="1625"/>
                    <a:pt x="18858" y="1630"/>
                    <a:pt x="18894" y="1631"/>
                  </a:cubicBezTo>
                  <a:lnTo>
                    <a:pt x="18894" y="1607"/>
                  </a:lnTo>
                  <a:cubicBezTo>
                    <a:pt x="18864" y="1604"/>
                    <a:pt x="18863" y="1597"/>
                    <a:pt x="18837" y="1607"/>
                  </a:cubicBezTo>
                  <a:close/>
                  <a:moveTo>
                    <a:pt x="18067" y="1566"/>
                  </a:moveTo>
                  <a:cubicBezTo>
                    <a:pt x="18069" y="1565"/>
                    <a:pt x="18092" y="1551"/>
                    <a:pt x="18092" y="1551"/>
                  </a:cubicBezTo>
                  <a:cubicBezTo>
                    <a:pt x="18116" y="1531"/>
                    <a:pt x="18105" y="1554"/>
                    <a:pt x="18108" y="1518"/>
                  </a:cubicBezTo>
                  <a:cubicBezTo>
                    <a:pt x="18062" y="1519"/>
                    <a:pt x="18067" y="1521"/>
                    <a:pt x="18067" y="1566"/>
                  </a:cubicBezTo>
                  <a:close/>
                  <a:moveTo>
                    <a:pt x="20402" y="5308"/>
                  </a:moveTo>
                  <a:cubicBezTo>
                    <a:pt x="20422" y="5299"/>
                    <a:pt x="20409" y="5302"/>
                    <a:pt x="20441" y="5301"/>
                  </a:cubicBezTo>
                  <a:lnTo>
                    <a:pt x="20428" y="5290"/>
                  </a:lnTo>
                  <a:cubicBezTo>
                    <a:pt x="20396" y="5258"/>
                    <a:pt x="20408" y="5273"/>
                    <a:pt x="20395" y="5271"/>
                  </a:cubicBezTo>
                  <a:cubicBezTo>
                    <a:pt x="20388" y="5271"/>
                    <a:pt x="20377" y="5270"/>
                    <a:pt x="20368" y="5269"/>
                  </a:cubicBezTo>
                  <a:lnTo>
                    <a:pt x="20402" y="5308"/>
                  </a:lnTo>
                  <a:close/>
                  <a:moveTo>
                    <a:pt x="20433" y="5488"/>
                  </a:moveTo>
                  <a:lnTo>
                    <a:pt x="20433" y="5504"/>
                  </a:lnTo>
                  <a:cubicBezTo>
                    <a:pt x="20469" y="5503"/>
                    <a:pt x="20463" y="5499"/>
                    <a:pt x="20489" y="5500"/>
                  </a:cubicBezTo>
                  <a:lnTo>
                    <a:pt x="20546" y="5488"/>
                  </a:lnTo>
                  <a:cubicBezTo>
                    <a:pt x="20503" y="5488"/>
                    <a:pt x="20456" y="5480"/>
                    <a:pt x="20433" y="5488"/>
                  </a:cubicBezTo>
                  <a:close/>
                  <a:moveTo>
                    <a:pt x="16414" y="2441"/>
                  </a:moveTo>
                  <a:lnTo>
                    <a:pt x="16414" y="2425"/>
                  </a:lnTo>
                  <a:cubicBezTo>
                    <a:pt x="16348" y="2411"/>
                    <a:pt x="16443" y="2441"/>
                    <a:pt x="16342" y="2417"/>
                  </a:cubicBezTo>
                  <a:cubicBezTo>
                    <a:pt x="16353" y="2458"/>
                    <a:pt x="16375" y="2442"/>
                    <a:pt x="16414" y="2441"/>
                  </a:cubicBezTo>
                  <a:close/>
                  <a:moveTo>
                    <a:pt x="19088" y="4378"/>
                  </a:moveTo>
                  <a:cubicBezTo>
                    <a:pt x="19091" y="4372"/>
                    <a:pt x="19113" y="4344"/>
                    <a:pt x="19089" y="4343"/>
                  </a:cubicBezTo>
                  <a:cubicBezTo>
                    <a:pt x="19089" y="4343"/>
                    <a:pt x="19077" y="4344"/>
                    <a:pt x="19073" y="4344"/>
                  </a:cubicBezTo>
                  <a:cubicBezTo>
                    <a:pt x="19048" y="4342"/>
                    <a:pt x="19061" y="4340"/>
                    <a:pt x="19031" y="4337"/>
                  </a:cubicBezTo>
                  <a:cubicBezTo>
                    <a:pt x="19045" y="4356"/>
                    <a:pt x="19066" y="4366"/>
                    <a:pt x="19088" y="4378"/>
                  </a:cubicBezTo>
                  <a:close/>
                  <a:moveTo>
                    <a:pt x="23204" y="1388"/>
                  </a:moveTo>
                  <a:cubicBezTo>
                    <a:pt x="23204" y="1387"/>
                    <a:pt x="23205" y="1384"/>
                    <a:pt x="23205" y="1385"/>
                  </a:cubicBezTo>
                  <a:lnTo>
                    <a:pt x="23212" y="1347"/>
                  </a:lnTo>
                  <a:lnTo>
                    <a:pt x="23171" y="1347"/>
                  </a:lnTo>
                  <a:cubicBezTo>
                    <a:pt x="23172" y="1383"/>
                    <a:pt x="23169" y="1385"/>
                    <a:pt x="23204" y="1388"/>
                  </a:cubicBezTo>
                  <a:close/>
                  <a:moveTo>
                    <a:pt x="18821" y="5269"/>
                  </a:moveTo>
                  <a:cubicBezTo>
                    <a:pt x="18856" y="5269"/>
                    <a:pt x="18861" y="5265"/>
                    <a:pt x="18886" y="5277"/>
                  </a:cubicBezTo>
                  <a:lnTo>
                    <a:pt x="18886" y="5253"/>
                  </a:lnTo>
                  <a:cubicBezTo>
                    <a:pt x="18855" y="5250"/>
                    <a:pt x="18822" y="5227"/>
                    <a:pt x="18821" y="5269"/>
                  </a:cubicBezTo>
                  <a:close/>
                  <a:moveTo>
                    <a:pt x="17452" y="2555"/>
                  </a:moveTo>
                  <a:lnTo>
                    <a:pt x="17516" y="2555"/>
                  </a:lnTo>
                  <a:lnTo>
                    <a:pt x="17516" y="2530"/>
                  </a:lnTo>
                  <a:cubicBezTo>
                    <a:pt x="17478" y="2538"/>
                    <a:pt x="17504" y="2531"/>
                    <a:pt x="17482" y="2531"/>
                  </a:cubicBezTo>
                  <a:cubicBezTo>
                    <a:pt x="17459" y="2532"/>
                    <a:pt x="17452" y="2531"/>
                    <a:pt x="17452" y="2555"/>
                  </a:cubicBezTo>
                  <a:close/>
                  <a:moveTo>
                    <a:pt x="18019" y="2482"/>
                  </a:moveTo>
                  <a:lnTo>
                    <a:pt x="18067" y="2491"/>
                  </a:lnTo>
                  <a:cubicBezTo>
                    <a:pt x="18065" y="2463"/>
                    <a:pt x="18052" y="2443"/>
                    <a:pt x="18027" y="2433"/>
                  </a:cubicBezTo>
                  <a:cubicBezTo>
                    <a:pt x="18040" y="2460"/>
                    <a:pt x="18033" y="2460"/>
                    <a:pt x="18019" y="2482"/>
                  </a:cubicBezTo>
                  <a:close/>
                  <a:moveTo>
                    <a:pt x="18156" y="2474"/>
                  </a:moveTo>
                  <a:lnTo>
                    <a:pt x="18165" y="2506"/>
                  </a:lnTo>
                  <a:cubicBezTo>
                    <a:pt x="18211" y="2495"/>
                    <a:pt x="18203" y="2508"/>
                    <a:pt x="18221" y="2474"/>
                  </a:cubicBezTo>
                  <a:cubicBezTo>
                    <a:pt x="18171" y="2450"/>
                    <a:pt x="18215" y="2502"/>
                    <a:pt x="18156" y="2474"/>
                  </a:cubicBezTo>
                  <a:close/>
                  <a:moveTo>
                    <a:pt x="19574" y="4199"/>
                  </a:moveTo>
                  <a:lnTo>
                    <a:pt x="19639" y="4190"/>
                  </a:lnTo>
                  <a:cubicBezTo>
                    <a:pt x="19636" y="4179"/>
                    <a:pt x="19637" y="4167"/>
                    <a:pt x="19623" y="4167"/>
                  </a:cubicBezTo>
                  <a:cubicBezTo>
                    <a:pt x="19590" y="4167"/>
                    <a:pt x="19581" y="4174"/>
                    <a:pt x="19574" y="4199"/>
                  </a:cubicBezTo>
                  <a:close/>
                  <a:moveTo>
                    <a:pt x="21770" y="3940"/>
                  </a:moveTo>
                  <a:cubicBezTo>
                    <a:pt x="21795" y="3984"/>
                    <a:pt x="21781" y="3955"/>
                    <a:pt x="21801" y="3956"/>
                  </a:cubicBezTo>
                  <a:cubicBezTo>
                    <a:pt x="21816" y="3956"/>
                    <a:pt x="21812" y="3968"/>
                    <a:pt x="21827" y="3948"/>
                  </a:cubicBezTo>
                  <a:cubicBezTo>
                    <a:pt x="21790" y="3935"/>
                    <a:pt x="21820" y="3927"/>
                    <a:pt x="21778" y="3916"/>
                  </a:cubicBezTo>
                  <a:cubicBezTo>
                    <a:pt x="21774" y="3930"/>
                    <a:pt x="21777" y="3930"/>
                    <a:pt x="21770" y="3940"/>
                  </a:cubicBezTo>
                  <a:close/>
                  <a:moveTo>
                    <a:pt x="23042" y="4823"/>
                  </a:moveTo>
                  <a:cubicBezTo>
                    <a:pt x="23111" y="4807"/>
                    <a:pt x="23096" y="4846"/>
                    <a:pt x="23123" y="4807"/>
                  </a:cubicBezTo>
                  <a:cubicBezTo>
                    <a:pt x="23042" y="4788"/>
                    <a:pt x="23061" y="4798"/>
                    <a:pt x="23042" y="4823"/>
                  </a:cubicBezTo>
                  <a:close/>
                  <a:moveTo>
                    <a:pt x="17711" y="2417"/>
                  </a:moveTo>
                  <a:cubicBezTo>
                    <a:pt x="17749" y="2417"/>
                    <a:pt x="17747" y="2415"/>
                    <a:pt x="17776" y="2409"/>
                  </a:cubicBezTo>
                  <a:lnTo>
                    <a:pt x="17776" y="2393"/>
                  </a:lnTo>
                  <a:cubicBezTo>
                    <a:pt x="17728" y="2393"/>
                    <a:pt x="17721" y="2374"/>
                    <a:pt x="17711" y="2417"/>
                  </a:cubicBezTo>
                  <a:close/>
                  <a:moveTo>
                    <a:pt x="17670" y="2085"/>
                  </a:moveTo>
                  <a:cubicBezTo>
                    <a:pt x="17704" y="2062"/>
                    <a:pt x="17685" y="2060"/>
                    <a:pt x="17743" y="2060"/>
                  </a:cubicBezTo>
                  <a:lnTo>
                    <a:pt x="17743" y="2052"/>
                  </a:lnTo>
                  <a:cubicBezTo>
                    <a:pt x="17717" y="2052"/>
                    <a:pt x="17727" y="2049"/>
                    <a:pt x="17706" y="2047"/>
                  </a:cubicBezTo>
                  <a:lnTo>
                    <a:pt x="17662" y="2044"/>
                  </a:lnTo>
                  <a:cubicBezTo>
                    <a:pt x="17666" y="2060"/>
                    <a:pt x="17665" y="2058"/>
                    <a:pt x="17667" y="2069"/>
                  </a:cubicBezTo>
                  <a:lnTo>
                    <a:pt x="17670" y="2085"/>
                  </a:lnTo>
                  <a:close/>
                  <a:moveTo>
                    <a:pt x="18075" y="2093"/>
                  </a:moveTo>
                  <a:cubicBezTo>
                    <a:pt x="18132" y="2093"/>
                    <a:pt x="18136" y="2114"/>
                    <a:pt x="18140" y="2069"/>
                  </a:cubicBezTo>
                  <a:cubicBezTo>
                    <a:pt x="18115" y="2071"/>
                    <a:pt x="18121" y="2071"/>
                    <a:pt x="18102" y="2072"/>
                  </a:cubicBezTo>
                  <a:cubicBezTo>
                    <a:pt x="18084" y="2073"/>
                    <a:pt x="18076" y="2067"/>
                    <a:pt x="18075" y="2093"/>
                  </a:cubicBezTo>
                  <a:close/>
                  <a:moveTo>
                    <a:pt x="20611" y="3892"/>
                  </a:moveTo>
                  <a:cubicBezTo>
                    <a:pt x="20647" y="3882"/>
                    <a:pt x="20626" y="3882"/>
                    <a:pt x="20641" y="3873"/>
                  </a:cubicBezTo>
                  <a:cubicBezTo>
                    <a:pt x="20651" y="3866"/>
                    <a:pt x="20664" y="3865"/>
                    <a:pt x="20676" y="3859"/>
                  </a:cubicBezTo>
                  <a:cubicBezTo>
                    <a:pt x="20660" y="3838"/>
                    <a:pt x="20629" y="3841"/>
                    <a:pt x="20620" y="3859"/>
                  </a:cubicBezTo>
                  <a:cubicBezTo>
                    <a:pt x="20619" y="3862"/>
                    <a:pt x="20612" y="3886"/>
                    <a:pt x="20611" y="3892"/>
                  </a:cubicBezTo>
                  <a:close/>
                  <a:moveTo>
                    <a:pt x="20862" y="3827"/>
                  </a:moveTo>
                  <a:cubicBezTo>
                    <a:pt x="20896" y="3834"/>
                    <a:pt x="20900" y="3835"/>
                    <a:pt x="20943" y="3835"/>
                  </a:cubicBezTo>
                  <a:lnTo>
                    <a:pt x="20943" y="3819"/>
                  </a:lnTo>
                  <a:cubicBezTo>
                    <a:pt x="20903" y="3809"/>
                    <a:pt x="20891" y="3804"/>
                    <a:pt x="20862" y="3827"/>
                  </a:cubicBezTo>
                  <a:close/>
                  <a:moveTo>
                    <a:pt x="19761" y="4896"/>
                  </a:moveTo>
                  <a:cubicBezTo>
                    <a:pt x="19777" y="4921"/>
                    <a:pt x="19787" y="4933"/>
                    <a:pt x="19825" y="4937"/>
                  </a:cubicBezTo>
                  <a:cubicBezTo>
                    <a:pt x="19817" y="4915"/>
                    <a:pt x="19815" y="4912"/>
                    <a:pt x="19785" y="4904"/>
                  </a:cubicBezTo>
                  <a:cubicBezTo>
                    <a:pt x="19792" y="4869"/>
                    <a:pt x="19802" y="4890"/>
                    <a:pt x="19777" y="4872"/>
                  </a:cubicBezTo>
                  <a:cubicBezTo>
                    <a:pt x="19773" y="4912"/>
                    <a:pt x="19785" y="4889"/>
                    <a:pt x="19761" y="4896"/>
                  </a:cubicBezTo>
                  <a:close/>
                  <a:moveTo>
                    <a:pt x="15969" y="2044"/>
                  </a:moveTo>
                  <a:cubicBezTo>
                    <a:pt x="15991" y="2049"/>
                    <a:pt x="15984" y="2052"/>
                    <a:pt x="16001" y="2052"/>
                  </a:cubicBezTo>
                  <a:cubicBezTo>
                    <a:pt x="16017" y="2052"/>
                    <a:pt x="16019" y="2026"/>
                    <a:pt x="16026" y="2012"/>
                  </a:cubicBezTo>
                  <a:cubicBezTo>
                    <a:pt x="15987" y="2021"/>
                    <a:pt x="15978" y="2011"/>
                    <a:pt x="15969" y="2044"/>
                  </a:cubicBezTo>
                  <a:close/>
                  <a:moveTo>
                    <a:pt x="14924" y="1712"/>
                  </a:moveTo>
                  <a:cubicBezTo>
                    <a:pt x="14960" y="1712"/>
                    <a:pt x="14942" y="1754"/>
                    <a:pt x="14972" y="1712"/>
                  </a:cubicBezTo>
                  <a:cubicBezTo>
                    <a:pt x="14945" y="1699"/>
                    <a:pt x="14906" y="1704"/>
                    <a:pt x="14867" y="1704"/>
                  </a:cubicBezTo>
                  <a:cubicBezTo>
                    <a:pt x="14880" y="1752"/>
                    <a:pt x="14875" y="1712"/>
                    <a:pt x="14924" y="1712"/>
                  </a:cubicBezTo>
                  <a:close/>
                  <a:moveTo>
                    <a:pt x="21778" y="3341"/>
                  </a:moveTo>
                  <a:cubicBezTo>
                    <a:pt x="21785" y="3369"/>
                    <a:pt x="21779" y="3360"/>
                    <a:pt x="21803" y="3362"/>
                  </a:cubicBezTo>
                  <a:cubicBezTo>
                    <a:pt x="21804" y="3363"/>
                    <a:pt x="21807" y="3362"/>
                    <a:pt x="21808" y="3362"/>
                  </a:cubicBezTo>
                  <a:lnTo>
                    <a:pt x="21851" y="3365"/>
                  </a:lnTo>
                  <a:cubicBezTo>
                    <a:pt x="21825" y="3326"/>
                    <a:pt x="21784" y="3333"/>
                    <a:pt x="21778" y="3341"/>
                  </a:cubicBezTo>
                  <a:close/>
                  <a:moveTo>
                    <a:pt x="9771" y="1428"/>
                  </a:moveTo>
                  <a:cubicBezTo>
                    <a:pt x="9799" y="1421"/>
                    <a:pt x="9792" y="1412"/>
                    <a:pt x="9803" y="1412"/>
                  </a:cubicBezTo>
                  <a:cubicBezTo>
                    <a:pt x="9846" y="1412"/>
                    <a:pt x="9828" y="1437"/>
                    <a:pt x="9852" y="1404"/>
                  </a:cubicBezTo>
                  <a:cubicBezTo>
                    <a:pt x="9833" y="1393"/>
                    <a:pt x="9822" y="1395"/>
                    <a:pt x="9789" y="1400"/>
                  </a:cubicBezTo>
                  <a:cubicBezTo>
                    <a:pt x="9768" y="1403"/>
                    <a:pt x="9771" y="1393"/>
                    <a:pt x="9771" y="1428"/>
                  </a:cubicBezTo>
                  <a:close/>
                  <a:moveTo>
                    <a:pt x="632" y="5099"/>
                  </a:moveTo>
                  <a:cubicBezTo>
                    <a:pt x="632" y="5125"/>
                    <a:pt x="639" y="5105"/>
                    <a:pt x="648" y="5139"/>
                  </a:cubicBezTo>
                  <a:cubicBezTo>
                    <a:pt x="677" y="5118"/>
                    <a:pt x="675" y="5094"/>
                    <a:pt x="648" y="5074"/>
                  </a:cubicBezTo>
                  <a:cubicBezTo>
                    <a:pt x="644" y="5081"/>
                    <a:pt x="632" y="5094"/>
                    <a:pt x="632" y="5099"/>
                  </a:cubicBezTo>
                  <a:close/>
                  <a:moveTo>
                    <a:pt x="11821" y="1380"/>
                  </a:moveTo>
                  <a:lnTo>
                    <a:pt x="11821" y="1396"/>
                  </a:lnTo>
                  <a:cubicBezTo>
                    <a:pt x="11844" y="1395"/>
                    <a:pt x="11850" y="1393"/>
                    <a:pt x="11862" y="1392"/>
                  </a:cubicBezTo>
                  <a:cubicBezTo>
                    <a:pt x="11871" y="1392"/>
                    <a:pt x="11889" y="1403"/>
                    <a:pt x="11890" y="1378"/>
                  </a:cubicBezTo>
                  <a:cubicBezTo>
                    <a:pt x="11891" y="1350"/>
                    <a:pt x="11852" y="1377"/>
                    <a:pt x="11821" y="1380"/>
                  </a:cubicBezTo>
                  <a:close/>
                  <a:moveTo>
                    <a:pt x="22612" y="4775"/>
                  </a:moveTo>
                  <a:cubicBezTo>
                    <a:pt x="22573" y="4756"/>
                    <a:pt x="22579" y="4763"/>
                    <a:pt x="22564" y="4791"/>
                  </a:cubicBezTo>
                  <a:lnTo>
                    <a:pt x="22645" y="4791"/>
                  </a:lnTo>
                  <a:lnTo>
                    <a:pt x="22630" y="4770"/>
                  </a:lnTo>
                  <a:cubicBezTo>
                    <a:pt x="22630" y="4769"/>
                    <a:pt x="22629" y="4768"/>
                    <a:pt x="22629" y="4767"/>
                  </a:cubicBezTo>
                  <a:lnTo>
                    <a:pt x="22612" y="4775"/>
                  </a:lnTo>
                  <a:close/>
                  <a:moveTo>
                    <a:pt x="21899" y="3089"/>
                  </a:moveTo>
                  <a:cubicBezTo>
                    <a:pt x="21930" y="3082"/>
                    <a:pt x="21933" y="3072"/>
                    <a:pt x="21964" y="3065"/>
                  </a:cubicBezTo>
                  <a:lnTo>
                    <a:pt x="21964" y="3049"/>
                  </a:lnTo>
                  <a:cubicBezTo>
                    <a:pt x="21931" y="3057"/>
                    <a:pt x="21962" y="3052"/>
                    <a:pt x="21940" y="3057"/>
                  </a:cubicBezTo>
                  <a:lnTo>
                    <a:pt x="21921" y="3057"/>
                  </a:lnTo>
                  <a:cubicBezTo>
                    <a:pt x="21921" y="3057"/>
                    <a:pt x="21899" y="3019"/>
                    <a:pt x="21899" y="3089"/>
                  </a:cubicBezTo>
                  <a:close/>
                  <a:moveTo>
                    <a:pt x="19590" y="5480"/>
                  </a:moveTo>
                  <a:cubicBezTo>
                    <a:pt x="19610" y="5506"/>
                    <a:pt x="19584" y="5490"/>
                    <a:pt x="19623" y="5497"/>
                  </a:cubicBezTo>
                  <a:cubicBezTo>
                    <a:pt x="19648" y="5501"/>
                    <a:pt x="19648" y="5502"/>
                    <a:pt x="19663" y="5496"/>
                  </a:cubicBezTo>
                  <a:cubicBezTo>
                    <a:pt x="19652" y="5464"/>
                    <a:pt x="19625" y="5466"/>
                    <a:pt x="19590" y="5480"/>
                  </a:cubicBezTo>
                  <a:close/>
                  <a:moveTo>
                    <a:pt x="16212" y="4904"/>
                  </a:moveTo>
                  <a:cubicBezTo>
                    <a:pt x="16215" y="4916"/>
                    <a:pt x="16214" y="4929"/>
                    <a:pt x="16228" y="4929"/>
                  </a:cubicBezTo>
                  <a:cubicBezTo>
                    <a:pt x="16259" y="4929"/>
                    <a:pt x="16243" y="4923"/>
                    <a:pt x="16277" y="4921"/>
                  </a:cubicBezTo>
                  <a:cubicBezTo>
                    <a:pt x="16265" y="4877"/>
                    <a:pt x="16259" y="4903"/>
                    <a:pt x="16212" y="4904"/>
                  </a:cubicBezTo>
                  <a:close/>
                  <a:moveTo>
                    <a:pt x="19680" y="5277"/>
                  </a:moveTo>
                  <a:cubicBezTo>
                    <a:pt x="19694" y="5299"/>
                    <a:pt x="19704" y="5315"/>
                    <a:pt x="19747" y="5288"/>
                  </a:cubicBezTo>
                  <a:cubicBezTo>
                    <a:pt x="19767" y="5275"/>
                    <a:pt x="19749" y="5287"/>
                    <a:pt x="19761" y="5277"/>
                  </a:cubicBezTo>
                  <a:cubicBezTo>
                    <a:pt x="19691" y="5271"/>
                    <a:pt x="19757" y="5269"/>
                    <a:pt x="19680" y="5277"/>
                  </a:cubicBezTo>
                  <a:close/>
                  <a:moveTo>
                    <a:pt x="15839" y="2360"/>
                  </a:moveTo>
                  <a:cubicBezTo>
                    <a:pt x="15864" y="2354"/>
                    <a:pt x="15857" y="2360"/>
                    <a:pt x="15864" y="2336"/>
                  </a:cubicBezTo>
                  <a:cubicBezTo>
                    <a:pt x="15916" y="2353"/>
                    <a:pt x="15835" y="2335"/>
                    <a:pt x="15888" y="2352"/>
                  </a:cubicBezTo>
                  <a:cubicBezTo>
                    <a:pt x="15895" y="2334"/>
                    <a:pt x="15890" y="2348"/>
                    <a:pt x="15898" y="2338"/>
                  </a:cubicBezTo>
                  <a:cubicBezTo>
                    <a:pt x="15908" y="2325"/>
                    <a:pt x="15905" y="2338"/>
                    <a:pt x="15912" y="2320"/>
                  </a:cubicBezTo>
                  <a:cubicBezTo>
                    <a:pt x="15876" y="2289"/>
                    <a:pt x="15848" y="2348"/>
                    <a:pt x="15839" y="2360"/>
                  </a:cubicBezTo>
                  <a:close/>
                  <a:moveTo>
                    <a:pt x="18553" y="4961"/>
                  </a:moveTo>
                  <a:cubicBezTo>
                    <a:pt x="18577" y="4955"/>
                    <a:pt x="18567" y="4958"/>
                    <a:pt x="18586" y="4945"/>
                  </a:cubicBezTo>
                  <a:cubicBezTo>
                    <a:pt x="18558" y="4907"/>
                    <a:pt x="18567" y="4952"/>
                    <a:pt x="18561" y="4904"/>
                  </a:cubicBezTo>
                  <a:lnTo>
                    <a:pt x="18521" y="4904"/>
                  </a:lnTo>
                  <a:cubicBezTo>
                    <a:pt x="18542" y="4922"/>
                    <a:pt x="18543" y="4916"/>
                    <a:pt x="18553" y="4961"/>
                  </a:cubicBezTo>
                  <a:close/>
                  <a:moveTo>
                    <a:pt x="22313" y="4993"/>
                  </a:moveTo>
                  <a:cubicBezTo>
                    <a:pt x="22343" y="4986"/>
                    <a:pt x="22349" y="4978"/>
                    <a:pt x="22386" y="4977"/>
                  </a:cubicBezTo>
                  <a:lnTo>
                    <a:pt x="22386" y="4961"/>
                  </a:lnTo>
                  <a:cubicBezTo>
                    <a:pt x="22344" y="4958"/>
                    <a:pt x="22375" y="4955"/>
                    <a:pt x="22337" y="4945"/>
                  </a:cubicBezTo>
                  <a:cubicBezTo>
                    <a:pt x="22334" y="4982"/>
                    <a:pt x="22330" y="4967"/>
                    <a:pt x="22313" y="4993"/>
                  </a:cubicBezTo>
                  <a:close/>
                  <a:moveTo>
                    <a:pt x="17208" y="3260"/>
                  </a:moveTo>
                  <a:cubicBezTo>
                    <a:pt x="17240" y="3260"/>
                    <a:pt x="17252" y="3255"/>
                    <a:pt x="17267" y="3253"/>
                  </a:cubicBezTo>
                  <a:cubicBezTo>
                    <a:pt x="17304" y="3250"/>
                    <a:pt x="17277" y="3262"/>
                    <a:pt x="17322" y="3251"/>
                  </a:cubicBezTo>
                  <a:cubicBezTo>
                    <a:pt x="17314" y="3229"/>
                    <a:pt x="17323" y="3241"/>
                    <a:pt x="17307" y="3239"/>
                  </a:cubicBezTo>
                  <a:lnTo>
                    <a:pt x="17249" y="3243"/>
                  </a:lnTo>
                  <a:cubicBezTo>
                    <a:pt x="17223" y="3243"/>
                    <a:pt x="17228" y="3224"/>
                    <a:pt x="17208" y="3260"/>
                  </a:cubicBezTo>
                  <a:close/>
                  <a:moveTo>
                    <a:pt x="19777" y="4775"/>
                  </a:moveTo>
                  <a:cubicBezTo>
                    <a:pt x="19818" y="4765"/>
                    <a:pt x="19791" y="4759"/>
                    <a:pt x="19817" y="4750"/>
                  </a:cubicBezTo>
                  <a:cubicBezTo>
                    <a:pt x="19827" y="4774"/>
                    <a:pt x="19805" y="4773"/>
                    <a:pt x="19866" y="4758"/>
                  </a:cubicBezTo>
                  <a:cubicBezTo>
                    <a:pt x="19855" y="4744"/>
                    <a:pt x="19853" y="4746"/>
                    <a:pt x="19824" y="4743"/>
                  </a:cubicBezTo>
                  <a:cubicBezTo>
                    <a:pt x="19781" y="4739"/>
                    <a:pt x="19785" y="4742"/>
                    <a:pt x="19777" y="4775"/>
                  </a:cubicBezTo>
                  <a:close/>
                  <a:moveTo>
                    <a:pt x="19477" y="3284"/>
                  </a:moveTo>
                  <a:lnTo>
                    <a:pt x="19590" y="3300"/>
                  </a:lnTo>
                  <a:cubicBezTo>
                    <a:pt x="19560" y="3254"/>
                    <a:pt x="19569" y="3284"/>
                    <a:pt x="19526" y="3284"/>
                  </a:cubicBezTo>
                  <a:cubicBezTo>
                    <a:pt x="19524" y="3284"/>
                    <a:pt x="19483" y="3247"/>
                    <a:pt x="19477" y="3284"/>
                  </a:cubicBezTo>
                  <a:close/>
                  <a:moveTo>
                    <a:pt x="20692" y="3689"/>
                  </a:moveTo>
                  <a:cubicBezTo>
                    <a:pt x="20650" y="3689"/>
                    <a:pt x="20654" y="3681"/>
                    <a:pt x="20636" y="3705"/>
                  </a:cubicBezTo>
                  <a:cubicBezTo>
                    <a:pt x="20676" y="3705"/>
                    <a:pt x="20678" y="3706"/>
                    <a:pt x="20708" y="3713"/>
                  </a:cubicBezTo>
                  <a:lnTo>
                    <a:pt x="20710" y="3676"/>
                  </a:lnTo>
                  <a:cubicBezTo>
                    <a:pt x="20709" y="3667"/>
                    <a:pt x="20707" y="3662"/>
                    <a:pt x="20699" y="3672"/>
                  </a:cubicBezTo>
                  <a:cubicBezTo>
                    <a:pt x="20690" y="3684"/>
                    <a:pt x="20693" y="3657"/>
                    <a:pt x="20692" y="3689"/>
                  </a:cubicBezTo>
                  <a:close/>
                  <a:moveTo>
                    <a:pt x="20239" y="2676"/>
                  </a:moveTo>
                  <a:cubicBezTo>
                    <a:pt x="20258" y="2681"/>
                    <a:pt x="20271" y="2685"/>
                    <a:pt x="20287" y="2692"/>
                  </a:cubicBezTo>
                  <a:cubicBezTo>
                    <a:pt x="20273" y="2630"/>
                    <a:pt x="20272" y="2701"/>
                    <a:pt x="20279" y="2619"/>
                  </a:cubicBezTo>
                  <a:lnTo>
                    <a:pt x="20263" y="2619"/>
                  </a:lnTo>
                  <a:cubicBezTo>
                    <a:pt x="20258" y="2679"/>
                    <a:pt x="20251" y="2645"/>
                    <a:pt x="20239" y="2676"/>
                  </a:cubicBezTo>
                  <a:close/>
                  <a:moveTo>
                    <a:pt x="21584" y="4807"/>
                  </a:moveTo>
                  <a:cubicBezTo>
                    <a:pt x="21609" y="4806"/>
                    <a:pt x="21624" y="4810"/>
                    <a:pt x="21624" y="4783"/>
                  </a:cubicBezTo>
                  <a:cubicBezTo>
                    <a:pt x="21624" y="4752"/>
                    <a:pt x="21627" y="4780"/>
                    <a:pt x="21616" y="4758"/>
                  </a:cubicBezTo>
                  <a:cubicBezTo>
                    <a:pt x="21584" y="4767"/>
                    <a:pt x="21584" y="4769"/>
                    <a:pt x="21584" y="4807"/>
                  </a:cubicBezTo>
                  <a:close/>
                  <a:moveTo>
                    <a:pt x="11270" y="1396"/>
                  </a:moveTo>
                  <a:cubicBezTo>
                    <a:pt x="11297" y="1407"/>
                    <a:pt x="11282" y="1388"/>
                    <a:pt x="11367" y="1388"/>
                  </a:cubicBezTo>
                  <a:lnTo>
                    <a:pt x="11367" y="1372"/>
                  </a:lnTo>
                  <a:cubicBezTo>
                    <a:pt x="11304" y="1385"/>
                    <a:pt x="11293" y="1354"/>
                    <a:pt x="11270" y="1396"/>
                  </a:cubicBezTo>
                  <a:close/>
                  <a:moveTo>
                    <a:pt x="13830" y="2384"/>
                  </a:moveTo>
                  <a:lnTo>
                    <a:pt x="13846" y="2384"/>
                  </a:lnTo>
                  <a:cubicBezTo>
                    <a:pt x="13846" y="2349"/>
                    <a:pt x="13842" y="2345"/>
                    <a:pt x="13854" y="2320"/>
                  </a:cubicBezTo>
                  <a:cubicBezTo>
                    <a:pt x="13819" y="2327"/>
                    <a:pt x="13845" y="2323"/>
                    <a:pt x="13806" y="2320"/>
                  </a:cubicBezTo>
                  <a:cubicBezTo>
                    <a:pt x="13824" y="2347"/>
                    <a:pt x="13822" y="2349"/>
                    <a:pt x="13830" y="2384"/>
                  </a:cubicBezTo>
                  <a:close/>
                  <a:moveTo>
                    <a:pt x="16042" y="1445"/>
                  </a:moveTo>
                  <a:cubicBezTo>
                    <a:pt x="16040" y="1379"/>
                    <a:pt x="16001" y="1400"/>
                    <a:pt x="16000" y="1402"/>
                  </a:cubicBezTo>
                  <a:cubicBezTo>
                    <a:pt x="15999" y="1402"/>
                    <a:pt x="15978" y="1443"/>
                    <a:pt x="16042" y="1445"/>
                  </a:cubicBezTo>
                  <a:close/>
                  <a:moveTo>
                    <a:pt x="20571" y="3681"/>
                  </a:moveTo>
                  <a:cubicBezTo>
                    <a:pt x="20547" y="3675"/>
                    <a:pt x="20546" y="3673"/>
                    <a:pt x="20514" y="3673"/>
                  </a:cubicBezTo>
                  <a:cubicBezTo>
                    <a:pt x="20516" y="3697"/>
                    <a:pt x="20518" y="3709"/>
                    <a:pt x="20537" y="3710"/>
                  </a:cubicBezTo>
                  <a:cubicBezTo>
                    <a:pt x="20565" y="3711"/>
                    <a:pt x="20566" y="3699"/>
                    <a:pt x="20571" y="3681"/>
                  </a:cubicBezTo>
                  <a:close/>
                  <a:moveTo>
                    <a:pt x="21316" y="2700"/>
                  </a:moveTo>
                  <a:cubicBezTo>
                    <a:pt x="21320" y="2701"/>
                    <a:pt x="21341" y="2703"/>
                    <a:pt x="21342" y="2703"/>
                  </a:cubicBezTo>
                  <a:cubicBezTo>
                    <a:pt x="21360" y="2701"/>
                    <a:pt x="21385" y="2684"/>
                    <a:pt x="21397" y="2668"/>
                  </a:cubicBezTo>
                  <a:cubicBezTo>
                    <a:pt x="21303" y="2676"/>
                    <a:pt x="21328" y="2677"/>
                    <a:pt x="21316" y="2700"/>
                  </a:cubicBezTo>
                  <a:close/>
                  <a:moveTo>
                    <a:pt x="21835" y="2628"/>
                  </a:moveTo>
                  <a:lnTo>
                    <a:pt x="21854" y="2648"/>
                  </a:lnTo>
                  <a:cubicBezTo>
                    <a:pt x="21855" y="2649"/>
                    <a:pt x="21858" y="2651"/>
                    <a:pt x="21859" y="2652"/>
                  </a:cubicBezTo>
                  <a:cubicBezTo>
                    <a:pt x="21880" y="2641"/>
                    <a:pt x="21883" y="2636"/>
                    <a:pt x="21916" y="2636"/>
                  </a:cubicBezTo>
                  <a:lnTo>
                    <a:pt x="21916" y="2619"/>
                  </a:lnTo>
                  <a:cubicBezTo>
                    <a:pt x="21891" y="2619"/>
                    <a:pt x="21845" y="2616"/>
                    <a:pt x="21835" y="2628"/>
                  </a:cubicBezTo>
                  <a:close/>
                  <a:moveTo>
                    <a:pt x="20279" y="4588"/>
                  </a:moveTo>
                  <a:lnTo>
                    <a:pt x="20328" y="4588"/>
                  </a:lnTo>
                  <a:cubicBezTo>
                    <a:pt x="20327" y="4550"/>
                    <a:pt x="20323" y="4551"/>
                    <a:pt x="20287" y="4548"/>
                  </a:cubicBezTo>
                  <a:cubicBezTo>
                    <a:pt x="20283" y="4566"/>
                    <a:pt x="20281" y="4566"/>
                    <a:pt x="20279" y="4588"/>
                  </a:cubicBezTo>
                  <a:close/>
                  <a:moveTo>
                    <a:pt x="11594" y="1380"/>
                  </a:moveTo>
                  <a:lnTo>
                    <a:pt x="11594" y="1396"/>
                  </a:lnTo>
                  <a:cubicBezTo>
                    <a:pt x="11685" y="1388"/>
                    <a:pt x="11612" y="1404"/>
                    <a:pt x="11659" y="1404"/>
                  </a:cubicBezTo>
                  <a:cubicBezTo>
                    <a:pt x="11683" y="1404"/>
                    <a:pt x="11681" y="1395"/>
                    <a:pt x="11683" y="1372"/>
                  </a:cubicBezTo>
                  <a:cubicBezTo>
                    <a:pt x="11656" y="1384"/>
                    <a:pt x="11632" y="1380"/>
                    <a:pt x="11594" y="1380"/>
                  </a:cubicBezTo>
                  <a:close/>
                  <a:moveTo>
                    <a:pt x="17549" y="2384"/>
                  </a:moveTo>
                  <a:cubicBezTo>
                    <a:pt x="17524" y="2391"/>
                    <a:pt x="17531" y="2384"/>
                    <a:pt x="17524" y="2409"/>
                  </a:cubicBezTo>
                  <a:cubicBezTo>
                    <a:pt x="17560" y="2392"/>
                    <a:pt x="17569" y="2413"/>
                    <a:pt x="17581" y="2368"/>
                  </a:cubicBezTo>
                  <a:cubicBezTo>
                    <a:pt x="17568" y="2362"/>
                    <a:pt x="17495" y="2349"/>
                    <a:pt x="17543" y="2381"/>
                  </a:cubicBezTo>
                  <a:cubicBezTo>
                    <a:pt x="17544" y="2382"/>
                    <a:pt x="17547" y="2383"/>
                    <a:pt x="17549" y="2384"/>
                  </a:cubicBezTo>
                  <a:close/>
                  <a:moveTo>
                    <a:pt x="219" y="3900"/>
                  </a:moveTo>
                  <a:cubicBezTo>
                    <a:pt x="238" y="3934"/>
                    <a:pt x="252" y="3909"/>
                    <a:pt x="308" y="3908"/>
                  </a:cubicBezTo>
                  <a:lnTo>
                    <a:pt x="308" y="3892"/>
                  </a:lnTo>
                  <a:cubicBezTo>
                    <a:pt x="265" y="3892"/>
                    <a:pt x="296" y="3891"/>
                    <a:pt x="284" y="3883"/>
                  </a:cubicBezTo>
                  <a:lnTo>
                    <a:pt x="253" y="3895"/>
                  </a:lnTo>
                  <a:cubicBezTo>
                    <a:pt x="252" y="3896"/>
                    <a:pt x="230" y="3899"/>
                    <a:pt x="219" y="3900"/>
                  </a:cubicBezTo>
                  <a:close/>
                  <a:moveTo>
                    <a:pt x="17938" y="2709"/>
                  </a:moveTo>
                  <a:cubicBezTo>
                    <a:pt x="17961" y="2691"/>
                    <a:pt x="17948" y="2703"/>
                    <a:pt x="17962" y="2676"/>
                  </a:cubicBezTo>
                  <a:cubicBezTo>
                    <a:pt x="17953" y="2672"/>
                    <a:pt x="17907" y="2648"/>
                    <a:pt x="17903" y="2669"/>
                  </a:cubicBezTo>
                  <a:cubicBezTo>
                    <a:pt x="17898" y="2692"/>
                    <a:pt x="17901" y="2664"/>
                    <a:pt x="17910" y="2677"/>
                  </a:cubicBezTo>
                  <a:cubicBezTo>
                    <a:pt x="17935" y="2713"/>
                    <a:pt x="17897" y="2687"/>
                    <a:pt x="17938" y="2709"/>
                  </a:cubicBezTo>
                  <a:close/>
                  <a:moveTo>
                    <a:pt x="21268" y="4005"/>
                  </a:moveTo>
                  <a:cubicBezTo>
                    <a:pt x="21272" y="4019"/>
                    <a:pt x="21268" y="4021"/>
                    <a:pt x="21332" y="4021"/>
                  </a:cubicBezTo>
                  <a:cubicBezTo>
                    <a:pt x="21342" y="3979"/>
                    <a:pt x="21350" y="3990"/>
                    <a:pt x="21324" y="3973"/>
                  </a:cubicBezTo>
                  <a:cubicBezTo>
                    <a:pt x="21312" y="4008"/>
                    <a:pt x="21336" y="3959"/>
                    <a:pt x="21320" y="3984"/>
                  </a:cubicBezTo>
                  <a:cubicBezTo>
                    <a:pt x="21319" y="3985"/>
                    <a:pt x="21318" y="3988"/>
                    <a:pt x="21317" y="3989"/>
                  </a:cubicBezTo>
                  <a:cubicBezTo>
                    <a:pt x="21316" y="3990"/>
                    <a:pt x="21314" y="3993"/>
                    <a:pt x="21313" y="3994"/>
                  </a:cubicBezTo>
                  <a:cubicBezTo>
                    <a:pt x="21297" y="4010"/>
                    <a:pt x="21292" y="4005"/>
                    <a:pt x="21268" y="4005"/>
                  </a:cubicBezTo>
                  <a:close/>
                  <a:moveTo>
                    <a:pt x="15629" y="2352"/>
                  </a:moveTo>
                  <a:cubicBezTo>
                    <a:pt x="15660" y="2353"/>
                    <a:pt x="15648" y="2350"/>
                    <a:pt x="15669" y="2360"/>
                  </a:cubicBezTo>
                  <a:cubicBezTo>
                    <a:pt x="15674" y="2341"/>
                    <a:pt x="15677" y="2336"/>
                    <a:pt x="15677" y="2312"/>
                  </a:cubicBezTo>
                  <a:cubicBezTo>
                    <a:pt x="15639" y="2312"/>
                    <a:pt x="15632" y="2315"/>
                    <a:pt x="15629" y="2352"/>
                  </a:cubicBezTo>
                  <a:close/>
                  <a:moveTo>
                    <a:pt x="21259" y="3308"/>
                  </a:moveTo>
                  <a:cubicBezTo>
                    <a:pt x="21246" y="3283"/>
                    <a:pt x="21276" y="3284"/>
                    <a:pt x="21170" y="3276"/>
                  </a:cubicBezTo>
                  <a:cubicBezTo>
                    <a:pt x="21173" y="3301"/>
                    <a:pt x="21172" y="3292"/>
                    <a:pt x="21186" y="3297"/>
                  </a:cubicBezTo>
                  <a:lnTo>
                    <a:pt x="21259" y="3308"/>
                  </a:lnTo>
                  <a:close/>
                  <a:moveTo>
                    <a:pt x="17776" y="5634"/>
                  </a:moveTo>
                  <a:cubicBezTo>
                    <a:pt x="17846" y="5632"/>
                    <a:pt x="17773" y="5615"/>
                    <a:pt x="17840" y="5609"/>
                  </a:cubicBezTo>
                  <a:lnTo>
                    <a:pt x="17840" y="5593"/>
                  </a:lnTo>
                  <a:cubicBezTo>
                    <a:pt x="17826" y="5593"/>
                    <a:pt x="17807" y="5591"/>
                    <a:pt x="17794" y="5595"/>
                  </a:cubicBezTo>
                  <a:cubicBezTo>
                    <a:pt x="17771" y="5603"/>
                    <a:pt x="17776" y="5606"/>
                    <a:pt x="17776" y="5634"/>
                  </a:cubicBezTo>
                  <a:close/>
                  <a:moveTo>
                    <a:pt x="18813" y="3065"/>
                  </a:moveTo>
                  <a:cubicBezTo>
                    <a:pt x="18813" y="3066"/>
                    <a:pt x="18811" y="3078"/>
                    <a:pt x="18827" y="3084"/>
                  </a:cubicBezTo>
                  <a:cubicBezTo>
                    <a:pt x="18840" y="3089"/>
                    <a:pt x="18894" y="3097"/>
                    <a:pt x="18918" y="3065"/>
                  </a:cubicBezTo>
                  <a:cubicBezTo>
                    <a:pt x="18801" y="3062"/>
                    <a:pt x="18933" y="3064"/>
                    <a:pt x="18845" y="3070"/>
                  </a:cubicBezTo>
                  <a:cubicBezTo>
                    <a:pt x="18838" y="3070"/>
                    <a:pt x="18830" y="3067"/>
                    <a:pt x="18813" y="3065"/>
                  </a:cubicBezTo>
                  <a:close/>
                  <a:moveTo>
                    <a:pt x="17298" y="2547"/>
                  </a:moveTo>
                  <a:cubicBezTo>
                    <a:pt x="17333" y="2546"/>
                    <a:pt x="17323" y="2541"/>
                    <a:pt x="17354" y="2538"/>
                  </a:cubicBezTo>
                  <a:lnTo>
                    <a:pt x="17354" y="2514"/>
                  </a:lnTo>
                  <a:cubicBezTo>
                    <a:pt x="17315" y="2511"/>
                    <a:pt x="17298" y="2489"/>
                    <a:pt x="17298" y="2547"/>
                  </a:cubicBezTo>
                  <a:close/>
                  <a:moveTo>
                    <a:pt x="20741" y="3721"/>
                  </a:moveTo>
                  <a:cubicBezTo>
                    <a:pt x="20763" y="3707"/>
                    <a:pt x="20771" y="3706"/>
                    <a:pt x="20773" y="3673"/>
                  </a:cubicBezTo>
                  <a:cubicBezTo>
                    <a:pt x="20754" y="3665"/>
                    <a:pt x="20767" y="3680"/>
                    <a:pt x="20759" y="3656"/>
                  </a:cubicBezTo>
                  <a:lnTo>
                    <a:pt x="20757" y="3648"/>
                  </a:lnTo>
                  <a:cubicBezTo>
                    <a:pt x="20737" y="3662"/>
                    <a:pt x="20738" y="3652"/>
                    <a:pt x="20736" y="3678"/>
                  </a:cubicBezTo>
                  <a:cubicBezTo>
                    <a:pt x="20735" y="3693"/>
                    <a:pt x="20735" y="3709"/>
                    <a:pt x="20741" y="3721"/>
                  </a:cubicBezTo>
                  <a:close/>
                  <a:moveTo>
                    <a:pt x="16496" y="2020"/>
                  </a:moveTo>
                  <a:cubicBezTo>
                    <a:pt x="16526" y="2034"/>
                    <a:pt x="16489" y="2017"/>
                    <a:pt x="16530" y="2006"/>
                  </a:cubicBezTo>
                  <a:cubicBezTo>
                    <a:pt x="16568" y="1995"/>
                    <a:pt x="16565" y="2023"/>
                    <a:pt x="16577" y="1979"/>
                  </a:cubicBezTo>
                  <a:cubicBezTo>
                    <a:pt x="16556" y="1980"/>
                    <a:pt x="16538" y="1983"/>
                    <a:pt x="16521" y="1989"/>
                  </a:cubicBezTo>
                  <a:cubicBezTo>
                    <a:pt x="16468" y="2006"/>
                    <a:pt x="16495" y="2020"/>
                    <a:pt x="16496" y="2020"/>
                  </a:cubicBezTo>
                  <a:close/>
                  <a:moveTo>
                    <a:pt x="21389" y="5188"/>
                  </a:moveTo>
                  <a:cubicBezTo>
                    <a:pt x="21409" y="5183"/>
                    <a:pt x="21422" y="5179"/>
                    <a:pt x="21438" y="5172"/>
                  </a:cubicBezTo>
                  <a:cubicBezTo>
                    <a:pt x="21445" y="5190"/>
                    <a:pt x="21432" y="5183"/>
                    <a:pt x="21454" y="5188"/>
                  </a:cubicBezTo>
                  <a:cubicBezTo>
                    <a:pt x="21456" y="5189"/>
                    <a:pt x="21489" y="5188"/>
                    <a:pt x="21494" y="5188"/>
                  </a:cubicBezTo>
                  <a:lnTo>
                    <a:pt x="21494" y="5164"/>
                  </a:lnTo>
                  <a:cubicBezTo>
                    <a:pt x="21361" y="5175"/>
                    <a:pt x="21422" y="5143"/>
                    <a:pt x="21389" y="5188"/>
                  </a:cubicBezTo>
                  <a:close/>
                  <a:moveTo>
                    <a:pt x="9601" y="1437"/>
                  </a:moveTo>
                  <a:lnTo>
                    <a:pt x="9677" y="1417"/>
                  </a:lnTo>
                  <a:cubicBezTo>
                    <a:pt x="9699" y="1412"/>
                    <a:pt x="9697" y="1427"/>
                    <a:pt x="9714" y="1404"/>
                  </a:cubicBezTo>
                  <a:cubicBezTo>
                    <a:pt x="9648" y="1404"/>
                    <a:pt x="9612" y="1393"/>
                    <a:pt x="9601" y="1437"/>
                  </a:cubicBezTo>
                  <a:close/>
                  <a:moveTo>
                    <a:pt x="7924" y="1509"/>
                  </a:moveTo>
                  <a:cubicBezTo>
                    <a:pt x="7950" y="1509"/>
                    <a:pt x="7979" y="1502"/>
                    <a:pt x="7997" y="1493"/>
                  </a:cubicBezTo>
                  <a:cubicBezTo>
                    <a:pt x="7981" y="1470"/>
                    <a:pt x="7986" y="1471"/>
                    <a:pt x="7962" y="1474"/>
                  </a:cubicBezTo>
                  <a:cubicBezTo>
                    <a:pt x="7927" y="1478"/>
                    <a:pt x="7926" y="1476"/>
                    <a:pt x="7924" y="1509"/>
                  </a:cubicBezTo>
                  <a:close/>
                  <a:moveTo>
                    <a:pt x="1402" y="5682"/>
                  </a:moveTo>
                  <a:cubicBezTo>
                    <a:pt x="1399" y="5645"/>
                    <a:pt x="1407" y="5669"/>
                    <a:pt x="1390" y="5653"/>
                  </a:cubicBezTo>
                  <a:cubicBezTo>
                    <a:pt x="1384" y="5648"/>
                    <a:pt x="1339" y="5607"/>
                    <a:pt x="1313" y="5601"/>
                  </a:cubicBezTo>
                  <a:cubicBezTo>
                    <a:pt x="1320" y="5612"/>
                    <a:pt x="1321" y="5613"/>
                    <a:pt x="1330" y="5624"/>
                  </a:cubicBezTo>
                  <a:lnTo>
                    <a:pt x="1350" y="5645"/>
                  </a:lnTo>
                  <a:cubicBezTo>
                    <a:pt x="1371" y="5664"/>
                    <a:pt x="1375" y="5675"/>
                    <a:pt x="1402" y="5682"/>
                  </a:cubicBezTo>
                  <a:close/>
                  <a:moveTo>
                    <a:pt x="19015" y="3316"/>
                  </a:moveTo>
                  <a:cubicBezTo>
                    <a:pt x="19044" y="3316"/>
                    <a:pt x="19023" y="3317"/>
                    <a:pt x="19034" y="3311"/>
                  </a:cubicBezTo>
                  <a:cubicBezTo>
                    <a:pt x="19044" y="3305"/>
                    <a:pt x="19042" y="3305"/>
                    <a:pt x="19048" y="3300"/>
                  </a:cubicBezTo>
                  <a:cubicBezTo>
                    <a:pt x="19015" y="3300"/>
                    <a:pt x="19004" y="3296"/>
                    <a:pt x="18984" y="3294"/>
                  </a:cubicBezTo>
                  <a:lnTo>
                    <a:pt x="18918" y="3292"/>
                  </a:lnTo>
                  <a:cubicBezTo>
                    <a:pt x="18936" y="3316"/>
                    <a:pt x="18923" y="3306"/>
                    <a:pt x="18965" y="3311"/>
                  </a:cubicBezTo>
                  <a:cubicBezTo>
                    <a:pt x="18983" y="3313"/>
                    <a:pt x="18968" y="3312"/>
                    <a:pt x="18988" y="3312"/>
                  </a:cubicBezTo>
                  <a:lnTo>
                    <a:pt x="18999" y="3312"/>
                  </a:lnTo>
                  <a:cubicBezTo>
                    <a:pt x="19030" y="3315"/>
                    <a:pt x="18992" y="3316"/>
                    <a:pt x="19015" y="3316"/>
                  </a:cubicBezTo>
                  <a:close/>
                  <a:moveTo>
                    <a:pt x="11189" y="1599"/>
                  </a:moveTo>
                  <a:cubicBezTo>
                    <a:pt x="11260" y="1582"/>
                    <a:pt x="11181" y="1590"/>
                    <a:pt x="11270" y="1590"/>
                  </a:cubicBezTo>
                  <a:cubicBezTo>
                    <a:pt x="11255" y="1570"/>
                    <a:pt x="11262" y="1586"/>
                    <a:pt x="11213" y="1550"/>
                  </a:cubicBezTo>
                  <a:cubicBezTo>
                    <a:pt x="11195" y="1576"/>
                    <a:pt x="11192" y="1561"/>
                    <a:pt x="11189" y="1599"/>
                  </a:cubicBezTo>
                  <a:close/>
                  <a:moveTo>
                    <a:pt x="18958" y="4929"/>
                  </a:moveTo>
                  <a:cubicBezTo>
                    <a:pt x="19023" y="4929"/>
                    <a:pt x="19020" y="4933"/>
                    <a:pt x="19023" y="4896"/>
                  </a:cubicBezTo>
                  <a:lnTo>
                    <a:pt x="19016" y="4893"/>
                  </a:lnTo>
                  <a:cubicBezTo>
                    <a:pt x="18981" y="4887"/>
                    <a:pt x="18993" y="4889"/>
                    <a:pt x="18991" y="4912"/>
                  </a:cubicBezTo>
                  <a:cubicBezTo>
                    <a:pt x="18961" y="4904"/>
                    <a:pt x="18974" y="4904"/>
                    <a:pt x="18950" y="4888"/>
                  </a:cubicBezTo>
                  <a:cubicBezTo>
                    <a:pt x="18955" y="4907"/>
                    <a:pt x="18957" y="4907"/>
                    <a:pt x="18958" y="4929"/>
                  </a:cubicBezTo>
                  <a:close/>
                  <a:moveTo>
                    <a:pt x="18197" y="5455"/>
                  </a:moveTo>
                  <a:cubicBezTo>
                    <a:pt x="18160" y="5455"/>
                    <a:pt x="18161" y="5441"/>
                    <a:pt x="18132" y="5455"/>
                  </a:cubicBezTo>
                  <a:cubicBezTo>
                    <a:pt x="18152" y="5482"/>
                    <a:pt x="18122" y="5471"/>
                    <a:pt x="18213" y="5463"/>
                  </a:cubicBezTo>
                  <a:cubicBezTo>
                    <a:pt x="18213" y="5506"/>
                    <a:pt x="18213" y="5475"/>
                    <a:pt x="18221" y="5488"/>
                  </a:cubicBezTo>
                  <a:cubicBezTo>
                    <a:pt x="18231" y="5461"/>
                    <a:pt x="18239" y="5479"/>
                    <a:pt x="18229" y="5439"/>
                  </a:cubicBezTo>
                  <a:cubicBezTo>
                    <a:pt x="18201" y="5446"/>
                    <a:pt x="18208" y="5455"/>
                    <a:pt x="18197" y="5455"/>
                  </a:cubicBezTo>
                  <a:close/>
                  <a:moveTo>
                    <a:pt x="22604" y="3535"/>
                  </a:moveTo>
                  <a:cubicBezTo>
                    <a:pt x="22667" y="3530"/>
                    <a:pt x="22604" y="3525"/>
                    <a:pt x="22710" y="3527"/>
                  </a:cubicBezTo>
                  <a:cubicBezTo>
                    <a:pt x="22690" y="3500"/>
                    <a:pt x="22712" y="3515"/>
                    <a:pt x="22670" y="3510"/>
                  </a:cubicBezTo>
                  <a:cubicBezTo>
                    <a:pt x="22645" y="3507"/>
                    <a:pt x="22640" y="3503"/>
                    <a:pt x="22612" y="3503"/>
                  </a:cubicBezTo>
                  <a:cubicBezTo>
                    <a:pt x="22611" y="3521"/>
                    <a:pt x="22611" y="3523"/>
                    <a:pt x="22604" y="3535"/>
                  </a:cubicBezTo>
                  <a:close/>
                  <a:moveTo>
                    <a:pt x="14105" y="2352"/>
                  </a:moveTo>
                  <a:cubicBezTo>
                    <a:pt x="14120" y="2361"/>
                    <a:pt x="14153" y="2367"/>
                    <a:pt x="14163" y="2354"/>
                  </a:cubicBezTo>
                  <a:lnTo>
                    <a:pt x="14154" y="2312"/>
                  </a:lnTo>
                  <a:cubicBezTo>
                    <a:pt x="14123" y="2327"/>
                    <a:pt x="14116" y="2313"/>
                    <a:pt x="14105" y="2352"/>
                  </a:cubicBezTo>
                  <a:close/>
                  <a:moveTo>
                    <a:pt x="20465" y="5293"/>
                  </a:moveTo>
                  <a:lnTo>
                    <a:pt x="20474" y="5301"/>
                  </a:lnTo>
                  <a:cubicBezTo>
                    <a:pt x="20482" y="5305"/>
                    <a:pt x="20573" y="5324"/>
                    <a:pt x="20595" y="5293"/>
                  </a:cubicBezTo>
                  <a:cubicBezTo>
                    <a:pt x="20566" y="5293"/>
                    <a:pt x="20545" y="5287"/>
                    <a:pt x="20531" y="5287"/>
                  </a:cubicBezTo>
                  <a:cubicBezTo>
                    <a:pt x="20519" y="5288"/>
                    <a:pt x="20494" y="5293"/>
                    <a:pt x="20465" y="5293"/>
                  </a:cubicBezTo>
                  <a:close/>
                  <a:moveTo>
                    <a:pt x="6773" y="1574"/>
                  </a:moveTo>
                  <a:lnTo>
                    <a:pt x="6773" y="1599"/>
                  </a:lnTo>
                  <a:cubicBezTo>
                    <a:pt x="6822" y="1586"/>
                    <a:pt x="6784" y="1588"/>
                    <a:pt x="6830" y="1599"/>
                  </a:cubicBezTo>
                  <a:lnTo>
                    <a:pt x="6830" y="1574"/>
                  </a:lnTo>
                  <a:cubicBezTo>
                    <a:pt x="6868" y="1571"/>
                    <a:pt x="6844" y="1583"/>
                    <a:pt x="6862" y="1558"/>
                  </a:cubicBezTo>
                  <a:cubicBezTo>
                    <a:pt x="6848" y="1558"/>
                    <a:pt x="6829" y="1556"/>
                    <a:pt x="6815" y="1560"/>
                  </a:cubicBezTo>
                  <a:cubicBezTo>
                    <a:pt x="6784" y="1568"/>
                    <a:pt x="6816" y="1571"/>
                    <a:pt x="6773" y="1574"/>
                  </a:cubicBezTo>
                  <a:close/>
                  <a:moveTo>
                    <a:pt x="17071" y="4361"/>
                  </a:moveTo>
                  <a:cubicBezTo>
                    <a:pt x="17029" y="4361"/>
                    <a:pt x="17039" y="4354"/>
                    <a:pt x="17022" y="4378"/>
                  </a:cubicBezTo>
                  <a:cubicBezTo>
                    <a:pt x="17057" y="4381"/>
                    <a:pt x="17037" y="4377"/>
                    <a:pt x="17063" y="4394"/>
                  </a:cubicBezTo>
                  <a:cubicBezTo>
                    <a:pt x="17083" y="4379"/>
                    <a:pt x="17119" y="4344"/>
                    <a:pt x="17087" y="4321"/>
                  </a:cubicBezTo>
                  <a:cubicBezTo>
                    <a:pt x="17079" y="4351"/>
                    <a:pt x="17079" y="4331"/>
                    <a:pt x="17071" y="4361"/>
                  </a:cubicBezTo>
                  <a:close/>
                  <a:moveTo>
                    <a:pt x="17306" y="1874"/>
                  </a:moveTo>
                  <a:cubicBezTo>
                    <a:pt x="17311" y="1895"/>
                    <a:pt x="17303" y="1883"/>
                    <a:pt x="17322" y="1890"/>
                  </a:cubicBezTo>
                  <a:cubicBezTo>
                    <a:pt x="17308" y="1933"/>
                    <a:pt x="17303" y="1870"/>
                    <a:pt x="17298" y="1923"/>
                  </a:cubicBezTo>
                  <a:cubicBezTo>
                    <a:pt x="17331" y="1895"/>
                    <a:pt x="17335" y="1954"/>
                    <a:pt x="17342" y="1877"/>
                  </a:cubicBezTo>
                  <a:cubicBezTo>
                    <a:pt x="17345" y="1845"/>
                    <a:pt x="17357" y="1851"/>
                    <a:pt x="17322" y="1842"/>
                  </a:cubicBezTo>
                  <a:cubicBezTo>
                    <a:pt x="17319" y="1878"/>
                    <a:pt x="17331" y="1857"/>
                    <a:pt x="17306" y="1874"/>
                  </a:cubicBezTo>
                  <a:close/>
                  <a:moveTo>
                    <a:pt x="18764" y="3179"/>
                  </a:moveTo>
                  <a:lnTo>
                    <a:pt x="18837" y="3179"/>
                  </a:lnTo>
                  <a:lnTo>
                    <a:pt x="18813" y="3154"/>
                  </a:lnTo>
                  <a:cubicBezTo>
                    <a:pt x="18836" y="3149"/>
                    <a:pt x="18824" y="3155"/>
                    <a:pt x="18837" y="3138"/>
                  </a:cubicBezTo>
                  <a:cubicBezTo>
                    <a:pt x="18768" y="3121"/>
                    <a:pt x="18814" y="3131"/>
                    <a:pt x="18779" y="3161"/>
                  </a:cubicBezTo>
                  <a:cubicBezTo>
                    <a:pt x="18765" y="3174"/>
                    <a:pt x="18772" y="3158"/>
                    <a:pt x="18764" y="3179"/>
                  </a:cubicBezTo>
                  <a:close/>
                  <a:moveTo>
                    <a:pt x="14454" y="2636"/>
                  </a:moveTo>
                  <a:lnTo>
                    <a:pt x="14551" y="2636"/>
                  </a:lnTo>
                  <a:cubicBezTo>
                    <a:pt x="14546" y="2616"/>
                    <a:pt x="14557" y="2620"/>
                    <a:pt x="14534" y="2613"/>
                  </a:cubicBezTo>
                  <a:cubicBezTo>
                    <a:pt x="14532" y="2612"/>
                    <a:pt x="14455" y="2600"/>
                    <a:pt x="14454" y="2636"/>
                  </a:cubicBezTo>
                  <a:close/>
                  <a:moveTo>
                    <a:pt x="5315" y="1785"/>
                  </a:moveTo>
                  <a:cubicBezTo>
                    <a:pt x="5323" y="1797"/>
                    <a:pt x="5318" y="1795"/>
                    <a:pt x="5332" y="1799"/>
                  </a:cubicBezTo>
                  <a:lnTo>
                    <a:pt x="5359" y="1799"/>
                  </a:lnTo>
                  <a:cubicBezTo>
                    <a:pt x="5384" y="1795"/>
                    <a:pt x="5381" y="1789"/>
                    <a:pt x="5388" y="1761"/>
                  </a:cubicBezTo>
                  <a:cubicBezTo>
                    <a:pt x="5350" y="1761"/>
                    <a:pt x="5331" y="1763"/>
                    <a:pt x="5315" y="1785"/>
                  </a:cubicBezTo>
                  <a:close/>
                  <a:moveTo>
                    <a:pt x="19015" y="5593"/>
                  </a:moveTo>
                  <a:cubicBezTo>
                    <a:pt x="19027" y="5599"/>
                    <a:pt x="19121" y="5619"/>
                    <a:pt x="19108" y="5587"/>
                  </a:cubicBezTo>
                  <a:cubicBezTo>
                    <a:pt x="19102" y="5571"/>
                    <a:pt x="19080" y="5577"/>
                    <a:pt x="19043" y="5579"/>
                  </a:cubicBezTo>
                  <a:cubicBezTo>
                    <a:pt x="19029" y="5580"/>
                    <a:pt x="19018" y="5576"/>
                    <a:pt x="19015" y="5593"/>
                  </a:cubicBezTo>
                  <a:close/>
                  <a:moveTo>
                    <a:pt x="7681" y="1493"/>
                  </a:moveTo>
                  <a:lnTo>
                    <a:pt x="7632" y="1493"/>
                  </a:lnTo>
                  <a:cubicBezTo>
                    <a:pt x="7634" y="1515"/>
                    <a:pt x="7636" y="1515"/>
                    <a:pt x="7640" y="1534"/>
                  </a:cubicBezTo>
                  <a:cubicBezTo>
                    <a:pt x="7672" y="1525"/>
                    <a:pt x="7658" y="1519"/>
                    <a:pt x="7681" y="1513"/>
                  </a:cubicBezTo>
                  <a:cubicBezTo>
                    <a:pt x="7692" y="1510"/>
                    <a:pt x="7718" y="1522"/>
                    <a:pt x="7710" y="1496"/>
                  </a:cubicBezTo>
                  <a:cubicBezTo>
                    <a:pt x="7702" y="1472"/>
                    <a:pt x="7704" y="1493"/>
                    <a:pt x="7681" y="1493"/>
                  </a:cubicBezTo>
                  <a:close/>
                  <a:moveTo>
                    <a:pt x="20684" y="3243"/>
                  </a:moveTo>
                  <a:lnTo>
                    <a:pt x="20714" y="3240"/>
                  </a:lnTo>
                  <a:cubicBezTo>
                    <a:pt x="20762" y="3236"/>
                    <a:pt x="20745" y="3260"/>
                    <a:pt x="20749" y="3219"/>
                  </a:cubicBezTo>
                  <a:cubicBezTo>
                    <a:pt x="20693" y="3246"/>
                    <a:pt x="20700" y="3211"/>
                    <a:pt x="20636" y="3211"/>
                  </a:cubicBezTo>
                  <a:cubicBezTo>
                    <a:pt x="20642" y="3236"/>
                    <a:pt x="20651" y="3243"/>
                    <a:pt x="20684" y="3243"/>
                  </a:cubicBezTo>
                  <a:close/>
                  <a:moveTo>
                    <a:pt x="22847" y="2676"/>
                  </a:moveTo>
                  <a:lnTo>
                    <a:pt x="22880" y="2692"/>
                  </a:lnTo>
                  <a:lnTo>
                    <a:pt x="22911" y="2667"/>
                  </a:lnTo>
                  <a:cubicBezTo>
                    <a:pt x="22940" y="2649"/>
                    <a:pt x="22923" y="2674"/>
                    <a:pt x="22945" y="2644"/>
                  </a:cubicBezTo>
                  <a:cubicBezTo>
                    <a:pt x="22893" y="2619"/>
                    <a:pt x="22898" y="2664"/>
                    <a:pt x="22847" y="2676"/>
                  </a:cubicBezTo>
                  <a:close/>
                  <a:moveTo>
                    <a:pt x="18537" y="4548"/>
                  </a:moveTo>
                  <a:lnTo>
                    <a:pt x="18513" y="4548"/>
                  </a:lnTo>
                  <a:lnTo>
                    <a:pt x="18513" y="4580"/>
                  </a:lnTo>
                  <a:lnTo>
                    <a:pt x="18536" y="4563"/>
                  </a:lnTo>
                  <a:cubicBezTo>
                    <a:pt x="18562" y="4583"/>
                    <a:pt x="18554" y="4580"/>
                    <a:pt x="18578" y="4580"/>
                  </a:cubicBezTo>
                  <a:cubicBezTo>
                    <a:pt x="18591" y="4561"/>
                    <a:pt x="18587" y="4572"/>
                    <a:pt x="18594" y="4548"/>
                  </a:cubicBezTo>
                  <a:cubicBezTo>
                    <a:pt x="18545" y="4536"/>
                    <a:pt x="18580" y="4548"/>
                    <a:pt x="18537" y="4548"/>
                  </a:cubicBezTo>
                  <a:close/>
                  <a:moveTo>
                    <a:pt x="22596" y="1161"/>
                  </a:moveTo>
                  <a:cubicBezTo>
                    <a:pt x="22660" y="1161"/>
                    <a:pt x="22704" y="1198"/>
                    <a:pt x="22718" y="1145"/>
                  </a:cubicBezTo>
                  <a:cubicBezTo>
                    <a:pt x="22694" y="1147"/>
                    <a:pt x="22695" y="1150"/>
                    <a:pt x="22684" y="1151"/>
                  </a:cubicBezTo>
                  <a:lnTo>
                    <a:pt x="22623" y="1149"/>
                  </a:lnTo>
                  <a:cubicBezTo>
                    <a:pt x="22609" y="1149"/>
                    <a:pt x="22599" y="1142"/>
                    <a:pt x="22596" y="1161"/>
                  </a:cubicBezTo>
                  <a:close/>
                  <a:moveTo>
                    <a:pt x="15596" y="5674"/>
                  </a:moveTo>
                  <a:cubicBezTo>
                    <a:pt x="15620" y="5668"/>
                    <a:pt x="15609" y="5671"/>
                    <a:pt x="15629" y="5658"/>
                  </a:cubicBezTo>
                  <a:cubicBezTo>
                    <a:pt x="15622" y="5644"/>
                    <a:pt x="15619" y="5632"/>
                    <a:pt x="15612" y="5617"/>
                  </a:cubicBezTo>
                  <a:cubicBezTo>
                    <a:pt x="15530" y="5617"/>
                    <a:pt x="15570" y="5620"/>
                    <a:pt x="15587" y="5651"/>
                  </a:cubicBezTo>
                  <a:cubicBezTo>
                    <a:pt x="15587" y="5652"/>
                    <a:pt x="15595" y="5671"/>
                    <a:pt x="15596" y="5674"/>
                  </a:cubicBezTo>
                  <a:close/>
                  <a:moveTo>
                    <a:pt x="429" y="2182"/>
                  </a:moveTo>
                  <a:cubicBezTo>
                    <a:pt x="458" y="2182"/>
                    <a:pt x="496" y="2188"/>
                    <a:pt x="482" y="2155"/>
                  </a:cubicBezTo>
                  <a:cubicBezTo>
                    <a:pt x="476" y="2141"/>
                    <a:pt x="457" y="2133"/>
                    <a:pt x="446" y="2125"/>
                  </a:cubicBezTo>
                  <a:cubicBezTo>
                    <a:pt x="439" y="2184"/>
                    <a:pt x="431" y="2112"/>
                    <a:pt x="429" y="2182"/>
                  </a:cubicBezTo>
                  <a:close/>
                  <a:moveTo>
                    <a:pt x="17759" y="1996"/>
                  </a:moveTo>
                  <a:lnTo>
                    <a:pt x="17759" y="1955"/>
                  </a:lnTo>
                  <a:lnTo>
                    <a:pt x="17686" y="1947"/>
                  </a:lnTo>
                  <a:cubicBezTo>
                    <a:pt x="17694" y="1958"/>
                    <a:pt x="17687" y="1948"/>
                    <a:pt x="17698" y="1960"/>
                  </a:cubicBezTo>
                  <a:lnTo>
                    <a:pt x="17713" y="1977"/>
                  </a:lnTo>
                  <a:cubicBezTo>
                    <a:pt x="17733" y="1998"/>
                    <a:pt x="17723" y="1995"/>
                    <a:pt x="17759" y="1996"/>
                  </a:cubicBezTo>
                  <a:close/>
                  <a:moveTo>
                    <a:pt x="18877" y="5585"/>
                  </a:moveTo>
                  <a:lnTo>
                    <a:pt x="18756" y="5577"/>
                  </a:lnTo>
                  <a:cubicBezTo>
                    <a:pt x="18768" y="5594"/>
                    <a:pt x="18784" y="5600"/>
                    <a:pt x="18807" y="5605"/>
                  </a:cubicBezTo>
                  <a:cubicBezTo>
                    <a:pt x="18816" y="5606"/>
                    <a:pt x="18830" y="5605"/>
                    <a:pt x="18845" y="5602"/>
                  </a:cubicBezTo>
                  <a:cubicBezTo>
                    <a:pt x="18884" y="5595"/>
                    <a:pt x="18858" y="5612"/>
                    <a:pt x="18877" y="5585"/>
                  </a:cubicBezTo>
                  <a:close/>
                  <a:moveTo>
                    <a:pt x="20830" y="5318"/>
                  </a:moveTo>
                  <a:lnTo>
                    <a:pt x="20854" y="5334"/>
                  </a:lnTo>
                  <a:lnTo>
                    <a:pt x="20911" y="5309"/>
                  </a:lnTo>
                  <a:cubicBezTo>
                    <a:pt x="20895" y="5287"/>
                    <a:pt x="20925" y="5295"/>
                    <a:pt x="20830" y="5293"/>
                  </a:cubicBezTo>
                  <a:cubicBezTo>
                    <a:pt x="20837" y="5309"/>
                    <a:pt x="20838" y="5302"/>
                    <a:pt x="20830" y="5318"/>
                  </a:cubicBezTo>
                  <a:close/>
                  <a:moveTo>
                    <a:pt x="21357" y="4564"/>
                  </a:moveTo>
                  <a:cubicBezTo>
                    <a:pt x="21350" y="4595"/>
                    <a:pt x="21350" y="4573"/>
                    <a:pt x="21357" y="4605"/>
                  </a:cubicBezTo>
                  <a:lnTo>
                    <a:pt x="21363" y="4594"/>
                  </a:lnTo>
                  <a:cubicBezTo>
                    <a:pt x="21365" y="4583"/>
                    <a:pt x="21364" y="4584"/>
                    <a:pt x="21365" y="4572"/>
                  </a:cubicBezTo>
                  <a:cubicBezTo>
                    <a:pt x="21402" y="4569"/>
                    <a:pt x="21379" y="4581"/>
                    <a:pt x="21397" y="4556"/>
                  </a:cubicBezTo>
                  <a:cubicBezTo>
                    <a:pt x="21359" y="4556"/>
                    <a:pt x="21276" y="4556"/>
                    <a:pt x="21243" y="4540"/>
                  </a:cubicBezTo>
                  <a:cubicBezTo>
                    <a:pt x="21248" y="4551"/>
                    <a:pt x="21240" y="4560"/>
                    <a:pt x="21292" y="4564"/>
                  </a:cubicBezTo>
                  <a:cubicBezTo>
                    <a:pt x="21330" y="4567"/>
                    <a:pt x="21331" y="4569"/>
                    <a:pt x="21357" y="4564"/>
                  </a:cubicBezTo>
                  <a:close/>
                  <a:moveTo>
                    <a:pt x="15588" y="2425"/>
                  </a:moveTo>
                  <a:lnTo>
                    <a:pt x="15588" y="2441"/>
                  </a:lnTo>
                  <a:cubicBezTo>
                    <a:pt x="15651" y="2443"/>
                    <a:pt x="15612" y="2457"/>
                    <a:pt x="15660" y="2434"/>
                  </a:cubicBezTo>
                  <a:lnTo>
                    <a:pt x="15686" y="2429"/>
                  </a:lnTo>
                  <a:cubicBezTo>
                    <a:pt x="15699" y="2432"/>
                    <a:pt x="15686" y="2429"/>
                    <a:pt x="15700" y="2434"/>
                  </a:cubicBezTo>
                  <a:cubicBezTo>
                    <a:pt x="15714" y="2439"/>
                    <a:pt x="15689" y="2434"/>
                    <a:pt x="15718" y="2441"/>
                  </a:cubicBezTo>
                  <a:lnTo>
                    <a:pt x="15718" y="2417"/>
                  </a:lnTo>
                  <a:lnTo>
                    <a:pt x="15588" y="2425"/>
                  </a:lnTo>
                  <a:close/>
                  <a:moveTo>
                    <a:pt x="22612" y="2684"/>
                  </a:moveTo>
                  <a:lnTo>
                    <a:pt x="22612" y="2700"/>
                  </a:lnTo>
                  <a:cubicBezTo>
                    <a:pt x="22640" y="2694"/>
                    <a:pt x="22645" y="2688"/>
                    <a:pt x="22680" y="2705"/>
                  </a:cubicBezTo>
                  <a:cubicBezTo>
                    <a:pt x="22699" y="2714"/>
                    <a:pt x="22669" y="2705"/>
                    <a:pt x="22702" y="2717"/>
                  </a:cubicBezTo>
                  <a:lnTo>
                    <a:pt x="22719" y="2693"/>
                  </a:lnTo>
                  <a:cubicBezTo>
                    <a:pt x="22689" y="2685"/>
                    <a:pt x="22696" y="2692"/>
                    <a:pt x="22693" y="2660"/>
                  </a:cubicBezTo>
                  <a:cubicBezTo>
                    <a:pt x="22652" y="2688"/>
                    <a:pt x="22669" y="2681"/>
                    <a:pt x="22639" y="2682"/>
                  </a:cubicBezTo>
                  <a:cubicBezTo>
                    <a:pt x="22639" y="2682"/>
                    <a:pt x="22617" y="2684"/>
                    <a:pt x="22612" y="2684"/>
                  </a:cubicBezTo>
                  <a:close/>
                  <a:moveTo>
                    <a:pt x="17533" y="5115"/>
                  </a:moveTo>
                  <a:cubicBezTo>
                    <a:pt x="17571" y="5116"/>
                    <a:pt x="17560" y="5124"/>
                    <a:pt x="17597" y="5122"/>
                  </a:cubicBezTo>
                  <a:lnTo>
                    <a:pt x="17662" y="5107"/>
                  </a:lnTo>
                  <a:cubicBezTo>
                    <a:pt x="17649" y="5107"/>
                    <a:pt x="17652" y="5108"/>
                    <a:pt x="17640" y="5104"/>
                  </a:cubicBezTo>
                  <a:lnTo>
                    <a:pt x="17606" y="5095"/>
                  </a:lnTo>
                  <a:cubicBezTo>
                    <a:pt x="17572" y="5092"/>
                    <a:pt x="17602" y="5083"/>
                    <a:pt x="17551" y="5100"/>
                  </a:cubicBezTo>
                  <a:cubicBezTo>
                    <a:pt x="17550" y="5100"/>
                    <a:pt x="17547" y="5101"/>
                    <a:pt x="17546" y="5101"/>
                  </a:cubicBezTo>
                  <a:lnTo>
                    <a:pt x="17533" y="5115"/>
                  </a:lnTo>
                  <a:close/>
                  <a:moveTo>
                    <a:pt x="275" y="3097"/>
                  </a:moveTo>
                  <a:cubicBezTo>
                    <a:pt x="309" y="3101"/>
                    <a:pt x="309" y="3108"/>
                    <a:pt x="300" y="3130"/>
                  </a:cubicBezTo>
                  <a:lnTo>
                    <a:pt x="324" y="3122"/>
                  </a:lnTo>
                  <a:cubicBezTo>
                    <a:pt x="322" y="3097"/>
                    <a:pt x="324" y="3106"/>
                    <a:pt x="316" y="3089"/>
                  </a:cubicBezTo>
                  <a:cubicBezTo>
                    <a:pt x="324" y="3059"/>
                    <a:pt x="324" y="3079"/>
                    <a:pt x="332" y="3049"/>
                  </a:cubicBezTo>
                  <a:cubicBezTo>
                    <a:pt x="266" y="3067"/>
                    <a:pt x="277" y="3082"/>
                    <a:pt x="275" y="3097"/>
                  </a:cubicBezTo>
                  <a:close/>
                  <a:moveTo>
                    <a:pt x="15288" y="2344"/>
                  </a:moveTo>
                  <a:cubicBezTo>
                    <a:pt x="15327" y="2366"/>
                    <a:pt x="15359" y="2342"/>
                    <a:pt x="15386" y="2336"/>
                  </a:cubicBezTo>
                  <a:cubicBezTo>
                    <a:pt x="15379" y="2317"/>
                    <a:pt x="15388" y="2327"/>
                    <a:pt x="15376" y="2323"/>
                  </a:cubicBezTo>
                  <a:cubicBezTo>
                    <a:pt x="15375" y="2323"/>
                    <a:pt x="15372" y="2322"/>
                    <a:pt x="15371" y="2322"/>
                  </a:cubicBezTo>
                  <a:lnTo>
                    <a:pt x="15302" y="2323"/>
                  </a:lnTo>
                  <a:cubicBezTo>
                    <a:pt x="15291" y="2328"/>
                    <a:pt x="15289" y="2321"/>
                    <a:pt x="15288" y="2344"/>
                  </a:cubicBezTo>
                  <a:close/>
                  <a:moveTo>
                    <a:pt x="20125" y="5285"/>
                  </a:moveTo>
                  <a:lnTo>
                    <a:pt x="20125" y="5293"/>
                  </a:lnTo>
                  <a:cubicBezTo>
                    <a:pt x="20160" y="5293"/>
                    <a:pt x="20142" y="5289"/>
                    <a:pt x="20158" y="5309"/>
                  </a:cubicBezTo>
                  <a:cubicBezTo>
                    <a:pt x="20128" y="5317"/>
                    <a:pt x="20136" y="5310"/>
                    <a:pt x="20133" y="5342"/>
                  </a:cubicBezTo>
                  <a:cubicBezTo>
                    <a:pt x="20150" y="5336"/>
                    <a:pt x="20139" y="5341"/>
                    <a:pt x="20149" y="5333"/>
                  </a:cubicBezTo>
                  <a:cubicBezTo>
                    <a:pt x="20176" y="5310"/>
                    <a:pt x="20163" y="5307"/>
                    <a:pt x="20206" y="5318"/>
                  </a:cubicBezTo>
                  <a:cubicBezTo>
                    <a:pt x="20195" y="5275"/>
                    <a:pt x="20193" y="5307"/>
                    <a:pt x="20179" y="5287"/>
                  </a:cubicBezTo>
                  <a:cubicBezTo>
                    <a:pt x="20178" y="5286"/>
                    <a:pt x="20177" y="5284"/>
                    <a:pt x="20177" y="5283"/>
                  </a:cubicBezTo>
                  <a:lnTo>
                    <a:pt x="20174" y="5269"/>
                  </a:lnTo>
                  <a:cubicBezTo>
                    <a:pt x="20136" y="5279"/>
                    <a:pt x="20165" y="5285"/>
                    <a:pt x="20125" y="5285"/>
                  </a:cubicBezTo>
                  <a:close/>
                  <a:moveTo>
                    <a:pt x="20887" y="3268"/>
                  </a:moveTo>
                  <a:lnTo>
                    <a:pt x="20968" y="3277"/>
                  </a:lnTo>
                  <a:lnTo>
                    <a:pt x="20968" y="3251"/>
                  </a:lnTo>
                  <a:cubicBezTo>
                    <a:pt x="20942" y="3245"/>
                    <a:pt x="20912" y="3241"/>
                    <a:pt x="20887" y="3235"/>
                  </a:cubicBezTo>
                  <a:lnTo>
                    <a:pt x="20887" y="3268"/>
                  </a:lnTo>
                  <a:close/>
                  <a:moveTo>
                    <a:pt x="16212" y="2125"/>
                  </a:moveTo>
                  <a:cubicBezTo>
                    <a:pt x="16256" y="2137"/>
                    <a:pt x="16228" y="2153"/>
                    <a:pt x="16269" y="2133"/>
                  </a:cubicBezTo>
                  <a:cubicBezTo>
                    <a:pt x="16259" y="2107"/>
                    <a:pt x="16279" y="2127"/>
                    <a:pt x="16244" y="2109"/>
                  </a:cubicBezTo>
                  <a:cubicBezTo>
                    <a:pt x="16257" y="2090"/>
                    <a:pt x="16254" y="2101"/>
                    <a:pt x="16261" y="2077"/>
                  </a:cubicBezTo>
                  <a:cubicBezTo>
                    <a:pt x="16229" y="2083"/>
                    <a:pt x="16213" y="2074"/>
                    <a:pt x="16212" y="2125"/>
                  </a:cubicBezTo>
                  <a:close/>
                  <a:moveTo>
                    <a:pt x="15961" y="1850"/>
                  </a:moveTo>
                  <a:lnTo>
                    <a:pt x="15969" y="1858"/>
                  </a:lnTo>
                  <a:cubicBezTo>
                    <a:pt x="16009" y="1891"/>
                    <a:pt x="16019" y="1869"/>
                    <a:pt x="16026" y="1866"/>
                  </a:cubicBezTo>
                  <a:cubicBezTo>
                    <a:pt x="16017" y="1844"/>
                    <a:pt x="16042" y="1851"/>
                    <a:pt x="15993" y="1850"/>
                  </a:cubicBezTo>
                  <a:lnTo>
                    <a:pt x="16026" y="1817"/>
                  </a:lnTo>
                  <a:cubicBezTo>
                    <a:pt x="15991" y="1825"/>
                    <a:pt x="16016" y="1821"/>
                    <a:pt x="15977" y="1817"/>
                  </a:cubicBezTo>
                  <a:cubicBezTo>
                    <a:pt x="15971" y="1841"/>
                    <a:pt x="15974" y="1831"/>
                    <a:pt x="15961" y="1850"/>
                  </a:cubicBezTo>
                  <a:close/>
                  <a:moveTo>
                    <a:pt x="12201" y="1372"/>
                  </a:moveTo>
                  <a:cubicBezTo>
                    <a:pt x="12202" y="1372"/>
                    <a:pt x="12200" y="1407"/>
                    <a:pt x="12263" y="1389"/>
                  </a:cubicBezTo>
                  <a:cubicBezTo>
                    <a:pt x="12302" y="1377"/>
                    <a:pt x="12263" y="1388"/>
                    <a:pt x="12307" y="1388"/>
                  </a:cubicBezTo>
                  <a:cubicBezTo>
                    <a:pt x="12328" y="1388"/>
                    <a:pt x="12312" y="1394"/>
                    <a:pt x="12347" y="1364"/>
                  </a:cubicBezTo>
                  <a:lnTo>
                    <a:pt x="12281" y="1370"/>
                  </a:lnTo>
                  <a:cubicBezTo>
                    <a:pt x="12243" y="1374"/>
                    <a:pt x="12225" y="1377"/>
                    <a:pt x="12201" y="1372"/>
                  </a:cubicBezTo>
                  <a:close/>
                  <a:moveTo>
                    <a:pt x="16115" y="2441"/>
                  </a:moveTo>
                  <a:cubicBezTo>
                    <a:pt x="16150" y="2441"/>
                    <a:pt x="16155" y="2437"/>
                    <a:pt x="16180" y="2449"/>
                  </a:cubicBezTo>
                  <a:cubicBezTo>
                    <a:pt x="16180" y="2448"/>
                    <a:pt x="16180" y="2445"/>
                    <a:pt x="16181" y="2446"/>
                  </a:cubicBezTo>
                  <a:cubicBezTo>
                    <a:pt x="16183" y="2456"/>
                    <a:pt x="16183" y="2440"/>
                    <a:pt x="16184" y="2440"/>
                  </a:cubicBezTo>
                  <a:cubicBezTo>
                    <a:pt x="16189" y="2436"/>
                    <a:pt x="16179" y="2439"/>
                    <a:pt x="16196" y="2433"/>
                  </a:cubicBezTo>
                  <a:cubicBezTo>
                    <a:pt x="16201" y="2454"/>
                    <a:pt x="16193" y="2442"/>
                    <a:pt x="16212" y="2449"/>
                  </a:cubicBezTo>
                  <a:lnTo>
                    <a:pt x="16236" y="2425"/>
                  </a:lnTo>
                  <a:cubicBezTo>
                    <a:pt x="16164" y="2431"/>
                    <a:pt x="16242" y="2417"/>
                    <a:pt x="16115" y="2417"/>
                  </a:cubicBezTo>
                  <a:cubicBezTo>
                    <a:pt x="16121" y="2433"/>
                    <a:pt x="16123" y="2426"/>
                    <a:pt x="16115" y="2441"/>
                  </a:cubicBezTo>
                  <a:close/>
                  <a:moveTo>
                    <a:pt x="16285" y="5099"/>
                  </a:moveTo>
                  <a:lnTo>
                    <a:pt x="16382" y="5123"/>
                  </a:lnTo>
                  <a:lnTo>
                    <a:pt x="16382" y="5083"/>
                  </a:lnTo>
                  <a:cubicBezTo>
                    <a:pt x="16337" y="5084"/>
                    <a:pt x="16297" y="5083"/>
                    <a:pt x="16285" y="5099"/>
                  </a:cubicBezTo>
                  <a:close/>
                  <a:moveTo>
                    <a:pt x="21397" y="3932"/>
                  </a:moveTo>
                  <a:cubicBezTo>
                    <a:pt x="21436" y="3906"/>
                    <a:pt x="21426" y="3922"/>
                    <a:pt x="21430" y="3892"/>
                  </a:cubicBezTo>
                  <a:lnTo>
                    <a:pt x="21494" y="3882"/>
                  </a:lnTo>
                  <a:cubicBezTo>
                    <a:pt x="21480" y="3864"/>
                    <a:pt x="21494" y="3871"/>
                    <a:pt x="21466" y="3869"/>
                  </a:cubicBezTo>
                  <a:lnTo>
                    <a:pt x="21421" y="3867"/>
                  </a:lnTo>
                  <a:cubicBezTo>
                    <a:pt x="21398" y="3902"/>
                    <a:pt x="21397" y="3876"/>
                    <a:pt x="21397" y="3932"/>
                  </a:cubicBezTo>
                  <a:close/>
                  <a:moveTo>
                    <a:pt x="19137" y="1971"/>
                  </a:moveTo>
                  <a:lnTo>
                    <a:pt x="19137" y="1996"/>
                  </a:lnTo>
                  <a:cubicBezTo>
                    <a:pt x="19205" y="1990"/>
                    <a:pt x="19176" y="2002"/>
                    <a:pt x="19195" y="2000"/>
                  </a:cubicBezTo>
                  <a:cubicBezTo>
                    <a:pt x="19213" y="1998"/>
                    <a:pt x="19212" y="1971"/>
                    <a:pt x="19218" y="1947"/>
                  </a:cubicBezTo>
                  <a:cubicBezTo>
                    <a:pt x="19189" y="1966"/>
                    <a:pt x="19214" y="1953"/>
                    <a:pt x="19137" y="1971"/>
                  </a:cubicBezTo>
                  <a:close/>
                  <a:moveTo>
                    <a:pt x="18205" y="1947"/>
                  </a:moveTo>
                  <a:lnTo>
                    <a:pt x="18218" y="1961"/>
                  </a:lnTo>
                  <a:cubicBezTo>
                    <a:pt x="18240" y="1950"/>
                    <a:pt x="18228" y="1974"/>
                    <a:pt x="18237" y="1947"/>
                  </a:cubicBezTo>
                  <a:lnTo>
                    <a:pt x="18310" y="1947"/>
                  </a:lnTo>
                  <a:lnTo>
                    <a:pt x="18310" y="1923"/>
                  </a:lnTo>
                  <a:cubicBezTo>
                    <a:pt x="18242" y="1924"/>
                    <a:pt x="18327" y="1931"/>
                    <a:pt x="18221" y="1923"/>
                  </a:cubicBezTo>
                  <a:cubicBezTo>
                    <a:pt x="18220" y="1924"/>
                    <a:pt x="18219" y="1925"/>
                    <a:pt x="18219" y="1928"/>
                  </a:cubicBezTo>
                  <a:lnTo>
                    <a:pt x="18205" y="1947"/>
                  </a:lnTo>
                  <a:lnTo>
                    <a:pt x="18197" y="1939"/>
                  </a:lnTo>
                  <a:cubicBezTo>
                    <a:pt x="18196" y="1938"/>
                    <a:pt x="18193" y="1935"/>
                    <a:pt x="18193" y="1935"/>
                  </a:cubicBezTo>
                  <a:cubicBezTo>
                    <a:pt x="18180" y="1922"/>
                    <a:pt x="18110" y="1947"/>
                    <a:pt x="18075" y="1947"/>
                  </a:cubicBezTo>
                  <a:lnTo>
                    <a:pt x="18075" y="1955"/>
                  </a:lnTo>
                  <a:cubicBezTo>
                    <a:pt x="18126" y="1955"/>
                    <a:pt x="18109" y="1967"/>
                    <a:pt x="18136" y="1966"/>
                  </a:cubicBezTo>
                  <a:cubicBezTo>
                    <a:pt x="18180" y="1966"/>
                    <a:pt x="18176" y="1955"/>
                    <a:pt x="18205" y="1947"/>
                  </a:cubicBezTo>
                  <a:close/>
                  <a:moveTo>
                    <a:pt x="19898" y="5277"/>
                  </a:moveTo>
                  <a:cubicBezTo>
                    <a:pt x="19902" y="5289"/>
                    <a:pt x="19896" y="5295"/>
                    <a:pt x="19910" y="5298"/>
                  </a:cubicBezTo>
                  <a:cubicBezTo>
                    <a:pt x="19934" y="5305"/>
                    <a:pt x="19917" y="5299"/>
                    <a:pt x="19923" y="5285"/>
                  </a:cubicBezTo>
                  <a:cubicBezTo>
                    <a:pt x="19961" y="5286"/>
                    <a:pt x="19954" y="5277"/>
                    <a:pt x="19963" y="5309"/>
                  </a:cubicBezTo>
                  <a:cubicBezTo>
                    <a:pt x="19982" y="5299"/>
                    <a:pt x="19984" y="5295"/>
                    <a:pt x="20012" y="5293"/>
                  </a:cubicBezTo>
                  <a:cubicBezTo>
                    <a:pt x="19995" y="5270"/>
                    <a:pt x="20011" y="5287"/>
                    <a:pt x="19988" y="5276"/>
                  </a:cubicBezTo>
                  <a:lnTo>
                    <a:pt x="19960" y="5265"/>
                  </a:lnTo>
                  <a:cubicBezTo>
                    <a:pt x="19938" y="5262"/>
                    <a:pt x="19926" y="5270"/>
                    <a:pt x="19898" y="5277"/>
                  </a:cubicBezTo>
                  <a:close/>
                  <a:moveTo>
                    <a:pt x="16220" y="2538"/>
                  </a:moveTo>
                  <a:cubicBezTo>
                    <a:pt x="16181" y="2538"/>
                    <a:pt x="16209" y="2531"/>
                    <a:pt x="16181" y="2533"/>
                  </a:cubicBezTo>
                  <a:cubicBezTo>
                    <a:pt x="16170" y="2533"/>
                    <a:pt x="16165" y="2538"/>
                    <a:pt x="16139" y="2538"/>
                  </a:cubicBezTo>
                  <a:lnTo>
                    <a:pt x="16139" y="2555"/>
                  </a:lnTo>
                  <a:cubicBezTo>
                    <a:pt x="16209" y="2536"/>
                    <a:pt x="16174" y="2557"/>
                    <a:pt x="16218" y="2553"/>
                  </a:cubicBezTo>
                  <a:cubicBezTo>
                    <a:pt x="16233" y="2552"/>
                    <a:pt x="16245" y="2547"/>
                    <a:pt x="16277" y="2547"/>
                  </a:cubicBezTo>
                  <a:cubicBezTo>
                    <a:pt x="16265" y="2529"/>
                    <a:pt x="16261" y="2519"/>
                    <a:pt x="16244" y="2506"/>
                  </a:cubicBezTo>
                  <a:lnTo>
                    <a:pt x="16239" y="2520"/>
                  </a:lnTo>
                  <a:cubicBezTo>
                    <a:pt x="16235" y="2528"/>
                    <a:pt x="16229" y="2538"/>
                    <a:pt x="16220" y="2538"/>
                  </a:cubicBezTo>
                  <a:close/>
                  <a:moveTo>
                    <a:pt x="16860" y="4370"/>
                  </a:moveTo>
                  <a:cubicBezTo>
                    <a:pt x="16842" y="4365"/>
                    <a:pt x="16841" y="4363"/>
                    <a:pt x="16820" y="4361"/>
                  </a:cubicBezTo>
                  <a:lnTo>
                    <a:pt x="16820" y="4386"/>
                  </a:lnTo>
                  <a:cubicBezTo>
                    <a:pt x="16859" y="4389"/>
                    <a:pt x="16902" y="4431"/>
                    <a:pt x="16876" y="4321"/>
                  </a:cubicBezTo>
                  <a:lnTo>
                    <a:pt x="16860" y="4321"/>
                  </a:lnTo>
                  <a:cubicBezTo>
                    <a:pt x="16863" y="4360"/>
                    <a:pt x="16868" y="4335"/>
                    <a:pt x="16860" y="4370"/>
                  </a:cubicBezTo>
                  <a:close/>
                  <a:moveTo>
                    <a:pt x="17524" y="2538"/>
                  </a:moveTo>
                  <a:cubicBezTo>
                    <a:pt x="17563" y="2549"/>
                    <a:pt x="17558" y="2573"/>
                    <a:pt x="17597" y="2538"/>
                  </a:cubicBezTo>
                  <a:lnTo>
                    <a:pt x="17630" y="2555"/>
                  </a:lnTo>
                  <a:cubicBezTo>
                    <a:pt x="17625" y="2535"/>
                    <a:pt x="17612" y="2520"/>
                    <a:pt x="17591" y="2519"/>
                  </a:cubicBezTo>
                  <a:cubicBezTo>
                    <a:pt x="17524" y="2514"/>
                    <a:pt x="17528" y="2534"/>
                    <a:pt x="17524" y="2538"/>
                  </a:cubicBezTo>
                  <a:close/>
                  <a:moveTo>
                    <a:pt x="16828" y="1736"/>
                  </a:moveTo>
                  <a:cubicBezTo>
                    <a:pt x="16863" y="1733"/>
                    <a:pt x="16842" y="1737"/>
                    <a:pt x="16868" y="1720"/>
                  </a:cubicBezTo>
                  <a:cubicBezTo>
                    <a:pt x="16888" y="1747"/>
                    <a:pt x="16867" y="1737"/>
                    <a:pt x="16904" y="1731"/>
                  </a:cubicBezTo>
                  <a:cubicBezTo>
                    <a:pt x="16947" y="1725"/>
                    <a:pt x="16932" y="1723"/>
                    <a:pt x="16941" y="1744"/>
                  </a:cubicBezTo>
                  <a:cubicBezTo>
                    <a:pt x="16960" y="1732"/>
                    <a:pt x="16950" y="1735"/>
                    <a:pt x="16974" y="1728"/>
                  </a:cubicBezTo>
                  <a:cubicBezTo>
                    <a:pt x="16955" y="1695"/>
                    <a:pt x="16942" y="1719"/>
                    <a:pt x="16918" y="1718"/>
                  </a:cubicBezTo>
                  <a:cubicBezTo>
                    <a:pt x="16889" y="1717"/>
                    <a:pt x="16829" y="1694"/>
                    <a:pt x="16828" y="1736"/>
                  </a:cubicBezTo>
                  <a:close/>
                  <a:moveTo>
                    <a:pt x="0" y="3308"/>
                  </a:moveTo>
                  <a:cubicBezTo>
                    <a:pt x="40" y="3289"/>
                    <a:pt x="69" y="3284"/>
                    <a:pt x="130" y="3284"/>
                  </a:cubicBezTo>
                  <a:lnTo>
                    <a:pt x="130" y="3268"/>
                  </a:lnTo>
                  <a:cubicBezTo>
                    <a:pt x="84" y="3268"/>
                    <a:pt x="99" y="3275"/>
                    <a:pt x="89" y="3251"/>
                  </a:cubicBezTo>
                  <a:cubicBezTo>
                    <a:pt x="63" y="3258"/>
                    <a:pt x="84" y="3252"/>
                    <a:pt x="66" y="3261"/>
                  </a:cubicBezTo>
                  <a:cubicBezTo>
                    <a:pt x="61" y="3263"/>
                    <a:pt x="45" y="3271"/>
                    <a:pt x="39" y="3274"/>
                  </a:cubicBezTo>
                  <a:cubicBezTo>
                    <a:pt x="8" y="3291"/>
                    <a:pt x="7" y="3290"/>
                    <a:pt x="0" y="3308"/>
                  </a:cubicBezTo>
                  <a:close/>
                  <a:moveTo>
                    <a:pt x="17873" y="5447"/>
                  </a:moveTo>
                  <a:lnTo>
                    <a:pt x="17719" y="5447"/>
                  </a:lnTo>
                  <a:cubicBezTo>
                    <a:pt x="17741" y="5477"/>
                    <a:pt x="17779" y="5460"/>
                    <a:pt x="17849" y="5465"/>
                  </a:cubicBezTo>
                  <a:cubicBezTo>
                    <a:pt x="17883" y="5467"/>
                    <a:pt x="17869" y="5486"/>
                    <a:pt x="17873" y="5447"/>
                  </a:cubicBezTo>
                  <a:close/>
                  <a:moveTo>
                    <a:pt x="20619" y="2992"/>
                  </a:moveTo>
                  <a:cubicBezTo>
                    <a:pt x="20638" y="2988"/>
                    <a:pt x="20638" y="2986"/>
                    <a:pt x="20660" y="2984"/>
                  </a:cubicBezTo>
                  <a:cubicBezTo>
                    <a:pt x="20666" y="3008"/>
                    <a:pt x="20659" y="2996"/>
                    <a:pt x="20676" y="3008"/>
                  </a:cubicBezTo>
                  <a:lnTo>
                    <a:pt x="20702" y="2994"/>
                  </a:lnTo>
                  <a:cubicBezTo>
                    <a:pt x="20720" y="2987"/>
                    <a:pt x="20714" y="2993"/>
                    <a:pt x="20733" y="2984"/>
                  </a:cubicBezTo>
                  <a:cubicBezTo>
                    <a:pt x="20727" y="2973"/>
                    <a:pt x="20728" y="2975"/>
                    <a:pt x="20725" y="2960"/>
                  </a:cubicBezTo>
                  <a:cubicBezTo>
                    <a:pt x="20702" y="2965"/>
                    <a:pt x="20698" y="2965"/>
                    <a:pt x="20670" y="2970"/>
                  </a:cubicBezTo>
                  <a:cubicBezTo>
                    <a:pt x="20641" y="2974"/>
                    <a:pt x="20634" y="2972"/>
                    <a:pt x="20619" y="2992"/>
                  </a:cubicBezTo>
                  <a:close/>
                  <a:moveTo>
                    <a:pt x="16301" y="5609"/>
                  </a:moveTo>
                  <a:lnTo>
                    <a:pt x="16301" y="5617"/>
                  </a:lnTo>
                  <a:cubicBezTo>
                    <a:pt x="16325" y="5617"/>
                    <a:pt x="16363" y="5623"/>
                    <a:pt x="16371" y="5622"/>
                  </a:cubicBezTo>
                  <a:cubicBezTo>
                    <a:pt x="16386" y="5619"/>
                    <a:pt x="16387" y="5613"/>
                    <a:pt x="16399" y="5611"/>
                  </a:cubicBezTo>
                  <a:cubicBezTo>
                    <a:pt x="16427" y="5608"/>
                    <a:pt x="16430" y="5638"/>
                    <a:pt x="16455" y="5601"/>
                  </a:cubicBezTo>
                  <a:cubicBezTo>
                    <a:pt x="16410" y="5592"/>
                    <a:pt x="16449" y="5608"/>
                    <a:pt x="16376" y="5597"/>
                  </a:cubicBezTo>
                  <a:cubicBezTo>
                    <a:pt x="16375" y="5597"/>
                    <a:pt x="16361" y="5594"/>
                    <a:pt x="16357" y="5595"/>
                  </a:cubicBezTo>
                  <a:cubicBezTo>
                    <a:pt x="16327" y="5597"/>
                    <a:pt x="16335" y="5609"/>
                    <a:pt x="16301" y="5609"/>
                  </a:cubicBezTo>
                  <a:close/>
                  <a:moveTo>
                    <a:pt x="18764" y="3308"/>
                  </a:moveTo>
                  <a:cubicBezTo>
                    <a:pt x="18797" y="3309"/>
                    <a:pt x="18799" y="3313"/>
                    <a:pt x="18821" y="3324"/>
                  </a:cubicBezTo>
                  <a:cubicBezTo>
                    <a:pt x="18874" y="3289"/>
                    <a:pt x="18856" y="3299"/>
                    <a:pt x="18894" y="3308"/>
                  </a:cubicBezTo>
                  <a:cubicBezTo>
                    <a:pt x="18867" y="3258"/>
                    <a:pt x="18880" y="3292"/>
                    <a:pt x="18845" y="3292"/>
                  </a:cubicBezTo>
                  <a:lnTo>
                    <a:pt x="18795" y="3289"/>
                  </a:lnTo>
                  <a:cubicBezTo>
                    <a:pt x="18775" y="3290"/>
                    <a:pt x="18765" y="3278"/>
                    <a:pt x="18764" y="3308"/>
                  </a:cubicBezTo>
                  <a:close/>
                  <a:moveTo>
                    <a:pt x="21016" y="5318"/>
                  </a:moveTo>
                  <a:cubicBezTo>
                    <a:pt x="21053" y="5318"/>
                    <a:pt x="21045" y="5324"/>
                    <a:pt x="21081" y="5326"/>
                  </a:cubicBezTo>
                  <a:cubicBezTo>
                    <a:pt x="21107" y="5327"/>
                    <a:pt x="21136" y="5326"/>
                    <a:pt x="21162" y="5326"/>
                  </a:cubicBezTo>
                  <a:lnTo>
                    <a:pt x="21162" y="5318"/>
                  </a:lnTo>
                  <a:cubicBezTo>
                    <a:pt x="21108" y="5318"/>
                    <a:pt x="21166" y="5301"/>
                    <a:pt x="21089" y="5301"/>
                  </a:cubicBezTo>
                  <a:cubicBezTo>
                    <a:pt x="21039" y="5301"/>
                    <a:pt x="21068" y="5313"/>
                    <a:pt x="21016" y="5301"/>
                  </a:cubicBezTo>
                  <a:lnTo>
                    <a:pt x="21016" y="5318"/>
                  </a:lnTo>
                  <a:close/>
                  <a:moveTo>
                    <a:pt x="18958" y="3073"/>
                  </a:moveTo>
                  <a:cubicBezTo>
                    <a:pt x="18957" y="3072"/>
                    <a:pt x="18955" y="3067"/>
                    <a:pt x="18955" y="3069"/>
                  </a:cubicBezTo>
                  <a:cubicBezTo>
                    <a:pt x="18954" y="3070"/>
                    <a:pt x="18951" y="3066"/>
                    <a:pt x="18950" y="3065"/>
                  </a:cubicBezTo>
                  <a:cubicBezTo>
                    <a:pt x="18944" y="3061"/>
                    <a:pt x="18946" y="3061"/>
                    <a:pt x="18934" y="3057"/>
                  </a:cubicBezTo>
                  <a:cubicBezTo>
                    <a:pt x="18942" y="3091"/>
                    <a:pt x="18944" y="3087"/>
                    <a:pt x="18974" y="3098"/>
                  </a:cubicBezTo>
                  <a:cubicBezTo>
                    <a:pt x="19015" y="3114"/>
                    <a:pt x="19007" y="3111"/>
                    <a:pt x="19023" y="3081"/>
                  </a:cubicBezTo>
                  <a:cubicBezTo>
                    <a:pt x="19005" y="3077"/>
                    <a:pt x="19005" y="3075"/>
                    <a:pt x="18983" y="3073"/>
                  </a:cubicBezTo>
                  <a:lnTo>
                    <a:pt x="18983" y="3049"/>
                  </a:lnTo>
                  <a:lnTo>
                    <a:pt x="18958" y="3049"/>
                  </a:lnTo>
                  <a:lnTo>
                    <a:pt x="18958" y="3073"/>
                  </a:lnTo>
                  <a:close/>
                  <a:moveTo>
                    <a:pt x="17136" y="2587"/>
                  </a:moveTo>
                  <a:cubicBezTo>
                    <a:pt x="17104" y="2584"/>
                    <a:pt x="17109" y="2579"/>
                    <a:pt x="17071" y="2579"/>
                  </a:cubicBezTo>
                  <a:cubicBezTo>
                    <a:pt x="17063" y="2609"/>
                    <a:pt x="17063" y="2589"/>
                    <a:pt x="17055" y="2619"/>
                  </a:cubicBezTo>
                  <a:cubicBezTo>
                    <a:pt x="17057" y="2619"/>
                    <a:pt x="17059" y="2615"/>
                    <a:pt x="17060" y="2617"/>
                  </a:cubicBezTo>
                  <a:cubicBezTo>
                    <a:pt x="17061" y="2618"/>
                    <a:pt x="17064" y="2614"/>
                    <a:pt x="17065" y="2614"/>
                  </a:cubicBezTo>
                  <a:cubicBezTo>
                    <a:pt x="17107" y="2594"/>
                    <a:pt x="17126" y="2636"/>
                    <a:pt x="17144" y="2587"/>
                  </a:cubicBezTo>
                  <a:cubicBezTo>
                    <a:pt x="17178" y="2600"/>
                    <a:pt x="17131" y="2575"/>
                    <a:pt x="17155" y="2592"/>
                  </a:cubicBezTo>
                  <a:cubicBezTo>
                    <a:pt x="17160" y="2595"/>
                    <a:pt x="17165" y="2601"/>
                    <a:pt x="17168" y="2603"/>
                  </a:cubicBezTo>
                  <a:cubicBezTo>
                    <a:pt x="17166" y="2578"/>
                    <a:pt x="17168" y="2588"/>
                    <a:pt x="17160" y="2571"/>
                  </a:cubicBezTo>
                  <a:cubicBezTo>
                    <a:pt x="17110" y="2575"/>
                    <a:pt x="17147" y="2574"/>
                    <a:pt x="17136" y="2587"/>
                  </a:cubicBezTo>
                  <a:close/>
                  <a:moveTo>
                    <a:pt x="15386" y="2547"/>
                  </a:moveTo>
                  <a:cubicBezTo>
                    <a:pt x="15408" y="2541"/>
                    <a:pt x="15395" y="2547"/>
                    <a:pt x="15415" y="2527"/>
                  </a:cubicBezTo>
                  <a:lnTo>
                    <a:pt x="15434" y="2506"/>
                  </a:lnTo>
                  <a:cubicBezTo>
                    <a:pt x="15408" y="2489"/>
                    <a:pt x="15426" y="2490"/>
                    <a:pt x="15377" y="2490"/>
                  </a:cubicBezTo>
                  <a:cubicBezTo>
                    <a:pt x="15323" y="2490"/>
                    <a:pt x="15373" y="2501"/>
                    <a:pt x="15386" y="2547"/>
                  </a:cubicBezTo>
                  <a:close/>
                  <a:moveTo>
                    <a:pt x="16690" y="2044"/>
                  </a:moveTo>
                  <a:cubicBezTo>
                    <a:pt x="16677" y="1995"/>
                    <a:pt x="16679" y="2034"/>
                    <a:pt x="16690" y="1987"/>
                  </a:cubicBezTo>
                  <a:lnTo>
                    <a:pt x="16625" y="1987"/>
                  </a:lnTo>
                  <a:cubicBezTo>
                    <a:pt x="16626" y="2025"/>
                    <a:pt x="16617" y="2014"/>
                    <a:pt x="16642" y="2028"/>
                  </a:cubicBezTo>
                  <a:cubicBezTo>
                    <a:pt x="16646" y="2030"/>
                    <a:pt x="16683" y="2042"/>
                    <a:pt x="16690" y="2044"/>
                  </a:cubicBezTo>
                  <a:close/>
                  <a:moveTo>
                    <a:pt x="15911" y="1728"/>
                  </a:moveTo>
                  <a:cubicBezTo>
                    <a:pt x="15913" y="1729"/>
                    <a:pt x="15915" y="1728"/>
                    <a:pt x="15916" y="1729"/>
                  </a:cubicBezTo>
                  <a:cubicBezTo>
                    <a:pt x="15922" y="1765"/>
                    <a:pt x="15917" y="1710"/>
                    <a:pt x="15928" y="1744"/>
                  </a:cubicBezTo>
                  <a:cubicBezTo>
                    <a:pt x="15903" y="1754"/>
                    <a:pt x="15917" y="1727"/>
                    <a:pt x="15912" y="1769"/>
                  </a:cubicBezTo>
                  <a:cubicBezTo>
                    <a:pt x="15952" y="1758"/>
                    <a:pt x="15918" y="1754"/>
                    <a:pt x="15969" y="1753"/>
                  </a:cubicBezTo>
                  <a:lnTo>
                    <a:pt x="15977" y="1728"/>
                  </a:lnTo>
                  <a:lnTo>
                    <a:pt x="15953" y="1712"/>
                  </a:lnTo>
                  <a:cubicBezTo>
                    <a:pt x="15951" y="1712"/>
                    <a:pt x="15949" y="1710"/>
                    <a:pt x="15948" y="1709"/>
                  </a:cubicBezTo>
                  <a:cubicBezTo>
                    <a:pt x="15946" y="1709"/>
                    <a:pt x="15944" y="1707"/>
                    <a:pt x="15943" y="1706"/>
                  </a:cubicBezTo>
                  <a:cubicBezTo>
                    <a:pt x="15935" y="1702"/>
                    <a:pt x="15927" y="1699"/>
                    <a:pt x="15920" y="1696"/>
                  </a:cubicBezTo>
                  <a:lnTo>
                    <a:pt x="15911" y="1728"/>
                  </a:lnTo>
                  <a:close/>
                  <a:moveTo>
                    <a:pt x="23050" y="3170"/>
                  </a:moveTo>
                  <a:lnTo>
                    <a:pt x="23050" y="3187"/>
                  </a:lnTo>
                  <a:cubicBezTo>
                    <a:pt x="23079" y="3193"/>
                    <a:pt x="23066" y="3195"/>
                    <a:pt x="23082" y="3170"/>
                  </a:cubicBezTo>
                  <a:cubicBezTo>
                    <a:pt x="23089" y="3195"/>
                    <a:pt x="23082" y="3188"/>
                    <a:pt x="23107" y="3195"/>
                  </a:cubicBezTo>
                  <a:lnTo>
                    <a:pt x="23107" y="3162"/>
                  </a:lnTo>
                  <a:cubicBezTo>
                    <a:pt x="23138" y="3160"/>
                    <a:pt x="23133" y="3154"/>
                    <a:pt x="23171" y="3154"/>
                  </a:cubicBezTo>
                  <a:cubicBezTo>
                    <a:pt x="23150" y="3123"/>
                    <a:pt x="23165" y="3135"/>
                    <a:pt x="23121" y="3142"/>
                  </a:cubicBezTo>
                  <a:cubicBezTo>
                    <a:pt x="23059" y="3153"/>
                    <a:pt x="23101" y="3158"/>
                    <a:pt x="23050" y="3170"/>
                  </a:cubicBezTo>
                  <a:close/>
                  <a:moveTo>
                    <a:pt x="18999" y="5261"/>
                  </a:moveTo>
                  <a:cubicBezTo>
                    <a:pt x="19042" y="5281"/>
                    <a:pt x="19061" y="5258"/>
                    <a:pt x="19048" y="5318"/>
                  </a:cubicBezTo>
                  <a:cubicBezTo>
                    <a:pt x="19117" y="5271"/>
                    <a:pt x="19072" y="5278"/>
                    <a:pt x="19121" y="5277"/>
                  </a:cubicBezTo>
                  <a:lnTo>
                    <a:pt x="19121" y="5261"/>
                  </a:lnTo>
                  <a:cubicBezTo>
                    <a:pt x="19082" y="5262"/>
                    <a:pt x="19086" y="5273"/>
                    <a:pt x="19056" y="5261"/>
                  </a:cubicBezTo>
                  <a:cubicBezTo>
                    <a:pt x="19039" y="5255"/>
                    <a:pt x="19004" y="5231"/>
                    <a:pt x="18999" y="5261"/>
                  </a:cubicBezTo>
                  <a:close/>
                  <a:moveTo>
                    <a:pt x="15685" y="2336"/>
                  </a:moveTo>
                  <a:lnTo>
                    <a:pt x="15726" y="2336"/>
                  </a:lnTo>
                  <a:lnTo>
                    <a:pt x="15726" y="2360"/>
                  </a:lnTo>
                  <a:cubicBezTo>
                    <a:pt x="15809" y="2353"/>
                    <a:pt x="15782" y="2368"/>
                    <a:pt x="15799" y="2344"/>
                  </a:cubicBezTo>
                  <a:cubicBezTo>
                    <a:pt x="15765" y="2335"/>
                    <a:pt x="15782" y="2340"/>
                    <a:pt x="15766" y="2312"/>
                  </a:cubicBezTo>
                  <a:cubicBezTo>
                    <a:pt x="15714" y="2348"/>
                    <a:pt x="15736" y="2314"/>
                    <a:pt x="15708" y="2313"/>
                  </a:cubicBezTo>
                  <a:cubicBezTo>
                    <a:pt x="15685" y="2313"/>
                    <a:pt x="15695" y="2322"/>
                    <a:pt x="15685" y="2336"/>
                  </a:cubicBezTo>
                  <a:close/>
                  <a:moveTo>
                    <a:pt x="20312" y="5488"/>
                  </a:moveTo>
                  <a:cubicBezTo>
                    <a:pt x="20280" y="5488"/>
                    <a:pt x="20311" y="5476"/>
                    <a:pt x="20263" y="5488"/>
                  </a:cubicBezTo>
                  <a:cubicBezTo>
                    <a:pt x="20280" y="5519"/>
                    <a:pt x="20283" y="5498"/>
                    <a:pt x="20309" y="5500"/>
                  </a:cubicBezTo>
                  <a:lnTo>
                    <a:pt x="20378" y="5501"/>
                  </a:lnTo>
                  <a:cubicBezTo>
                    <a:pt x="20386" y="5501"/>
                    <a:pt x="20396" y="5503"/>
                    <a:pt x="20417" y="5504"/>
                  </a:cubicBezTo>
                  <a:cubicBezTo>
                    <a:pt x="20406" y="5459"/>
                    <a:pt x="20396" y="5488"/>
                    <a:pt x="20371" y="5484"/>
                  </a:cubicBezTo>
                  <a:cubicBezTo>
                    <a:pt x="20354" y="5481"/>
                    <a:pt x="20354" y="5471"/>
                    <a:pt x="20336" y="5471"/>
                  </a:cubicBezTo>
                  <a:cubicBezTo>
                    <a:pt x="20321" y="5471"/>
                    <a:pt x="20326" y="5488"/>
                    <a:pt x="20312" y="5488"/>
                  </a:cubicBezTo>
                  <a:close/>
                  <a:moveTo>
                    <a:pt x="23058" y="4045"/>
                  </a:moveTo>
                  <a:lnTo>
                    <a:pt x="23074" y="4102"/>
                  </a:lnTo>
                  <a:cubicBezTo>
                    <a:pt x="23078" y="4058"/>
                    <a:pt x="23090" y="4062"/>
                    <a:pt x="23123" y="4070"/>
                  </a:cubicBezTo>
                  <a:lnTo>
                    <a:pt x="23132" y="4021"/>
                  </a:lnTo>
                  <a:cubicBezTo>
                    <a:pt x="23122" y="4022"/>
                    <a:pt x="23090" y="4026"/>
                    <a:pt x="23089" y="4026"/>
                  </a:cubicBezTo>
                  <a:cubicBezTo>
                    <a:pt x="23078" y="4028"/>
                    <a:pt x="23089" y="4023"/>
                    <a:pt x="23076" y="4031"/>
                  </a:cubicBezTo>
                  <a:cubicBezTo>
                    <a:pt x="23075" y="4032"/>
                    <a:pt x="23064" y="4042"/>
                    <a:pt x="23058" y="4045"/>
                  </a:cubicBezTo>
                  <a:close/>
                  <a:moveTo>
                    <a:pt x="19040" y="3097"/>
                  </a:moveTo>
                  <a:cubicBezTo>
                    <a:pt x="19059" y="3109"/>
                    <a:pt x="19014" y="3106"/>
                    <a:pt x="19046" y="3101"/>
                  </a:cubicBezTo>
                  <a:cubicBezTo>
                    <a:pt x="19047" y="3101"/>
                    <a:pt x="19050" y="3100"/>
                    <a:pt x="19051" y="3100"/>
                  </a:cubicBezTo>
                  <a:lnTo>
                    <a:pt x="19082" y="3098"/>
                  </a:lnTo>
                  <a:cubicBezTo>
                    <a:pt x="19119" y="3091"/>
                    <a:pt x="19094" y="3103"/>
                    <a:pt x="19126" y="3102"/>
                  </a:cubicBezTo>
                  <a:cubicBezTo>
                    <a:pt x="19139" y="3101"/>
                    <a:pt x="19159" y="3099"/>
                    <a:pt x="19176" y="3100"/>
                  </a:cubicBezTo>
                  <a:cubicBezTo>
                    <a:pt x="19198" y="3101"/>
                    <a:pt x="19192" y="3116"/>
                    <a:pt x="19202" y="3081"/>
                  </a:cubicBezTo>
                  <a:cubicBezTo>
                    <a:pt x="19163" y="3065"/>
                    <a:pt x="19141" y="3088"/>
                    <a:pt x="19122" y="3088"/>
                  </a:cubicBezTo>
                  <a:cubicBezTo>
                    <a:pt x="19088" y="3086"/>
                    <a:pt x="19070" y="3056"/>
                    <a:pt x="19040" y="3097"/>
                  </a:cubicBezTo>
                  <a:close/>
                  <a:moveTo>
                    <a:pt x="16487" y="2660"/>
                  </a:moveTo>
                  <a:cubicBezTo>
                    <a:pt x="16487" y="2675"/>
                    <a:pt x="16487" y="2661"/>
                    <a:pt x="16496" y="2676"/>
                  </a:cubicBezTo>
                  <a:cubicBezTo>
                    <a:pt x="16517" y="2662"/>
                    <a:pt x="16512" y="2672"/>
                    <a:pt x="16520" y="2644"/>
                  </a:cubicBezTo>
                  <a:cubicBezTo>
                    <a:pt x="16533" y="2644"/>
                    <a:pt x="16557" y="2645"/>
                    <a:pt x="16569" y="2644"/>
                  </a:cubicBezTo>
                  <a:cubicBezTo>
                    <a:pt x="16600" y="2642"/>
                    <a:pt x="16594" y="2646"/>
                    <a:pt x="16601" y="2619"/>
                  </a:cubicBezTo>
                  <a:cubicBezTo>
                    <a:pt x="16579" y="2619"/>
                    <a:pt x="16571" y="2623"/>
                    <a:pt x="16557" y="2624"/>
                  </a:cubicBezTo>
                  <a:cubicBezTo>
                    <a:pt x="16535" y="2627"/>
                    <a:pt x="16487" y="2601"/>
                    <a:pt x="16487" y="2660"/>
                  </a:cubicBezTo>
                  <a:close/>
                  <a:moveTo>
                    <a:pt x="14551" y="2060"/>
                  </a:moveTo>
                  <a:cubicBezTo>
                    <a:pt x="14604" y="2027"/>
                    <a:pt x="14634" y="2064"/>
                    <a:pt x="14648" y="2012"/>
                  </a:cubicBezTo>
                  <a:cubicBezTo>
                    <a:pt x="14592" y="2025"/>
                    <a:pt x="14608" y="2002"/>
                    <a:pt x="14563" y="2023"/>
                  </a:cubicBezTo>
                  <a:cubicBezTo>
                    <a:pt x="14561" y="2024"/>
                    <a:pt x="14554" y="2028"/>
                    <a:pt x="14552" y="2029"/>
                  </a:cubicBezTo>
                  <a:cubicBezTo>
                    <a:pt x="14530" y="2041"/>
                    <a:pt x="14541" y="2031"/>
                    <a:pt x="14527" y="2052"/>
                  </a:cubicBezTo>
                  <a:cubicBezTo>
                    <a:pt x="14548" y="2058"/>
                    <a:pt x="14533" y="2052"/>
                    <a:pt x="14551" y="2060"/>
                  </a:cubicBezTo>
                  <a:lnTo>
                    <a:pt x="14526" y="2075"/>
                  </a:lnTo>
                  <a:cubicBezTo>
                    <a:pt x="14505" y="2087"/>
                    <a:pt x="14520" y="2069"/>
                    <a:pt x="14502" y="2093"/>
                  </a:cubicBezTo>
                  <a:lnTo>
                    <a:pt x="14543" y="2101"/>
                  </a:lnTo>
                  <a:cubicBezTo>
                    <a:pt x="14511" y="2108"/>
                    <a:pt x="14474" y="2123"/>
                    <a:pt x="14446" y="2109"/>
                  </a:cubicBezTo>
                  <a:cubicBezTo>
                    <a:pt x="14443" y="2139"/>
                    <a:pt x="14434" y="2142"/>
                    <a:pt x="14421" y="2166"/>
                  </a:cubicBezTo>
                  <a:cubicBezTo>
                    <a:pt x="14449" y="2179"/>
                    <a:pt x="14426" y="2168"/>
                    <a:pt x="14455" y="2172"/>
                  </a:cubicBezTo>
                  <a:lnTo>
                    <a:pt x="14475" y="2176"/>
                  </a:lnTo>
                  <a:cubicBezTo>
                    <a:pt x="14597" y="2193"/>
                    <a:pt x="14551" y="2168"/>
                    <a:pt x="14615" y="2174"/>
                  </a:cubicBezTo>
                  <a:lnTo>
                    <a:pt x="14660" y="2171"/>
                  </a:lnTo>
                  <a:cubicBezTo>
                    <a:pt x="14719" y="2172"/>
                    <a:pt x="14757" y="2166"/>
                    <a:pt x="14804" y="2171"/>
                  </a:cubicBezTo>
                  <a:cubicBezTo>
                    <a:pt x="14876" y="2179"/>
                    <a:pt x="14811" y="2188"/>
                    <a:pt x="14908" y="2166"/>
                  </a:cubicBezTo>
                  <a:cubicBezTo>
                    <a:pt x="14898" y="2127"/>
                    <a:pt x="14897" y="2114"/>
                    <a:pt x="14857" y="2120"/>
                  </a:cubicBezTo>
                  <a:cubicBezTo>
                    <a:pt x="14852" y="2121"/>
                    <a:pt x="14849" y="2121"/>
                    <a:pt x="14841" y="2124"/>
                  </a:cubicBezTo>
                  <a:cubicBezTo>
                    <a:pt x="14797" y="2136"/>
                    <a:pt x="14820" y="2141"/>
                    <a:pt x="14770" y="2141"/>
                  </a:cubicBezTo>
                  <a:cubicBezTo>
                    <a:pt x="14750" y="2093"/>
                    <a:pt x="14679" y="2128"/>
                    <a:pt x="14668" y="2130"/>
                  </a:cubicBezTo>
                  <a:cubicBezTo>
                    <a:pt x="14642" y="2134"/>
                    <a:pt x="14661" y="2135"/>
                    <a:pt x="14637" y="2128"/>
                  </a:cubicBezTo>
                  <a:cubicBezTo>
                    <a:pt x="14616" y="2121"/>
                    <a:pt x="14627" y="2115"/>
                    <a:pt x="14582" y="2112"/>
                  </a:cubicBezTo>
                  <a:cubicBezTo>
                    <a:pt x="14575" y="2111"/>
                    <a:pt x="14568" y="2110"/>
                    <a:pt x="14551" y="2109"/>
                  </a:cubicBezTo>
                  <a:cubicBezTo>
                    <a:pt x="14593" y="2046"/>
                    <a:pt x="14580" y="2153"/>
                    <a:pt x="14600" y="2069"/>
                  </a:cubicBezTo>
                  <a:cubicBezTo>
                    <a:pt x="14567" y="2069"/>
                    <a:pt x="14574" y="2071"/>
                    <a:pt x="14551" y="2060"/>
                  </a:cubicBezTo>
                  <a:close/>
                  <a:moveTo>
                    <a:pt x="381" y="4102"/>
                  </a:moveTo>
                  <a:cubicBezTo>
                    <a:pt x="381" y="4129"/>
                    <a:pt x="387" y="4109"/>
                    <a:pt x="404" y="4139"/>
                  </a:cubicBezTo>
                  <a:cubicBezTo>
                    <a:pt x="404" y="4140"/>
                    <a:pt x="405" y="4142"/>
                    <a:pt x="405" y="4143"/>
                  </a:cubicBezTo>
                  <a:cubicBezTo>
                    <a:pt x="424" y="4129"/>
                    <a:pt x="414" y="4141"/>
                    <a:pt x="419" y="4122"/>
                  </a:cubicBezTo>
                  <a:lnTo>
                    <a:pt x="422" y="4092"/>
                  </a:lnTo>
                  <a:cubicBezTo>
                    <a:pt x="420" y="4082"/>
                    <a:pt x="407" y="4099"/>
                    <a:pt x="423" y="4065"/>
                  </a:cubicBezTo>
                  <a:lnTo>
                    <a:pt x="429" y="4054"/>
                  </a:lnTo>
                  <a:cubicBezTo>
                    <a:pt x="407" y="4046"/>
                    <a:pt x="415" y="4036"/>
                    <a:pt x="389" y="4029"/>
                  </a:cubicBezTo>
                  <a:cubicBezTo>
                    <a:pt x="399" y="4147"/>
                    <a:pt x="381" y="4063"/>
                    <a:pt x="381" y="4102"/>
                  </a:cubicBezTo>
                  <a:close/>
                  <a:moveTo>
                    <a:pt x="16933" y="4523"/>
                  </a:moveTo>
                  <a:cubicBezTo>
                    <a:pt x="16945" y="4523"/>
                    <a:pt x="16963" y="4525"/>
                    <a:pt x="16974" y="4524"/>
                  </a:cubicBezTo>
                  <a:lnTo>
                    <a:pt x="17006" y="4515"/>
                  </a:lnTo>
                  <a:cubicBezTo>
                    <a:pt x="17024" y="4528"/>
                    <a:pt x="17016" y="4517"/>
                    <a:pt x="17022" y="4540"/>
                  </a:cubicBezTo>
                  <a:cubicBezTo>
                    <a:pt x="17075" y="4522"/>
                    <a:pt x="16994" y="4541"/>
                    <a:pt x="17046" y="4523"/>
                  </a:cubicBezTo>
                  <a:cubicBezTo>
                    <a:pt x="17057" y="4550"/>
                    <a:pt x="17047" y="4547"/>
                    <a:pt x="17079" y="4532"/>
                  </a:cubicBezTo>
                  <a:cubicBezTo>
                    <a:pt x="17073" y="4515"/>
                    <a:pt x="17068" y="4503"/>
                    <a:pt x="17040" y="4501"/>
                  </a:cubicBezTo>
                  <a:cubicBezTo>
                    <a:pt x="17036" y="4501"/>
                    <a:pt x="17021" y="4504"/>
                    <a:pt x="17015" y="4504"/>
                  </a:cubicBezTo>
                  <a:cubicBezTo>
                    <a:pt x="17000" y="4505"/>
                    <a:pt x="16961" y="4486"/>
                    <a:pt x="16933" y="4523"/>
                  </a:cubicBezTo>
                  <a:close/>
                  <a:moveTo>
                    <a:pt x="18019" y="2206"/>
                  </a:moveTo>
                  <a:cubicBezTo>
                    <a:pt x="18067" y="2193"/>
                    <a:pt x="18018" y="2194"/>
                    <a:pt x="18069" y="2196"/>
                  </a:cubicBezTo>
                  <a:cubicBezTo>
                    <a:pt x="18096" y="2197"/>
                    <a:pt x="18096" y="2190"/>
                    <a:pt x="18132" y="2190"/>
                  </a:cubicBezTo>
                  <a:cubicBezTo>
                    <a:pt x="18125" y="2180"/>
                    <a:pt x="18127" y="2166"/>
                    <a:pt x="18059" y="2166"/>
                  </a:cubicBezTo>
                  <a:cubicBezTo>
                    <a:pt x="18027" y="2166"/>
                    <a:pt x="18059" y="2177"/>
                    <a:pt x="18011" y="2166"/>
                  </a:cubicBezTo>
                  <a:cubicBezTo>
                    <a:pt x="18011" y="2194"/>
                    <a:pt x="18009" y="2187"/>
                    <a:pt x="18019" y="2206"/>
                  </a:cubicBezTo>
                  <a:close/>
                  <a:moveTo>
                    <a:pt x="14705" y="2069"/>
                  </a:moveTo>
                  <a:cubicBezTo>
                    <a:pt x="14706" y="2121"/>
                    <a:pt x="14719" y="2093"/>
                    <a:pt x="14742" y="2090"/>
                  </a:cubicBezTo>
                  <a:lnTo>
                    <a:pt x="14762" y="2101"/>
                  </a:lnTo>
                  <a:cubicBezTo>
                    <a:pt x="14774" y="2055"/>
                    <a:pt x="14783" y="2083"/>
                    <a:pt x="14818" y="2052"/>
                  </a:cubicBezTo>
                  <a:cubicBezTo>
                    <a:pt x="14775" y="2052"/>
                    <a:pt x="14773" y="2045"/>
                    <a:pt x="14737" y="2044"/>
                  </a:cubicBezTo>
                  <a:cubicBezTo>
                    <a:pt x="14724" y="2078"/>
                    <a:pt x="14759" y="2067"/>
                    <a:pt x="14705" y="2069"/>
                  </a:cubicBezTo>
                  <a:close/>
                  <a:moveTo>
                    <a:pt x="16876" y="1898"/>
                  </a:moveTo>
                  <a:cubicBezTo>
                    <a:pt x="16897" y="1888"/>
                    <a:pt x="16926" y="1882"/>
                    <a:pt x="16957" y="1882"/>
                  </a:cubicBezTo>
                  <a:cubicBezTo>
                    <a:pt x="16956" y="1881"/>
                    <a:pt x="16954" y="1877"/>
                    <a:pt x="16953" y="1878"/>
                  </a:cubicBezTo>
                  <a:lnTo>
                    <a:pt x="16917" y="1850"/>
                  </a:lnTo>
                  <a:cubicBezTo>
                    <a:pt x="16876" y="1850"/>
                    <a:pt x="16875" y="1849"/>
                    <a:pt x="16844" y="1842"/>
                  </a:cubicBezTo>
                  <a:cubicBezTo>
                    <a:pt x="16853" y="1874"/>
                    <a:pt x="16853" y="1854"/>
                    <a:pt x="16876" y="1898"/>
                  </a:cubicBezTo>
                  <a:close/>
                  <a:moveTo>
                    <a:pt x="20482" y="3219"/>
                  </a:moveTo>
                  <a:cubicBezTo>
                    <a:pt x="20532" y="3247"/>
                    <a:pt x="20603" y="3211"/>
                    <a:pt x="20603" y="3211"/>
                  </a:cubicBezTo>
                  <a:cubicBezTo>
                    <a:pt x="20593" y="3196"/>
                    <a:pt x="20597" y="3193"/>
                    <a:pt x="20578" y="3188"/>
                  </a:cubicBezTo>
                  <a:lnTo>
                    <a:pt x="20515" y="3199"/>
                  </a:lnTo>
                  <a:cubicBezTo>
                    <a:pt x="20479" y="3206"/>
                    <a:pt x="20498" y="3196"/>
                    <a:pt x="20482" y="3219"/>
                  </a:cubicBezTo>
                  <a:close/>
                  <a:moveTo>
                    <a:pt x="19850" y="3681"/>
                  </a:moveTo>
                  <a:cubicBezTo>
                    <a:pt x="19900" y="3694"/>
                    <a:pt x="19853" y="3696"/>
                    <a:pt x="19887" y="3709"/>
                  </a:cubicBezTo>
                  <a:cubicBezTo>
                    <a:pt x="19894" y="3712"/>
                    <a:pt x="19934" y="3702"/>
                    <a:pt x="19882" y="3697"/>
                  </a:cubicBezTo>
                  <a:cubicBezTo>
                    <a:pt x="19891" y="3680"/>
                    <a:pt x="19893" y="3678"/>
                    <a:pt x="19898" y="3657"/>
                  </a:cubicBezTo>
                  <a:cubicBezTo>
                    <a:pt x="19922" y="3663"/>
                    <a:pt x="19911" y="3660"/>
                    <a:pt x="19931" y="3673"/>
                  </a:cubicBezTo>
                  <a:cubicBezTo>
                    <a:pt x="19963" y="3625"/>
                    <a:pt x="19961" y="3650"/>
                    <a:pt x="19971" y="3624"/>
                  </a:cubicBezTo>
                  <a:cubicBezTo>
                    <a:pt x="19904" y="3624"/>
                    <a:pt x="19929" y="3628"/>
                    <a:pt x="19896" y="3646"/>
                  </a:cubicBezTo>
                  <a:lnTo>
                    <a:pt x="19850" y="3681"/>
                  </a:lnTo>
                  <a:close/>
                  <a:moveTo>
                    <a:pt x="14673" y="2619"/>
                  </a:moveTo>
                  <a:cubicBezTo>
                    <a:pt x="14679" y="2640"/>
                    <a:pt x="14666" y="2620"/>
                    <a:pt x="14713" y="2652"/>
                  </a:cubicBezTo>
                  <a:cubicBezTo>
                    <a:pt x="14733" y="2642"/>
                    <a:pt x="14781" y="2628"/>
                    <a:pt x="14806" y="2634"/>
                  </a:cubicBezTo>
                  <a:cubicBezTo>
                    <a:pt x="14831" y="2639"/>
                    <a:pt x="14811" y="2658"/>
                    <a:pt x="14851" y="2636"/>
                  </a:cubicBezTo>
                  <a:cubicBezTo>
                    <a:pt x="14841" y="2621"/>
                    <a:pt x="14857" y="2619"/>
                    <a:pt x="14770" y="2619"/>
                  </a:cubicBezTo>
                  <a:lnTo>
                    <a:pt x="14673" y="2619"/>
                  </a:lnTo>
                  <a:close/>
                  <a:moveTo>
                    <a:pt x="4853" y="1858"/>
                  </a:moveTo>
                  <a:cubicBezTo>
                    <a:pt x="4909" y="1871"/>
                    <a:pt x="4941" y="1879"/>
                    <a:pt x="4942" y="1817"/>
                  </a:cubicBezTo>
                  <a:lnTo>
                    <a:pt x="4877" y="1817"/>
                  </a:lnTo>
                  <a:lnTo>
                    <a:pt x="4853" y="1858"/>
                  </a:lnTo>
                  <a:close/>
                  <a:moveTo>
                    <a:pt x="19210" y="5593"/>
                  </a:moveTo>
                  <a:cubicBezTo>
                    <a:pt x="19211" y="5593"/>
                    <a:pt x="19213" y="5593"/>
                    <a:pt x="19213" y="5594"/>
                  </a:cubicBezTo>
                  <a:cubicBezTo>
                    <a:pt x="19216" y="5606"/>
                    <a:pt x="19267" y="5597"/>
                    <a:pt x="19283" y="5593"/>
                  </a:cubicBezTo>
                  <a:cubicBezTo>
                    <a:pt x="19291" y="5613"/>
                    <a:pt x="19288" y="5600"/>
                    <a:pt x="19283" y="5625"/>
                  </a:cubicBezTo>
                  <a:cubicBezTo>
                    <a:pt x="19312" y="5619"/>
                    <a:pt x="19309" y="5621"/>
                    <a:pt x="19323" y="5601"/>
                  </a:cubicBezTo>
                  <a:lnTo>
                    <a:pt x="19380" y="5577"/>
                  </a:lnTo>
                  <a:lnTo>
                    <a:pt x="19225" y="5580"/>
                  </a:lnTo>
                  <a:cubicBezTo>
                    <a:pt x="19216" y="5583"/>
                    <a:pt x="19213" y="5576"/>
                    <a:pt x="19210" y="5593"/>
                  </a:cubicBezTo>
                  <a:close/>
                  <a:moveTo>
                    <a:pt x="15272" y="2522"/>
                  </a:moveTo>
                  <a:cubicBezTo>
                    <a:pt x="15261" y="2522"/>
                    <a:pt x="15232" y="2504"/>
                    <a:pt x="15232" y="2530"/>
                  </a:cubicBezTo>
                  <a:cubicBezTo>
                    <a:pt x="15232" y="2580"/>
                    <a:pt x="15294" y="2522"/>
                    <a:pt x="15345" y="2547"/>
                  </a:cubicBezTo>
                  <a:cubicBezTo>
                    <a:pt x="15342" y="2509"/>
                    <a:pt x="15338" y="2524"/>
                    <a:pt x="15321" y="2498"/>
                  </a:cubicBezTo>
                  <a:lnTo>
                    <a:pt x="15272" y="2522"/>
                  </a:lnTo>
                  <a:close/>
                  <a:moveTo>
                    <a:pt x="15467" y="1696"/>
                  </a:moveTo>
                  <a:lnTo>
                    <a:pt x="15467" y="1712"/>
                  </a:lnTo>
                  <a:cubicBezTo>
                    <a:pt x="15488" y="1720"/>
                    <a:pt x="15477" y="1720"/>
                    <a:pt x="15499" y="1736"/>
                  </a:cubicBezTo>
                  <a:lnTo>
                    <a:pt x="15473" y="1767"/>
                  </a:lnTo>
                  <a:lnTo>
                    <a:pt x="15499" y="1777"/>
                  </a:lnTo>
                  <a:cubicBezTo>
                    <a:pt x="15500" y="1777"/>
                    <a:pt x="15502" y="1780"/>
                    <a:pt x="15503" y="1781"/>
                  </a:cubicBezTo>
                  <a:cubicBezTo>
                    <a:pt x="15504" y="1781"/>
                    <a:pt x="15506" y="1784"/>
                    <a:pt x="15507" y="1785"/>
                  </a:cubicBezTo>
                  <a:cubicBezTo>
                    <a:pt x="15512" y="1765"/>
                    <a:pt x="15515" y="1737"/>
                    <a:pt x="15523" y="1720"/>
                  </a:cubicBezTo>
                  <a:lnTo>
                    <a:pt x="15548" y="1688"/>
                  </a:lnTo>
                  <a:cubicBezTo>
                    <a:pt x="15527" y="1688"/>
                    <a:pt x="15516" y="1690"/>
                    <a:pt x="15509" y="1691"/>
                  </a:cubicBezTo>
                  <a:cubicBezTo>
                    <a:pt x="15488" y="1692"/>
                    <a:pt x="15492" y="1693"/>
                    <a:pt x="15467" y="1696"/>
                  </a:cubicBezTo>
                  <a:close/>
                  <a:moveTo>
                    <a:pt x="14413" y="1680"/>
                  </a:moveTo>
                  <a:cubicBezTo>
                    <a:pt x="14429" y="1704"/>
                    <a:pt x="14429" y="1698"/>
                    <a:pt x="14450" y="1716"/>
                  </a:cubicBezTo>
                  <a:cubicBezTo>
                    <a:pt x="14477" y="1739"/>
                    <a:pt x="14452" y="1736"/>
                    <a:pt x="14502" y="1736"/>
                  </a:cubicBezTo>
                  <a:cubicBezTo>
                    <a:pt x="14484" y="1659"/>
                    <a:pt x="14574" y="1680"/>
                    <a:pt x="14413" y="1680"/>
                  </a:cubicBezTo>
                  <a:close/>
                  <a:moveTo>
                    <a:pt x="20020" y="5488"/>
                  </a:moveTo>
                  <a:cubicBezTo>
                    <a:pt x="20026" y="5493"/>
                    <a:pt x="20020" y="5494"/>
                    <a:pt x="20033" y="5498"/>
                  </a:cubicBezTo>
                  <a:cubicBezTo>
                    <a:pt x="20050" y="5503"/>
                    <a:pt x="20069" y="5492"/>
                    <a:pt x="20108" y="5496"/>
                  </a:cubicBezTo>
                  <a:cubicBezTo>
                    <a:pt x="20166" y="5503"/>
                    <a:pt x="20221" y="5517"/>
                    <a:pt x="20255" y="5488"/>
                  </a:cubicBezTo>
                  <a:cubicBezTo>
                    <a:pt x="20178" y="5488"/>
                    <a:pt x="20226" y="5477"/>
                    <a:pt x="20107" y="5486"/>
                  </a:cubicBezTo>
                  <a:cubicBezTo>
                    <a:pt x="20077" y="5488"/>
                    <a:pt x="20065" y="5470"/>
                    <a:pt x="20020" y="5488"/>
                  </a:cubicBezTo>
                  <a:close/>
                  <a:moveTo>
                    <a:pt x="17257" y="1485"/>
                  </a:moveTo>
                  <a:lnTo>
                    <a:pt x="17257" y="1509"/>
                  </a:lnTo>
                  <a:lnTo>
                    <a:pt x="17306" y="1534"/>
                  </a:lnTo>
                  <a:cubicBezTo>
                    <a:pt x="17323" y="1508"/>
                    <a:pt x="17319" y="1528"/>
                    <a:pt x="17322" y="1493"/>
                  </a:cubicBezTo>
                  <a:cubicBezTo>
                    <a:pt x="17375" y="1493"/>
                    <a:pt x="17358" y="1494"/>
                    <a:pt x="17371" y="1477"/>
                  </a:cubicBezTo>
                  <a:cubicBezTo>
                    <a:pt x="17302" y="1461"/>
                    <a:pt x="17376" y="1485"/>
                    <a:pt x="17281" y="1485"/>
                  </a:cubicBezTo>
                  <a:cubicBezTo>
                    <a:pt x="17278" y="1443"/>
                    <a:pt x="17289" y="1470"/>
                    <a:pt x="17265" y="1461"/>
                  </a:cubicBezTo>
                  <a:cubicBezTo>
                    <a:pt x="17260" y="1471"/>
                    <a:pt x="17257" y="1470"/>
                    <a:pt x="17257" y="1485"/>
                  </a:cubicBezTo>
                  <a:close/>
                  <a:moveTo>
                    <a:pt x="14713" y="1720"/>
                  </a:moveTo>
                  <a:cubicBezTo>
                    <a:pt x="14721" y="1731"/>
                    <a:pt x="14721" y="1703"/>
                    <a:pt x="14721" y="1744"/>
                  </a:cubicBezTo>
                  <a:cubicBezTo>
                    <a:pt x="14759" y="1724"/>
                    <a:pt x="14756" y="1724"/>
                    <a:pt x="14794" y="1744"/>
                  </a:cubicBezTo>
                  <a:cubicBezTo>
                    <a:pt x="14800" y="1729"/>
                    <a:pt x="14775" y="1717"/>
                    <a:pt x="14859" y="1736"/>
                  </a:cubicBezTo>
                  <a:cubicBezTo>
                    <a:pt x="14856" y="1707"/>
                    <a:pt x="14867" y="1712"/>
                    <a:pt x="14842" y="1707"/>
                  </a:cubicBezTo>
                  <a:lnTo>
                    <a:pt x="14831" y="1706"/>
                  </a:lnTo>
                  <a:cubicBezTo>
                    <a:pt x="14780" y="1701"/>
                    <a:pt x="14742" y="1700"/>
                    <a:pt x="14713" y="1720"/>
                  </a:cubicBezTo>
                  <a:cubicBezTo>
                    <a:pt x="14653" y="1680"/>
                    <a:pt x="14710" y="1713"/>
                    <a:pt x="14647" y="1689"/>
                  </a:cubicBezTo>
                  <a:cubicBezTo>
                    <a:pt x="14624" y="1680"/>
                    <a:pt x="14658" y="1689"/>
                    <a:pt x="14624" y="1680"/>
                  </a:cubicBezTo>
                  <a:lnTo>
                    <a:pt x="14593" y="1705"/>
                  </a:lnTo>
                  <a:cubicBezTo>
                    <a:pt x="14554" y="1676"/>
                    <a:pt x="14599" y="1685"/>
                    <a:pt x="14551" y="1680"/>
                  </a:cubicBezTo>
                  <a:cubicBezTo>
                    <a:pt x="14557" y="1746"/>
                    <a:pt x="14585" y="1684"/>
                    <a:pt x="14567" y="1728"/>
                  </a:cubicBezTo>
                  <a:cubicBezTo>
                    <a:pt x="14633" y="1723"/>
                    <a:pt x="14601" y="1744"/>
                    <a:pt x="14632" y="1736"/>
                  </a:cubicBezTo>
                  <a:cubicBezTo>
                    <a:pt x="14656" y="1721"/>
                    <a:pt x="14643" y="1720"/>
                    <a:pt x="14673" y="1712"/>
                  </a:cubicBezTo>
                  <a:cubicBezTo>
                    <a:pt x="14681" y="1734"/>
                    <a:pt x="14674" y="1733"/>
                    <a:pt x="14713" y="1736"/>
                  </a:cubicBezTo>
                  <a:lnTo>
                    <a:pt x="14713" y="1720"/>
                  </a:lnTo>
                  <a:close/>
                  <a:moveTo>
                    <a:pt x="16990" y="4985"/>
                  </a:moveTo>
                  <a:lnTo>
                    <a:pt x="16990" y="5002"/>
                  </a:lnTo>
                  <a:cubicBezTo>
                    <a:pt x="17025" y="5002"/>
                    <a:pt x="17030" y="5005"/>
                    <a:pt x="17055" y="4993"/>
                  </a:cubicBezTo>
                  <a:cubicBezTo>
                    <a:pt x="17071" y="5004"/>
                    <a:pt x="17077" y="5008"/>
                    <a:pt x="17095" y="5018"/>
                  </a:cubicBezTo>
                  <a:lnTo>
                    <a:pt x="17113" y="5003"/>
                  </a:lnTo>
                  <a:cubicBezTo>
                    <a:pt x="17154" y="4968"/>
                    <a:pt x="17151" y="4980"/>
                    <a:pt x="17152" y="4945"/>
                  </a:cubicBezTo>
                  <a:lnTo>
                    <a:pt x="17141" y="4958"/>
                  </a:lnTo>
                  <a:cubicBezTo>
                    <a:pt x="17118" y="4978"/>
                    <a:pt x="17104" y="4971"/>
                    <a:pt x="17084" y="4973"/>
                  </a:cubicBezTo>
                  <a:cubicBezTo>
                    <a:pt x="17039" y="4976"/>
                    <a:pt x="17105" y="4985"/>
                    <a:pt x="16990" y="4985"/>
                  </a:cubicBezTo>
                  <a:close/>
                  <a:moveTo>
                    <a:pt x="454" y="3000"/>
                  </a:moveTo>
                  <a:cubicBezTo>
                    <a:pt x="477" y="3000"/>
                    <a:pt x="502" y="3000"/>
                    <a:pt x="497" y="2973"/>
                  </a:cubicBezTo>
                  <a:cubicBezTo>
                    <a:pt x="497" y="2972"/>
                    <a:pt x="496" y="2970"/>
                    <a:pt x="495" y="2969"/>
                  </a:cubicBezTo>
                  <a:lnTo>
                    <a:pt x="494" y="2935"/>
                  </a:lnTo>
                  <a:cubicBezTo>
                    <a:pt x="461" y="2927"/>
                    <a:pt x="415" y="2879"/>
                    <a:pt x="446" y="2976"/>
                  </a:cubicBezTo>
                  <a:cubicBezTo>
                    <a:pt x="451" y="2994"/>
                    <a:pt x="445" y="2983"/>
                    <a:pt x="454" y="3000"/>
                  </a:cubicBezTo>
                  <a:close/>
                  <a:moveTo>
                    <a:pt x="19744" y="5480"/>
                  </a:moveTo>
                  <a:cubicBezTo>
                    <a:pt x="19722" y="5480"/>
                    <a:pt x="19729" y="5483"/>
                    <a:pt x="19720" y="5496"/>
                  </a:cubicBezTo>
                  <a:lnTo>
                    <a:pt x="19836" y="5500"/>
                  </a:lnTo>
                  <a:cubicBezTo>
                    <a:pt x="19858" y="5501"/>
                    <a:pt x="19923" y="5496"/>
                    <a:pt x="19963" y="5496"/>
                  </a:cubicBezTo>
                  <a:cubicBezTo>
                    <a:pt x="19942" y="5467"/>
                    <a:pt x="19942" y="5479"/>
                    <a:pt x="19886" y="5482"/>
                  </a:cubicBezTo>
                  <a:cubicBezTo>
                    <a:pt x="19833" y="5486"/>
                    <a:pt x="19895" y="5468"/>
                    <a:pt x="19804" y="5483"/>
                  </a:cubicBezTo>
                  <a:cubicBezTo>
                    <a:pt x="19774" y="5488"/>
                    <a:pt x="19778" y="5480"/>
                    <a:pt x="19744" y="5480"/>
                  </a:cubicBezTo>
                  <a:close/>
                  <a:moveTo>
                    <a:pt x="7097" y="1534"/>
                  </a:moveTo>
                  <a:cubicBezTo>
                    <a:pt x="7104" y="1558"/>
                    <a:pt x="7101" y="1547"/>
                    <a:pt x="7113" y="1566"/>
                  </a:cubicBezTo>
                  <a:cubicBezTo>
                    <a:pt x="7134" y="1561"/>
                    <a:pt x="7135" y="1560"/>
                    <a:pt x="7161" y="1556"/>
                  </a:cubicBezTo>
                  <a:cubicBezTo>
                    <a:pt x="7173" y="1554"/>
                    <a:pt x="7173" y="1555"/>
                    <a:pt x="7184" y="1553"/>
                  </a:cubicBezTo>
                  <a:lnTo>
                    <a:pt x="7214" y="1548"/>
                  </a:lnTo>
                  <a:cubicBezTo>
                    <a:pt x="7236" y="1545"/>
                    <a:pt x="7216" y="1551"/>
                    <a:pt x="7236" y="1544"/>
                  </a:cubicBezTo>
                  <a:cubicBezTo>
                    <a:pt x="7271" y="1531"/>
                    <a:pt x="7221" y="1551"/>
                    <a:pt x="7247" y="1538"/>
                  </a:cubicBezTo>
                  <a:cubicBezTo>
                    <a:pt x="7250" y="1537"/>
                    <a:pt x="7256" y="1534"/>
                    <a:pt x="7258" y="1533"/>
                  </a:cubicBezTo>
                  <a:cubicBezTo>
                    <a:pt x="7270" y="1526"/>
                    <a:pt x="7263" y="1535"/>
                    <a:pt x="7276" y="1518"/>
                  </a:cubicBezTo>
                  <a:lnTo>
                    <a:pt x="7182" y="1528"/>
                  </a:lnTo>
                  <a:cubicBezTo>
                    <a:pt x="7107" y="1527"/>
                    <a:pt x="7219" y="1536"/>
                    <a:pt x="7097" y="1534"/>
                  </a:cubicBezTo>
                  <a:close/>
                  <a:moveTo>
                    <a:pt x="21413" y="3729"/>
                  </a:moveTo>
                  <a:cubicBezTo>
                    <a:pt x="21426" y="3777"/>
                    <a:pt x="21425" y="3746"/>
                    <a:pt x="21454" y="3746"/>
                  </a:cubicBezTo>
                  <a:cubicBezTo>
                    <a:pt x="21476" y="3746"/>
                    <a:pt x="21536" y="3770"/>
                    <a:pt x="21519" y="3697"/>
                  </a:cubicBezTo>
                  <a:cubicBezTo>
                    <a:pt x="21470" y="3697"/>
                    <a:pt x="21486" y="3695"/>
                    <a:pt x="21465" y="3709"/>
                  </a:cubicBezTo>
                  <a:cubicBezTo>
                    <a:pt x="21444" y="3723"/>
                    <a:pt x="21440" y="3723"/>
                    <a:pt x="21413" y="3729"/>
                  </a:cubicBezTo>
                  <a:close/>
                  <a:moveTo>
                    <a:pt x="15556" y="2498"/>
                  </a:moveTo>
                  <a:cubicBezTo>
                    <a:pt x="15564" y="2532"/>
                    <a:pt x="15570" y="2537"/>
                    <a:pt x="15523" y="2538"/>
                  </a:cubicBezTo>
                  <a:cubicBezTo>
                    <a:pt x="15549" y="2576"/>
                    <a:pt x="15562" y="2543"/>
                    <a:pt x="15608" y="2540"/>
                  </a:cubicBezTo>
                  <a:cubicBezTo>
                    <a:pt x="15639" y="2538"/>
                    <a:pt x="15623" y="2508"/>
                    <a:pt x="15620" y="2482"/>
                  </a:cubicBezTo>
                  <a:cubicBezTo>
                    <a:pt x="15598" y="2487"/>
                    <a:pt x="15578" y="2493"/>
                    <a:pt x="15556" y="2498"/>
                  </a:cubicBezTo>
                  <a:close/>
                  <a:moveTo>
                    <a:pt x="17953" y="4491"/>
                  </a:moveTo>
                  <a:cubicBezTo>
                    <a:pt x="17912" y="4492"/>
                    <a:pt x="17939" y="4499"/>
                    <a:pt x="17903" y="4488"/>
                  </a:cubicBezTo>
                  <a:lnTo>
                    <a:pt x="17880" y="4491"/>
                  </a:lnTo>
                  <a:cubicBezTo>
                    <a:pt x="17823" y="4518"/>
                    <a:pt x="17913" y="4482"/>
                    <a:pt x="17865" y="4499"/>
                  </a:cubicBezTo>
                  <a:cubicBezTo>
                    <a:pt x="17843" y="4467"/>
                    <a:pt x="17852" y="4475"/>
                    <a:pt x="17816" y="4483"/>
                  </a:cubicBezTo>
                  <a:cubicBezTo>
                    <a:pt x="17847" y="4525"/>
                    <a:pt x="17855" y="4480"/>
                    <a:pt x="17873" y="4523"/>
                  </a:cubicBezTo>
                  <a:lnTo>
                    <a:pt x="17897" y="4507"/>
                  </a:lnTo>
                  <a:lnTo>
                    <a:pt x="17962" y="4507"/>
                  </a:lnTo>
                  <a:cubicBezTo>
                    <a:pt x="17976" y="4535"/>
                    <a:pt x="17963" y="4522"/>
                    <a:pt x="17986" y="4540"/>
                  </a:cubicBezTo>
                  <a:cubicBezTo>
                    <a:pt x="17991" y="4492"/>
                    <a:pt x="17983" y="4537"/>
                    <a:pt x="18011" y="4499"/>
                  </a:cubicBezTo>
                  <a:cubicBezTo>
                    <a:pt x="17989" y="4497"/>
                    <a:pt x="17989" y="4495"/>
                    <a:pt x="17970" y="4491"/>
                  </a:cubicBezTo>
                  <a:cubicBezTo>
                    <a:pt x="17977" y="4476"/>
                    <a:pt x="17976" y="4481"/>
                    <a:pt x="17978" y="4459"/>
                  </a:cubicBezTo>
                  <a:lnTo>
                    <a:pt x="17953" y="4491"/>
                  </a:lnTo>
                  <a:close/>
                  <a:moveTo>
                    <a:pt x="17978" y="2279"/>
                  </a:moveTo>
                  <a:cubicBezTo>
                    <a:pt x="17991" y="2297"/>
                    <a:pt x="17979" y="2289"/>
                    <a:pt x="18002" y="2295"/>
                  </a:cubicBezTo>
                  <a:cubicBezTo>
                    <a:pt x="17998" y="2349"/>
                    <a:pt x="17958" y="2346"/>
                    <a:pt x="18027" y="2328"/>
                  </a:cubicBezTo>
                  <a:cubicBezTo>
                    <a:pt x="18041" y="2348"/>
                    <a:pt x="18041" y="2353"/>
                    <a:pt x="18067" y="2360"/>
                  </a:cubicBezTo>
                  <a:cubicBezTo>
                    <a:pt x="18083" y="2316"/>
                    <a:pt x="18084" y="2356"/>
                    <a:pt x="18100" y="2312"/>
                  </a:cubicBezTo>
                  <a:cubicBezTo>
                    <a:pt x="18077" y="2313"/>
                    <a:pt x="18079" y="2316"/>
                    <a:pt x="18067" y="2317"/>
                  </a:cubicBezTo>
                  <a:cubicBezTo>
                    <a:pt x="18065" y="2317"/>
                    <a:pt x="18063" y="2317"/>
                    <a:pt x="18062" y="2317"/>
                  </a:cubicBezTo>
                  <a:cubicBezTo>
                    <a:pt x="18060" y="2317"/>
                    <a:pt x="18055" y="2317"/>
                    <a:pt x="18053" y="2317"/>
                  </a:cubicBezTo>
                  <a:cubicBezTo>
                    <a:pt x="18052" y="2316"/>
                    <a:pt x="18050" y="2315"/>
                    <a:pt x="18050" y="2315"/>
                  </a:cubicBezTo>
                  <a:lnTo>
                    <a:pt x="18034" y="2300"/>
                  </a:lnTo>
                  <a:cubicBezTo>
                    <a:pt x="18015" y="2288"/>
                    <a:pt x="18001" y="2251"/>
                    <a:pt x="17978" y="2279"/>
                  </a:cubicBezTo>
                  <a:close/>
                  <a:moveTo>
                    <a:pt x="16641" y="2619"/>
                  </a:moveTo>
                  <a:lnTo>
                    <a:pt x="16641" y="2636"/>
                  </a:lnTo>
                  <a:cubicBezTo>
                    <a:pt x="16684" y="2639"/>
                    <a:pt x="16656" y="2628"/>
                    <a:pt x="16666" y="2652"/>
                  </a:cubicBezTo>
                  <a:cubicBezTo>
                    <a:pt x="16690" y="2646"/>
                    <a:pt x="16761" y="2643"/>
                    <a:pt x="16780" y="2619"/>
                  </a:cubicBezTo>
                  <a:cubicBezTo>
                    <a:pt x="16793" y="2602"/>
                    <a:pt x="16789" y="2610"/>
                    <a:pt x="16781" y="2601"/>
                  </a:cubicBezTo>
                  <a:cubicBezTo>
                    <a:pt x="16763" y="2584"/>
                    <a:pt x="16771" y="2599"/>
                    <a:pt x="16746" y="2610"/>
                  </a:cubicBezTo>
                  <a:lnTo>
                    <a:pt x="16690" y="2619"/>
                  </a:lnTo>
                  <a:cubicBezTo>
                    <a:pt x="16681" y="2603"/>
                    <a:pt x="16694" y="2603"/>
                    <a:pt x="16666" y="2595"/>
                  </a:cubicBezTo>
                  <a:cubicBezTo>
                    <a:pt x="16672" y="2625"/>
                    <a:pt x="16679" y="2619"/>
                    <a:pt x="16641" y="2619"/>
                  </a:cubicBezTo>
                  <a:close/>
                  <a:moveTo>
                    <a:pt x="17670" y="1906"/>
                  </a:moveTo>
                  <a:cubicBezTo>
                    <a:pt x="17638" y="1906"/>
                    <a:pt x="17637" y="1909"/>
                    <a:pt x="17614" y="1915"/>
                  </a:cubicBezTo>
                  <a:cubicBezTo>
                    <a:pt x="17607" y="1898"/>
                    <a:pt x="17623" y="1898"/>
                    <a:pt x="17565" y="1898"/>
                  </a:cubicBezTo>
                  <a:cubicBezTo>
                    <a:pt x="17563" y="1920"/>
                    <a:pt x="17561" y="1920"/>
                    <a:pt x="17557" y="1939"/>
                  </a:cubicBezTo>
                  <a:cubicBezTo>
                    <a:pt x="17609" y="1939"/>
                    <a:pt x="17630" y="1931"/>
                    <a:pt x="17686" y="1931"/>
                  </a:cubicBezTo>
                  <a:cubicBezTo>
                    <a:pt x="17700" y="1882"/>
                    <a:pt x="17697" y="1920"/>
                    <a:pt x="17686" y="1874"/>
                  </a:cubicBezTo>
                  <a:lnTo>
                    <a:pt x="17670" y="1906"/>
                  </a:lnTo>
                  <a:close/>
                  <a:moveTo>
                    <a:pt x="21203" y="4629"/>
                  </a:moveTo>
                  <a:cubicBezTo>
                    <a:pt x="21217" y="4681"/>
                    <a:pt x="21227" y="4614"/>
                    <a:pt x="21268" y="4669"/>
                  </a:cubicBezTo>
                  <a:cubicBezTo>
                    <a:pt x="21231" y="4684"/>
                    <a:pt x="21256" y="4648"/>
                    <a:pt x="21234" y="4668"/>
                  </a:cubicBezTo>
                  <a:cubicBezTo>
                    <a:pt x="21217" y="4683"/>
                    <a:pt x="21231" y="4669"/>
                    <a:pt x="21227" y="4686"/>
                  </a:cubicBezTo>
                  <a:cubicBezTo>
                    <a:pt x="21236" y="4686"/>
                    <a:pt x="21262" y="4690"/>
                    <a:pt x="21262" y="4690"/>
                  </a:cubicBezTo>
                  <a:cubicBezTo>
                    <a:pt x="21297" y="4691"/>
                    <a:pt x="21251" y="4691"/>
                    <a:pt x="21289" y="4683"/>
                  </a:cubicBezTo>
                  <a:cubicBezTo>
                    <a:pt x="21312" y="4679"/>
                    <a:pt x="21305" y="4693"/>
                    <a:pt x="21349" y="4694"/>
                  </a:cubicBezTo>
                  <a:cubicBezTo>
                    <a:pt x="21321" y="4656"/>
                    <a:pt x="21280" y="4686"/>
                    <a:pt x="21276" y="4629"/>
                  </a:cubicBezTo>
                  <a:cubicBezTo>
                    <a:pt x="21262" y="4628"/>
                    <a:pt x="21217" y="4612"/>
                    <a:pt x="21203" y="4629"/>
                  </a:cubicBezTo>
                  <a:close/>
                  <a:moveTo>
                    <a:pt x="22078" y="4029"/>
                  </a:moveTo>
                  <a:cubicBezTo>
                    <a:pt x="22091" y="4067"/>
                    <a:pt x="22099" y="4044"/>
                    <a:pt x="22110" y="4086"/>
                  </a:cubicBezTo>
                  <a:cubicBezTo>
                    <a:pt x="22120" y="4085"/>
                    <a:pt x="22134" y="4083"/>
                    <a:pt x="22138" y="4082"/>
                  </a:cubicBezTo>
                  <a:cubicBezTo>
                    <a:pt x="22163" y="4080"/>
                    <a:pt x="22144" y="4092"/>
                    <a:pt x="22161" y="4079"/>
                  </a:cubicBezTo>
                  <a:cubicBezTo>
                    <a:pt x="22174" y="4069"/>
                    <a:pt x="22174" y="4039"/>
                    <a:pt x="22183" y="4021"/>
                  </a:cubicBezTo>
                  <a:cubicBezTo>
                    <a:pt x="22134" y="4021"/>
                    <a:pt x="22118" y="4029"/>
                    <a:pt x="22078" y="4029"/>
                  </a:cubicBezTo>
                  <a:close/>
                  <a:moveTo>
                    <a:pt x="15475" y="2125"/>
                  </a:moveTo>
                  <a:cubicBezTo>
                    <a:pt x="15442" y="2128"/>
                    <a:pt x="15442" y="2129"/>
                    <a:pt x="15434" y="2158"/>
                  </a:cubicBezTo>
                  <a:cubicBezTo>
                    <a:pt x="15448" y="2161"/>
                    <a:pt x="15454" y="2161"/>
                    <a:pt x="15464" y="2163"/>
                  </a:cubicBezTo>
                  <a:lnTo>
                    <a:pt x="15482" y="2168"/>
                  </a:lnTo>
                  <a:cubicBezTo>
                    <a:pt x="15510" y="2165"/>
                    <a:pt x="15491" y="2162"/>
                    <a:pt x="15504" y="2155"/>
                  </a:cubicBezTo>
                  <a:cubicBezTo>
                    <a:pt x="15516" y="2148"/>
                    <a:pt x="15526" y="2148"/>
                    <a:pt x="15539" y="2141"/>
                  </a:cubicBezTo>
                  <a:lnTo>
                    <a:pt x="15500" y="2103"/>
                  </a:lnTo>
                  <a:cubicBezTo>
                    <a:pt x="15496" y="2078"/>
                    <a:pt x="15494" y="2112"/>
                    <a:pt x="15491" y="2069"/>
                  </a:cubicBezTo>
                  <a:lnTo>
                    <a:pt x="15467" y="2069"/>
                  </a:lnTo>
                  <a:cubicBezTo>
                    <a:pt x="15472" y="2092"/>
                    <a:pt x="15475" y="2093"/>
                    <a:pt x="15475" y="2125"/>
                  </a:cubicBezTo>
                  <a:close/>
                  <a:moveTo>
                    <a:pt x="6927" y="1558"/>
                  </a:moveTo>
                  <a:cubicBezTo>
                    <a:pt x="6927" y="1602"/>
                    <a:pt x="6976" y="1572"/>
                    <a:pt x="7002" y="1568"/>
                  </a:cubicBezTo>
                  <a:cubicBezTo>
                    <a:pt x="7059" y="1559"/>
                    <a:pt x="7061" y="1584"/>
                    <a:pt x="7089" y="1542"/>
                  </a:cubicBezTo>
                  <a:cubicBezTo>
                    <a:pt x="7054" y="1525"/>
                    <a:pt x="7048" y="1541"/>
                    <a:pt x="7008" y="1542"/>
                  </a:cubicBezTo>
                  <a:cubicBezTo>
                    <a:pt x="6983" y="1543"/>
                    <a:pt x="6927" y="1533"/>
                    <a:pt x="6927" y="1558"/>
                  </a:cubicBezTo>
                  <a:close/>
                  <a:moveTo>
                    <a:pt x="19347" y="5496"/>
                  </a:moveTo>
                  <a:lnTo>
                    <a:pt x="19499" y="5491"/>
                  </a:lnTo>
                  <a:cubicBezTo>
                    <a:pt x="19513" y="5492"/>
                    <a:pt x="19529" y="5496"/>
                    <a:pt x="19550" y="5496"/>
                  </a:cubicBezTo>
                  <a:cubicBezTo>
                    <a:pt x="19548" y="5495"/>
                    <a:pt x="19546" y="5491"/>
                    <a:pt x="19545" y="5492"/>
                  </a:cubicBezTo>
                  <a:cubicBezTo>
                    <a:pt x="19545" y="5493"/>
                    <a:pt x="19542" y="5489"/>
                    <a:pt x="19541" y="5488"/>
                  </a:cubicBezTo>
                  <a:lnTo>
                    <a:pt x="19518" y="5463"/>
                  </a:lnTo>
                  <a:cubicBezTo>
                    <a:pt x="19441" y="5500"/>
                    <a:pt x="19326" y="5440"/>
                    <a:pt x="19326" y="5481"/>
                  </a:cubicBezTo>
                  <a:cubicBezTo>
                    <a:pt x="19327" y="5493"/>
                    <a:pt x="19329" y="5496"/>
                    <a:pt x="19347" y="5496"/>
                  </a:cubicBezTo>
                  <a:close/>
                  <a:moveTo>
                    <a:pt x="21835" y="3916"/>
                  </a:moveTo>
                  <a:cubicBezTo>
                    <a:pt x="21835" y="3928"/>
                    <a:pt x="21852" y="3952"/>
                    <a:pt x="21859" y="3964"/>
                  </a:cubicBezTo>
                  <a:cubicBezTo>
                    <a:pt x="21923" y="3947"/>
                    <a:pt x="21880" y="3960"/>
                    <a:pt x="21932" y="3964"/>
                  </a:cubicBezTo>
                  <a:cubicBezTo>
                    <a:pt x="21929" y="3934"/>
                    <a:pt x="21925" y="3924"/>
                    <a:pt x="21891" y="3924"/>
                  </a:cubicBezTo>
                  <a:lnTo>
                    <a:pt x="21891" y="3916"/>
                  </a:lnTo>
                  <a:cubicBezTo>
                    <a:pt x="21927" y="3916"/>
                    <a:pt x="21931" y="3901"/>
                    <a:pt x="21932" y="3900"/>
                  </a:cubicBezTo>
                  <a:cubicBezTo>
                    <a:pt x="21905" y="3900"/>
                    <a:pt x="21835" y="3890"/>
                    <a:pt x="21835" y="3916"/>
                  </a:cubicBezTo>
                  <a:close/>
                  <a:moveTo>
                    <a:pt x="18894" y="1979"/>
                  </a:moveTo>
                  <a:cubicBezTo>
                    <a:pt x="18843" y="1945"/>
                    <a:pt x="18843" y="1931"/>
                    <a:pt x="18756" y="1931"/>
                  </a:cubicBezTo>
                  <a:lnTo>
                    <a:pt x="18756" y="1947"/>
                  </a:lnTo>
                  <a:cubicBezTo>
                    <a:pt x="18793" y="1938"/>
                    <a:pt x="18777" y="1929"/>
                    <a:pt x="18796" y="1955"/>
                  </a:cubicBezTo>
                  <a:lnTo>
                    <a:pt x="18764" y="1955"/>
                  </a:lnTo>
                  <a:cubicBezTo>
                    <a:pt x="18785" y="1986"/>
                    <a:pt x="18786" y="1983"/>
                    <a:pt x="18814" y="1986"/>
                  </a:cubicBezTo>
                  <a:cubicBezTo>
                    <a:pt x="18858" y="1991"/>
                    <a:pt x="18864" y="1998"/>
                    <a:pt x="18894" y="1979"/>
                  </a:cubicBezTo>
                  <a:lnTo>
                    <a:pt x="18903" y="1995"/>
                  </a:lnTo>
                  <a:cubicBezTo>
                    <a:pt x="18948" y="1983"/>
                    <a:pt x="18918" y="1972"/>
                    <a:pt x="18999" y="1979"/>
                  </a:cubicBezTo>
                  <a:cubicBezTo>
                    <a:pt x="19076" y="1985"/>
                    <a:pt x="19067" y="1976"/>
                    <a:pt x="19096" y="1996"/>
                  </a:cubicBezTo>
                  <a:cubicBezTo>
                    <a:pt x="19123" y="1981"/>
                    <a:pt x="19111" y="1995"/>
                    <a:pt x="19129" y="1971"/>
                  </a:cubicBezTo>
                  <a:cubicBezTo>
                    <a:pt x="19090" y="1968"/>
                    <a:pt x="19122" y="1973"/>
                    <a:pt x="19072" y="1947"/>
                  </a:cubicBezTo>
                  <a:cubicBezTo>
                    <a:pt x="19053" y="1957"/>
                    <a:pt x="19051" y="1961"/>
                    <a:pt x="19023" y="1963"/>
                  </a:cubicBezTo>
                  <a:cubicBezTo>
                    <a:pt x="19018" y="1942"/>
                    <a:pt x="19024" y="1957"/>
                    <a:pt x="19015" y="1939"/>
                  </a:cubicBezTo>
                  <a:cubicBezTo>
                    <a:pt x="18982" y="1955"/>
                    <a:pt x="18906" y="1931"/>
                    <a:pt x="18894" y="1979"/>
                  </a:cubicBezTo>
                  <a:close/>
                  <a:moveTo>
                    <a:pt x="22337" y="3130"/>
                  </a:moveTo>
                  <a:cubicBezTo>
                    <a:pt x="22357" y="3120"/>
                    <a:pt x="22477" y="3128"/>
                    <a:pt x="22523" y="3106"/>
                  </a:cubicBezTo>
                  <a:cubicBezTo>
                    <a:pt x="22503" y="3078"/>
                    <a:pt x="22437" y="3075"/>
                    <a:pt x="22406" y="3094"/>
                  </a:cubicBezTo>
                  <a:cubicBezTo>
                    <a:pt x="22393" y="3102"/>
                    <a:pt x="22403" y="3100"/>
                    <a:pt x="22385" y="3105"/>
                  </a:cubicBezTo>
                  <a:cubicBezTo>
                    <a:pt x="22360" y="3113"/>
                    <a:pt x="22350" y="3099"/>
                    <a:pt x="22337" y="3130"/>
                  </a:cubicBezTo>
                  <a:close/>
                  <a:moveTo>
                    <a:pt x="22499" y="1129"/>
                  </a:moveTo>
                  <a:cubicBezTo>
                    <a:pt x="22457" y="1119"/>
                    <a:pt x="22474" y="1127"/>
                    <a:pt x="22443" y="1126"/>
                  </a:cubicBezTo>
                  <a:cubicBezTo>
                    <a:pt x="22415" y="1124"/>
                    <a:pt x="22413" y="1102"/>
                    <a:pt x="22402" y="1145"/>
                  </a:cubicBezTo>
                  <a:cubicBezTo>
                    <a:pt x="22441" y="1154"/>
                    <a:pt x="22450" y="1144"/>
                    <a:pt x="22487" y="1157"/>
                  </a:cubicBezTo>
                  <a:cubicBezTo>
                    <a:pt x="22518" y="1168"/>
                    <a:pt x="22485" y="1165"/>
                    <a:pt x="22525" y="1165"/>
                  </a:cubicBezTo>
                  <a:cubicBezTo>
                    <a:pt x="22550" y="1164"/>
                    <a:pt x="22547" y="1176"/>
                    <a:pt x="22556" y="1145"/>
                  </a:cubicBezTo>
                  <a:cubicBezTo>
                    <a:pt x="22523" y="1145"/>
                    <a:pt x="22530" y="1148"/>
                    <a:pt x="22507" y="1137"/>
                  </a:cubicBezTo>
                  <a:cubicBezTo>
                    <a:pt x="22522" y="1117"/>
                    <a:pt x="22518" y="1119"/>
                    <a:pt x="22548" y="1112"/>
                  </a:cubicBezTo>
                  <a:cubicBezTo>
                    <a:pt x="22536" y="1096"/>
                    <a:pt x="22551" y="1096"/>
                    <a:pt x="22507" y="1096"/>
                  </a:cubicBezTo>
                  <a:cubicBezTo>
                    <a:pt x="22493" y="1130"/>
                    <a:pt x="22513" y="1095"/>
                    <a:pt x="22499" y="1129"/>
                  </a:cubicBezTo>
                  <a:close/>
                  <a:moveTo>
                    <a:pt x="15394" y="2012"/>
                  </a:moveTo>
                  <a:cubicBezTo>
                    <a:pt x="15350" y="2011"/>
                    <a:pt x="15372" y="2008"/>
                    <a:pt x="15355" y="2002"/>
                  </a:cubicBezTo>
                  <a:cubicBezTo>
                    <a:pt x="15312" y="1988"/>
                    <a:pt x="15365" y="2004"/>
                    <a:pt x="15321" y="2004"/>
                  </a:cubicBezTo>
                  <a:cubicBezTo>
                    <a:pt x="15305" y="2004"/>
                    <a:pt x="15294" y="1993"/>
                    <a:pt x="15272" y="1987"/>
                  </a:cubicBezTo>
                  <a:cubicBezTo>
                    <a:pt x="15266" y="2012"/>
                    <a:pt x="15272" y="2005"/>
                    <a:pt x="15248" y="2012"/>
                  </a:cubicBezTo>
                  <a:cubicBezTo>
                    <a:pt x="15244" y="1969"/>
                    <a:pt x="15256" y="1997"/>
                    <a:pt x="15232" y="1987"/>
                  </a:cubicBezTo>
                  <a:cubicBezTo>
                    <a:pt x="15232" y="2061"/>
                    <a:pt x="15228" y="2037"/>
                    <a:pt x="15302" y="2040"/>
                  </a:cubicBezTo>
                  <a:lnTo>
                    <a:pt x="15394" y="2012"/>
                  </a:lnTo>
                  <a:close/>
                  <a:moveTo>
                    <a:pt x="13700" y="2320"/>
                  </a:moveTo>
                  <a:cubicBezTo>
                    <a:pt x="13711" y="2342"/>
                    <a:pt x="13715" y="2327"/>
                    <a:pt x="13676" y="2384"/>
                  </a:cubicBezTo>
                  <a:cubicBezTo>
                    <a:pt x="13716" y="2388"/>
                    <a:pt x="13734" y="2379"/>
                    <a:pt x="13781" y="2368"/>
                  </a:cubicBezTo>
                  <a:cubicBezTo>
                    <a:pt x="13773" y="2334"/>
                    <a:pt x="13772" y="2346"/>
                    <a:pt x="13789" y="2320"/>
                  </a:cubicBezTo>
                  <a:cubicBezTo>
                    <a:pt x="13771" y="2319"/>
                    <a:pt x="13758" y="2315"/>
                    <a:pt x="13749" y="2315"/>
                  </a:cubicBezTo>
                  <a:cubicBezTo>
                    <a:pt x="13740" y="2315"/>
                    <a:pt x="13721" y="2320"/>
                    <a:pt x="13700" y="2320"/>
                  </a:cubicBezTo>
                  <a:close/>
                  <a:moveTo>
                    <a:pt x="22402" y="4831"/>
                  </a:moveTo>
                  <a:cubicBezTo>
                    <a:pt x="22433" y="4831"/>
                    <a:pt x="22466" y="4824"/>
                    <a:pt x="22487" y="4812"/>
                  </a:cubicBezTo>
                  <a:cubicBezTo>
                    <a:pt x="22491" y="4809"/>
                    <a:pt x="22500" y="4802"/>
                    <a:pt x="22501" y="4801"/>
                  </a:cubicBezTo>
                  <a:lnTo>
                    <a:pt x="22564" y="4775"/>
                  </a:lnTo>
                  <a:cubicBezTo>
                    <a:pt x="22534" y="4733"/>
                    <a:pt x="22554" y="4800"/>
                    <a:pt x="22459" y="4774"/>
                  </a:cubicBezTo>
                  <a:cubicBezTo>
                    <a:pt x="22428" y="4766"/>
                    <a:pt x="22448" y="4766"/>
                    <a:pt x="22418" y="4758"/>
                  </a:cubicBezTo>
                  <a:cubicBezTo>
                    <a:pt x="22430" y="4785"/>
                    <a:pt x="22428" y="4766"/>
                    <a:pt x="22419" y="4791"/>
                  </a:cubicBezTo>
                  <a:cubicBezTo>
                    <a:pt x="22415" y="4800"/>
                    <a:pt x="22406" y="4823"/>
                    <a:pt x="22402" y="4831"/>
                  </a:cubicBezTo>
                  <a:close/>
                  <a:moveTo>
                    <a:pt x="21430" y="4669"/>
                  </a:moveTo>
                  <a:cubicBezTo>
                    <a:pt x="21430" y="4688"/>
                    <a:pt x="21427" y="4679"/>
                    <a:pt x="21421" y="4702"/>
                  </a:cubicBezTo>
                  <a:cubicBezTo>
                    <a:pt x="21471" y="4702"/>
                    <a:pt x="21465" y="4711"/>
                    <a:pt x="21502" y="4702"/>
                  </a:cubicBezTo>
                  <a:lnTo>
                    <a:pt x="21505" y="4695"/>
                  </a:lnTo>
                  <a:cubicBezTo>
                    <a:pt x="21505" y="4695"/>
                    <a:pt x="21506" y="4692"/>
                    <a:pt x="21506" y="4691"/>
                  </a:cubicBezTo>
                  <a:lnTo>
                    <a:pt x="21519" y="4661"/>
                  </a:lnTo>
                  <a:cubicBezTo>
                    <a:pt x="21510" y="4657"/>
                    <a:pt x="21504" y="4656"/>
                    <a:pt x="21496" y="4652"/>
                  </a:cubicBezTo>
                  <a:cubicBezTo>
                    <a:pt x="21484" y="4646"/>
                    <a:pt x="21475" y="4637"/>
                    <a:pt x="21470" y="4637"/>
                  </a:cubicBezTo>
                  <a:cubicBezTo>
                    <a:pt x="21433" y="4637"/>
                    <a:pt x="21434" y="4651"/>
                    <a:pt x="21405" y="4637"/>
                  </a:cubicBezTo>
                  <a:cubicBezTo>
                    <a:pt x="21411" y="4653"/>
                    <a:pt x="21408" y="4644"/>
                    <a:pt x="21414" y="4652"/>
                  </a:cubicBezTo>
                  <a:cubicBezTo>
                    <a:pt x="21418" y="4657"/>
                    <a:pt x="21430" y="4658"/>
                    <a:pt x="21430" y="4669"/>
                  </a:cubicBezTo>
                  <a:close/>
                  <a:moveTo>
                    <a:pt x="7405" y="1526"/>
                  </a:moveTo>
                  <a:cubicBezTo>
                    <a:pt x="7441" y="1533"/>
                    <a:pt x="7459" y="1531"/>
                    <a:pt x="7508" y="1529"/>
                  </a:cubicBezTo>
                  <a:cubicBezTo>
                    <a:pt x="7569" y="1527"/>
                    <a:pt x="7595" y="1548"/>
                    <a:pt x="7608" y="1493"/>
                  </a:cubicBezTo>
                  <a:cubicBezTo>
                    <a:pt x="7558" y="1493"/>
                    <a:pt x="7541" y="1499"/>
                    <a:pt x="7502" y="1501"/>
                  </a:cubicBezTo>
                  <a:cubicBezTo>
                    <a:pt x="7433" y="1505"/>
                    <a:pt x="7421" y="1505"/>
                    <a:pt x="7405" y="1526"/>
                  </a:cubicBezTo>
                  <a:close/>
                  <a:moveTo>
                    <a:pt x="13749" y="5698"/>
                  </a:moveTo>
                  <a:lnTo>
                    <a:pt x="13749" y="5739"/>
                  </a:lnTo>
                  <a:cubicBezTo>
                    <a:pt x="13808" y="5753"/>
                    <a:pt x="13745" y="5737"/>
                    <a:pt x="13822" y="5738"/>
                  </a:cubicBezTo>
                  <a:cubicBezTo>
                    <a:pt x="13868" y="5738"/>
                    <a:pt x="13864" y="5718"/>
                    <a:pt x="13903" y="5715"/>
                  </a:cubicBezTo>
                  <a:lnTo>
                    <a:pt x="13903" y="5698"/>
                  </a:lnTo>
                  <a:cubicBezTo>
                    <a:pt x="13846" y="5685"/>
                    <a:pt x="13834" y="5706"/>
                    <a:pt x="13805" y="5703"/>
                  </a:cubicBezTo>
                  <a:cubicBezTo>
                    <a:pt x="13766" y="5698"/>
                    <a:pt x="13828" y="5690"/>
                    <a:pt x="13749" y="5698"/>
                  </a:cubicBezTo>
                  <a:close/>
                  <a:moveTo>
                    <a:pt x="14745" y="5682"/>
                  </a:moveTo>
                  <a:cubicBezTo>
                    <a:pt x="14780" y="5729"/>
                    <a:pt x="14805" y="5661"/>
                    <a:pt x="14827" y="5715"/>
                  </a:cubicBezTo>
                  <a:cubicBezTo>
                    <a:pt x="14879" y="5678"/>
                    <a:pt x="14845" y="5710"/>
                    <a:pt x="14899" y="5715"/>
                  </a:cubicBezTo>
                  <a:cubicBezTo>
                    <a:pt x="14891" y="5695"/>
                    <a:pt x="14901" y="5708"/>
                    <a:pt x="14875" y="5690"/>
                  </a:cubicBezTo>
                  <a:cubicBezTo>
                    <a:pt x="14888" y="5687"/>
                    <a:pt x="14893" y="5685"/>
                    <a:pt x="14899" y="5686"/>
                  </a:cubicBezTo>
                  <a:cubicBezTo>
                    <a:pt x="14931" y="5694"/>
                    <a:pt x="14910" y="5690"/>
                    <a:pt x="14916" y="5706"/>
                  </a:cubicBezTo>
                  <a:cubicBezTo>
                    <a:pt x="14942" y="5698"/>
                    <a:pt x="14915" y="5692"/>
                    <a:pt x="14956" y="5682"/>
                  </a:cubicBezTo>
                  <a:cubicBezTo>
                    <a:pt x="14936" y="5653"/>
                    <a:pt x="14913" y="5669"/>
                    <a:pt x="14836" y="5671"/>
                  </a:cubicBezTo>
                  <a:cubicBezTo>
                    <a:pt x="14807" y="5672"/>
                    <a:pt x="14765" y="5673"/>
                    <a:pt x="14745" y="5682"/>
                  </a:cubicBezTo>
                  <a:close/>
                  <a:moveTo>
                    <a:pt x="17849" y="2328"/>
                  </a:moveTo>
                  <a:cubicBezTo>
                    <a:pt x="17895" y="2328"/>
                    <a:pt x="17891" y="2328"/>
                    <a:pt x="17921" y="2312"/>
                  </a:cubicBezTo>
                  <a:lnTo>
                    <a:pt x="17912" y="2360"/>
                  </a:lnTo>
                  <a:cubicBezTo>
                    <a:pt x="17939" y="2341"/>
                    <a:pt x="17922" y="2340"/>
                    <a:pt x="17944" y="2326"/>
                  </a:cubicBezTo>
                  <a:cubicBezTo>
                    <a:pt x="17974" y="2306"/>
                    <a:pt x="17961" y="2338"/>
                    <a:pt x="17986" y="2303"/>
                  </a:cubicBezTo>
                  <a:lnTo>
                    <a:pt x="17930" y="2303"/>
                  </a:lnTo>
                  <a:cubicBezTo>
                    <a:pt x="17936" y="2298"/>
                    <a:pt x="17931" y="2297"/>
                    <a:pt x="17943" y="2293"/>
                  </a:cubicBezTo>
                  <a:cubicBezTo>
                    <a:pt x="17962" y="2285"/>
                    <a:pt x="17947" y="2289"/>
                    <a:pt x="17970" y="2287"/>
                  </a:cubicBezTo>
                  <a:cubicBezTo>
                    <a:pt x="17943" y="2251"/>
                    <a:pt x="17864" y="2261"/>
                    <a:pt x="17849" y="2328"/>
                  </a:cubicBezTo>
                  <a:close/>
                  <a:moveTo>
                    <a:pt x="18343" y="1607"/>
                  </a:moveTo>
                  <a:cubicBezTo>
                    <a:pt x="18344" y="1607"/>
                    <a:pt x="18346" y="1606"/>
                    <a:pt x="18346" y="1608"/>
                  </a:cubicBezTo>
                  <a:lnTo>
                    <a:pt x="18365" y="1610"/>
                  </a:lnTo>
                  <a:cubicBezTo>
                    <a:pt x="18380" y="1611"/>
                    <a:pt x="18376" y="1613"/>
                    <a:pt x="18399" y="1615"/>
                  </a:cubicBezTo>
                  <a:lnTo>
                    <a:pt x="18416" y="1583"/>
                  </a:lnTo>
                  <a:cubicBezTo>
                    <a:pt x="18424" y="1585"/>
                    <a:pt x="18459" y="1620"/>
                    <a:pt x="18464" y="1558"/>
                  </a:cubicBezTo>
                  <a:cubicBezTo>
                    <a:pt x="18407" y="1545"/>
                    <a:pt x="18447" y="1569"/>
                    <a:pt x="18408" y="1559"/>
                  </a:cubicBezTo>
                  <a:cubicBezTo>
                    <a:pt x="18399" y="1556"/>
                    <a:pt x="18398" y="1553"/>
                    <a:pt x="18377" y="1548"/>
                  </a:cubicBezTo>
                  <a:cubicBezTo>
                    <a:pt x="18365" y="1545"/>
                    <a:pt x="18356" y="1542"/>
                    <a:pt x="18335" y="1542"/>
                  </a:cubicBezTo>
                  <a:cubicBezTo>
                    <a:pt x="18347" y="1576"/>
                    <a:pt x="18352" y="1549"/>
                    <a:pt x="18343" y="1590"/>
                  </a:cubicBezTo>
                  <a:cubicBezTo>
                    <a:pt x="18339" y="1610"/>
                    <a:pt x="18336" y="1592"/>
                    <a:pt x="18343" y="1607"/>
                  </a:cubicBezTo>
                  <a:close/>
                  <a:moveTo>
                    <a:pt x="17921" y="4791"/>
                  </a:moveTo>
                  <a:lnTo>
                    <a:pt x="17942" y="4861"/>
                  </a:lnTo>
                  <a:cubicBezTo>
                    <a:pt x="17959" y="4901"/>
                    <a:pt x="17986" y="4876"/>
                    <a:pt x="17988" y="4875"/>
                  </a:cubicBezTo>
                  <a:lnTo>
                    <a:pt x="17985" y="4840"/>
                  </a:lnTo>
                  <a:cubicBezTo>
                    <a:pt x="17965" y="4829"/>
                    <a:pt x="17978" y="4832"/>
                    <a:pt x="17946" y="4831"/>
                  </a:cubicBezTo>
                  <a:cubicBezTo>
                    <a:pt x="17965" y="4805"/>
                    <a:pt x="17973" y="4826"/>
                    <a:pt x="18035" y="4831"/>
                  </a:cubicBezTo>
                  <a:cubicBezTo>
                    <a:pt x="18017" y="4806"/>
                    <a:pt x="18040" y="4818"/>
                    <a:pt x="18002" y="4815"/>
                  </a:cubicBezTo>
                  <a:cubicBezTo>
                    <a:pt x="18009" y="4791"/>
                    <a:pt x="18006" y="4802"/>
                    <a:pt x="18019" y="4783"/>
                  </a:cubicBezTo>
                  <a:cubicBezTo>
                    <a:pt x="17979" y="4783"/>
                    <a:pt x="17979" y="4780"/>
                    <a:pt x="17954" y="4767"/>
                  </a:cubicBezTo>
                  <a:lnTo>
                    <a:pt x="17921" y="4791"/>
                  </a:lnTo>
                  <a:close/>
                  <a:moveTo>
                    <a:pt x="14324" y="5706"/>
                  </a:moveTo>
                  <a:cubicBezTo>
                    <a:pt x="14304" y="5695"/>
                    <a:pt x="14309" y="5698"/>
                    <a:pt x="14276" y="5698"/>
                  </a:cubicBezTo>
                  <a:lnTo>
                    <a:pt x="14276" y="5723"/>
                  </a:lnTo>
                  <a:cubicBezTo>
                    <a:pt x="14297" y="5728"/>
                    <a:pt x="14285" y="5720"/>
                    <a:pt x="14292" y="5739"/>
                  </a:cubicBezTo>
                  <a:cubicBezTo>
                    <a:pt x="14337" y="5735"/>
                    <a:pt x="14313" y="5719"/>
                    <a:pt x="14365" y="5715"/>
                  </a:cubicBezTo>
                  <a:lnTo>
                    <a:pt x="14365" y="5731"/>
                  </a:lnTo>
                  <a:cubicBezTo>
                    <a:pt x="14423" y="5692"/>
                    <a:pt x="14388" y="5745"/>
                    <a:pt x="14446" y="5706"/>
                  </a:cubicBezTo>
                  <a:cubicBezTo>
                    <a:pt x="14442" y="5697"/>
                    <a:pt x="14440" y="5684"/>
                    <a:pt x="14421" y="5678"/>
                  </a:cubicBezTo>
                  <a:lnTo>
                    <a:pt x="14381" y="5666"/>
                  </a:lnTo>
                  <a:cubicBezTo>
                    <a:pt x="14347" y="5666"/>
                    <a:pt x="14333" y="5690"/>
                    <a:pt x="14324" y="5706"/>
                  </a:cubicBezTo>
                  <a:close/>
                  <a:moveTo>
                    <a:pt x="15070" y="2320"/>
                  </a:moveTo>
                  <a:lnTo>
                    <a:pt x="15029" y="2320"/>
                  </a:lnTo>
                  <a:cubicBezTo>
                    <a:pt x="15046" y="2343"/>
                    <a:pt x="15028" y="2335"/>
                    <a:pt x="15070" y="2336"/>
                  </a:cubicBezTo>
                  <a:lnTo>
                    <a:pt x="15086" y="2336"/>
                  </a:lnTo>
                  <a:cubicBezTo>
                    <a:pt x="15104" y="2348"/>
                    <a:pt x="15096" y="2337"/>
                    <a:pt x="15102" y="2360"/>
                  </a:cubicBezTo>
                  <a:cubicBezTo>
                    <a:pt x="15179" y="2342"/>
                    <a:pt x="15132" y="2359"/>
                    <a:pt x="15161" y="2363"/>
                  </a:cubicBezTo>
                  <a:cubicBezTo>
                    <a:pt x="15173" y="2365"/>
                    <a:pt x="15177" y="2359"/>
                    <a:pt x="15194" y="2356"/>
                  </a:cubicBezTo>
                  <a:cubicBezTo>
                    <a:pt x="15231" y="2350"/>
                    <a:pt x="15203" y="2358"/>
                    <a:pt x="15223" y="2356"/>
                  </a:cubicBezTo>
                  <a:cubicBezTo>
                    <a:pt x="15267" y="2351"/>
                    <a:pt x="15201" y="2344"/>
                    <a:pt x="15280" y="2344"/>
                  </a:cubicBezTo>
                  <a:lnTo>
                    <a:pt x="15280" y="2320"/>
                  </a:lnTo>
                  <a:lnTo>
                    <a:pt x="15086" y="2328"/>
                  </a:lnTo>
                  <a:cubicBezTo>
                    <a:pt x="15078" y="2308"/>
                    <a:pt x="15080" y="2321"/>
                    <a:pt x="15086" y="2295"/>
                  </a:cubicBezTo>
                  <a:lnTo>
                    <a:pt x="15070" y="2320"/>
                  </a:lnTo>
                  <a:close/>
                  <a:moveTo>
                    <a:pt x="20579" y="3405"/>
                  </a:moveTo>
                  <a:cubicBezTo>
                    <a:pt x="20652" y="3405"/>
                    <a:pt x="20579" y="3381"/>
                    <a:pt x="20676" y="3389"/>
                  </a:cubicBezTo>
                  <a:cubicBezTo>
                    <a:pt x="20667" y="3428"/>
                    <a:pt x="20671" y="3402"/>
                    <a:pt x="20676" y="3413"/>
                  </a:cubicBezTo>
                  <a:cubicBezTo>
                    <a:pt x="20718" y="3404"/>
                    <a:pt x="20690" y="3410"/>
                    <a:pt x="20733" y="3413"/>
                  </a:cubicBezTo>
                  <a:cubicBezTo>
                    <a:pt x="20738" y="3366"/>
                    <a:pt x="20783" y="3387"/>
                    <a:pt x="20672" y="3361"/>
                  </a:cubicBezTo>
                  <a:cubicBezTo>
                    <a:pt x="20612" y="3347"/>
                    <a:pt x="20621" y="3370"/>
                    <a:pt x="20563" y="3357"/>
                  </a:cubicBezTo>
                  <a:cubicBezTo>
                    <a:pt x="20563" y="3389"/>
                    <a:pt x="20566" y="3387"/>
                    <a:pt x="20579" y="3405"/>
                  </a:cubicBezTo>
                  <a:close/>
                  <a:moveTo>
                    <a:pt x="21259" y="3916"/>
                  </a:moveTo>
                  <a:cubicBezTo>
                    <a:pt x="21284" y="3916"/>
                    <a:pt x="21272" y="3905"/>
                    <a:pt x="21318" y="3915"/>
                  </a:cubicBezTo>
                  <a:cubicBezTo>
                    <a:pt x="21392" y="3933"/>
                    <a:pt x="21378" y="3913"/>
                    <a:pt x="21389" y="3867"/>
                  </a:cubicBezTo>
                  <a:cubicBezTo>
                    <a:pt x="21362" y="3865"/>
                    <a:pt x="21369" y="3864"/>
                    <a:pt x="21345" y="3863"/>
                  </a:cubicBezTo>
                  <a:cubicBezTo>
                    <a:pt x="21339" y="3862"/>
                    <a:pt x="21326" y="3861"/>
                    <a:pt x="21323" y="3861"/>
                  </a:cubicBezTo>
                  <a:cubicBezTo>
                    <a:pt x="21303" y="3866"/>
                    <a:pt x="21316" y="3855"/>
                    <a:pt x="21308" y="3875"/>
                  </a:cubicBezTo>
                  <a:cubicBezTo>
                    <a:pt x="21276" y="3875"/>
                    <a:pt x="21278" y="3872"/>
                    <a:pt x="21259" y="3859"/>
                  </a:cubicBezTo>
                  <a:cubicBezTo>
                    <a:pt x="21253" y="3872"/>
                    <a:pt x="21231" y="3916"/>
                    <a:pt x="21259" y="3916"/>
                  </a:cubicBezTo>
                  <a:close/>
                  <a:moveTo>
                    <a:pt x="17273" y="2328"/>
                  </a:moveTo>
                  <a:lnTo>
                    <a:pt x="17273" y="2344"/>
                  </a:lnTo>
                  <a:cubicBezTo>
                    <a:pt x="17315" y="2345"/>
                    <a:pt x="17297" y="2337"/>
                    <a:pt x="17314" y="2360"/>
                  </a:cubicBezTo>
                  <a:cubicBezTo>
                    <a:pt x="17284" y="2367"/>
                    <a:pt x="17277" y="2376"/>
                    <a:pt x="17241" y="2376"/>
                  </a:cubicBezTo>
                  <a:lnTo>
                    <a:pt x="17241" y="2393"/>
                  </a:lnTo>
                  <a:cubicBezTo>
                    <a:pt x="17276" y="2393"/>
                    <a:pt x="17271" y="2401"/>
                    <a:pt x="17330" y="2401"/>
                  </a:cubicBezTo>
                  <a:cubicBezTo>
                    <a:pt x="17361" y="2401"/>
                    <a:pt x="17333" y="2403"/>
                    <a:pt x="17354" y="2393"/>
                  </a:cubicBezTo>
                  <a:cubicBezTo>
                    <a:pt x="17346" y="2371"/>
                    <a:pt x="17371" y="2377"/>
                    <a:pt x="17322" y="2376"/>
                  </a:cubicBezTo>
                  <a:lnTo>
                    <a:pt x="17322" y="2352"/>
                  </a:lnTo>
                  <a:cubicBezTo>
                    <a:pt x="17343" y="2346"/>
                    <a:pt x="17329" y="2353"/>
                    <a:pt x="17346" y="2344"/>
                  </a:cubicBezTo>
                  <a:cubicBezTo>
                    <a:pt x="17341" y="2323"/>
                    <a:pt x="17349" y="2335"/>
                    <a:pt x="17330" y="2328"/>
                  </a:cubicBezTo>
                  <a:cubicBezTo>
                    <a:pt x="17346" y="2306"/>
                    <a:pt x="17358" y="2314"/>
                    <a:pt x="17362" y="2263"/>
                  </a:cubicBezTo>
                  <a:cubicBezTo>
                    <a:pt x="17318" y="2273"/>
                    <a:pt x="17338" y="2270"/>
                    <a:pt x="17317" y="2298"/>
                  </a:cubicBezTo>
                  <a:cubicBezTo>
                    <a:pt x="17301" y="2320"/>
                    <a:pt x="17290" y="2323"/>
                    <a:pt x="17273" y="2328"/>
                  </a:cubicBezTo>
                  <a:close/>
                  <a:moveTo>
                    <a:pt x="17063" y="1850"/>
                  </a:moveTo>
                  <a:cubicBezTo>
                    <a:pt x="17063" y="1902"/>
                    <a:pt x="17081" y="1904"/>
                    <a:pt x="17030" y="1930"/>
                  </a:cubicBezTo>
                  <a:lnTo>
                    <a:pt x="17019" y="1936"/>
                  </a:lnTo>
                  <a:cubicBezTo>
                    <a:pt x="17018" y="1936"/>
                    <a:pt x="17016" y="1938"/>
                    <a:pt x="17014" y="1939"/>
                  </a:cubicBezTo>
                  <a:cubicBezTo>
                    <a:pt x="17048" y="1947"/>
                    <a:pt x="17036" y="1949"/>
                    <a:pt x="17063" y="1931"/>
                  </a:cubicBezTo>
                  <a:cubicBezTo>
                    <a:pt x="17076" y="1950"/>
                    <a:pt x="17072" y="1939"/>
                    <a:pt x="17079" y="1963"/>
                  </a:cubicBezTo>
                  <a:lnTo>
                    <a:pt x="17136" y="1923"/>
                  </a:lnTo>
                  <a:cubicBezTo>
                    <a:pt x="17104" y="1920"/>
                    <a:pt x="17111" y="1911"/>
                    <a:pt x="17087" y="1923"/>
                  </a:cubicBezTo>
                  <a:cubicBezTo>
                    <a:pt x="17093" y="1907"/>
                    <a:pt x="17090" y="1916"/>
                    <a:pt x="17096" y="1907"/>
                  </a:cubicBezTo>
                  <a:lnTo>
                    <a:pt x="17107" y="1894"/>
                  </a:lnTo>
                  <a:cubicBezTo>
                    <a:pt x="17108" y="1893"/>
                    <a:pt x="17109" y="1890"/>
                    <a:pt x="17110" y="1889"/>
                  </a:cubicBezTo>
                  <a:lnTo>
                    <a:pt x="17136" y="1850"/>
                  </a:lnTo>
                  <a:cubicBezTo>
                    <a:pt x="17108" y="1835"/>
                    <a:pt x="17128" y="1866"/>
                    <a:pt x="17090" y="1831"/>
                  </a:cubicBezTo>
                  <a:cubicBezTo>
                    <a:pt x="17077" y="1819"/>
                    <a:pt x="17089" y="1824"/>
                    <a:pt x="17071" y="1817"/>
                  </a:cubicBezTo>
                  <a:cubicBezTo>
                    <a:pt x="17066" y="1839"/>
                    <a:pt x="17063" y="1833"/>
                    <a:pt x="17063" y="1850"/>
                  </a:cubicBezTo>
                  <a:close/>
                  <a:moveTo>
                    <a:pt x="20158" y="4645"/>
                  </a:moveTo>
                  <a:lnTo>
                    <a:pt x="20093" y="4655"/>
                  </a:lnTo>
                  <a:cubicBezTo>
                    <a:pt x="20114" y="4682"/>
                    <a:pt x="20110" y="4672"/>
                    <a:pt x="20135" y="4671"/>
                  </a:cubicBezTo>
                  <a:cubicBezTo>
                    <a:pt x="20182" y="4670"/>
                    <a:pt x="20160" y="4687"/>
                    <a:pt x="20209" y="4664"/>
                  </a:cubicBezTo>
                  <a:lnTo>
                    <a:pt x="20245" y="4642"/>
                  </a:lnTo>
                  <a:cubicBezTo>
                    <a:pt x="20256" y="4633"/>
                    <a:pt x="20238" y="4664"/>
                    <a:pt x="20259" y="4626"/>
                  </a:cubicBezTo>
                  <a:cubicBezTo>
                    <a:pt x="20273" y="4599"/>
                    <a:pt x="20264" y="4624"/>
                    <a:pt x="20271" y="4596"/>
                  </a:cubicBezTo>
                  <a:cubicBezTo>
                    <a:pt x="20234" y="4610"/>
                    <a:pt x="20269" y="4596"/>
                    <a:pt x="20248" y="4614"/>
                  </a:cubicBezTo>
                  <a:cubicBezTo>
                    <a:pt x="20220" y="4638"/>
                    <a:pt x="20197" y="4631"/>
                    <a:pt x="20196" y="4620"/>
                  </a:cubicBezTo>
                  <a:cubicBezTo>
                    <a:pt x="20192" y="4594"/>
                    <a:pt x="20175" y="4630"/>
                    <a:pt x="20209" y="4608"/>
                  </a:cubicBezTo>
                  <a:cubicBezTo>
                    <a:pt x="20210" y="4607"/>
                    <a:pt x="20212" y="4606"/>
                    <a:pt x="20214" y="4605"/>
                  </a:cubicBezTo>
                  <a:cubicBezTo>
                    <a:pt x="20195" y="4600"/>
                    <a:pt x="20182" y="4596"/>
                    <a:pt x="20166" y="4588"/>
                  </a:cubicBezTo>
                  <a:cubicBezTo>
                    <a:pt x="20144" y="4620"/>
                    <a:pt x="20137" y="4607"/>
                    <a:pt x="20158" y="4645"/>
                  </a:cubicBezTo>
                  <a:close/>
                  <a:moveTo>
                    <a:pt x="17500" y="2287"/>
                  </a:moveTo>
                  <a:cubicBezTo>
                    <a:pt x="17517" y="2351"/>
                    <a:pt x="17546" y="2272"/>
                    <a:pt x="17533" y="2336"/>
                  </a:cubicBezTo>
                  <a:lnTo>
                    <a:pt x="17597" y="2336"/>
                  </a:lnTo>
                  <a:cubicBezTo>
                    <a:pt x="17580" y="2312"/>
                    <a:pt x="17591" y="2320"/>
                    <a:pt x="17549" y="2320"/>
                  </a:cubicBezTo>
                  <a:cubicBezTo>
                    <a:pt x="17555" y="2306"/>
                    <a:pt x="17551" y="2312"/>
                    <a:pt x="17555" y="2301"/>
                  </a:cubicBezTo>
                  <a:cubicBezTo>
                    <a:pt x="17575" y="2240"/>
                    <a:pt x="17577" y="2287"/>
                    <a:pt x="17581" y="2239"/>
                  </a:cubicBezTo>
                  <a:cubicBezTo>
                    <a:pt x="17554" y="2250"/>
                    <a:pt x="17522" y="2222"/>
                    <a:pt x="17488" y="2251"/>
                  </a:cubicBezTo>
                  <a:lnTo>
                    <a:pt x="17471" y="2275"/>
                  </a:lnTo>
                  <a:cubicBezTo>
                    <a:pt x="17470" y="2277"/>
                    <a:pt x="17469" y="2279"/>
                    <a:pt x="17468" y="2280"/>
                  </a:cubicBezTo>
                  <a:cubicBezTo>
                    <a:pt x="17450" y="2308"/>
                    <a:pt x="17442" y="2289"/>
                    <a:pt x="17459" y="2306"/>
                  </a:cubicBezTo>
                  <a:cubicBezTo>
                    <a:pt x="17473" y="2320"/>
                    <a:pt x="17483" y="2299"/>
                    <a:pt x="17500" y="2287"/>
                  </a:cubicBezTo>
                  <a:close/>
                  <a:moveTo>
                    <a:pt x="16860" y="4993"/>
                  </a:moveTo>
                  <a:cubicBezTo>
                    <a:pt x="16826" y="4979"/>
                    <a:pt x="16858" y="5010"/>
                    <a:pt x="16787" y="5010"/>
                  </a:cubicBezTo>
                  <a:cubicBezTo>
                    <a:pt x="16805" y="5035"/>
                    <a:pt x="16786" y="5025"/>
                    <a:pt x="16834" y="5024"/>
                  </a:cubicBezTo>
                  <a:lnTo>
                    <a:pt x="16852" y="5024"/>
                  </a:lnTo>
                  <a:cubicBezTo>
                    <a:pt x="16870" y="5023"/>
                    <a:pt x="16867" y="5022"/>
                    <a:pt x="16886" y="5019"/>
                  </a:cubicBezTo>
                  <a:cubicBezTo>
                    <a:pt x="16947" y="5009"/>
                    <a:pt x="16961" y="5021"/>
                    <a:pt x="16982" y="4993"/>
                  </a:cubicBezTo>
                  <a:cubicBezTo>
                    <a:pt x="16959" y="4963"/>
                    <a:pt x="16985" y="4993"/>
                    <a:pt x="16909" y="4960"/>
                  </a:cubicBezTo>
                  <a:cubicBezTo>
                    <a:pt x="16909" y="4960"/>
                    <a:pt x="16885" y="4944"/>
                    <a:pt x="16864" y="4956"/>
                  </a:cubicBezTo>
                  <a:cubicBezTo>
                    <a:pt x="16843" y="4968"/>
                    <a:pt x="16854" y="4967"/>
                    <a:pt x="16860" y="4993"/>
                  </a:cubicBezTo>
                  <a:close/>
                  <a:moveTo>
                    <a:pt x="559" y="2028"/>
                  </a:moveTo>
                  <a:cubicBezTo>
                    <a:pt x="559" y="2094"/>
                    <a:pt x="586" y="2097"/>
                    <a:pt x="543" y="2109"/>
                  </a:cubicBezTo>
                  <a:cubicBezTo>
                    <a:pt x="549" y="2134"/>
                    <a:pt x="554" y="2135"/>
                    <a:pt x="543" y="2158"/>
                  </a:cubicBezTo>
                  <a:cubicBezTo>
                    <a:pt x="590" y="2157"/>
                    <a:pt x="588" y="2145"/>
                    <a:pt x="609" y="2102"/>
                  </a:cubicBezTo>
                  <a:cubicBezTo>
                    <a:pt x="609" y="2102"/>
                    <a:pt x="615" y="2091"/>
                    <a:pt x="617" y="2086"/>
                  </a:cubicBezTo>
                  <a:cubicBezTo>
                    <a:pt x="631" y="2059"/>
                    <a:pt x="632" y="2078"/>
                    <a:pt x="632" y="2044"/>
                  </a:cubicBezTo>
                  <a:cubicBezTo>
                    <a:pt x="632" y="1996"/>
                    <a:pt x="587" y="2021"/>
                    <a:pt x="559" y="2028"/>
                  </a:cubicBezTo>
                  <a:close/>
                  <a:moveTo>
                    <a:pt x="16722" y="2506"/>
                  </a:moveTo>
                  <a:cubicBezTo>
                    <a:pt x="16738" y="2538"/>
                    <a:pt x="16725" y="2536"/>
                    <a:pt x="16722" y="2571"/>
                  </a:cubicBezTo>
                  <a:lnTo>
                    <a:pt x="16797" y="2552"/>
                  </a:lnTo>
                  <a:cubicBezTo>
                    <a:pt x="16819" y="2546"/>
                    <a:pt x="16812" y="2557"/>
                    <a:pt x="16820" y="2530"/>
                  </a:cubicBezTo>
                  <a:cubicBezTo>
                    <a:pt x="16829" y="2535"/>
                    <a:pt x="16847" y="2539"/>
                    <a:pt x="16852" y="2543"/>
                  </a:cubicBezTo>
                  <a:cubicBezTo>
                    <a:pt x="16873" y="2556"/>
                    <a:pt x="16832" y="2551"/>
                    <a:pt x="16876" y="2555"/>
                  </a:cubicBezTo>
                  <a:lnTo>
                    <a:pt x="16880" y="2514"/>
                  </a:lnTo>
                  <a:cubicBezTo>
                    <a:pt x="16897" y="2522"/>
                    <a:pt x="16885" y="2518"/>
                    <a:pt x="16892" y="2522"/>
                  </a:cubicBezTo>
                  <a:cubicBezTo>
                    <a:pt x="16900" y="2526"/>
                    <a:pt x="16888" y="2523"/>
                    <a:pt x="16909" y="2530"/>
                  </a:cubicBezTo>
                  <a:lnTo>
                    <a:pt x="16909" y="2498"/>
                  </a:lnTo>
                  <a:lnTo>
                    <a:pt x="16825" y="2507"/>
                  </a:lnTo>
                  <a:cubicBezTo>
                    <a:pt x="16801" y="2500"/>
                    <a:pt x="16838" y="2505"/>
                    <a:pt x="16810" y="2500"/>
                  </a:cubicBezTo>
                  <a:lnTo>
                    <a:pt x="16722" y="2506"/>
                  </a:lnTo>
                  <a:close/>
                  <a:moveTo>
                    <a:pt x="19202" y="2644"/>
                  </a:moveTo>
                  <a:cubicBezTo>
                    <a:pt x="19230" y="2658"/>
                    <a:pt x="19467" y="2680"/>
                    <a:pt x="19514" y="2682"/>
                  </a:cubicBezTo>
                  <a:lnTo>
                    <a:pt x="19599" y="2684"/>
                  </a:lnTo>
                  <a:cubicBezTo>
                    <a:pt x="19575" y="2652"/>
                    <a:pt x="19612" y="2689"/>
                    <a:pt x="19531" y="2665"/>
                  </a:cubicBezTo>
                  <a:cubicBezTo>
                    <a:pt x="19478" y="2649"/>
                    <a:pt x="19506" y="2658"/>
                    <a:pt x="19469" y="2668"/>
                  </a:cubicBezTo>
                  <a:cubicBezTo>
                    <a:pt x="19486" y="2642"/>
                    <a:pt x="19482" y="2662"/>
                    <a:pt x="19485" y="2628"/>
                  </a:cubicBezTo>
                  <a:lnTo>
                    <a:pt x="19453" y="2660"/>
                  </a:lnTo>
                  <a:cubicBezTo>
                    <a:pt x="19424" y="2646"/>
                    <a:pt x="19391" y="2635"/>
                    <a:pt x="19355" y="2652"/>
                  </a:cubicBezTo>
                  <a:cubicBezTo>
                    <a:pt x="19358" y="2619"/>
                    <a:pt x="19374" y="2628"/>
                    <a:pt x="19347" y="2619"/>
                  </a:cubicBezTo>
                  <a:lnTo>
                    <a:pt x="19347" y="2644"/>
                  </a:lnTo>
                  <a:cubicBezTo>
                    <a:pt x="19287" y="2644"/>
                    <a:pt x="19293" y="2644"/>
                    <a:pt x="19237" y="2628"/>
                  </a:cubicBezTo>
                  <a:cubicBezTo>
                    <a:pt x="19237" y="2628"/>
                    <a:pt x="19221" y="2607"/>
                    <a:pt x="19202" y="2644"/>
                  </a:cubicBezTo>
                  <a:close/>
                  <a:moveTo>
                    <a:pt x="14729" y="2506"/>
                  </a:moveTo>
                  <a:cubicBezTo>
                    <a:pt x="14721" y="2543"/>
                    <a:pt x="14731" y="2539"/>
                    <a:pt x="14718" y="2560"/>
                  </a:cubicBezTo>
                  <a:cubicBezTo>
                    <a:pt x="14707" y="2578"/>
                    <a:pt x="14718" y="2542"/>
                    <a:pt x="14705" y="2579"/>
                  </a:cubicBezTo>
                  <a:cubicBezTo>
                    <a:pt x="14757" y="2583"/>
                    <a:pt x="14783" y="2608"/>
                    <a:pt x="14810" y="2571"/>
                  </a:cubicBezTo>
                  <a:lnTo>
                    <a:pt x="14778" y="2571"/>
                  </a:lnTo>
                  <a:cubicBezTo>
                    <a:pt x="14788" y="2534"/>
                    <a:pt x="14817" y="2535"/>
                    <a:pt x="14875" y="2530"/>
                  </a:cubicBezTo>
                  <a:lnTo>
                    <a:pt x="14875" y="2514"/>
                  </a:lnTo>
                  <a:cubicBezTo>
                    <a:pt x="14753" y="2486"/>
                    <a:pt x="14824" y="2499"/>
                    <a:pt x="14778" y="2466"/>
                  </a:cubicBezTo>
                  <a:cubicBezTo>
                    <a:pt x="14768" y="2504"/>
                    <a:pt x="14761" y="2491"/>
                    <a:pt x="14729" y="2506"/>
                  </a:cubicBezTo>
                  <a:close/>
                  <a:moveTo>
                    <a:pt x="15839" y="2563"/>
                  </a:moveTo>
                  <a:cubicBezTo>
                    <a:pt x="15832" y="2578"/>
                    <a:pt x="15833" y="2573"/>
                    <a:pt x="15831" y="2595"/>
                  </a:cubicBezTo>
                  <a:cubicBezTo>
                    <a:pt x="15775" y="2596"/>
                    <a:pt x="15815" y="2607"/>
                    <a:pt x="15766" y="2611"/>
                  </a:cubicBezTo>
                  <a:cubicBezTo>
                    <a:pt x="15761" y="2659"/>
                    <a:pt x="15770" y="2614"/>
                    <a:pt x="15742" y="2652"/>
                  </a:cubicBezTo>
                  <a:cubicBezTo>
                    <a:pt x="15786" y="2673"/>
                    <a:pt x="15796" y="2652"/>
                    <a:pt x="15880" y="2652"/>
                  </a:cubicBezTo>
                  <a:cubicBezTo>
                    <a:pt x="15899" y="2652"/>
                    <a:pt x="15912" y="2670"/>
                    <a:pt x="15911" y="2637"/>
                  </a:cubicBezTo>
                  <a:cubicBezTo>
                    <a:pt x="15910" y="2613"/>
                    <a:pt x="15913" y="2635"/>
                    <a:pt x="15896" y="2595"/>
                  </a:cubicBezTo>
                  <a:cubicBezTo>
                    <a:pt x="15871" y="2613"/>
                    <a:pt x="15883" y="2590"/>
                    <a:pt x="15880" y="2628"/>
                  </a:cubicBezTo>
                  <a:cubicBezTo>
                    <a:pt x="15853" y="2608"/>
                    <a:pt x="15871" y="2619"/>
                    <a:pt x="15855" y="2587"/>
                  </a:cubicBezTo>
                  <a:cubicBezTo>
                    <a:pt x="15877" y="2577"/>
                    <a:pt x="15864" y="2580"/>
                    <a:pt x="15896" y="2579"/>
                  </a:cubicBezTo>
                  <a:lnTo>
                    <a:pt x="15896" y="2555"/>
                  </a:lnTo>
                  <a:cubicBezTo>
                    <a:pt x="15840" y="2561"/>
                    <a:pt x="15906" y="2568"/>
                    <a:pt x="15839" y="2563"/>
                  </a:cubicBezTo>
                  <a:close/>
                  <a:moveTo>
                    <a:pt x="19874" y="3146"/>
                  </a:moveTo>
                  <a:cubicBezTo>
                    <a:pt x="19910" y="3200"/>
                    <a:pt x="19920" y="3186"/>
                    <a:pt x="20037" y="3191"/>
                  </a:cubicBezTo>
                  <a:lnTo>
                    <a:pt x="20247" y="3203"/>
                  </a:lnTo>
                  <a:cubicBezTo>
                    <a:pt x="20231" y="3159"/>
                    <a:pt x="20232" y="3198"/>
                    <a:pt x="20155" y="3173"/>
                  </a:cubicBezTo>
                  <a:lnTo>
                    <a:pt x="19957" y="3152"/>
                  </a:lnTo>
                  <a:cubicBezTo>
                    <a:pt x="19955" y="3151"/>
                    <a:pt x="19953" y="3150"/>
                    <a:pt x="19951" y="3149"/>
                  </a:cubicBezTo>
                  <a:cubicBezTo>
                    <a:pt x="19947" y="3148"/>
                    <a:pt x="19954" y="3139"/>
                    <a:pt x="19923" y="3146"/>
                  </a:cubicBezTo>
                  <a:cubicBezTo>
                    <a:pt x="19897" y="3152"/>
                    <a:pt x="19932" y="3151"/>
                    <a:pt x="19901" y="3150"/>
                  </a:cubicBezTo>
                  <a:cubicBezTo>
                    <a:pt x="19901" y="3150"/>
                    <a:pt x="19878" y="3146"/>
                    <a:pt x="19874" y="3146"/>
                  </a:cubicBezTo>
                  <a:close/>
                  <a:moveTo>
                    <a:pt x="18359" y="4953"/>
                  </a:moveTo>
                  <a:cubicBezTo>
                    <a:pt x="18402" y="4953"/>
                    <a:pt x="18405" y="4944"/>
                    <a:pt x="18424" y="4969"/>
                  </a:cubicBezTo>
                  <a:cubicBezTo>
                    <a:pt x="18396" y="4970"/>
                    <a:pt x="18395" y="4974"/>
                    <a:pt x="18381" y="4975"/>
                  </a:cubicBezTo>
                  <a:cubicBezTo>
                    <a:pt x="18352" y="4977"/>
                    <a:pt x="18368" y="4972"/>
                    <a:pt x="18334" y="4969"/>
                  </a:cubicBezTo>
                  <a:cubicBezTo>
                    <a:pt x="18294" y="4967"/>
                    <a:pt x="18300" y="4977"/>
                    <a:pt x="18273" y="4958"/>
                  </a:cubicBezTo>
                  <a:cubicBezTo>
                    <a:pt x="18253" y="4945"/>
                    <a:pt x="18286" y="4956"/>
                    <a:pt x="18254" y="4945"/>
                  </a:cubicBezTo>
                  <a:cubicBezTo>
                    <a:pt x="18255" y="4967"/>
                    <a:pt x="18257" y="4967"/>
                    <a:pt x="18262" y="4985"/>
                  </a:cubicBezTo>
                  <a:cubicBezTo>
                    <a:pt x="18298" y="4985"/>
                    <a:pt x="18339" y="4982"/>
                    <a:pt x="18371" y="4991"/>
                  </a:cubicBezTo>
                  <a:cubicBezTo>
                    <a:pt x="18372" y="4991"/>
                    <a:pt x="18388" y="4997"/>
                    <a:pt x="18389" y="4997"/>
                  </a:cubicBezTo>
                  <a:lnTo>
                    <a:pt x="18426" y="4992"/>
                  </a:lnTo>
                  <a:cubicBezTo>
                    <a:pt x="18441" y="4996"/>
                    <a:pt x="18418" y="4993"/>
                    <a:pt x="18448" y="5002"/>
                  </a:cubicBezTo>
                  <a:lnTo>
                    <a:pt x="18448" y="4985"/>
                  </a:lnTo>
                  <a:cubicBezTo>
                    <a:pt x="18475" y="4977"/>
                    <a:pt x="18456" y="4988"/>
                    <a:pt x="18455" y="4974"/>
                  </a:cubicBezTo>
                  <a:lnTo>
                    <a:pt x="18456" y="4937"/>
                  </a:lnTo>
                  <a:cubicBezTo>
                    <a:pt x="18480" y="4943"/>
                    <a:pt x="18469" y="4940"/>
                    <a:pt x="18489" y="4953"/>
                  </a:cubicBezTo>
                  <a:cubicBezTo>
                    <a:pt x="18493" y="4933"/>
                    <a:pt x="18497" y="4920"/>
                    <a:pt x="18505" y="4904"/>
                  </a:cubicBezTo>
                  <a:cubicBezTo>
                    <a:pt x="18473" y="4902"/>
                    <a:pt x="18415" y="4869"/>
                    <a:pt x="18359" y="4953"/>
                  </a:cubicBezTo>
                  <a:close/>
                  <a:moveTo>
                    <a:pt x="4966" y="1817"/>
                  </a:moveTo>
                  <a:cubicBezTo>
                    <a:pt x="4970" y="1855"/>
                    <a:pt x="4977" y="1852"/>
                    <a:pt x="5005" y="1853"/>
                  </a:cubicBezTo>
                  <a:cubicBezTo>
                    <a:pt x="5080" y="1856"/>
                    <a:pt x="5043" y="1840"/>
                    <a:pt x="5120" y="1858"/>
                  </a:cubicBezTo>
                  <a:lnTo>
                    <a:pt x="5137" y="1826"/>
                  </a:lnTo>
                  <a:cubicBezTo>
                    <a:pt x="5167" y="1833"/>
                    <a:pt x="5207" y="1823"/>
                    <a:pt x="5235" y="1810"/>
                  </a:cubicBezTo>
                  <a:cubicBezTo>
                    <a:pt x="5269" y="1794"/>
                    <a:pt x="5250" y="1807"/>
                    <a:pt x="5258" y="1785"/>
                  </a:cubicBezTo>
                  <a:cubicBezTo>
                    <a:pt x="5225" y="1771"/>
                    <a:pt x="5264" y="1788"/>
                    <a:pt x="5199" y="1787"/>
                  </a:cubicBezTo>
                  <a:cubicBezTo>
                    <a:pt x="5156" y="1786"/>
                    <a:pt x="5039" y="1811"/>
                    <a:pt x="4966" y="1817"/>
                  </a:cubicBezTo>
                  <a:close/>
                  <a:moveTo>
                    <a:pt x="21648" y="3567"/>
                  </a:moveTo>
                  <a:lnTo>
                    <a:pt x="21614" y="3607"/>
                  </a:lnTo>
                  <a:lnTo>
                    <a:pt x="21648" y="3648"/>
                  </a:lnTo>
                  <a:cubicBezTo>
                    <a:pt x="21672" y="3631"/>
                    <a:pt x="21664" y="3650"/>
                    <a:pt x="21665" y="3608"/>
                  </a:cubicBezTo>
                  <a:cubicBezTo>
                    <a:pt x="21667" y="3609"/>
                    <a:pt x="21669" y="3609"/>
                    <a:pt x="21670" y="3611"/>
                  </a:cubicBezTo>
                  <a:cubicBezTo>
                    <a:pt x="21671" y="3614"/>
                    <a:pt x="21674" y="3614"/>
                    <a:pt x="21675" y="3614"/>
                  </a:cubicBezTo>
                  <a:cubicBezTo>
                    <a:pt x="21700" y="3624"/>
                    <a:pt x="21688" y="3617"/>
                    <a:pt x="21713" y="3608"/>
                  </a:cubicBezTo>
                  <a:cubicBezTo>
                    <a:pt x="21718" y="3629"/>
                    <a:pt x="21721" y="3632"/>
                    <a:pt x="21729" y="3648"/>
                  </a:cubicBezTo>
                  <a:lnTo>
                    <a:pt x="21754" y="3631"/>
                  </a:lnTo>
                  <a:cubicBezTo>
                    <a:pt x="21755" y="3630"/>
                    <a:pt x="21757" y="3630"/>
                    <a:pt x="21758" y="3629"/>
                  </a:cubicBezTo>
                  <a:cubicBezTo>
                    <a:pt x="21774" y="3625"/>
                    <a:pt x="21790" y="3627"/>
                    <a:pt x="21802" y="3632"/>
                  </a:cubicBezTo>
                  <a:cubicBezTo>
                    <a:pt x="21799" y="3591"/>
                    <a:pt x="21820" y="3543"/>
                    <a:pt x="21713" y="3567"/>
                  </a:cubicBezTo>
                  <a:cubicBezTo>
                    <a:pt x="21707" y="3580"/>
                    <a:pt x="21705" y="3553"/>
                    <a:pt x="21713" y="3592"/>
                  </a:cubicBezTo>
                  <a:cubicBezTo>
                    <a:pt x="21674" y="3581"/>
                    <a:pt x="21700" y="3574"/>
                    <a:pt x="21666" y="3558"/>
                  </a:cubicBezTo>
                  <a:cubicBezTo>
                    <a:pt x="21650" y="3550"/>
                    <a:pt x="21619" y="3551"/>
                    <a:pt x="21592" y="3551"/>
                  </a:cubicBezTo>
                  <a:cubicBezTo>
                    <a:pt x="21611" y="3578"/>
                    <a:pt x="21616" y="3575"/>
                    <a:pt x="21648" y="3567"/>
                  </a:cubicBezTo>
                  <a:close/>
                  <a:moveTo>
                    <a:pt x="20384" y="4613"/>
                  </a:moveTo>
                  <a:cubicBezTo>
                    <a:pt x="20493" y="4613"/>
                    <a:pt x="20456" y="4657"/>
                    <a:pt x="20506" y="4652"/>
                  </a:cubicBezTo>
                  <a:cubicBezTo>
                    <a:pt x="20540" y="4649"/>
                    <a:pt x="20525" y="4658"/>
                    <a:pt x="20563" y="4661"/>
                  </a:cubicBezTo>
                  <a:cubicBezTo>
                    <a:pt x="20553" y="4636"/>
                    <a:pt x="20580" y="4650"/>
                    <a:pt x="20538" y="4645"/>
                  </a:cubicBezTo>
                  <a:cubicBezTo>
                    <a:pt x="20542" y="4598"/>
                    <a:pt x="20561" y="4619"/>
                    <a:pt x="20603" y="4629"/>
                  </a:cubicBezTo>
                  <a:cubicBezTo>
                    <a:pt x="20600" y="4589"/>
                    <a:pt x="20567" y="4567"/>
                    <a:pt x="20534" y="4561"/>
                  </a:cubicBezTo>
                  <a:cubicBezTo>
                    <a:pt x="20504" y="4555"/>
                    <a:pt x="20512" y="4569"/>
                    <a:pt x="20512" y="4571"/>
                  </a:cubicBezTo>
                  <a:cubicBezTo>
                    <a:pt x="20506" y="4582"/>
                    <a:pt x="20525" y="4588"/>
                    <a:pt x="20497" y="4591"/>
                  </a:cubicBezTo>
                  <a:cubicBezTo>
                    <a:pt x="20482" y="4593"/>
                    <a:pt x="20497" y="4588"/>
                    <a:pt x="20469" y="4583"/>
                  </a:cubicBezTo>
                  <a:cubicBezTo>
                    <a:pt x="20464" y="4582"/>
                    <a:pt x="20447" y="4582"/>
                    <a:pt x="20439" y="4586"/>
                  </a:cubicBezTo>
                  <a:lnTo>
                    <a:pt x="20409" y="4605"/>
                  </a:lnTo>
                  <a:cubicBezTo>
                    <a:pt x="20398" y="4582"/>
                    <a:pt x="20401" y="4589"/>
                    <a:pt x="20401" y="4556"/>
                  </a:cubicBezTo>
                  <a:cubicBezTo>
                    <a:pt x="20375" y="4562"/>
                    <a:pt x="20375" y="4567"/>
                    <a:pt x="20352" y="4556"/>
                  </a:cubicBezTo>
                  <a:cubicBezTo>
                    <a:pt x="20363" y="4597"/>
                    <a:pt x="20374" y="4572"/>
                    <a:pt x="20384" y="4613"/>
                  </a:cubicBezTo>
                  <a:close/>
                  <a:moveTo>
                    <a:pt x="17014" y="5617"/>
                  </a:moveTo>
                  <a:cubicBezTo>
                    <a:pt x="17006" y="5632"/>
                    <a:pt x="17005" y="5632"/>
                    <a:pt x="17024" y="5639"/>
                  </a:cubicBezTo>
                  <a:cubicBezTo>
                    <a:pt x="17050" y="5648"/>
                    <a:pt x="17087" y="5637"/>
                    <a:pt x="17109" y="5638"/>
                  </a:cubicBezTo>
                  <a:lnTo>
                    <a:pt x="17156" y="5640"/>
                  </a:lnTo>
                  <a:cubicBezTo>
                    <a:pt x="17207" y="5639"/>
                    <a:pt x="17184" y="5631"/>
                    <a:pt x="17209" y="5623"/>
                  </a:cubicBezTo>
                  <a:cubicBezTo>
                    <a:pt x="17218" y="5620"/>
                    <a:pt x="17230" y="5623"/>
                    <a:pt x="17243" y="5620"/>
                  </a:cubicBezTo>
                  <a:cubicBezTo>
                    <a:pt x="17273" y="5613"/>
                    <a:pt x="17266" y="5620"/>
                    <a:pt x="17273" y="5593"/>
                  </a:cubicBezTo>
                  <a:cubicBezTo>
                    <a:pt x="17222" y="5593"/>
                    <a:pt x="17241" y="5582"/>
                    <a:pt x="17158" y="5587"/>
                  </a:cubicBezTo>
                  <a:cubicBezTo>
                    <a:pt x="17135" y="5589"/>
                    <a:pt x="17167" y="5586"/>
                    <a:pt x="17142" y="5588"/>
                  </a:cubicBezTo>
                  <a:lnTo>
                    <a:pt x="17075" y="5591"/>
                  </a:lnTo>
                  <a:cubicBezTo>
                    <a:pt x="17065" y="5590"/>
                    <a:pt x="17073" y="5590"/>
                    <a:pt x="17058" y="5591"/>
                  </a:cubicBezTo>
                  <a:cubicBezTo>
                    <a:pt x="16934" y="5596"/>
                    <a:pt x="17018" y="5579"/>
                    <a:pt x="16925" y="5601"/>
                  </a:cubicBezTo>
                  <a:cubicBezTo>
                    <a:pt x="16932" y="5606"/>
                    <a:pt x="16927" y="5606"/>
                    <a:pt x="16940" y="5610"/>
                  </a:cubicBezTo>
                  <a:cubicBezTo>
                    <a:pt x="16974" y="5620"/>
                    <a:pt x="16974" y="5598"/>
                    <a:pt x="17014" y="5617"/>
                  </a:cubicBezTo>
                  <a:close/>
                  <a:moveTo>
                    <a:pt x="18618" y="2603"/>
                  </a:moveTo>
                  <a:cubicBezTo>
                    <a:pt x="18637" y="2590"/>
                    <a:pt x="18627" y="2593"/>
                    <a:pt x="18651" y="2587"/>
                  </a:cubicBezTo>
                  <a:lnTo>
                    <a:pt x="18651" y="2611"/>
                  </a:lnTo>
                  <a:cubicBezTo>
                    <a:pt x="18703" y="2610"/>
                    <a:pt x="18672" y="2599"/>
                    <a:pt x="18705" y="2599"/>
                  </a:cubicBezTo>
                  <a:lnTo>
                    <a:pt x="18829" y="2619"/>
                  </a:lnTo>
                  <a:cubicBezTo>
                    <a:pt x="18882" y="2636"/>
                    <a:pt x="18995" y="2607"/>
                    <a:pt x="19059" y="2648"/>
                  </a:cubicBezTo>
                  <a:cubicBezTo>
                    <a:pt x="19072" y="2657"/>
                    <a:pt x="19063" y="2653"/>
                    <a:pt x="19075" y="2656"/>
                  </a:cubicBezTo>
                  <a:cubicBezTo>
                    <a:pt x="19079" y="2657"/>
                    <a:pt x="19092" y="2657"/>
                    <a:pt x="19104" y="2660"/>
                  </a:cubicBezTo>
                  <a:cubicBezTo>
                    <a:pt x="19095" y="2621"/>
                    <a:pt x="19099" y="2647"/>
                    <a:pt x="19104" y="2636"/>
                  </a:cubicBezTo>
                  <a:cubicBezTo>
                    <a:pt x="19139" y="2644"/>
                    <a:pt x="19132" y="2656"/>
                    <a:pt x="19153" y="2628"/>
                  </a:cubicBezTo>
                  <a:cubicBezTo>
                    <a:pt x="19093" y="2626"/>
                    <a:pt x="19116" y="2608"/>
                    <a:pt x="19015" y="2613"/>
                  </a:cubicBezTo>
                  <a:lnTo>
                    <a:pt x="18987" y="2610"/>
                  </a:lnTo>
                  <a:cubicBezTo>
                    <a:pt x="18943" y="2608"/>
                    <a:pt x="18988" y="2619"/>
                    <a:pt x="18953" y="2616"/>
                  </a:cubicBezTo>
                  <a:lnTo>
                    <a:pt x="18871" y="2602"/>
                  </a:lnTo>
                  <a:cubicBezTo>
                    <a:pt x="18852" y="2595"/>
                    <a:pt x="18855" y="2591"/>
                    <a:pt x="18837" y="2579"/>
                  </a:cubicBezTo>
                  <a:cubicBezTo>
                    <a:pt x="18813" y="2592"/>
                    <a:pt x="18791" y="2586"/>
                    <a:pt x="18747" y="2581"/>
                  </a:cubicBezTo>
                  <a:lnTo>
                    <a:pt x="18690" y="2572"/>
                  </a:lnTo>
                  <a:cubicBezTo>
                    <a:pt x="18618" y="2558"/>
                    <a:pt x="18716" y="2587"/>
                    <a:pt x="18626" y="2563"/>
                  </a:cubicBezTo>
                  <a:cubicBezTo>
                    <a:pt x="18617" y="2582"/>
                    <a:pt x="18618" y="2573"/>
                    <a:pt x="18618" y="2603"/>
                  </a:cubicBezTo>
                  <a:close/>
                  <a:moveTo>
                    <a:pt x="19372" y="4183"/>
                  </a:moveTo>
                  <a:cubicBezTo>
                    <a:pt x="19348" y="4183"/>
                    <a:pt x="19381" y="4180"/>
                    <a:pt x="19358" y="4174"/>
                  </a:cubicBezTo>
                  <a:cubicBezTo>
                    <a:pt x="19356" y="4174"/>
                    <a:pt x="19286" y="4187"/>
                    <a:pt x="19268" y="4201"/>
                  </a:cubicBezTo>
                  <a:cubicBezTo>
                    <a:pt x="19243" y="4220"/>
                    <a:pt x="19259" y="4200"/>
                    <a:pt x="19242" y="4232"/>
                  </a:cubicBezTo>
                  <a:lnTo>
                    <a:pt x="19396" y="4248"/>
                  </a:lnTo>
                  <a:cubicBezTo>
                    <a:pt x="19389" y="4242"/>
                    <a:pt x="19394" y="4243"/>
                    <a:pt x="19382" y="4238"/>
                  </a:cubicBezTo>
                  <a:cubicBezTo>
                    <a:pt x="19362" y="4230"/>
                    <a:pt x="19382" y="4234"/>
                    <a:pt x="19355" y="4232"/>
                  </a:cubicBezTo>
                  <a:cubicBezTo>
                    <a:pt x="19364" y="4200"/>
                    <a:pt x="19375" y="4207"/>
                    <a:pt x="19404" y="4191"/>
                  </a:cubicBezTo>
                  <a:cubicBezTo>
                    <a:pt x="19411" y="4211"/>
                    <a:pt x="19408" y="4213"/>
                    <a:pt x="19445" y="4216"/>
                  </a:cubicBezTo>
                  <a:cubicBezTo>
                    <a:pt x="19443" y="4217"/>
                    <a:pt x="19441" y="4217"/>
                    <a:pt x="19440" y="4219"/>
                  </a:cubicBezTo>
                  <a:cubicBezTo>
                    <a:pt x="19439" y="4221"/>
                    <a:pt x="19436" y="4221"/>
                    <a:pt x="19434" y="4222"/>
                  </a:cubicBezTo>
                  <a:cubicBezTo>
                    <a:pt x="19423" y="4224"/>
                    <a:pt x="19424" y="4223"/>
                    <a:pt x="19412" y="4224"/>
                  </a:cubicBezTo>
                  <a:lnTo>
                    <a:pt x="19412" y="4256"/>
                  </a:lnTo>
                  <a:lnTo>
                    <a:pt x="19518" y="4256"/>
                  </a:lnTo>
                  <a:lnTo>
                    <a:pt x="19518" y="4224"/>
                  </a:lnTo>
                  <a:cubicBezTo>
                    <a:pt x="19494" y="4218"/>
                    <a:pt x="19466" y="4207"/>
                    <a:pt x="19444" y="4184"/>
                  </a:cubicBezTo>
                  <a:cubicBezTo>
                    <a:pt x="19443" y="4182"/>
                    <a:pt x="19438" y="4177"/>
                    <a:pt x="19436" y="4175"/>
                  </a:cubicBezTo>
                  <a:cubicBezTo>
                    <a:pt x="19488" y="4163"/>
                    <a:pt x="19472" y="4168"/>
                    <a:pt x="19469" y="4159"/>
                  </a:cubicBezTo>
                  <a:cubicBezTo>
                    <a:pt x="19468" y="4158"/>
                    <a:pt x="19466" y="4157"/>
                    <a:pt x="19465" y="4158"/>
                  </a:cubicBezTo>
                  <a:lnTo>
                    <a:pt x="19451" y="4157"/>
                  </a:lnTo>
                  <a:cubicBezTo>
                    <a:pt x="19436" y="4159"/>
                    <a:pt x="19436" y="4160"/>
                    <a:pt x="19426" y="4164"/>
                  </a:cubicBezTo>
                  <a:cubicBezTo>
                    <a:pt x="19406" y="4170"/>
                    <a:pt x="19385" y="4183"/>
                    <a:pt x="19372" y="4183"/>
                  </a:cubicBezTo>
                  <a:close/>
                  <a:moveTo>
                    <a:pt x="15159" y="1785"/>
                  </a:moveTo>
                  <a:cubicBezTo>
                    <a:pt x="15139" y="1772"/>
                    <a:pt x="15150" y="1775"/>
                    <a:pt x="15126" y="1769"/>
                  </a:cubicBezTo>
                  <a:cubicBezTo>
                    <a:pt x="15128" y="1788"/>
                    <a:pt x="15140" y="1812"/>
                    <a:pt x="15168" y="1815"/>
                  </a:cubicBezTo>
                  <a:cubicBezTo>
                    <a:pt x="15248" y="1823"/>
                    <a:pt x="15209" y="1751"/>
                    <a:pt x="15224" y="1736"/>
                  </a:cubicBezTo>
                  <a:cubicBezTo>
                    <a:pt x="15225" y="1735"/>
                    <a:pt x="15286" y="1741"/>
                    <a:pt x="15312" y="1712"/>
                  </a:cubicBezTo>
                  <a:cubicBezTo>
                    <a:pt x="15321" y="1703"/>
                    <a:pt x="15316" y="1712"/>
                    <a:pt x="15321" y="1696"/>
                  </a:cubicBezTo>
                  <a:lnTo>
                    <a:pt x="15223" y="1693"/>
                  </a:lnTo>
                  <a:cubicBezTo>
                    <a:pt x="15196" y="1692"/>
                    <a:pt x="15185" y="1682"/>
                    <a:pt x="15146" y="1691"/>
                  </a:cubicBezTo>
                  <a:cubicBezTo>
                    <a:pt x="15095" y="1704"/>
                    <a:pt x="15088" y="1714"/>
                    <a:pt x="15061" y="1696"/>
                  </a:cubicBezTo>
                  <a:cubicBezTo>
                    <a:pt x="15067" y="1722"/>
                    <a:pt x="15070" y="1708"/>
                    <a:pt x="15061" y="1728"/>
                  </a:cubicBezTo>
                  <a:cubicBezTo>
                    <a:pt x="15118" y="1729"/>
                    <a:pt x="15109" y="1753"/>
                    <a:pt x="15159" y="1720"/>
                  </a:cubicBezTo>
                  <a:cubicBezTo>
                    <a:pt x="15172" y="1756"/>
                    <a:pt x="15179" y="1723"/>
                    <a:pt x="15183" y="1769"/>
                  </a:cubicBezTo>
                  <a:cubicBezTo>
                    <a:pt x="15159" y="1774"/>
                    <a:pt x="15171" y="1768"/>
                    <a:pt x="15159" y="1785"/>
                  </a:cubicBezTo>
                  <a:close/>
                  <a:moveTo>
                    <a:pt x="15037" y="2506"/>
                  </a:moveTo>
                  <a:cubicBezTo>
                    <a:pt x="15011" y="2506"/>
                    <a:pt x="14981" y="2505"/>
                    <a:pt x="14956" y="2506"/>
                  </a:cubicBezTo>
                  <a:lnTo>
                    <a:pt x="14891" y="2514"/>
                  </a:lnTo>
                  <a:cubicBezTo>
                    <a:pt x="14941" y="2588"/>
                    <a:pt x="14934" y="2520"/>
                    <a:pt x="14940" y="2579"/>
                  </a:cubicBezTo>
                  <a:cubicBezTo>
                    <a:pt x="14941" y="2577"/>
                    <a:pt x="14943" y="2573"/>
                    <a:pt x="14943" y="2574"/>
                  </a:cubicBezTo>
                  <a:lnTo>
                    <a:pt x="14948" y="2547"/>
                  </a:lnTo>
                  <a:lnTo>
                    <a:pt x="14998" y="2552"/>
                  </a:lnTo>
                  <a:cubicBezTo>
                    <a:pt x="15109" y="2556"/>
                    <a:pt x="15012" y="2552"/>
                    <a:pt x="15078" y="2547"/>
                  </a:cubicBezTo>
                  <a:cubicBezTo>
                    <a:pt x="15072" y="2571"/>
                    <a:pt x="15068" y="2566"/>
                    <a:pt x="15078" y="2587"/>
                  </a:cubicBezTo>
                  <a:cubicBezTo>
                    <a:pt x="15103" y="2569"/>
                    <a:pt x="15093" y="2590"/>
                    <a:pt x="15086" y="2555"/>
                  </a:cubicBezTo>
                  <a:lnTo>
                    <a:pt x="15162" y="2536"/>
                  </a:lnTo>
                  <a:cubicBezTo>
                    <a:pt x="15180" y="2536"/>
                    <a:pt x="15167" y="2526"/>
                    <a:pt x="15175" y="2547"/>
                  </a:cubicBezTo>
                  <a:lnTo>
                    <a:pt x="15199" y="2547"/>
                  </a:lnTo>
                  <a:cubicBezTo>
                    <a:pt x="15217" y="2469"/>
                    <a:pt x="15214" y="2564"/>
                    <a:pt x="15232" y="2498"/>
                  </a:cubicBezTo>
                  <a:cubicBezTo>
                    <a:pt x="15204" y="2499"/>
                    <a:pt x="15200" y="2503"/>
                    <a:pt x="15175" y="2506"/>
                  </a:cubicBezTo>
                  <a:lnTo>
                    <a:pt x="15100" y="2507"/>
                  </a:lnTo>
                  <a:cubicBezTo>
                    <a:pt x="15099" y="2507"/>
                    <a:pt x="15096" y="2506"/>
                    <a:pt x="15095" y="2506"/>
                  </a:cubicBezTo>
                  <a:cubicBezTo>
                    <a:pt x="15033" y="2492"/>
                    <a:pt x="15079" y="2501"/>
                    <a:pt x="15037" y="2474"/>
                  </a:cubicBezTo>
                  <a:cubicBezTo>
                    <a:pt x="15042" y="2498"/>
                    <a:pt x="15045" y="2487"/>
                    <a:pt x="15037" y="2506"/>
                  </a:cubicBezTo>
                  <a:close/>
                  <a:moveTo>
                    <a:pt x="17338" y="5625"/>
                  </a:moveTo>
                  <a:cubicBezTo>
                    <a:pt x="17376" y="5625"/>
                    <a:pt x="17364" y="5618"/>
                    <a:pt x="17396" y="5617"/>
                  </a:cubicBezTo>
                  <a:lnTo>
                    <a:pt x="17471" y="5631"/>
                  </a:lnTo>
                  <a:cubicBezTo>
                    <a:pt x="17473" y="5631"/>
                    <a:pt x="17476" y="5632"/>
                    <a:pt x="17477" y="5632"/>
                  </a:cubicBezTo>
                  <a:cubicBezTo>
                    <a:pt x="17479" y="5631"/>
                    <a:pt x="17482" y="5631"/>
                    <a:pt x="17483" y="5631"/>
                  </a:cubicBezTo>
                  <a:cubicBezTo>
                    <a:pt x="17496" y="5629"/>
                    <a:pt x="17494" y="5628"/>
                    <a:pt x="17500" y="5626"/>
                  </a:cubicBezTo>
                  <a:cubicBezTo>
                    <a:pt x="17506" y="5623"/>
                    <a:pt x="17492" y="5623"/>
                    <a:pt x="17523" y="5615"/>
                  </a:cubicBezTo>
                  <a:cubicBezTo>
                    <a:pt x="17566" y="5604"/>
                    <a:pt x="17536" y="5644"/>
                    <a:pt x="17664" y="5631"/>
                  </a:cubicBezTo>
                  <a:lnTo>
                    <a:pt x="17679" y="5630"/>
                  </a:lnTo>
                  <a:cubicBezTo>
                    <a:pt x="17680" y="5629"/>
                    <a:pt x="17682" y="5629"/>
                    <a:pt x="17683" y="5628"/>
                  </a:cubicBezTo>
                  <a:cubicBezTo>
                    <a:pt x="17716" y="5616"/>
                    <a:pt x="17686" y="5609"/>
                    <a:pt x="17768" y="5609"/>
                  </a:cubicBezTo>
                  <a:cubicBezTo>
                    <a:pt x="17754" y="5589"/>
                    <a:pt x="17766" y="5594"/>
                    <a:pt x="17745" y="5589"/>
                  </a:cubicBezTo>
                  <a:lnTo>
                    <a:pt x="17721" y="5592"/>
                  </a:lnTo>
                  <a:cubicBezTo>
                    <a:pt x="17681" y="5601"/>
                    <a:pt x="17712" y="5594"/>
                    <a:pt x="17676" y="5589"/>
                  </a:cubicBezTo>
                  <a:cubicBezTo>
                    <a:pt x="17609" y="5579"/>
                    <a:pt x="17548" y="5602"/>
                    <a:pt x="17520" y="5597"/>
                  </a:cubicBezTo>
                  <a:cubicBezTo>
                    <a:pt x="17484" y="5591"/>
                    <a:pt x="17526" y="5585"/>
                    <a:pt x="17452" y="5585"/>
                  </a:cubicBezTo>
                  <a:cubicBezTo>
                    <a:pt x="17416" y="5585"/>
                    <a:pt x="17414" y="5592"/>
                    <a:pt x="17389" y="5591"/>
                  </a:cubicBezTo>
                  <a:cubicBezTo>
                    <a:pt x="17373" y="5590"/>
                    <a:pt x="17353" y="5585"/>
                    <a:pt x="17322" y="5585"/>
                  </a:cubicBezTo>
                  <a:cubicBezTo>
                    <a:pt x="17330" y="5615"/>
                    <a:pt x="17330" y="5595"/>
                    <a:pt x="17338" y="5625"/>
                  </a:cubicBezTo>
                  <a:close/>
                  <a:moveTo>
                    <a:pt x="19145" y="5261"/>
                  </a:moveTo>
                  <a:cubicBezTo>
                    <a:pt x="19144" y="5310"/>
                    <a:pt x="19135" y="5293"/>
                    <a:pt x="19112" y="5326"/>
                  </a:cubicBezTo>
                  <a:cubicBezTo>
                    <a:pt x="19113" y="5326"/>
                    <a:pt x="19116" y="5325"/>
                    <a:pt x="19116" y="5327"/>
                  </a:cubicBezTo>
                  <a:lnTo>
                    <a:pt x="19122" y="5330"/>
                  </a:lnTo>
                  <a:cubicBezTo>
                    <a:pt x="19126" y="5335"/>
                    <a:pt x="19123" y="5325"/>
                    <a:pt x="19129" y="5342"/>
                  </a:cubicBezTo>
                  <a:cubicBezTo>
                    <a:pt x="19216" y="5321"/>
                    <a:pt x="19210" y="5306"/>
                    <a:pt x="19236" y="5287"/>
                  </a:cubicBezTo>
                  <a:cubicBezTo>
                    <a:pt x="19246" y="5279"/>
                    <a:pt x="19240" y="5284"/>
                    <a:pt x="19248" y="5281"/>
                  </a:cubicBezTo>
                  <a:lnTo>
                    <a:pt x="19347" y="5277"/>
                  </a:lnTo>
                  <a:cubicBezTo>
                    <a:pt x="19345" y="5304"/>
                    <a:pt x="19344" y="5311"/>
                    <a:pt x="19321" y="5305"/>
                  </a:cubicBezTo>
                  <a:cubicBezTo>
                    <a:pt x="19294" y="5297"/>
                    <a:pt x="19322" y="5293"/>
                    <a:pt x="19258" y="5293"/>
                  </a:cubicBezTo>
                  <a:cubicBezTo>
                    <a:pt x="19271" y="5341"/>
                    <a:pt x="19288" y="5321"/>
                    <a:pt x="19338" y="5327"/>
                  </a:cubicBezTo>
                  <a:cubicBezTo>
                    <a:pt x="19409" y="5334"/>
                    <a:pt x="19388" y="5325"/>
                    <a:pt x="19406" y="5328"/>
                  </a:cubicBezTo>
                  <a:cubicBezTo>
                    <a:pt x="19426" y="5331"/>
                    <a:pt x="19413" y="5323"/>
                    <a:pt x="19420" y="5342"/>
                  </a:cubicBezTo>
                  <a:cubicBezTo>
                    <a:pt x="19484" y="5337"/>
                    <a:pt x="19471" y="5317"/>
                    <a:pt x="19476" y="5305"/>
                  </a:cubicBezTo>
                  <a:cubicBezTo>
                    <a:pt x="19477" y="5304"/>
                    <a:pt x="19490" y="5290"/>
                    <a:pt x="19493" y="5285"/>
                  </a:cubicBezTo>
                  <a:cubicBezTo>
                    <a:pt x="19462" y="5288"/>
                    <a:pt x="19469" y="5280"/>
                    <a:pt x="19461" y="5309"/>
                  </a:cubicBezTo>
                  <a:cubicBezTo>
                    <a:pt x="19403" y="5271"/>
                    <a:pt x="19405" y="5315"/>
                    <a:pt x="19404" y="5318"/>
                  </a:cubicBezTo>
                  <a:cubicBezTo>
                    <a:pt x="19386" y="5305"/>
                    <a:pt x="19388" y="5322"/>
                    <a:pt x="19388" y="5269"/>
                  </a:cubicBezTo>
                  <a:lnTo>
                    <a:pt x="19210" y="5269"/>
                  </a:lnTo>
                  <a:cubicBezTo>
                    <a:pt x="19219" y="5230"/>
                    <a:pt x="19215" y="5256"/>
                    <a:pt x="19210" y="5245"/>
                  </a:cubicBezTo>
                  <a:cubicBezTo>
                    <a:pt x="19148" y="5250"/>
                    <a:pt x="19241" y="5261"/>
                    <a:pt x="19145" y="5261"/>
                  </a:cubicBezTo>
                  <a:close/>
                  <a:moveTo>
                    <a:pt x="16965" y="2036"/>
                  </a:moveTo>
                  <a:lnTo>
                    <a:pt x="17095" y="2028"/>
                  </a:lnTo>
                  <a:cubicBezTo>
                    <a:pt x="17079" y="2006"/>
                    <a:pt x="17106" y="2013"/>
                    <a:pt x="17012" y="2009"/>
                  </a:cubicBezTo>
                  <a:lnTo>
                    <a:pt x="16855" y="2000"/>
                  </a:lnTo>
                  <a:cubicBezTo>
                    <a:pt x="16805" y="1998"/>
                    <a:pt x="16811" y="2009"/>
                    <a:pt x="16771" y="1987"/>
                  </a:cubicBezTo>
                  <a:cubicBezTo>
                    <a:pt x="16743" y="2055"/>
                    <a:pt x="16768" y="2001"/>
                    <a:pt x="16744" y="2026"/>
                  </a:cubicBezTo>
                  <a:cubicBezTo>
                    <a:pt x="16729" y="2042"/>
                    <a:pt x="16729" y="2068"/>
                    <a:pt x="16757" y="2073"/>
                  </a:cubicBezTo>
                  <a:cubicBezTo>
                    <a:pt x="16792" y="2079"/>
                    <a:pt x="16757" y="2052"/>
                    <a:pt x="16822" y="2069"/>
                  </a:cubicBezTo>
                  <a:lnTo>
                    <a:pt x="16876" y="2085"/>
                  </a:lnTo>
                  <a:cubicBezTo>
                    <a:pt x="16895" y="2045"/>
                    <a:pt x="16891" y="2025"/>
                    <a:pt x="16909" y="2012"/>
                  </a:cubicBezTo>
                  <a:cubicBezTo>
                    <a:pt x="16909" y="2013"/>
                    <a:pt x="16909" y="2014"/>
                    <a:pt x="16909" y="2016"/>
                  </a:cubicBezTo>
                  <a:cubicBezTo>
                    <a:pt x="16910" y="2033"/>
                    <a:pt x="16916" y="2034"/>
                    <a:pt x="16922" y="2038"/>
                  </a:cubicBezTo>
                  <a:lnTo>
                    <a:pt x="16965" y="2060"/>
                  </a:lnTo>
                  <a:lnTo>
                    <a:pt x="16965" y="2036"/>
                  </a:lnTo>
                  <a:close/>
                  <a:moveTo>
                    <a:pt x="15450" y="5083"/>
                  </a:moveTo>
                  <a:cubicBezTo>
                    <a:pt x="15458" y="5110"/>
                    <a:pt x="15454" y="5088"/>
                    <a:pt x="15459" y="5110"/>
                  </a:cubicBezTo>
                  <a:cubicBezTo>
                    <a:pt x="15466" y="5135"/>
                    <a:pt x="15451" y="5111"/>
                    <a:pt x="15466" y="5134"/>
                  </a:cubicBezTo>
                  <a:cubicBezTo>
                    <a:pt x="15483" y="5159"/>
                    <a:pt x="15482" y="5142"/>
                    <a:pt x="15486" y="5142"/>
                  </a:cubicBezTo>
                  <a:cubicBezTo>
                    <a:pt x="15500" y="5139"/>
                    <a:pt x="15474" y="5136"/>
                    <a:pt x="15515" y="5131"/>
                  </a:cubicBezTo>
                  <a:cubicBezTo>
                    <a:pt x="15522" y="5145"/>
                    <a:pt x="15525" y="5157"/>
                    <a:pt x="15531" y="5172"/>
                  </a:cubicBezTo>
                  <a:cubicBezTo>
                    <a:pt x="15599" y="5157"/>
                    <a:pt x="15587" y="5192"/>
                    <a:pt x="15679" y="5166"/>
                  </a:cubicBezTo>
                  <a:cubicBezTo>
                    <a:pt x="15694" y="5161"/>
                    <a:pt x="15705" y="5161"/>
                    <a:pt x="15710" y="5160"/>
                  </a:cubicBezTo>
                  <a:cubicBezTo>
                    <a:pt x="15734" y="5155"/>
                    <a:pt x="15734" y="5164"/>
                    <a:pt x="15726" y="5123"/>
                  </a:cubicBezTo>
                  <a:cubicBezTo>
                    <a:pt x="15654" y="5123"/>
                    <a:pt x="15664" y="5116"/>
                    <a:pt x="15603" y="5110"/>
                  </a:cubicBezTo>
                  <a:cubicBezTo>
                    <a:pt x="15562" y="5106"/>
                    <a:pt x="15529" y="5052"/>
                    <a:pt x="15450" y="5083"/>
                  </a:cubicBezTo>
                  <a:close/>
                  <a:moveTo>
                    <a:pt x="18707" y="4953"/>
                  </a:moveTo>
                  <a:cubicBezTo>
                    <a:pt x="18731" y="4959"/>
                    <a:pt x="18720" y="4956"/>
                    <a:pt x="18740" y="4969"/>
                  </a:cubicBezTo>
                  <a:cubicBezTo>
                    <a:pt x="18758" y="4957"/>
                    <a:pt x="18750" y="4968"/>
                    <a:pt x="18756" y="4945"/>
                  </a:cubicBezTo>
                  <a:cubicBezTo>
                    <a:pt x="18809" y="4946"/>
                    <a:pt x="18775" y="4952"/>
                    <a:pt x="18814" y="4964"/>
                  </a:cubicBezTo>
                  <a:cubicBezTo>
                    <a:pt x="18830" y="4968"/>
                    <a:pt x="18835" y="4961"/>
                    <a:pt x="18869" y="4969"/>
                  </a:cubicBezTo>
                  <a:lnTo>
                    <a:pt x="18829" y="4953"/>
                  </a:lnTo>
                  <a:cubicBezTo>
                    <a:pt x="18836" y="4938"/>
                    <a:pt x="18835" y="4943"/>
                    <a:pt x="18837" y="4921"/>
                  </a:cubicBezTo>
                  <a:cubicBezTo>
                    <a:pt x="18878" y="4937"/>
                    <a:pt x="18807" y="4903"/>
                    <a:pt x="18850" y="4931"/>
                  </a:cubicBezTo>
                  <a:cubicBezTo>
                    <a:pt x="18868" y="4943"/>
                    <a:pt x="18846" y="4938"/>
                    <a:pt x="18864" y="4937"/>
                  </a:cubicBezTo>
                  <a:lnTo>
                    <a:pt x="18874" y="4935"/>
                  </a:lnTo>
                  <a:cubicBezTo>
                    <a:pt x="18888" y="4931"/>
                    <a:pt x="18910" y="4925"/>
                    <a:pt x="18913" y="4911"/>
                  </a:cubicBezTo>
                  <a:cubicBezTo>
                    <a:pt x="18920" y="4882"/>
                    <a:pt x="18914" y="4912"/>
                    <a:pt x="18853" y="4912"/>
                  </a:cubicBezTo>
                  <a:cubicBezTo>
                    <a:pt x="18847" y="4888"/>
                    <a:pt x="18853" y="4895"/>
                    <a:pt x="18829" y="4888"/>
                  </a:cubicBezTo>
                  <a:cubicBezTo>
                    <a:pt x="18807" y="4903"/>
                    <a:pt x="18805" y="4918"/>
                    <a:pt x="18780" y="4920"/>
                  </a:cubicBezTo>
                  <a:cubicBezTo>
                    <a:pt x="18749" y="4922"/>
                    <a:pt x="18753" y="4905"/>
                    <a:pt x="18715" y="4896"/>
                  </a:cubicBezTo>
                  <a:cubicBezTo>
                    <a:pt x="18730" y="4887"/>
                    <a:pt x="18739" y="4894"/>
                    <a:pt x="18748" y="4872"/>
                  </a:cubicBezTo>
                  <a:lnTo>
                    <a:pt x="18680" y="4862"/>
                  </a:lnTo>
                  <a:cubicBezTo>
                    <a:pt x="18664" y="4861"/>
                    <a:pt x="18690" y="4857"/>
                    <a:pt x="18659" y="4864"/>
                  </a:cubicBezTo>
                  <a:cubicBezTo>
                    <a:pt x="18666" y="4883"/>
                    <a:pt x="18714" y="4910"/>
                    <a:pt x="18626" y="4912"/>
                  </a:cubicBezTo>
                  <a:cubicBezTo>
                    <a:pt x="18615" y="4859"/>
                    <a:pt x="18641" y="4900"/>
                    <a:pt x="18626" y="4864"/>
                  </a:cubicBezTo>
                  <a:lnTo>
                    <a:pt x="18595" y="4889"/>
                  </a:lnTo>
                  <a:cubicBezTo>
                    <a:pt x="18596" y="4918"/>
                    <a:pt x="18604" y="4898"/>
                    <a:pt x="18601" y="4926"/>
                  </a:cubicBezTo>
                  <a:cubicBezTo>
                    <a:pt x="18601" y="4930"/>
                    <a:pt x="18578" y="4940"/>
                    <a:pt x="18606" y="4956"/>
                  </a:cubicBezTo>
                  <a:cubicBezTo>
                    <a:pt x="18644" y="4978"/>
                    <a:pt x="18667" y="4935"/>
                    <a:pt x="18683" y="4993"/>
                  </a:cubicBezTo>
                  <a:cubicBezTo>
                    <a:pt x="18719" y="4990"/>
                    <a:pt x="18699" y="4990"/>
                    <a:pt x="18707" y="4953"/>
                  </a:cubicBezTo>
                  <a:close/>
                  <a:moveTo>
                    <a:pt x="17954" y="5585"/>
                  </a:moveTo>
                  <a:cubicBezTo>
                    <a:pt x="17922" y="5585"/>
                    <a:pt x="17929" y="5596"/>
                    <a:pt x="17905" y="5597"/>
                  </a:cubicBezTo>
                  <a:cubicBezTo>
                    <a:pt x="17896" y="5598"/>
                    <a:pt x="17870" y="5593"/>
                    <a:pt x="17849" y="5593"/>
                  </a:cubicBezTo>
                  <a:cubicBezTo>
                    <a:pt x="17885" y="5643"/>
                    <a:pt x="17888" y="5584"/>
                    <a:pt x="17954" y="5642"/>
                  </a:cubicBezTo>
                  <a:cubicBezTo>
                    <a:pt x="17979" y="5623"/>
                    <a:pt x="17967" y="5647"/>
                    <a:pt x="17970" y="5609"/>
                  </a:cubicBezTo>
                  <a:cubicBezTo>
                    <a:pt x="17989" y="5614"/>
                    <a:pt x="17994" y="5617"/>
                    <a:pt x="18019" y="5617"/>
                  </a:cubicBezTo>
                  <a:cubicBezTo>
                    <a:pt x="18030" y="5617"/>
                    <a:pt x="18038" y="5616"/>
                    <a:pt x="18047" y="5615"/>
                  </a:cubicBezTo>
                  <a:lnTo>
                    <a:pt x="18121" y="5607"/>
                  </a:lnTo>
                  <a:cubicBezTo>
                    <a:pt x="18140" y="5601"/>
                    <a:pt x="18140" y="5594"/>
                    <a:pt x="18173" y="5593"/>
                  </a:cubicBezTo>
                  <a:cubicBezTo>
                    <a:pt x="18133" y="5652"/>
                    <a:pt x="18121" y="5594"/>
                    <a:pt x="18108" y="5634"/>
                  </a:cubicBezTo>
                  <a:cubicBezTo>
                    <a:pt x="18159" y="5634"/>
                    <a:pt x="18166" y="5627"/>
                    <a:pt x="18185" y="5604"/>
                  </a:cubicBezTo>
                  <a:cubicBezTo>
                    <a:pt x="18189" y="5600"/>
                    <a:pt x="18156" y="5597"/>
                    <a:pt x="18205" y="5593"/>
                  </a:cubicBezTo>
                  <a:cubicBezTo>
                    <a:pt x="18214" y="5614"/>
                    <a:pt x="18195" y="5598"/>
                    <a:pt x="18215" y="5605"/>
                  </a:cubicBezTo>
                  <a:cubicBezTo>
                    <a:pt x="18235" y="5611"/>
                    <a:pt x="18237" y="5601"/>
                    <a:pt x="18294" y="5601"/>
                  </a:cubicBezTo>
                  <a:lnTo>
                    <a:pt x="18294" y="5625"/>
                  </a:lnTo>
                  <a:cubicBezTo>
                    <a:pt x="18336" y="5614"/>
                    <a:pt x="18301" y="5618"/>
                    <a:pt x="18335" y="5593"/>
                  </a:cubicBezTo>
                  <a:cubicBezTo>
                    <a:pt x="18353" y="5640"/>
                    <a:pt x="18332" y="5575"/>
                    <a:pt x="18427" y="5598"/>
                  </a:cubicBezTo>
                  <a:cubicBezTo>
                    <a:pt x="18448" y="5604"/>
                    <a:pt x="18448" y="5609"/>
                    <a:pt x="18468" y="5605"/>
                  </a:cubicBezTo>
                  <a:lnTo>
                    <a:pt x="18504" y="5592"/>
                  </a:lnTo>
                  <a:cubicBezTo>
                    <a:pt x="18534" y="5584"/>
                    <a:pt x="18534" y="5587"/>
                    <a:pt x="18560" y="5593"/>
                  </a:cubicBezTo>
                  <a:cubicBezTo>
                    <a:pt x="18577" y="5597"/>
                    <a:pt x="18564" y="5595"/>
                    <a:pt x="18576" y="5596"/>
                  </a:cubicBezTo>
                  <a:cubicBezTo>
                    <a:pt x="18661" y="5608"/>
                    <a:pt x="18638" y="5594"/>
                    <a:pt x="18691" y="5593"/>
                  </a:cubicBezTo>
                  <a:lnTo>
                    <a:pt x="18691" y="5577"/>
                  </a:lnTo>
                  <a:cubicBezTo>
                    <a:pt x="18643" y="5577"/>
                    <a:pt x="18636" y="5584"/>
                    <a:pt x="18601" y="5578"/>
                  </a:cubicBezTo>
                  <a:cubicBezTo>
                    <a:pt x="18585" y="5576"/>
                    <a:pt x="18567" y="5572"/>
                    <a:pt x="18561" y="5572"/>
                  </a:cubicBezTo>
                  <a:lnTo>
                    <a:pt x="18391" y="5577"/>
                  </a:lnTo>
                  <a:cubicBezTo>
                    <a:pt x="18318" y="5577"/>
                    <a:pt x="18276" y="5567"/>
                    <a:pt x="18166" y="5578"/>
                  </a:cubicBezTo>
                  <a:cubicBezTo>
                    <a:pt x="18144" y="5581"/>
                    <a:pt x="18151" y="5582"/>
                    <a:pt x="18127" y="5581"/>
                  </a:cubicBezTo>
                  <a:cubicBezTo>
                    <a:pt x="18092" y="5579"/>
                    <a:pt x="18109" y="5582"/>
                    <a:pt x="18075" y="5584"/>
                  </a:cubicBezTo>
                  <a:cubicBezTo>
                    <a:pt x="18054" y="5586"/>
                    <a:pt x="18032" y="5584"/>
                    <a:pt x="18011" y="5585"/>
                  </a:cubicBezTo>
                  <a:cubicBezTo>
                    <a:pt x="18005" y="5586"/>
                    <a:pt x="17984" y="5589"/>
                    <a:pt x="17984" y="5589"/>
                  </a:cubicBezTo>
                  <a:cubicBezTo>
                    <a:pt x="17946" y="5590"/>
                    <a:pt x="17993" y="5585"/>
                    <a:pt x="17954" y="5585"/>
                  </a:cubicBezTo>
                  <a:close/>
                  <a:moveTo>
                    <a:pt x="14421" y="2320"/>
                  </a:moveTo>
                  <a:cubicBezTo>
                    <a:pt x="14400" y="2320"/>
                    <a:pt x="14380" y="2311"/>
                    <a:pt x="14351" y="2316"/>
                  </a:cubicBezTo>
                  <a:cubicBezTo>
                    <a:pt x="14307" y="2323"/>
                    <a:pt x="14320" y="2327"/>
                    <a:pt x="14257" y="2322"/>
                  </a:cubicBezTo>
                  <a:lnTo>
                    <a:pt x="14196" y="2317"/>
                  </a:lnTo>
                  <a:cubicBezTo>
                    <a:pt x="14181" y="2325"/>
                    <a:pt x="14186" y="2333"/>
                    <a:pt x="14195" y="2342"/>
                  </a:cubicBezTo>
                  <a:cubicBezTo>
                    <a:pt x="14226" y="2373"/>
                    <a:pt x="14185" y="2322"/>
                    <a:pt x="14311" y="2358"/>
                  </a:cubicBezTo>
                  <a:cubicBezTo>
                    <a:pt x="14312" y="2359"/>
                    <a:pt x="14320" y="2361"/>
                    <a:pt x="14321" y="2362"/>
                  </a:cubicBezTo>
                  <a:cubicBezTo>
                    <a:pt x="14330" y="2363"/>
                    <a:pt x="14328" y="2361"/>
                    <a:pt x="14335" y="2360"/>
                  </a:cubicBezTo>
                  <a:cubicBezTo>
                    <a:pt x="14380" y="2355"/>
                    <a:pt x="14351" y="2373"/>
                    <a:pt x="14387" y="2359"/>
                  </a:cubicBezTo>
                  <a:cubicBezTo>
                    <a:pt x="14456" y="2333"/>
                    <a:pt x="14397" y="2354"/>
                    <a:pt x="14458" y="2349"/>
                  </a:cubicBezTo>
                  <a:cubicBezTo>
                    <a:pt x="14596" y="2336"/>
                    <a:pt x="14498" y="2359"/>
                    <a:pt x="14556" y="2354"/>
                  </a:cubicBezTo>
                  <a:cubicBezTo>
                    <a:pt x="14587" y="2352"/>
                    <a:pt x="14563" y="2347"/>
                    <a:pt x="14589" y="2348"/>
                  </a:cubicBezTo>
                  <a:cubicBezTo>
                    <a:pt x="14607" y="2348"/>
                    <a:pt x="14600" y="2353"/>
                    <a:pt x="14629" y="2350"/>
                  </a:cubicBezTo>
                  <a:lnTo>
                    <a:pt x="14794" y="2344"/>
                  </a:lnTo>
                  <a:cubicBezTo>
                    <a:pt x="14826" y="2344"/>
                    <a:pt x="14802" y="2375"/>
                    <a:pt x="14853" y="2347"/>
                  </a:cubicBezTo>
                  <a:cubicBezTo>
                    <a:pt x="14855" y="2347"/>
                    <a:pt x="14857" y="2345"/>
                    <a:pt x="14859" y="2344"/>
                  </a:cubicBezTo>
                  <a:cubicBezTo>
                    <a:pt x="14869" y="2358"/>
                    <a:pt x="14873" y="2375"/>
                    <a:pt x="14890" y="2359"/>
                  </a:cubicBezTo>
                  <a:cubicBezTo>
                    <a:pt x="14908" y="2341"/>
                    <a:pt x="14894" y="2345"/>
                    <a:pt x="14891" y="2312"/>
                  </a:cubicBezTo>
                  <a:cubicBezTo>
                    <a:pt x="14849" y="2332"/>
                    <a:pt x="14777" y="2312"/>
                    <a:pt x="14740" y="2315"/>
                  </a:cubicBezTo>
                  <a:lnTo>
                    <a:pt x="14642" y="2316"/>
                  </a:lnTo>
                  <a:cubicBezTo>
                    <a:pt x="14619" y="2307"/>
                    <a:pt x="14627" y="2314"/>
                    <a:pt x="14624" y="2287"/>
                  </a:cubicBezTo>
                  <a:lnTo>
                    <a:pt x="14576" y="2320"/>
                  </a:lnTo>
                  <a:cubicBezTo>
                    <a:pt x="14556" y="2329"/>
                    <a:pt x="14543" y="2324"/>
                    <a:pt x="14515" y="2315"/>
                  </a:cubicBezTo>
                  <a:cubicBezTo>
                    <a:pt x="14473" y="2302"/>
                    <a:pt x="14482" y="2320"/>
                    <a:pt x="14421" y="2320"/>
                  </a:cubicBezTo>
                  <a:close/>
                  <a:moveTo>
                    <a:pt x="14486" y="2247"/>
                  </a:moveTo>
                  <a:cubicBezTo>
                    <a:pt x="14491" y="2227"/>
                    <a:pt x="14483" y="2236"/>
                    <a:pt x="14502" y="2231"/>
                  </a:cubicBezTo>
                  <a:lnTo>
                    <a:pt x="14513" y="2237"/>
                  </a:lnTo>
                  <a:cubicBezTo>
                    <a:pt x="14537" y="2264"/>
                    <a:pt x="14503" y="2214"/>
                    <a:pt x="14520" y="2245"/>
                  </a:cubicBezTo>
                  <a:cubicBezTo>
                    <a:pt x="14529" y="2260"/>
                    <a:pt x="14526" y="2247"/>
                    <a:pt x="14527" y="2271"/>
                  </a:cubicBezTo>
                  <a:cubicBezTo>
                    <a:pt x="14607" y="2271"/>
                    <a:pt x="14532" y="2260"/>
                    <a:pt x="14638" y="2273"/>
                  </a:cubicBezTo>
                  <a:cubicBezTo>
                    <a:pt x="14674" y="2278"/>
                    <a:pt x="14651" y="2273"/>
                    <a:pt x="14689" y="2272"/>
                  </a:cubicBezTo>
                  <a:cubicBezTo>
                    <a:pt x="14718" y="2271"/>
                    <a:pt x="14719" y="2277"/>
                    <a:pt x="14745" y="2279"/>
                  </a:cubicBezTo>
                  <a:cubicBezTo>
                    <a:pt x="14757" y="2251"/>
                    <a:pt x="14736" y="2250"/>
                    <a:pt x="14786" y="2239"/>
                  </a:cubicBezTo>
                  <a:cubicBezTo>
                    <a:pt x="14800" y="2272"/>
                    <a:pt x="14780" y="2237"/>
                    <a:pt x="14794" y="2271"/>
                  </a:cubicBezTo>
                  <a:cubicBezTo>
                    <a:pt x="14846" y="2259"/>
                    <a:pt x="14879" y="2226"/>
                    <a:pt x="14932" y="2239"/>
                  </a:cubicBezTo>
                  <a:lnTo>
                    <a:pt x="14932" y="2271"/>
                  </a:lnTo>
                  <a:lnTo>
                    <a:pt x="14964" y="2271"/>
                  </a:lnTo>
                  <a:lnTo>
                    <a:pt x="14964" y="2239"/>
                  </a:lnTo>
                  <a:lnTo>
                    <a:pt x="15021" y="2239"/>
                  </a:lnTo>
                  <a:lnTo>
                    <a:pt x="15021" y="2214"/>
                  </a:lnTo>
                  <a:cubicBezTo>
                    <a:pt x="14956" y="2214"/>
                    <a:pt x="14869" y="2217"/>
                    <a:pt x="14821" y="2217"/>
                  </a:cubicBezTo>
                  <a:lnTo>
                    <a:pt x="14424" y="2210"/>
                  </a:lnTo>
                  <a:cubicBezTo>
                    <a:pt x="14411" y="2211"/>
                    <a:pt x="14392" y="2194"/>
                    <a:pt x="14405" y="2241"/>
                  </a:cubicBezTo>
                  <a:lnTo>
                    <a:pt x="14411" y="2259"/>
                  </a:lnTo>
                  <a:cubicBezTo>
                    <a:pt x="14423" y="2272"/>
                    <a:pt x="14432" y="2271"/>
                    <a:pt x="14454" y="2271"/>
                  </a:cubicBezTo>
                  <a:cubicBezTo>
                    <a:pt x="14457" y="2233"/>
                    <a:pt x="14445" y="2257"/>
                    <a:pt x="14470" y="2239"/>
                  </a:cubicBezTo>
                  <a:lnTo>
                    <a:pt x="14470" y="2271"/>
                  </a:lnTo>
                  <a:lnTo>
                    <a:pt x="14502" y="2271"/>
                  </a:lnTo>
                  <a:cubicBezTo>
                    <a:pt x="14508" y="2250"/>
                    <a:pt x="14502" y="2264"/>
                    <a:pt x="14511" y="2247"/>
                  </a:cubicBezTo>
                  <a:lnTo>
                    <a:pt x="14486" y="2247"/>
                  </a:lnTo>
                  <a:close/>
                  <a:moveTo>
                    <a:pt x="16463" y="1834"/>
                  </a:moveTo>
                  <a:lnTo>
                    <a:pt x="16285" y="1817"/>
                  </a:lnTo>
                  <a:cubicBezTo>
                    <a:pt x="16247" y="1817"/>
                    <a:pt x="16254" y="1823"/>
                    <a:pt x="16218" y="1821"/>
                  </a:cubicBezTo>
                  <a:lnTo>
                    <a:pt x="16147" y="1817"/>
                  </a:lnTo>
                  <a:cubicBezTo>
                    <a:pt x="16155" y="1845"/>
                    <a:pt x="16162" y="1840"/>
                    <a:pt x="16162" y="1844"/>
                  </a:cubicBezTo>
                  <a:cubicBezTo>
                    <a:pt x="16170" y="1881"/>
                    <a:pt x="16160" y="1834"/>
                    <a:pt x="16155" y="1874"/>
                  </a:cubicBezTo>
                  <a:cubicBezTo>
                    <a:pt x="16188" y="1866"/>
                    <a:pt x="16188" y="1866"/>
                    <a:pt x="16212" y="1850"/>
                  </a:cubicBezTo>
                  <a:cubicBezTo>
                    <a:pt x="16219" y="1883"/>
                    <a:pt x="16224" y="1863"/>
                    <a:pt x="16208" y="1876"/>
                  </a:cubicBezTo>
                  <a:cubicBezTo>
                    <a:pt x="16186" y="1895"/>
                    <a:pt x="16193" y="1842"/>
                    <a:pt x="16188" y="1898"/>
                  </a:cubicBezTo>
                  <a:cubicBezTo>
                    <a:pt x="16222" y="1898"/>
                    <a:pt x="16225" y="1893"/>
                    <a:pt x="16248" y="1878"/>
                  </a:cubicBezTo>
                  <a:cubicBezTo>
                    <a:pt x="16262" y="1869"/>
                    <a:pt x="16259" y="1870"/>
                    <a:pt x="16272" y="1861"/>
                  </a:cubicBezTo>
                  <a:cubicBezTo>
                    <a:pt x="16293" y="1844"/>
                    <a:pt x="16266" y="1842"/>
                    <a:pt x="16325" y="1842"/>
                  </a:cubicBezTo>
                  <a:lnTo>
                    <a:pt x="16331" y="1880"/>
                  </a:lnTo>
                  <a:cubicBezTo>
                    <a:pt x="16339" y="1867"/>
                    <a:pt x="16331" y="1876"/>
                    <a:pt x="16340" y="1864"/>
                  </a:cubicBezTo>
                  <a:cubicBezTo>
                    <a:pt x="16353" y="1849"/>
                    <a:pt x="16375" y="1835"/>
                    <a:pt x="16388" y="1849"/>
                  </a:cubicBezTo>
                  <a:cubicBezTo>
                    <a:pt x="16400" y="1861"/>
                    <a:pt x="16397" y="1842"/>
                    <a:pt x="16390" y="1874"/>
                  </a:cubicBezTo>
                  <a:cubicBezTo>
                    <a:pt x="16427" y="1866"/>
                    <a:pt x="16435" y="1875"/>
                    <a:pt x="16456" y="1872"/>
                  </a:cubicBezTo>
                  <a:cubicBezTo>
                    <a:pt x="16524" y="1862"/>
                    <a:pt x="16409" y="1855"/>
                    <a:pt x="16544" y="1866"/>
                  </a:cubicBezTo>
                  <a:cubicBezTo>
                    <a:pt x="16535" y="1905"/>
                    <a:pt x="16539" y="1879"/>
                    <a:pt x="16544" y="1890"/>
                  </a:cubicBezTo>
                  <a:cubicBezTo>
                    <a:pt x="16579" y="1872"/>
                    <a:pt x="16559" y="1892"/>
                    <a:pt x="16568" y="1866"/>
                  </a:cubicBezTo>
                  <a:cubicBezTo>
                    <a:pt x="16643" y="1872"/>
                    <a:pt x="16543" y="1889"/>
                    <a:pt x="16651" y="1874"/>
                  </a:cubicBezTo>
                  <a:cubicBezTo>
                    <a:pt x="16652" y="1874"/>
                    <a:pt x="16654" y="1874"/>
                    <a:pt x="16655" y="1874"/>
                  </a:cubicBezTo>
                  <a:cubicBezTo>
                    <a:pt x="16666" y="1872"/>
                    <a:pt x="16664" y="1879"/>
                    <a:pt x="16666" y="1858"/>
                  </a:cubicBezTo>
                  <a:lnTo>
                    <a:pt x="16722" y="1858"/>
                  </a:lnTo>
                  <a:cubicBezTo>
                    <a:pt x="16728" y="1879"/>
                    <a:pt x="16719" y="1867"/>
                    <a:pt x="16739" y="1874"/>
                  </a:cubicBezTo>
                  <a:cubicBezTo>
                    <a:pt x="16757" y="1849"/>
                    <a:pt x="16759" y="1863"/>
                    <a:pt x="16779" y="1834"/>
                  </a:cubicBezTo>
                  <a:cubicBezTo>
                    <a:pt x="16758" y="1829"/>
                    <a:pt x="16755" y="1826"/>
                    <a:pt x="16739" y="1817"/>
                  </a:cubicBezTo>
                  <a:cubicBezTo>
                    <a:pt x="16716" y="1832"/>
                    <a:pt x="16723" y="1839"/>
                    <a:pt x="16692" y="1844"/>
                  </a:cubicBezTo>
                  <a:cubicBezTo>
                    <a:pt x="16655" y="1850"/>
                    <a:pt x="16690" y="1838"/>
                    <a:pt x="16641" y="1834"/>
                  </a:cubicBezTo>
                  <a:lnTo>
                    <a:pt x="16641" y="1801"/>
                  </a:lnTo>
                  <a:lnTo>
                    <a:pt x="16528" y="1801"/>
                  </a:lnTo>
                  <a:lnTo>
                    <a:pt x="16528" y="1825"/>
                  </a:lnTo>
                  <a:cubicBezTo>
                    <a:pt x="16493" y="1807"/>
                    <a:pt x="16513" y="1828"/>
                    <a:pt x="16504" y="1801"/>
                  </a:cubicBezTo>
                  <a:cubicBezTo>
                    <a:pt x="16472" y="1804"/>
                    <a:pt x="16470" y="1805"/>
                    <a:pt x="16463" y="1834"/>
                  </a:cubicBezTo>
                  <a:close/>
                  <a:moveTo>
                    <a:pt x="20952" y="4637"/>
                  </a:moveTo>
                  <a:lnTo>
                    <a:pt x="20984" y="4629"/>
                  </a:lnTo>
                  <a:cubicBezTo>
                    <a:pt x="20985" y="4629"/>
                    <a:pt x="20987" y="4629"/>
                    <a:pt x="20988" y="4629"/>
                  </a:cubicBezTo>
                  <a:cubicBezTo>
                    <a:pt x="21004" y="4626"/>
                    <a:pt x="20978" y="4626"/>
                    <a:pt x="21000" y="4628"/>
                  </a:cubicBezTo>
                  <a:cubicBezTo>
                    <a:pt x="21000" y="4628"/>
                    <a:pt x="21026" y="4634"/>
                    <a:pt x="21026" y="4634"/>
                  </a:cubicBezTo>
                  <a:cubicBezTo>
                    <a:pt x="21063" y="4648"/>
                    <a:pt x="21036" y="4624"/>
                    <a:pt x="21057" y="4653"/>
                  </a:cubicBezTo>
                  <a:cubicBezTo>
                    <a:pt x="21038" y="4657"/>
                    <a:pt x="21038" y="4659"/>
                    <a:pt x="21016" y="4661"/>
                  </a:cubicBezTo>
                  <a:lnTo>
                    <a:pt x="21016" y="4677"/>
                  </a:lnTo>
                  <a:cubicBezTo>
                    <a:pt x="21081" y="4683"/>
                    <a:pt x="21140" y="4677"/>
                    <a:pt x="21178" y="4686"/>
                  </a:cubicBezTo>
                  <a:cubicBezTo>
                    <a:pt x="21161" y="4621"/>
                    <a:pt x="21168" y="4705"/>
                    <a:pt x="21137" y="4639"/>
                  </a:cubicBezTo>
                  <a:lnTo>
                    <a:pt x="21131" y="4627"/>
                  </a:lnTo>
                  <a:cubicBezTo>
                    <a:pt x="21130" y="4626"/>
                    <a:pt x="21129" y="4624"/>
                    <a:pt x="21128" y="4623"/>
                  </a:cubicBezTo>
                  <a:cubicBezTo>
                    <a:pt x="21110" y="4603"/>
                    <a:pt x="21070" y="4606"/>
                    <a:pt x="21044" y="4611"/>
                  </a:cubicBezTo>
                  <a:cubicBezTo>
                    <a:pt x="21043" y="4611"/>
                    <a:pt x="21040" y="4612"/>
                    <a:pt x="21039" y="4612"/>
                  </a:cubicBezTo>
                  <a:cubicBezTo>
                    <a:pt x="20991" y="4622"/>
                    <a:pt x="21015" y="4603"/>
                    <a:pt x="20978" y="4601"/>
                  </a:cubicBezTo>
                  <a:cubicBezTo>
                    <a:pt x="20885" y="4596"/>
                    <a:pt x="20867" y="4586"/>
                    <a:pt x="20862" y="4629"/>
                  </a:cubicBezTo>
                  <a:lnTo>
                    <a:pt x="20853" y="4614"/>
                  </a:lnTo>
                  <a:cubicBezTo>
                    <a:pt x="20852" y="4613"/>
                    <a:pt x="20850" y="4611"/>
                    <a:pt x="20849" y="4610"/>
                  </a:cubicBezTo>
                  <a:cubicBezTo>
                    <a:pt x="20848" y="4608"/>
                    <a:pt x="20847" y="4606"/>
                    <a:pt x="20846" y="4605"/>
                  </a:cubicBezTo>
                  <a:cubicBezTo>
                    <a:pt x="20844" y="4603"/>
                    <a:pt x="20840" y="4598"/>
                    <a:pt x="20838" y="4596"/>
                  </a:cubicBezTo>
                  <a:cubicBezTo>
                    <a:pt x="20797" y="4607"/>
                    <a:pt x="20830" y="4615"/>
                    <a:pt x="20794" y="4608"/>
                  </a:cubicBezTo>
                  <a:lnTo>
                    <a:pt x="20728" y="4586"/>
                  </a:lnTo>
                  <a:cubicBezTo>
                    <a:pt x="20727" y="4585"/>
                    <a:pt x="20725" y="4585"/>
                    <a:pt x="20723" y="4585"/>
                  </a:cubicBezTo>
                  <a:cubicBezTo>
                    <a:pt x="20650" y="4569"/>
                    <a:pt x="20704" y="4574"/>
                    <a:pt x="20644" y="4588"/>
                  </a:cubicBezTo>
                  <a:cubicBezTo>
                    <a:pt x="20657" y="4647"/>
                    <a:pt x="20695" y="4603"/>
                    <a:pt x="20667" y="4631"/>
                  </a:cubicBezTo>
                  <a:cubicBezTo>
                    <a:pt x="20650" y="4649"/>
                    <a:pt x="20649" y="4620"/>
                    <a:pt x="20627" y="4605"/>
                  </a:cubicBezTo>
                  <a:cubicBezTo>
                    <a:pt x="20618" y="4625"/>
                    <a:pt x="20622" y="4620"/>
                    <a:pt x="20627" y="4645"/>
                  </a:cubicBezTo>
                  <a:cubicBezTo>
                    <a:pt x="20587" y="4654"/>
                    <a:pt x="20599" y="4633"/>
                    <a:pt x="20579" y="4661"/>
                  </a:cubicBezTo>
                  <a:cubicBezTo>
                    <a:pt x="20661" y="4661"/>
                    <a:pt x="20628" y="4647"/>
                    <a:pt x="20676" y="4668"/>
                  </a:cubicBezTo>
                  <a:cubicBezTo>
                    <a:pt x="20698" y="4678"/>
                    <a:pt x="20669" y="4674"/>
                    <a:pt x="20708" y="4677"/>
                  </a:cubicBezTo>
                  <a:cubicBezTo>
                    <a:pt x="20705" y="4646"/>
                    <a:pt x="20705" y="4672"/>
                    <a:pt x="20692" y="4637"/>
                  </a:cubicBezTo>
                  <a:cubicBezTo>
                    <a:pt x="20728" y="4656"/>
                    <a:pt x="20712" y="4631"/>
                    <a:pt x="20717" y="4669"/>
                  </a:cubicBezTo>
                  <a:cubicBezTo>
                    <a:pt x="20758" y="4666"/>
                    <a:pt x="20728" y="4663"/>
                    <a:pt x="20765" y="4653"/>
                  </a:cubicBezTo>
                  <a:cubicBezTo>
                    <a:pt x="20794" y="4672"/>
                    <a:pt x="20780" y="4674"/>
                    <a:pt x="20846" y="4677"/>
                  </a:cubicBezTo>
                  <a:cubicBezTo>
                    <a:pt x="20927" y="4681"/>
                    <a:pt x="20932" y="4681"/>
                    <a:pt x="20935" y="4645"/>
                  </a:cubicBezTo>
                  <a:lnTo>
                    <a:pt x="20943" y="4677"/>
                  </a:lnTo>
                  <a:lnTo>
                    <a:pt x="21008" y="4677"/>
                  </a:lnTo>
                  <a:cubicBezTo>
                    <a:pt x="20997" y="4634"/>
                    <a:pt x="20988" y="4668"/>
                    <a:pt x="20952" y="4637"/>
                  </a:cubicBezTo>
                  <a:close/>
                  <a:moveTo>
                    <a:pt x="15248" y="1915"/>
                  </a:moveTo>
                  <a:cubicBezTo>
                    <a:pt x="15204" y="1918"/>
                    <a:pt x="15176" y="1930"/>
                    <a:pt x="15134" y="1931"/>
                  </a:cubicBezTo>
                  <a:cubicBezTo>
                    <a:pt x="15128" y="1920"/>
                    <a:pt x="15130" y="1922"/>
                    <a:pt x="15126" y="1906"/>
                  </a:cubicBezTo>
                  <a:cubicBezTo>
                    <a:pt x="15149" y="1905"/>
                    <a:pt x="15146" y="1903"/>
                    <a:pt x="15160" y="1902"/>
                  </a:cubicBezTo>
                  <a:cubicBezTo>
                    <a:pt x="15161" y="1901"/>
                    <a:pt x="15164" y="1901"/>
                    <a:pt x="15165" y="1901"/>
                  </a:cubicBezTo>
                  <a:cubicBezTo>
                    <a:pt x="15167" y="1901"/>
                    <a:pt x="15169" y="1901"/>
                    <a:pt x="15171" y="1901"/>
                  </a:cubicBezTo>
                  <a:cubicBezTo>
                    <a:pt x="15173" y="1901"/>
                    <a:pt x="15175" y="1900"/>
                    <a:pt x="15176" y="1900"/>
                  </a:cubicBezTo>
                  <a:cubicBezTo>
                    <a:pt x="15178" y="1900"/>
                    <a:pt x="15180" y="1900"/>
                    <a:pt x="15182" y="1900"/>
                  </a:cubicBezTo>
                  <a:lnTo>
                    <a:pt x="15248" y="1915"/>
                  </a:lnTo>
                  <a:close/>
                  <a:moveTo>
                    <a:pt x="18659" y="4159"/>
                  </a:moveTo>
                  <a:cubicBezTo>
                    <a:pt x="18657" y="4158"/>
                    <a:pt x="18655" y="4156"/>
                    <a:pt x="18654" y="4158"/>
                  </a:cubicBezTo>
                  <a:lnTo>
                    <a:pt x="18602" y="4151"/>
                  </a:lnTo>
                  <a:cubicBezTo>
                    <a:pt x="18607" y="4177"/>
                    <a:pt x="18610" y="4163"/>
                    <a:pt x="18602" y="4183"/>
                  </a:cubicBezTo>
                  <a:cubicBezTo>
                    <a:pt x="18536" y="4165"/>
                    <a:pt x="18641" y="4159"/>
                    <a:pt x="18505" y="4159"/>
                  </a:cubicBezTo>
                  <a:cubicBezTo>
                    <a:pt x="18509" y="4214"/>
                    <a:pt x="18542" y="4177"/>
                    <a:pt x="18505" y="4232"/>
                  </a:cubicBezTo>
                  <a:cubicBezTo>
                    <a:pt x="18568" y="4233"/>
                    <a:pt x="18518" y="4232"/>
                    <a:pt x="18537" y="4249"/>
                  </a:cubicBezTo>
                  <a:cubicBezTo>
                    <a:pt x="18560" y="4269"/>
                    <a:pt x="18577" y="4250"/>
                    <a:pt x="18590" y="4248"/>
                  </a:cubicBezTo>
                  <a:lnTo>
                    <a:pt x="18653" y="4234"/>
                  </a:lnTo>
                  <a:cubicBezTo>
                    <a:pt x="18673" y="4229"/>
                    <a:pt x="18692" y="4228"/>
                    <a:pt x="18704" y="4227"/>
                  </a:cubicBezTo>
                  <a:cubicBezTo>
                    <a:pt x="18757" y="4222"/>
                    <a:pt x="18745" y="4247"/>
                    <a:pt x="18782" y="4241"/>
                  </a:cubicBezTo>
                  <a:cubicBezTo>
                    <a:pt x="18840" y="4232"/>
                    <a:pt x="18793" y="4243"/>
                    <a:pt x="18848" y="4242"/>
                  </a:cubicBezTo>
                  <a:cubicBezTo>
                    <a:pt x="18918" y="4239"/>
                    <a:pt x="18905" y="4266"/>
                    <a:pt x="18952" y="4242"/>
                  </a:cubicBezTo>
                  <a:cubicBezTo>
                    <a:pt x="18971" y="4232"/>
                    <a:pt x="18946" y="4240"/>
                    <a:pt x="18975" y="4231"/>
                  </a:cubicBezTo>
                  <a:cubicBezTo>
                    <a:pt x="19012" y="4220"/>
                    <a:pt x="18990" y="4241"/>
                    <a:pt x="19047" y="4231"/>
                  </a:cubicBezTo>
                  <a:lnTo>
                    <a:pt x="19192" y="4233"/>
                  </a:lnTo>
                  <a:cubicBezTo>
                    <a:pt x="19204" y="4224"/>
                    <a:pt x="19201" y="4216"/>
                    <a:pt x="19202" y="4183"/>
                  </a:cubicBezTo>
                  <a:cubicBezTo>
                    <a:pt x="19142" y="4185"/>
                    <a:pt x="19142" y="4227"/>
                    <a:pt x="19070" y="4194"/>
                  </a:cubicBezTo>
                  <a:cubicBezTo>
                    <a:pt x="19053" y="4186"/>
                    <a:pt x="19073" y="4191"/>
                    <a:pt x="19055" y="4188"/>
                  </a:cubicBezTo>
                  <a:cubicBezTo>
                    <a:pt x="19035" y="4185"/>
                    <a:pt x="19052" y="4201"/>
                    <a:pt x="18997" y="4177"/>
                  </a:cubicBezTo>
                  <a:cubicBezTo>
                    <a:pt x="18983" y="4170"/>
                    <a:pt x="18994" y="4170"/>
                    <a:pt x="18976" y="4170"/>
                  </a:cubicBezTo>
                  <a:cubicBezTo>
                    <a:pt x="18975" y="4170"/>
                    <a:pt x="18951" y="4179"/>
                    <a:pt x="18948" y="4180"/>
                  </a:cubicBezTo>
                  <a:cubicBezTo>
                    <a:pt x="18931" y="4191"/>
                    <a:pt x="18922" y="4209"/>
                    <a:pt x="18903" y="4211"/>
                  </a:cubicBezTo>
                  <a:cubicBezTo>
                    <a:pt x="18850" y="4214"/>
                    <a:pt x="18865" y="4163"/>
                    <a:pt x="18796" y="4199"/>
                  </a:cubicBezTo>
                  <a:cubicBezTo>
                    <a:pt x="18783" y="4147"/>
                    <a:pt x="18783" y="4201"/>
                    <a:pt x="18788" y="4135"/>
                  </a:cubicBezTo>
                  <a:cubicBezTo>
                    <a:pt x="18713" y="4175"/>
                    <a:pt x="18738" y="4170"/>
                    <a:pt x="18707" y="4159"/>
                  </a:cubicBezTo>
                  <a:cubicBezTo>
                    <a:pt x="18708" y="4197"/>
                    <a:pt x="18716" y="4186"/>
                    <a:pt x="18707" y="4208"/>
                  </a:cubicBezTo>
                  <a:cubicBezTo>
                    <a:pt x="18661" y="4183"/>
                    <a:pt x="18706" y="4207"/>
                    <a:pt x="18676" y="4173"/>
                  </a:cubicBezTo>
                  <a:cubicBezTo>
                    <a:pt x="18675" y="4172"/>
                    <a:pt x="18674" y="4170"/>
                    <a:pt x="18673" y="4170"/>
                  </a:cubicBezTo>
                  <a:lnTo>
                    <a:pt x="18659" y="4159"/>
                  </a:lnTo>
                  <a:close/>
                  <a:moveTo>
                    <a:pt x="6157" y="1663"/>
                  </a:moveTo>
                  <a:cubicBezTo>
                    <a:pt x="6081" y="1643"/>
                    <a:pt x="6123" y="1644"/>
                    <a:pt x="6026" y="1659"/>
                  </a:cubicBezTo>
                  <a:cubicBezTo>
                    <a:pt x="6005" y="1662"/>
                    <a:pt x="6009" y="1658"/>
                    <a:pt x="5980" y="1664"/>
                  </a:cubicBezTo>
                  <a:cubicBezTo>
                    <a:pt x="5913" y="1678"/>
                    <a:pt x="5875" y="1699"/>
                    <a:pt x="5777" y="1700"/>
                  </a:cubicBezTo>
                  <a:cubicBezTo>
                    <a:pt x="5745" y="1700"/>
                    <a:pt x="5790" y="1695"/>
                    <a:pt x="5754" y="1700"/>
                  </a:cubicBezTo>
                  <a:lnTo>
                    <a:pt x="5697" y="1714"/>
                  </a:lnTo>
                  <a:cubicBezTo>
                    <a:pt x="5695" y="1715"/>
                    <a:pt x="5692" y="1715"/>
                    <a:pt x="5690" y="1716"/>
                  </a:cubicBezTo>
                  <a:lnTo>
                    <a:pt x="5678" y="1719"/>
                  </a:lnTo>
                  <a:cubicBezTo>
                    <a:pt x="5653" y="1725"/>
                    <a:pt x="5653" y="1717"/>
                    <a:pt x="5639" y="1717"/>
                  </a:cubicBezTo>
                  <a:lnTo>
                    <a:pt x="5493" y="1744"/>
                  </a:lnTo>
                  <a:cubicBezTo>
                    <a:pt x="5433" y="1747"/>
                    <a:pt x="5420" y="1744"/>
                    <a:pt x="5420" y="1801"/>
                  </a:cubicBezTo>
                  <a:cubicBezTo>
                    <a:pt x="5479" y="1762"/>
                    <a:pt x="5444" y="1792"/>
                    <a:pt x="5489" y="1788"/>
                  </a:cubicBezTo>
                  <a:cubicBezTo>
                    <a:pt x="5513" y="1787"/>
                    <a:pt x="5522" y="1780"/>
                    <a:pt x="5533" y="1776"/>
                  </a:cubicBezTo>
                  <a:cubicBezTo>
                    <a:pt x="5584" y="1762"/>
                    <a:pt x="5533" y="1777"/>
                    <a:pt x="5574" y="1777"/>
                  </a:cubicBezTo>
                  <a:cubicBezTo>
                    <a:pt x="5596" y="1777"/>
                    <a:pt x="5590" y="1766"/>
                    <a:pt x="5622" y="1764"/>
                  </a:cubicBezTo>
                  <a:cubicBezTo>
                    <a:pt x="5693" y="1761"/>
                    <a:pt x="5643" y="1762"/>
                    <a:pt x="5703" y="1744"/>
                  </a:cubicBezTo>
                  <a:cubicBezTo>
                    <a:pt x="5724" y="1738"/>
                    <a:pt x="5739" y="1744"/>
                    <a:pt x="5777" y="1744"/>
                  </a:cubicBezTo>
                  <a:cubicBezTo>
                    <a:pt x="5780" y="1707"/>
                    <a:pt x="5768" y="1730"/>
                    <a:pt x="5793" y="1712"/>
                  </a:cubicBezTo>
                  <a:cubicBezTo>
                    <a:pt x="5856" y="1727"/>
                    <a:pt x="5828" y="1714"/>
                    <a:pt x="5916" y="1715"/>
                  </a:cubicBezTo>
                  <a:cubicBezTo>
                    <a:pt x="5992" y="1716"/>
                    <a:pt x="5967" y="1718"/>
                    <a:pt x="6042" y="1702"/>
                  </a:cubicBezTo>
                  <a:cubicBezTo>
                    <a:pt x="6044" y="1702"/>
                    <a:pt x="6058" y="1699"/>
                    <a:pt x="6062" y="1697"/>
                  </a:cubicBezTo>
                  <a:cubicBezTo>
                    <a:pt x="6192" y="1660"/>
                    <a:pt x="6159" y="1686"/>
                    <a:pt x="6254" y="1671"/>
                  </a:cubicBezTo>
                  <a:cubicBezTo>
                    <a:pt x="6313" y="1662"/>
                    <a:pt x="6242" y="1661"/>
                    <a:pt x="6359" y="1654"/>
                  </a:cubicBezTo>
                  <a:lnTo>
                    <a:pt x="6386" y="1650"/>
                  </a:lnTo>
                  <a:cubicBezTo>
                    <a:pt x="6438" y="1636"/>
                    <a:pt x="6428" y="1645"/>
                    <a:pt x="6467" y="1624"/>
                  </a:cubicBezTo>
                  <a:cubicBezTo>
                    <a:pt x="6469" y="1623"/>
                    <a:pt x="6470" y="1622"/>
                    <a:pt x="6472" y="1621"/>
                  </a:cubicBezTo>
                  <a:cubicBezTo>
                    <a:pt x="6474" y="1620"/>
                    <a:pt x="6476" y="1619"/>
                    <a:pt x="6477" y="1618"/>
                  </a:cubicBezTo>
                  <a:cubicBezTo>
                    <a:pt x="6517" y="1605"/>
                    <a:pt x="6491" y="1628"/>
                    <a:pt x="6522" y="1615"/>
                  </a:cubicBezTo>
                  <a:cubicBezTo>
                    <a:pt x="6495" y="1578"/>
                    <a:pt x="6482" y="1595"/>
                    <a:pt x="6438" y="1603"/>
                  </a:cubicBezTo>
                  <a:cubicBezTo>
                    <a:pt x="6415" y="1608"/>
                    <a:pt x="6407" y="1605"/>
                    <a:pt x="6384" y="1607"/>
                  </a:cubicBezTo>
                  <a:lnTo>
                    <a:pt x="6296" y="1623"/>
                  </a:lnTo>
                  <a:cubicBezTo>
                    <a:pt x="6204" y="1635"/>
                    <a:pt x="6167" y="1628"/>
                    <a:pt x="6157" y="1663"/>
                  </a:cubicBezTo>
                  <a:close/>
                  <a:moveTo>
                    <a:pt x="19833" y="3016"/>
                  </a:moveTo>
                  <a:cubicBezTo>
                    <a:pt x="19823" y="3026"/>
                    <a:pt x="19827" y="3028"/>
                    <a:pt x="19808" y="3029"/>
                  </a:cubicBezTo>
                  <a:cubicBezTo>
                    <a:pt x="19765" y="3032"/>
                    <a:pt x="19813" y="3021"/>
                    <a:pt x="19781" y="3024"/>
                  </a:cubicBezTo>
                  <a:cubicBezTo>
                    <a:pt x="19781" y="3024"/>
                    <a:pt x="19761" y="3005"/>
                    <a:pt x="19771" y="3038"/>
                  </a:cubicBezTo>
                  <a:cubicBezTo>
                    <a:pt x="19775" y="3047"/>
                    <a:pt x="19766" y="3049"/>
                    <a:pt x="19801" y="3057"/>
                  </a:cubicBezTo>
                  <a:cubicBezTo>
                    <a:pt x="19834" y="3078"/>
                    <a:pt x="19791" y="3062"/>
                    <a:pt x="19826" y="3065"/>
                  </a:cubicBezTo>
                  <a:cubicBezTo>
                    <a:pt x="19845" y="3067"/>
                    <a:pt x="19848" y="3064"/>
                    <a:pt x="19861" y="3060"/>
                  </a:cubicBezTo>
                  <a:cubicBezTo>
                    <a:pt x="19892" y="3052"/>
                    <a:pt x="19850" y="3046"/>
                    <a:pt x="19918" y="3061"/>
                  </a:cubicBezTo>
                  <a:lnTo>
                    <a:pt x="20079" y="3056"/>
                  </a:lnTo>
                  <a:cubicBezTo>
                    <a:pt x="20089" y="3054"/>
                    <a:pt x="20117" y="3033"/>
                    <a:pt x="20130" y="3029"/>
                  </a:cubicBezTo>
                  <a:cubicBezTo>
                    <a:pt x="20238" y="2990"/>
                    <a:pt x="20207" y="3053"/>
                    <a:pt x="20206" y="3057"/>
                  </a:cubicBezTo>
                  <a:lnTo>
                    <a:pt x="20230" y="3057"/>
                  </a:lnTo>
                  <a:cubicBezTo>
                    <a:pt x="20243" y="3021"/>
                    <a:pt x="20251" y="3054"/>
                    <a:pt x="20255" y="3008"/>
                  </a:cubicBezTo>
                  <a:cubicBezTo>
                    <a:pt x="20310" y="3008"/>
                    <a:pt x="20310" y="2990"/>
                    <a:pt x="20320" y="3025"/>
                  </a:cubicBezTo>
                  <a:lnTo>
                    <a:pt x="20336" y="3025"/>
                  </a:lnTo>
                  <a:cubicBezTo>
                    <a:pt x="20340" y="3009"/>
                    <a:pt x="20350" y="2997"/>
                    <a:pt x="20366" y="2991"/>
                  </a:cubicBezTo>
                  <a:cubicBezTo>
                    <a:pt x="20399" y="2979"/>
                    <a:pt x="20375" y="3004"/>
                    <a:pt x="20417" y="2984"/>
                  </a:cubicBezTo>
                  <a:cubicBezTo>
                    <a:pt x="20403" y="2950"/>
                    <a:pt x="20424" y="2983"/>
                    <a:pt x="20390" y="2962"/>
                  </a:cubicBezTo>
                  <a:cubicBezTo>
                    <a:pt x="20318" y="2919"/>
                    <a:pt x="20349" y="2977"/>
                    <a:pt x="20271" y="2935"/>
                  </a:cubicBezTo>
                  <a:cubicBezTo>
                    <a:pt x="20246" y="2954"/>
                    <a:pt x="20258" y="2930"/>
                    <a:pt x="20255" y="2968"/>
                  </a:cubicBezTo>
                  <a:lnTo>
                    <a:pt x="20214" y="2968"/>
                  </a:lnTo>
                  <a:cubicBezTo>
                    <a:pt x="20205" y="2933"/>
                    <a:pt x="20212" y="2950"/>
                    <a:pt x="20182" y="2943"/>
                  </a:cubicBezTo>
                  <a:cubicBezTo>
                    <a:pt x="20112" y="2925"/>
                    <a:pt x="20129" y="2935"/>
                    <a:pt x="20125" y="2935"/>
                  </a:cubicBezTo>
                  <a:lnTo>
                    <a:pt x="20116" y="2937"/>
                  </a:lnTo>
                  <a:cubicBezTo>
                    <a:pt x="20115" y="2937"/>
                    <a:pt x="20112" y="2937"/>
                    <a:pt x="20111" y="2937"/>
                  </a:cubicBezTo>
                  <a:cubicBezTo>
                    <a:pt x="20084" y="2935"/>
                    <a:pt x="20080" y="2914"/>
                    <a:pt x="20068" y="2944"/>
                  </a:cubicBezTo>
                  <a:cubicBezTo>
                    <a:pt x="20013" y="2944"/>
                    <a:pt x="20020" y="2954"/>
                    <a:pt x="20028" y="2919"/>
                  </a:cubicBezTo>
                  <a:cubicBezTo>
                    <a:pt x="19940" y="2921"/>
                    <a:pt x="20087" y="2943"/>
                    <a:pt x="19933" y="2954"/>
                  </a:cubicBezTo>
                  <a:cubicBezTo>
                    <a:pt x="19897" y="2957"/>
                    <a:pt x="19849" y="2946"/>
                    <a:pt x="19798" y="2939"/>
                  </a:cubicBezTo>
                  <a:cubicBezTo>
                    <a:pt x="19728" y="2928"/>
                    <a:pt x="19725" y="2938"/>
                    <a:pt x="19689" y="2945"/>
                  </a:cubicBezTo>
                  <a:cubicBezTo>
                    <a:pt x="19665" y="2949"/>
                    <a:pt x="19686" y="2952"/>
                    <a:pt x="19664" y="2942"/>
                  </a:cubicBezTo>
                  <a:cubicBezTo>
                    <a:pt x="19650" y="2936"/>
                    <a:pt x="19625" y="2915"/>
                    <a:pt x="19612" y="2913"/>
                  </a:cubicBezTo>
                  <a:cubicBezTo>
                    <a:pt x="19576" y="2908"/>
                    <a:pt x="19594" y="2923"/>
                    <a:pt x="19566" y="2944"/>
                  </a:cubicBezTo>
                  <a:cubicBezTo>
                    <a:pt x="19508" y="2905"/>
                    <a:pt x="19527" y="2931"/>
                    <a:pt x="19498" y="2938"/>
                  </a:cubicBezTo>
                  <a:cubicBezTo>
                    <a:pt x="19452" y="2950"/>
                    <a:pt x="19453" y="2922"/>
                    <a:pt x="19461" y="2887"/>
                  </a:cubicBezTo>
                  <a:cubicBezTo>
                    <a:pt x="19406" y="2887"/>
                    <a:pt x="19397" y="2903"/>
                    <a:pt x="19420" y="2952"/>
                  </a:cubicBezTo>
                  <a:cubicBezTo>
                    <a:pt x="19347" y="2950"/>
                    <a:pt x="19433" y="2925"/>
                    <a:pt x="19367" y="2938"/>
                  </a:cubicBezTo>
                  <a:cubicBezTo>
                    <a:pt x="19339" y="2943"/>
                    <a:pt x="19362" y="2947"/>
                    <a:pt x="19332" y="2948"/>
                  </a:cubicBezTo>
                  <a:cubicBezTo>
                    <a:pt x="19323" y="2949"/>
                    <a:pt x="19310" y="2944"/>
                    <a:pt x="19291" y="2944"/>
                  </a:cubicBezTo>
                  <a:cubicBezTo>
                    <a:pt x="19296" y="2956"/>
                    <a:pt x="19297" y="2967"/>
                    <a:pt x="19299" y="2992"/>
                  </a:cubicBezTo>
                  <a:lnTo>
                    <a:pt x="19315" y="2992"/>
                  </a:lnTo>
                  <a:cubicBezTo>
                    <a:pt x="19323" y="2964"/>
                    <a:pt x="19322" y="2963"/>
                    <a:pt x="19355" y="2960"/>
                  </a:cubicBezTo>
                  <a:cubicBezTo>
                    <a:pt x="19373" y="2976"/>
                    <a:pt x="19354" y="2978"/>
                    <a:pt x="19380" y="2991"/>
                  </a:cubicBezTo>
                  <a:lnTo>
                    <a:pt x="19351" y="3010"/>
                  </a:lnTo>
                  <a:cubicBezTo>
                    <a:pt x="19319" y="3015"/>
                    <a:pt x="19329" y="3010"/>
                    <a:pt x="19323" y="3025"/>
                  </a:cubicBezTo>
                  <a:lnTo>
                    <a:pt x="19307" y="3025"/>
                  </a:lnTo>
                  <a:cubicBezTo>
                    <a:pt x="19302" y="2980"/>
                    <a:pt x="19291" y="2994"/>
                    <a:pt x="19274" y="3016"/>
                  </a:cubicBezTo>
                  <a:cubicBezTo>
                    <a:pt x="19305" y="3020"/>
                    <a:pt x="19303" y="3052"/>
                    <a:pt x="19350" y="3041"/>
                  </a:cubicBezTo>
                  <a:cubicBezTo>
                    <a:pt x="19371" y="3036"/>
                    <a:pt x="19338" y="3041"/>
                    <a:pt x="19367" y="3036"/>
                  </a:cubicBezTo>
                  <a:cubicBezTo>
                    <a:pt x="19420" y="3027"/>
                    <a:pt x="19376" y="3049"/>
                    <a:pt x="19420" y="3016"/>
                  </a:cubicBezTo>
                  <a:lnTo>
                    <a:pt x="19441" y="3038"/>
                  </a:lnTo>
                  <a:cubicBezTo>
                    <a:pt x="19476" y="3032"/>
                    <a:pt x="19425" y="3036"/>
                    <a:pt x="19474" y="3021"/>
                  </a:cubicBezTo>
                  <a:cubicBezTo>
                    <a:pt x="19514" y="3009"/>
                    <a:pt x="19520" y="3041"/>
                    <a:pt x="19542" y="3057"/>
                  </a:cubicBezTo>
                  <a:cubicBezTo>
                    <a:pt x="19553" y="3041"/>
                    <a:pt x="19557" y="3035"/>
                    <a:pt x="19566" y="3016"/>
                  </a:cubicBezTo>
                  <a:cubicBezTo>
                    <a:pt x="19591" y="3035"/>
                    <a:pt x="19579" y="3011"/>
                    <a:pt x="19582" y="3049"/>
                  </a:cubicBezTo>
                  <a:lnTo>
                    <a:pt x="19599" y="3049"/>
                  </a:lnTo>
                  <a:cubicBezTo>
                    <a:pt x="19595" y="3010"/>
                    <a:pt x="19588" y="3033"/>
                    <a:pt x="19599" y="3008"/>
                  </a:cubicBezTo>
                  <a:cubicBezTo>
                    <a:pt x="19657" y="2995"/>
                    <a:pt x="19692" y="3025"/>
                    <a:pt x="19733" y="3021"/>
                  </a:cubicBezTo>
                  <a:cubicBezTo>
                    <a:pt x="19778" y="3016"/>
                    <a:pt x="19765" y="3022"/>
                    <a:pt x="19769" y="2992"/>
                  </a:cubicBezTo>
                  <a:cubicBezTo>
                    <a:pt x="19801" y="3001"/>
                    <a:pt x="19769" y="2993"/>
                    <a:pt x="19798" y="3004"/>
                  </a:cubicBezTo>
                  <a:cubicBezTo>
                    <a:pt x="19815" y="3011"/>
                    <a:pt x="19818" y="3009"/>
                    <a:pt x="19833" y="3016"/>
                  </a:cubicBezTo>
                  <a:close/>
                  <a:moveTo>
                    <a:pt x="17265" y="3008"/>
                  </a:moveTo>
                  <a:cubicBezTo>
                    <a:pt x="17233" y="2996"/>
                    <a:pt x="17257" y="2996"/>
                    <a:pt x="17225" y="3008"/>
                  </a:cubicBezTo>
                  <a:cubicBezTo>
                    <a:pt x="17230" y="2980"/>
                    <a:pt x="17218" y="2990"/>
                    <a:pt x="17242" y="2986"/>
                  </a:cubicBezTo>
                  <a:cubicBezTo>
                    <a:pt x="17268" y="2982"/>
                    <a:pt x="17257" y="2990"/>
                    <a:pt x="17265" y="3008"/>
                  </a:cubicBezTo>
                  <a:close/>
                  <a:moveTo>
                    <a:pt x="17208" y="3008"/>
                  </a:moveTo>
                  <a:lnTo>
                    <a:pt x="17184" y="3008"/>
                  </a:lnTo>
                  <a:lnTo>
                    <a:pt x="17184" y="2960"/>
                  </a:lnTo>
                  <a:cubicBezTo>
                    <a:pt x="17206" y="2962"/>
                    <a:pt x="17206" y="2964"/>
                    <a:pt x="17225" y="2968"/>
                  </a:cubicBezTo>
                  <a:cubicBezTo>
                    <a:pt x="17215" y="2986"/>
                    <a:pt x="17216" y="2987"/>
                    <a:pt x="17208" y="3008"/>
                  </a:cubicBezTo>
                  <a:close/>
                  <a:moveTo>
                    <a:pt x="17095" y="2992"/>
                  </a:moveTo>
                  <a:lnTo>
                    <a:pt x="17086" y="2976"/>
                  </a:lnTo>
                  <a:cubicBezTo>
                    <a:pt x="17049" y="2986"/>
                    <a:pt x="17080" y="2989"/>
                    <a:pt x="17038" y="2992"/>
                  </a:cubicBezTo>
                  <a:cubicBezTo>
                    <a:pt x="17034" y="2948"/>
                    <a:pt x="17059" y="2982"/>
                    <a:pt x="16965" y="2960"/>
                  </a:cubicBezTo>
                  <a:cubicBezTo>
                    <a:pt x="16999" y="2938"/>
                    <a:pt x="17066" y="2951"/>
                    <a:pt x="17103" y="2960"/>
                  </a:cubicBezTo>
                  <a:cubicBezTo>
                    <a:pt x="17108" y="2938"/>
                    <a:pt x="17108" y="2941"/>
                    <a:pt x="17119" y="2919"/>
                  </a:cubicBezTo>
                  <a:cubicBezTo>
                    <a:pt x="17120" y="2931"/>
                    <a:pt x="17125" y="2969"/>
                    <a:pt x="17125" y="2969"/>
                  </a:cubicBezTo>
                  <a:cubicBezTo>
                    <a:pt x="17119" y="2997"/>
                    <a:pt x="17124" y="2985"/>
                    <a:pt x="17095" y="2992"/>
                  </a:cubicBezTo>
                  <a:close/>
                  <a:moveTo>
                    <a:pt x="15823" y="4912"/>
                  </a:moveTo>
                  <a:cubicBezTo>
                    <a:pt x="15740" y="4871"/>
                    <a:pt x="15582" y="4911"/>
                    <a:pt x="15484" y="4895"/>
                  </a:cubicBezTo>
                  <a:cubicBezTo>
                    <a:pt x="15464" y="4892"/>
                    <a:pt x="15465" y="4890"/>
                    <a:pt x="15445" y="4892"/>
                  </a:cubicBezTo>
                  <a:cubicBezTo>
                    <a:pt x="15365" y="4903"/>
                    <a:pt x="15434" y="4894"/>
                    <a:pt x="15377" y="4888"/>
                  </a:cubicBezTo>
                  <a:cubicBezTo>
                    <a:pt x="15354" y="4886"/>
                    <a:pt x="15351" y="4889"/>
                    <a:pt x="15333" y="4893"/>
                  </a:cubicBezTo>
                  <a:cubicBezTo>
                    <a:pt x="15277" y="4905"/>
                    <a:pt x="15318" y="4894"/>
                    <a:pt x="15270" y="4894"/>
                  </a:cubicBezTo>
                  <a:cubicBezTo>
                    <a:pt x="15236" y="4895"/>
                    <a:pt x="15203" y="4893"/>
                    <a:pt x="15175" y="4904"/>
                  </a:cubicBezTo>
                  <a:lnTo>
                    <a:pt x="15175" y="4872"/>
                  </a:lnTo>
                  <a:cubicBezTo>
                    <a:pt x="15318" y="4860"/>
                    <a:pt x="15322" y="4885"/>
                    <a:pt x="15401" y="4871"/>
                  </a:cubicBezTo>
                  <a:cubicBezTo>
                    <a:pt x="15447" y="4863"/>
                    <a:pt x="15417" y="4869"/>
                    <a:pt x="15448" y="4874"/>
                  </a:cubicBezTo>
                  <a:cubicBezTo>
                    <a:pt x="15495" y="4881"/>
                    <a:pt x="15441" y="4870"/>
                    <a:pt x="15484" y="4870"/>
                  </a:cubicBezTo>
                  <a:cubicBezTo>
                    <a:pt x="15507" y="4870"/>
                    <a:pt x="15495" y="4878"/>
                    <a:pt x="15523" y="4888"/>
                  </a:cubicBezTo>
                  <a:cubicBezTo>
                    <a:pt x="15541" y="4873"/>
                    <a:pt x="15543" y="4871"/>
                    <a:pt x="15562" y="4869"/>
                  </a:cubicBezTo>
                  <a:cubicBezTo>
                    <a:pt x="15586" y="4867"/>
                    <a:pt x="15597" y="4866"/>
                    <a:pt x="15620" y="4864"/>
                  </a:cubicBezTo>
                  <a:cubicBezTo>
                    <a:pt x="15605" y="4825"/>
                    <a:pt x="15596" y="4866"/>
                    <a:pt x="15593" y="4829"/>
                  </a:cubicBezTo>
                  <a:cubicBezTo>
                    <a:pt x="15591" y="4804"/>
                    <a:pt x="15608" y="4821"/>
                    <a:pt x="15637" y="4823"/>
                  </a:cubicBezTo>
                  <a:cubicBezTo>
                    <a:pt x="15628" y="4861"/>
                    <a:pt x="15620" y="4869"/>
                    <a:pt x="15658" y="4869"/>
                  </a:cubicBezTo>
                  <a:cubicBezTo>
                    <a:pt x="15708" y="4867"/>
                    <a:pt x="15694" y="4854"/>
                    <a:pt x="15718" y="4888"/>
                  </a:cubicBezTo>
                  <a:cubicBezTo>
                    <a:pt x="15729" y="4845"/>
                    <a:pt x="15752" y="4860"/>
                    <a:pt x="15796" y="4866"/>
                  </a:cubicBezTo>
                  <a:cubicBezTo>
                    <a:pt x="15841" y="4871"/>
                    <a:pt x="15835" y="4858"/>
                    <a:pt x="15880" y="4888"/>
                  </a:cubicBezTo>
                  <a:cubicBezTo>
                    <a:pt x="15874" y="4860"/>
                    <a:pt x="15853" y="4888"/>
                    <a:pt x="15948" y="4834"/>
                  </a:cubicBezTo>
                  <a:lnTo>
                    <a:pt x="15979" y="4828"/>
                  </a:lnTo>
                  <a:cubicBezTo>
                    <a:pt x="16011" y="4835"/>
                    <a:pt x="16003" y="4840"/>
                    <a:pt x="16026" y="4856"/>
                  </a:cubicBezTo>
                  <a:cubicBezTo>
                    <a:pt x="16030" y="4846"/>
                    <a:pt x="16028" y="4857"/>
                    <a:pt x="16028" y="4844"/>
                  </a:cubicBezTo>
                  <a:cubicBezTo>
                    <a:pt x="16028" y="4843"/>
                    <a:pt x="16026" y="4826"/>
                    <a:pt x="16026" y="4823"/>
                  </a:cubicBezTo>
                  <a:cubicBezTo>
                    <a:pt x="16058" y="4832"/>
                    <a:pt x="16056" y="4837"/>
                    <a:pt x="16050" y="4868"/>
                  </a:cubicBezTo>
                  <a:lnTo>
                    <a:pt x="16042" y="4904"/>
                  </a:lnTo>
                  <a:cubicBezTo>
                    <a:pt x="15997" y="4904"/>
                    <a:pt x="15959" y="4901"/>
                    <a:pt x="15938" y="4899"/>
                  </a:cubicBezTo>
                  <a:lnTo>
                    <a:pt x="15848" y="4897"/>
                  </a:lnTo>
                  <a:cubicBezTo>
                    <a:pt x="15819" y="4905"/>
                    <a:pt x="15840" y="4887"/>
                    <a:pt x="15823" y="4912"/>
                  </a:cubicBezTo>
                  <a:close/>
                  <a:moveTo>
                    <a:pt x="15053" y="4856"/>
                  </a:moveTo>
                  <a:lnTo>
                    <a:pt x="15052" y="4845"/>
                  </a:lnTo>
                  <a:cubicBezTo>
                    <a:pt x="15049" y="4792"/>
                    <a:pt x="15060" y="4839"/>
                    <a:pt x="15062" y="4791"/>
                  </a:cubicBezTo>
                  <a:cubicBezTo>
                    <a:pt x="15092" y="4781"/>
                    <a:pt x="15079" y="4787"/>
                    <a:pt x="15086" y="4791"/>
                  </a:cubicBezTo>
                  <a:cubicBezTo>
                    <a:pt x="15076" y="4811"/>
                    <a:pt x="15082" y="4820"/>
                    <a:pt x="15068" y="4840"/>
                  </a:cubicBezTo>
                  <a:lnTo>
                    <a:pt x="15059" y="4851"/>
                  </a:lnTo>
                  <a:cubicBezTo>
                    <a:pt x="15058" y="4852"/>
                    <a:pt x="15055" y="4854"/>
                    <a:pt x="15053" y="4856"/>
                  </a:cubicBezTo>
                  <a:close/>
                  <a:moveTo>
                    <a:pt x="15134" y="4783"/>
                  </a:moveTo>
                  <a:cubicBezTo>
                    <a:pt x="15124" y="4794"/>
                    <a:pt x="15124" y="4788"/>
                    <a:pt x="15134" y="4799"/>
                  </a:cubicBezTo>
                  <a:cubicBezTo>
                    <a:pt x="15097" y="4793"/>
                    <a:pt x="15118" y="4811"/>
                    <a:pt x="15110" y="4783"/>
                  </a:cubicBezTo>
                  <a:lnTo>
                    <a:pt x="15134" y="4783"/>
                  </a:lnTo>
                  <a:close/>
                  <a:moveTo>
                    <a:pt x="15118" y="4831"/>
                  </a:moveTo>
                  <a:cubicBezTo>
                    <a:pt x="15140" y="4843"/>
                    <a:pt x="15126" y="4841"/>
                    <a:pt x="15134" y="4831"/>
                  </a:cubicBezTo>
                  <a:cubicBezTo>
                    <a:pt x="15167" y="4831"/>
                    <a:pt x="15139" y="4833"/>
                    <a:pt x="15143" y="4823"/>
                  </a:cubicBezTo>
                  <a:lnTo>
                    <a:pt x="15158" y="4818"/>
                  </a:lnTo>
                  <a:cubicBezTo>
                    <a:pt x="15159" y="4817"/>
                    <a:pt x="15163" y="4816"/>
                    <a:pt x="15165" y="4815"/>
                  </a:cubicBezTo>
                  <a:cubicBezTo>
                    <a:pt x="15166" y="4815"/>
                    <a:pt x="15169" y="4814"/>
                    <a:pt x="15171" y="4814"/>
                  </a:cubicBezTo>
                  <a:lnTo>
                    <a:pt x="15185" y="4809"/>
                  </a:lnTo>
                  <a:cubicBezTo>
                    <a:pt x="15228" y="4799"/>
                    <a:pt x="15251" y="4801"/>
                    <a:pt x="15280" y="4831"/>
                  </a:cubicBezTo>
                  <a:cubicBezTo>
                    <a:pt x="15283" y="4799"/>
                    <a:pt x="15285" y="4797"/>
                    <a:pt x="15305" y="4783"/>
                  </a:cubicBezTo>
                  <a:cubicBezTo>
                    <a:pt x="15322" y="4816"/>
                    <a:pt x="15322" y="4809"/>
                    <a:pt x="15313" y="4848"/>
                  </a:cubicBezTo>
                  <a:cubicBezTo>
                    <a:pt x="15252" y="4846"/>
                    <a:pt x="15234" y="4842"/>
                    <a:pt x="15159" y="4856"/>
                  </a:cubicBezTo>
                  <a:cubicBezTo>
                    <a:pt x="15135" y="4861"/>
                    <a:pt x="15132" y="4866"/>
                    <a:pt x="15118" y="4880"/>
                  </a:cubicBezTo>
                  <a:cubicBezTo>
                    <a:pt x="15113" y="4859"/>
                    <a:pt x="15121" y="4871"/>
                    <a:pt x="15102" y="4864"/>
                  </a:cubicBezTo>
                  <a:cubicBezTo>
                    <a:pt x="15116" y="4844"/>
                    <a:pt x="15109" y="4854"/>
                    <a:pt x="15118" y="4831"/>
                  </a:cubicBezTo>
                  <a:close/>
                  <a:moveTo>
                    <a:pt x="16058" y="4669"/>
                  </a:moveTo>
                  <a:cubicBezTo>
                    <a:pt x="16091" y="4694"/>
                    <a:pt x="16071" y="4682"/>
                    <a:pt x="16090" y="4677"/>
                  </a:cubicBezTo>
                  <a:cubicBezTo>
                    <a:pt x="16091" y="4718"/>
                    <a:pt x="16096" y="4710"/>
                    <a:pt x="16099" y="4742"/>
                  </a:cubicBezTo>
                  <a:lnTo>
                    <a:pt x="16009" y="4734"/>
                  </a:lnTo>
                  <a:lnTo>
                    <a:pt x="16009" y="4775"/>
                  </a:lnTo>
                  <a:cubicBezTo>
                    <a:pt x="15972" y="4749"/>
                    <a:pt x="15976" y="4756"/>
                    <a:pt x="15928" y="4767"/>
                  </a:cubicBezTo>
                  <a:lnTo>
                    <a:pt x="15928" y="4750"/>
                  </a:lnTo>
                  <a:cubicBezTo>
                    <a:pt x="15969" y="4747"/>
                    <a:pt x="16006" y="4745"/>
                    <a:pt x="15985" y="4702"/>
                  </a:cubicBezTo>
                  <a:cubicBezTo>
                    <a:pt x="16033" y="4701"/>
                    <a:pt x="16023" y="4682"/>
                    <a:pt x="16050" y="4694"/>
                  </a:cubicBezTo>
                  <a:cubicBezTo>
                    <a:pt x="16055" y="4688"/>
                    <a:pt x="16056" y="4674"/>
                    <a:pt x="16058" y="4669"/>
                  </a:cubicBezTo>
                  <a:close/>
                  <a:moveTo>
                    <a:pt x="16123" y="4702"/>
                  </a:moveTo>
                  <a:cubicBezTo>
                    <a:pt x="16135" y="4695"/>
                    <a:pt x="16125" y="4713"/>
                    <a:pt x="16128" y="4687"/>
                  </a:cubicBezTo>
                  <a:cubicBezTo>
                    <a:pt x="16132" y="4654"/>
                    <a:pt x="16114" y="4703"/>
                    <a:pt x="16131" y="4653"/>
                  </a:cubicBezTo>
                  <a:cubicBezTo>
                    <a:pt x="16154" y="4710"/>
                    <a:pt x="16162" y="4681"/>
                    <a:pt x="16163" y="4734"/>
                  </a:cubicBezTo>
                  <a:cubicBezTo>
                    <a:pt x="16141" y="4736"/>
                    <a:pt x="16141" y="4738"/>
                    <a:pt x="16123" y="4742"/>
                  </a:cubicBezTo>
                  <a:cubicBezTo>
                    <a:pt x="16117" y="4716"/>
                    <a:pt x="16116" y="4729"/>
                    <a:pt x="16123" y="4702"/>
                  </a:cubicBezTo>
                  <a:close/>
                  <a:moveTo>
                    <a:pt x="16220" y="4645"/>
                  </a:moveTo>
                  <a:cubicBezTo>
                    <a:pt x="16299" y="4685"/>
                    <a:pt x="16250" y="4630"/>
                    <a:pt x="16301" y="4653"/>
                  </a:cubicBezTo>
                  <a:cubicBezTo>
                    <a:pt x="16314" y="4642"/>
                    <a:pt x="16306" y="4656"/>
                    <a:pt x="16301" y="4637"/>
                  </a:cubicBezTo>
                  <a:cubicBezTo>
                    <a:pt x="16341" y="4626"/>
                    <a:pt x="16302" y="4637"/>
                    <a:pt x="16333" y="4604"/>
                  </a:cubicBezTo>
                  <a:cubicBezTo>
                    <a:pt x="16362" y="4573"/>
                    <a:pt x="16430" y="4588"/>
                    <a:pt x="16479" y="4588"/>
                  </a:cubicBezTo>
                  <a:cubicBezTo>
                    <a:pt x="16463" y="4629"/>
                    <a:pt x="16481" y="4573"/>
                    <a:pt x="16439" y="4637"/>
                  </a:cubicBezTo>
                  <a:cubicBezTo>
                    <a:pt x="16388" y="4603"/>
                    <a:pt x="16410" y="4624"/>
                    <a:pt x="16382" y="4613"/>
                  </a:cubicBezTo>
                  <a:cubicBezTo>
                    <a:pt x="16386" y="4629"/>
                    <a:pt x="16384" y="4630"/>
                    <a:pt x="16396" y="4639"/>
                  </a:cubicBezTo>
                  <a:lnTo>
                    <a:pt x="16423" y="4645"/>
                  </a:lnTo>
                  <a:cubicBezTo>
                    <a:pt x="16392" y="4687"/>
                    <a:pt x="16369" y="4621"/>
                    <a:pt x="16325" y="4686"/>
                  </a:cubicBezTo>
                  <a:cubicBezTo>
                    <a:pt x="16357" y="4683"/>
                    <a:pt x="16346" y="4678"/>
                    <a:pt x="16382" y="4677"/>
                  </a:cubicBezTo>
                  <a:cubicBezTo>
                    <a:pt x="16362" y="4754"/>
                    <a:pt x="16374" y="4690"/>
                    <a:pt x="16383" y="4734"/>
                  </a:cubicBezTo>
                  <a:cubicBezTo>
                    <a:pt x="16387" y="4755"/>
                    <a:pt x="16393" y="4731"/>
                    <a:pt x="16382" y="4758"/>
                  </a:cubicBezTo>
                  <a:lnTo>
                    <a:pt x="16301" y="4758"/>
                  </a:lnTo>
                  <a:cubicBezTo>
                    <a:pt x="16304" y="4720"/>
                    <a:pt x="16316" y="4720"/>
                    <a:pt x="16317" y="4677"/>
                  </a:cubicBezTo>
                  <a:cubicBezTo>
                    <a:pt x="16306" y="4678"/>
                    <a:pt x="16297" y="4680"/>
                    <a:pt x="16291" y="4681"/>
                  </a:cubicBezTo>
                  <a:cubicBezTo>
                    <a:pt x="16288" y="4681"/>
                    <a:pt x="16282" y="4682"/>
                    <a:pt x="16280" y="4682"/>
                  </a:cubicBezTo>
                  <a:cubicBezTo>
                    <a:pt x="16278" y="4682"/>
                    <a:pt x="16276" y="4683"/>
                    <a:pt x="16275" y="4683"/>
                  </a:cubicBezTo>
                  <a:cubicBezTo>
                    <a:pt x="16225" y="4690"/>
                    <a:pt x="16249" y="4697"/>
                    <a:pt x="16212" y="4677"/>
                  </a:cubicBezTo>
                  <a:cubicBezTo>
                    <a:pt x="16216" y="4664"/>
                    <a:pt x="16216" y="4659"/>
                    <a:pt x="16220" y="4645"/>
                  </a:cubicBezTo>
                  <a:close/>
                </a:path>
              </a:pathLst>
            </a:custGeom>
            <a:solidFill>
              <a:srgbClr val="266363"/>
            </a:solidFill>
            <a:ln>
              <a:noFill/>
            </a:ln>
          </p:spPr>
          <p:txBody>
            <a:bodyPr vert="horz" wrap="square" lIns="91440" tIns="45720" rIns="91440" bIns="45720" numCol="1" anchor="t" anchorCtr="0" compatLnSpc="1"/>
            <a:lstStyle/>
            <a:p>
              <a:endParaRPr lang="zh-CN" altLang="en-US" sz="4400">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endParaRPr>
            </a:p>
          </p:txBody>
        </p:sp>
        <p:sp>
          <p:nvSpPr>
            <p:cNvPr id="15" name="TextBox 2"/>
            <p:cNvSpPr txBox="1"/>
            <p:nvPr/>
          </p:nvSpPr>
          <p:spPr>
            <a:xfrm>
              <a:off x="5129983" y="1470415"/>
              <a:ext cx="367542" cy="192808"/>
            </a:xfrm>
            <a:prstGeom prst="rect">
              <a:avLst/>
            </a:prstGeom>
            <a:noFill/>
          </p:spPr>
          <p:txBody>
            <a:bodyPr wrap="square" rtlCol="0">
              <a:spAutoFit/>
            </a:bodyPr>
            <a:lstStyle/>
            <a:p>
              <a:r>
                <a:rPr lang="zh-CN" altLang="en-US" sz="2800" dirty="0">
                  <a:solidFill>
                    <a:srgbClr val="FFF3F3"/>
                  </a:solidFill>
                  <a:latin typeface="汉仪文黑-55简" panose="00020600040101010101" pitchFamily="18" charset="-122"/>
                  <a:ea typeface="汉仪文黑-55简" panose="00020600040101010101" pitchFamily="18" charset="-122"/>
                  <a:cs typeface="Aa楷体" panose="02000500000000000000" pitchFamily="2" charset="-122"/>
                  <a:sym typeface="汉仪文黑-55简" panose="00020600040101010101" pitchFamily="18" charset="-122"/>
                </a:rPr>
                <a:t>贰</a:t>
              </a:r>
            </a:p>
          </p:txBody>
        </p:sp>
      </p:grpSp>
      <p:sp>
        <p:nvSpPr>
          <p:cNvPr id="16" name="矩形 15"/>
          <p:cNvSpPr/>
          <p:nvPr/>
        </p:nvSpPr>
        <p:spPr>
          <a:xfrm>
            <a:off x="5609704" y="4942567"/>
            <a:ext cx="5197935" cy="889090"/>
          </a:xfrm>
          <a:prstGeom prst="rect">
            <a:avLst/>
          </a:prstGeom>
        </p:spPr>
        <p:txBody>
          <a:bodyPr wrap="square">
            <a:spAutoFit/>
          </a:bodyPr>
          <a:lstStyle/>
          <a:p>
            <a:pPr algn="just" fontAlgn="auto">
              <a:lnSpc>
                <a:spcPct val="200000"/>
              </a:lnSpc>
              <a:spcBef>
                <a:spcPts val="0"/>
              </a:spcBef>
              <a:spcAft>
                <a:spcPts val="0"/>
              </a:spcAft>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这里输入简单的文字概述里输入简单文字概述输入简单的文字概述里输入输入里这里输入简单的文字概述</a:t>
            </a:r>
          </a:p>
        </p:txBody>
      </p:sp>
      <p:pic>
        <p:nvPicPr>
          <p:cNvPr id="24" name="图片 23" descr="C:\Users\16106\Desktop\26 年中总结6.24中国水墨风\51miz-E1268510-AF9A2318.png51miz-E1268510-AF9A2318"/>
          <p:cNvPicPr>
            <a:picLocks noChangeAspect="1"/>
          </p:cNvPicPr>
          <p:nvPr/>
        </p:nvPicPr>
        <p:blipFill>
          <a:blip r:embed="rId5"/>
          <a:srcRect/>
          <a:stretch>
            <a:fillRect/>
          </a:stretch>
        </p:blipFill>
        <p:spPr>
          <a:xfrm>
            <a:off x="0" y="1683385"/>
            <a:ext cx="5175250" cy="5174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14" name="文本框 13"/>
          <p:cNvSpPr txBox="1"/>
          <p:nvPr/>
        </p:nvSpPr>
        <p:spPr>
          <a:xfrm>
            <a:off x="9341145" y="2399498"/>
            <a:ext cx="829994" cy="830997"/>
          </a:xfrm>
          <a:prstGeom prst="rect">
            <a:avLst/>
          </a:prstGeom>
          <a:noFill/>
        </p:spPr>
        <p:txBody>
          <a:bodyPr wrap="square" rtlCol="0">
            <a:spAutoFit/>
          </a:bodyPr>
          <a:lstStyle/>
          <a:p>
            <a:r>
              <a:rPr lang="zh-CN" altLang="en-US" sz="4800" dirty="0">
                <a:solidFill>
                  <a:srgbClr val="266363"/>
                </a:solidFill>
                <a:latin typeface="汉仪文黑-55简" panose="00020600040101010101" pitchFamily="18" charset="-122"/>
                <a:ea typeface="汉仪文黑-55简" panose="00020600040101010101" pitchFamily="18" charset="-122"/>
                <a:sym typeface="汉仪文黑-55简" panose="00020600040101010101" pitchFamily="18" charset="-122"/>
              </a:rPr>
              <a:t>壹</a:t>
            </a:r>
          </a:p>
        </p:txBody>
      </p:sp>
      <p:sp>
        <p:nvSpPr>
          <p:cNvPr id="17" name="文本框 16"/>
          <p:cNvSpPr txBox="1"/>
          <p:nvPr/>
        </p:nvSpPr>
        <p:spPr>
          <a:xfrm>
            <a:off x="6291581" y="2380582"/>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18" name="直接连接符 17"/>
          <p:cNvCxnSpPr/>
          <p:nvPr/>
        </p:nvCxnSpPr>
        <p:spPr>
          <a:xfrm>
            <a:off x="9143884" y="2472109"/>
            <a:ext cx="0" cy="830997"/>
          </a:xfrm>
          <a:prstGeom prst="line">
            <a:avLst/>
          </a:prstGeom>
          <a:ln w="38100">
            <a:solidFill>
              <a:srgbClr val="266363"/>
            </a:solidFill>
          </a:ln>
        </p:spPr>
        <p:style>
          <a:lnRef idx="1">
            <a:schemeClr val="dk1"/>
          </a:lnRef>
          <a:fillRef idx="0">
            <a:schemeClr val="dk1"/>
          </a:fillRef>
          <a:effectRef idx="0">
            <a:schemeClr val="dk1"/>
          </a:effectRef>
          <a:fontRef idx="minor">
            <a:schemeClr val="tx1"/>
          </a:fontRef>
        </p:style>
      </p:cxnSp>
      <p:sp>
        <p:nvSpPr>
          <p:cNvPr id="19" name="文本框 18"/>
          <p:cNvSpPr txBox="1"/>
          <p:nvPr/>
        </p:nvSpPr>
        <p:spPr>
          <a:xfrm>
            <a:off x="4336048" y="2399498"/>
            <a:ext cx="829994" cy="830997"/>
          </a:xfrm>
          <a:prstGeom prst="rect">
            <a:avLst/>
          </a:prstGeom>
          <a:noFill/>
        </p:spPr>
        <p:txBody>
          <a:bodyPr wrap="square" rtlCol="0">
            <a:spAutoFit/>
          </a:bodyPr>
          <a:lstStyle/>
          <a:p>
            <a:r>
              <a:rPr lang="zh-CN" altLang="en-US" sz="4800" dirty="0">
                <a:solidFill>
                  <a:srgbClr val="266363"/>
                </a:solidFill>
                <a:latin typeface="汉仪文黑-55简" panose="00020600040101010101" pitchFamily="18" charset="-122"/>
                <a:ea typeface="汉仪文黑-55简" panose="00020600040101010101" pitchFamily="18" charset="-122"/>
                <a:sym typeface="汉仪文黑-55简" panose="00020600040101010101" pitchFamily="18" charset="-122"/>
              </a:rPr>
              <a:t>贰</a:t>
            </a:r>
          </a:p>
        </p:txBody>
      </p:sp>
      <p:sp>
        <p:nvSpPr>
          <p:cNvPr id="20" name="文本框 19"/>
          <p:cNvSpPr txBox="1"/>
          <p:nvPr/>
        </p:nvSpPr>
        <p:spPr>
          <a:xfrm>
            <a:off x="1286484" y="2380582"/>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21" name="直接连接符 20"/>
          <p:cNvCxnSpPr/>
          <p:nvPr/>
        </p:nvCxnSpPr>
        <p:spPr>
          <a:xfrm>
            <a:off x="4138787" y="2472109"/>
            <a:ext cx="0" cy="830997"/>
          </a:xfrm>
          <a:prstGeom prst="line">
            <a:avLst/>
          </a:prstGeom>
          <a:ln w="38100">
            <a:solidFill>
              <a:srgbClr val="266363"/>
            </a:solidFill>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9651922" y="4294038"/>
            <a:ext cx="829994" cy="830997"/>
          </a:xfrm>
          <a:prstGeom prst="rect">
            <a:avLst/>
          </a:prstGeom>
          <a:noFill/>
        </p:spPr>
        <p:txBody>
          <a:bodyPr wrap="square" rtlCol="0">
            <a:spAutoFit/>
          </a:bodyPr>
          <a:lstStyle/>
          <a:p>
            <a:r>
              <a:rPr lang="zh-CN" altLang="en-US" sz="4800" dirty="0">
                <a:solidFill>
                  <a:srgbClr val="266363"/>
                </a:solidFill>
                <a:latin typeface="汉仪文黑-55简" panose="00020600040101010101" pitchFamily="18" charset="-122"/>
                <a:ea typeface="汉仪文黑-55简" panose="00020600040101010101" pitchFamily="18" charset="-122"/>
                <a:sym typeface="汉仪文黑-55简" panose="00020600040101010101" pitchFamily="18" charset="-122"/>
              </a:rPr>
              <a:t>叁</a:t>
            </a:r>
          </a:p>
        </p:txBody>
      </p:sp>
      <p:sp>
        <p:nvSpPr>
          <p:cNvPr id="23" name="文本框 22"/>
          <p:cNvSpPr txBox="1"/>
          <p:nvPr/>
        </p:nvSpPr>
        <p:spPr>
          <a:xfrm>
            <a:off x="6602358" y="4275122"/>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24" name="直接连接符 23"/>
          <p:cNvCxnSpPr/>
          <p:nvPr/>
        </p:nvCxnSpPr>
        <p:spPr>
          <a:xfrm>
            <a:off x="9454661" y="4366649"/>
            <a:ext cx="0" cy="830997"/>
          </a:xfrm>
          <a:prstGeom prst="line">
            <a:avLst/>
          </a:prstGeom>
          <a:ln w="38100">
            <a:solidFill>
              <a:srgbClr val="266363"/>
            </a:solidFill>
          </a:ln>
        </p:spPr>
        <p:style>
          <a:lnRef idx="1">
            <a:schemeClr val="dk1"/>
          </a:lnRef>
          <a:fillRef idx="0">
            <a:schemeClr val="dk1"/>
          </a:fillRef>
          <a:effectRef idx="0">
            <a:schemeClr val="dk1"/>
          </a:effectRef>
          <a:fontRef idx="minor">
            <a:schemeClr val="tx1"/>
          </a:fontRef>
        </p:style>
      </p:cxnSp>
      <p:sp>
        <p:nvSpPr>
          <p:cNvPr id="25" name="文本框 24"/>
          <p:cNvSpPr txBox="1"/>
          <p:nvPr/>
        </p:nvSpPr>
        <p:spPr>
          <a:xfrm>
            <a:off x="4646825" y="4294038"/>
            <a:ext cx="829994" cy="830997"/>
          </a:xfrm>
          <a:prstGeom prst="rect">
            <a:avLst/>
          </a:prstGeom>
          <a:noFill/>
        </p:spPr>
        <p:txBody>
          <a:bodyPr wrap="square" rtlCol="0">
            <a:spAutoFit/>
          </a:bodyPr>
          <a:lstStyle/>
          <a:p>
            <a:r>
              <a:rPr lang="zh-CN" altLang="en-US" sz="4800" dirty="0">
                <a:solidFill>
                  <a:srgbClr val="266363"/>
                </a:solidFill>
                <a:latin typeface="汉仪文黑-55简" panose="00020600040101010101" pitchFamily="18" charset="-122"/>
                <a:ea typeface="汉仪文黑-55简" panose="00020600040101010101" pitchFamily="18" charset="-122"/>
                <a:sym typeface="汉仪文黑-55简" panose="00020600040101010101" pitchFamily="18" charset="-122"/>
              </a:rPr>
              <a:t>肆</a:t>
            </a:r>
          </a:p>
        </p:txBody>
      </p:sp>
      <p:sp>
        <p:nvSpPr>
          <p:cNvPr id="26" name="文本框 25"/>
          <p:cNvSpPr txBox="1"/>
          <p:nvPr/>
        </p:nvSpPr>
        <p:spPr>
          <a:xfrm>
            <a:off x="1597261" y="4275122"/>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27" name="直接连接符 26"/>
          <p:cNvCxnSpPr/>
          <p:nvPr/>
        </p:nvCxnSpPr>
        <p:spPr>
          <a:xfrm>
            <a:off x="4449564" y="4366649"/>
            <a:ext cx="0" cy="830997"/>
          </a:xfrm>
          <a:prstGeom prst="line">
            <a:avLst/>
          </a:prstGeom>
          <a:ln w="38100">
            <a:solidFill>
              <a:srgbClr val="266363"/>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42" presetClass="entr" presetSubtype="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strVal val="#ppt_x"/>
                                          </p:val>
                                        </p:tav>
                                        <p:tav tm="100000">
                                          <p:val>
                                            <p:strVal val="#ppt_x"/>
                                          </p:val>
                                        </p:tav>
                                      </p:tavLst>
                                    </p:anim>
                                    <p:anim calcmode="lin" valueType="num">
                                      <p:cBhvr>
                                        <p:cTn id="7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0" grpId="0"/>
      <p:bldP spid="22" grpId="0"/>
      <p:bldP spid="23"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4"/>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5"/>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8" name="PA_形状 4644"/>
          <p:cNvSpPr/>
          <p:nvPr>
            <p:custDataLst>
              <p:tags r:id="rId1"/>
            </p:custDataLst>
          </p:nvPr>
        </p:nvSpPr>
        <p:spPr>
          <a:xfrm>
            <a:off x="1140008" y="2367922"/>
            <a:ext cx="8898867" cy="3407939"/>
          </a:xfrm>
          <a:custGeom>
            <a:avLst/>
            <a:gdLst/>
            <a:ahLst/>
            <a:cxnLst>
              <a:cxn ang="0">
                <a:pos x="wd2" y="hd2"/>
              </a:cxn>
              <a:cxn ang="5400000">
                <a:pos x="wd2" y="hd2"/>
              </a:cxn>
              <a:cxn ang="10800000">
                <a:pos x="wd2" y="hd2"/>
              </a:cxn>
              <a:cxn ang="16200000">
                <a:pos x="wd2" y="hd2"/>
              </a:cxn>
            </a:cxnLst>
            <a:rect l="0" t="0" r="r" b="b"/>
            <a:pathLst>
              <a:path w="21600" h="19359" extrusionOk="0">
                <a:moveTo>
                  <a:pt x="0" y="11881"/>
                </a:moveTo>
                <a:cubicBezTo>
                  <a:pt x="1060" y="7692"/>
                  <a:pt x="3310" y="5945"/>
                  <a:pt x="5254" y="7796"/>
                </a:cubicBezTo>
                <a:cubicBezTo>
                  <a:pt x="7606" y="10036"/>
                  <a:pt x="8550" y="16859"/>
                  <a:pt x="10976" y="18786"/>
                </a:cubicBezTo>
                <a:cubicBezTo>
                  <a:pt x="14518" y="21600"/>
                  <a:pt x="17361" y="13534"/>
                  <a:pt x="19648" y="5955"/>
                </a:cubicBezTo>
                <a:cubicBezTo>
                  <a:pt x="20264" y="3912"/>
                  <a:pt x="20915" y="1926"/>
                  <a:pt x="21600" y="0"/>
                </a:cubicBezTo>
              </a:path>
            </a:pathLst>
          </a:custGeom>
          <a:noFill/>
          <a:ln w="25400" cap="rnd" cmpd="sng" algn="ctr">
            <a:solidFill>
              <a:srgbClr val="A6A6A6"/>
            </a:solidFill>
            <a:prstDash val="dash"/>
            <a:miter lim="800000"/>
          </a:ln>
          <a:effectLst/>
        </p:spPr>
        <p:txBody>
          <a:bodyPr rtlCol="0" anchor="ctr"/>
          <a:lstStyle/>
          <a:p>
            <a:pPr algn="ctr"/>
            <a:endParaRPr kern="0">
              <a:solidFill>
                <a:prstClr val="white"/>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999" t="16825" r="54405" b="34127"/>
          <a:stretch>
            <a:fillRect/>
          </a:stretch>
        </p:blipFill>
        <p:spPr>
          <a:xfrm>
            <a:off x="1844755" y="3163575"/>
            <a:ext cx="1091773" cy="989319"/>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142" t="17619" r="54286" b="31111"/>
          <a:stretch>
            <a:fillRect/>
          </a:stretch>
        </p:blipFill>
        <p:spPr>
          <a:xfrm>
            <a:off x="8637440" y="2863578"/>
            <a:ext cx="1037345" cy="1034143"/>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4999" t="16825" r="54405" b="34127"/>
          <a:stretch>
            <a:fillRect/>
          </a:stretch>
        </p:blipFill>
        <p:spPr>
          <a:xfrm>
            <a:off x="6852182" y="4829088"/>
            <a:ext cx="1091773" cy="989319"/>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7142" t="17619" r="54286" b="31111"/>
          <a:stretch>
            <a:fillRect/>
          </a:stretch>
        </p:blipFill>
        <p:spPr>
          <a:xfrm>
            <a:off x="4062239" y="4452892"/>
            <a:ext cx="1037345" cy="1034143"/>
          </a:xfrm>
          <a:prstGeom prst="rect">
            <a:avLst/>
          </a:prstGeom>
        </p:spPr>
      </p:pic>
      <p:grpSp>
        <p:nvGrpSpPr>
          <p:cNvPr id="13" name="组合 12"/>
          <p:cNvGrpSpPr/>
          <p:nvPr/>
        </p:nvGrpSpPr>
        <p:grpSpPr>
          <a:xfrm>
            <a:off x="986695" y="2123786"/>
            <a:ext cx="3420428" cy="980324"/>
            <a:chOff x="991774" y="4139207"/>
            <a:chExt cx="3420428" cy="980324"/>
          </a:xfrm>
        </p:grpSpPr>
        <p:sp>
          <p:nvSpPr>
            <p:cNvPr id="14" name="文本框 13"/>
            <p:cNvSpPr txBox="1"/>
            <p:nvPr/>
          </p:nvSpPr>
          <p:spPr>
            <a:xfrm>
              <a:off x="991774" y="4505837"/>
              <a:ext cx="3420428" cy="613694"/>
            </a:xfrm>
            <a:prstGeom prst="rect">
              <a:avLst/>
            </a:prstGeom>
            <a:noFill/>
          </p:spPr>
          <p:txBody>
            <a:bodyPr wrap="square">
              <a:spAutoFit/>
            </a:bodyPr>
            <a:lstStyle>
              <a:defPPr>
                <a:defRPr lang="zh-CN"/>
              </a:defPPr>
              <a:lvl1pPr algn="just">
                <a:lnSpc>
                  <a:spcPct val="130000"/>
                </a:lnSpc>
                <a:defRPr spc="130">
                  <a:solidFill>
                    <a:srgbClr val="403B28"/>
                  </a:solidFill>
                  <a:latin typeface="+mn-ea"/>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kumimoji="0" lang="zh-CN" altLang="en-US" sz="1200" b="0" i="0" u="none" strike="noStrike" kern="1200" cap="none" spc="130" normalizeH="0" baseline="0" noProof="0" dirty="0">
                <a:ln>
                  <a:noFill/>
                </a:ln>
                <a:solidFill>
                  <a:schemeClr val="tx1">
                    <a:lumMod val="50000"/>
                    <a:lumOff val="50000"/>
                  </a:scheme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5" name="文本框 14"/>
            <p:cNvSpPr txBox="1"/>
            <p:nvPr/>
          </p:nvSpPr>
          <p:spPr>
            <a:xfrm>
              <a:off x="991774" y="4139207"/>
              <a:ext cx="1858113" cy="423129"/>
            </a:xfrm>
            <a:prstGeom prst="rect">
              <a:avLst/>
            </a:prstGeom>
            <a:noFill/>
          </p:spPr>
          <p:txBody>
            <a:bodyPr wrap="square">
              <a:spAutoFit/>
            </a:bodyPr>
            <a:lstStyle>
              <a:defPPr>
                <a:defRPr lang="zh-CN"/>
              </a:defPPr>
              <a:lvl1pPr>
                <a:lnSpc>
                  <a:spcPct val="130000"/>
                </a:lnSpc>
                <a:defRPr sz="2400" spc="130">
                  <a:solidFill>
                    <a:srgbClr val="403B28"/>
                  </a:solidFill>
                  <a:latin typeface="+mj-ea"/>
                  <a:ea typeface="+mj-ea"/>
                </a:defRPr>
              </a:lvl1pPr>
            </a:lstStyle>
            <a:p>
              <a:pPr algn="l" fontAlgn="auto">
                <a:spcBef>
                  <a:spcPts val="0"/>
                </a:spcBef>
                <a:spcAft>
                  <a:spcPts val="0"/>
                </a:spcAft>
              </a:pPr>
              <a:r>
                <a:rPr lang="zh-CN" altLang="en-US" sz="1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kumimoji="0" lang="en-US" altLang="zh-CN" sz="1800" b="1" i="0" u="none" strike="noStrike" kern="1200" cap="none" spc="130" normalizeH="0" baseline="0" noProof="0" dirty="0">
                <a:ln>
                  <a:noFill/>
                </a:ln>
                <a:solidFill>
                  <a:srgbClr val="403B28"/>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nvGrpSpPr>
          <p:cNvPr id="16" name="组合 15"/>
          <p:cNvGrpSpPr/>
          <p:nvPr/>
        </p:nvGrpSpPr>
        <p:grpSpPr>
          <a:xfrm>
            <a:off x="4171393" y="3421973"/>
            <a:ext cx="3420428" cy="980324"/>
            <a:chOff x="991774" y="4139207"/>
            <a:chExt cx="3420428" cy="980324"/>
          </a:xfrm>
        </p:grpSpPr>
        <p:sp>
          <p:nvSpPr>
            <p:cNvPr id="17" name="文本框 16"/>
            <p:cNvSpPr txBox="1"/>
            <p:nvPr/>
          </p:nvSpPr>
          <p:spPr>
            <a:xfrm>
              <a:off x="991774" y="4505837"/>
              <a:ext cx="3420428" cy="613694"/>
            </a:xfrm>
            <a:prstGeom prst="rect">
              <a:avLst/>
            </a:prstGeom>
            <a:noFill/>
          </p:spPr>
          <p:txBody>
            <a:bodyPr wrap="square">
              <a:spAutoFit/>
            </a:bodyPr>
            <a:lstStyle>
              <a:defPPr>
                <a:defRPr lang="zh-CN"/>
              </a:defPPr>
              <a:lvl1pPr algn="just">
                <a:lnSpc>
                  <a:spcPct val="130000"/>
                </a:lnSpc>
                <a:defRPr spc="130">
                  <a:solidFill>
                    <a:srgbClr val="403B28"/>
                  </a:solidFill>
                  <a:latin typeface="+mn-ea"/>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kumimoji="0" lang="zh-CN" altLang="en-US" sz="1200" b="0" i="0" u="none" strike="noStrike" kern="1200" cap="none" spc="130" normalizeH="0" baseline="0" noProof="0" dirty="0">
                <a:ln>
                  <a:noFill/>
                </a:ln>
                <a:solidFill>
                  <a:schemeClr val="tx1">
                    <a:lumMod val="50000"/>
                    <a:lumOff val="50000"/>
                  </a:scheme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8" name="文本框 17"/>
            <p:cNvSpPr txBox="1"/>
            <p:nvPr/>
          </p:nvSpPr>
          <p:spPr>
            <a:xfrm>
              <a:off x="991774" y="4139207"/>
              <a:ext cx="1858113" cy="423129"/>
            </a:xfrm>
            <a:prstGeom prst="rect">
              <a:avLst/>
            </a:prstGeom>
            <a:noFill/>
          </p:spPr>
          <p:txBody>
            <a:bodyPr wrap="square">
              <a:spAutoFit/>
            </a:bodyPr>
            <a:lstStyle>
              <a:defPPr>
                <a:defRPr lang="zh-CN"/>
              </a:defPPr>
              <a:lvl1pPr>
                <a:lnSpc>
                  <a:spcPct val="130000"/>
                </a:lnSpc>
                <a:defRPr sz="2400" spc="130">
                  <a:solidFill>
                    <a:srgbClr val="403B28"/>
                  </a:solidFill>
                  <a:latin typeface="+mj-ea"/>
                  <a:ea typeface="+mj-ea"/>
                </a:defRPr>
              </a:lvl1pPr>
            </a:lstStyle>
            <a:p>
              <a:pPr algn="l" fontAlgn="auto">
                <a:spcBef>
                  <a:spcPts val="0"/>
                </a:spcBef>
                <a:spcAft>
                  <a:spcPts val="0"/>
                </a:spcAft>
              </a:pPr>
              <a:r>
                <a:rPr lang="zh-CN" altLang="en-US" sz="1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kumimoji="0" lang="en-US" altLang="zh-CN" sz="1800" b="1" i="0" u="none" strike="noStrike" kern="1200" cap="none" spc="130" normalizeH="0" baseline="0" noProof="0" dirty="0">
                <a:ln>
                  <a:noFill/>
                </a:ln>
                <a:solidFill>
                  <a:srgbClr val="403B28"/>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nvGrpSpPr>
          <p:cNvPr id="19" name="组合 18"/>
          <p:cNvGrpSpPr/>
          <p:nvPr/>
        </p:nvGrpSpPr>
        <p:grpSpPr>
          <a:xfrm>
            <a:off x="7949327" y="5047482"/>
            <a:ext cx="3420428" cy="980324"/>
            <a:chOff x="991774" y="4139207"/>
            <a:chExt cx="3420428" cy="980324"/>
          </a:xfrm>
        </p:grpSpPr>
        <p:sp>
          <p:nvSpPr>
            <p:cNvPr id="20" name="文本框 19"/>
            <p:cNvSpPr txBox="1"/>
            <p:nvPr/>
          </p:nvSpPr>
          <p:spPr>
            <a:xfrm>
              <a:off x="991774" y="4505837"/>
              <a:ext cx="3420428" cy="613694"/>
            </a:xfrm>
            <a:prstGeom prst="rect">
              <a:avLst/>
            </a:prstGeom>
            <a:noFill/>
          </p:spPr>
          <p:txBody>
            <a:bodyPr wrap="square">
              <a:spAutoFit/>
            </a:bodyPr>
            <a:lstStyle>
              <a:defPPr>
                <a:defRPr lang="zh-CN"/>
              </a:defPPr>
              <a:lvl1pPr algn="just">
                <a:lnSpc>
                  <a:spcPct val="130000"/>
                </a:lnSpc>
                <a:defRPr spc="130">
                  <a:solidFill>
                    <a:srgbClr val="403B28"/>
                  </a:solidFill>
                  <a:latin typeface="+mn-ea"/>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kumimoji="0" lang="zh-CN" altLang="en-US" sz="1200" b="0" i="0" u="none" strike="noStrike" kern="1200" cap="none" spc="130" normalizeH="0" baseline="0" noProof="0" dirty="0">
                <a:ln>
                  <a:noFill/>
                </a:ln>
                <a:solidFill>
                  <a:schemeClr val="tx1">
                    <a:lumMod val="50000"/>
                    <a:lumOff val="50000"/>
                  </a:scheme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1" name="文本框 20"/>
            <p:cNvSpPr txBox="1"/>
            <p:nvPr/>
          </p:nvSpPr>
          <p:spPr>
            <a:xfrm>
              <a:off x="991774" y="4139207"/>
              <a:ext cx="1858113" cy="423129"/>
            </a:xfrm>
            <a:prstGeom prst="rect">
              <a:avLst/>
            </a:prstGeom>
            <a:noFill/>
          </p:spPr>
          <p:txBody>
            <a:bodyPr wrap="square">
              <a:spAutoFit/>
            </a:bodyPr>
            <a:lstStyle>
              <a:defPPr>
                <a:defRPr lang="zh-CN"/>
              </a:defPPr>
              <a:lvl1pPr>
                <a:lnSpc>
                  <a:spcPct val="130000"/>
                </a:lnSpc>
                <a:defRPr sz="2400" spc="130">
                  <a:solidFill>
                    <a:srgbClr val="403B28"/>
                  </a:solidFill>
                  <a:latin typeface="+mj-ea"/>
                  <a:ea typeface="+mj-ea"/>
                </a:defRPr>
              </a:lvl1pPr>
            </a:lstStyle>
            <a:p>
              <a:pPr algn="l" fontAlgn="auto">
                <a:spcBef>
                  <a:spcPts val="0"/>
                </a:spcBef>
                <a:spcAft>
                  <a:spcPts val="0"/>
                </a:spcAft>
              </a:pPr>
              <a:r>
                <a:rPr lang="zh-CN" altLang="en-US" sz="1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kumimoji="0" lang="en-US" altLang="zh-CN" sz="1800" b="1" i="0" u="none" strike="noStrike" kern="1200" cap="none" spc="130" normalizeH="0" baseline="0" noProof="0" dirty="0">
                <a:ln>
                  <a:noFill/>
                </a:ln>
                <a:solidFill>
                  <a:srgbClr val="403B28"/>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nvGrpSpPr>
          <p:cNvPr id="22" name="组合 21"/>
          <p:cNvGrpSpPr/>
          <p:nvPr/>
        </p:nvGrpSpPr>
        <p:grpSpPr>
          <a:xfrm>
            <a:off x="7833809" y="1716454"/>
            <a:ext cx="3420428" cy="980324"/>
            <a:chOff x="991774" y="4139207"/>
            <a:chExt cx="3420428" cy="980324"/>
          </a:xfrm>
        </p:grpSpPr>
        <p:sp>
          <p:nvSpPr>
            <p:cNvPr id="23" name="文本框 22"/>
            <p:cNvSpPr txBox="1"/>
            <p:nvPr/>
          </p:nvSpPr>
          <p:spPr>
            <a:xfrm>
              <a:off x="991774" y="4505837"/>
              <a:ext cx="3420428" cy="613694"/>
            </a:xfrm>
            <a:prstGeom prst="rect">
              <a:avLst/>
            </a:prstGeom>
            <a:noFill/>
          </p:spPr>
          <p:txBody>
            <a:bodyPr wrap="square">
              <a:spAutoFit/>
            </a:bodyPr>
            <a:lstStyle>
              <a:defPPr>
                <a:defRPr lang="zh-CN"/>
              </a:defPPr>
              <a:lvl1pPr algn="just">
                <a:lnSpc>
                  <a:spcPct val="130000"/>
                </a:lnSpc>
                <a:defRPr spc="130">
                  <a:solidFill>
                    <a:srgbClr val="403B28"/>
                  </a:solidFill>
                  <a:latin typeface="+mn-ea"/>
                </a:defRPr>
              </a:lvl1p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kumimoji="0" lang="zh-CN" altLang="en-US" sz="1200" b="0" i="0" u="none" strike="noStrike" kern="1200" cap="none" spc="130" normalizeH="0" baseline="0" noProof="0" dirty="0">
                <a:ln>
                  <a:noFill/>
                </a:ln>
                <a:solidFill>
                  <a:schemeClr val="tx1">
                    <a:lumMod val="50000"/>
                    <a:lumOff val="50000"/>
                  </a:scheme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24" name="文本框 23"/>
            <p:cNvSpPr txBox="1"/>
            <p:nvPr/>
          </p:nvSpPr>
          <p:spPr>
            <a:xfrm>
              <a:off x="991774" y="4139207"/>
              <a:ext cx="1858113" cy="423129"/>
            </a:xfrm>
            <a:prstGeom prst="rect">
              <a:avLst/>
            </a:prstGeom>
            <a:noFill/>
          </p:spPr>
          <p:txBody>
            <a:bodyPr wrap="square">
              <a:spAutoFit/>
            </a:bodyPr>
            <a:lstStyle>
              <a:defPPr>
                <a:defRPr lang="zh-CN"/>
              </a:defPPr>
              <a:lvl1pPr>
                <a:lnSpc>
                  <a:spcPct val="130000"/>
                </a:lnSpc>
                <a:defRPr sz="2400" spc="130">
                  <a:solidFill>
                    <a:srgbClr val="403B28"/>
                  </a:solidFill>
                  <a:latin typeface="+mj-ea"/>
                  <a:ea typeface="+mj-ea"/>
                </a:defRPr>
              </a:lvl1pPr>
            </a:lstStyle>
            <a:p>
              <a:pPr algn="l" fontAlgn="auto">
                <a:spcBef>
                  <a:spcPts val="0"/>
                </a:spcBef>
                <a:spcAft>
                  <a:spcPts val="0"/>
                </a:spcAft>
              </a:pPr>
              <a:r>
                <a:rPr lang="zh-CN" altLang="en-US" sz="1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kumimoji="0" lang="en-US" altLang="zh-CN" sz="1800" b="1" i="0" u="none" strike="noStrike" kern="1200" cap="none" spc="130" normalizeH="0" baseline="0" noProof="0" dirty="0">
                <a:ln>
                  <a:noFill/>
                </a:ln>
                <a:solidFill>
                  <a:srgbClr val="403B28"/>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127598-6FA698A4.png51miz-E1127598-6FA698A4"/>
          <p:cNvPicPr>
            <a:picLocks noChangeAspect="1"/>
          </p:cNvPicPr>
          <p:nvPr/>
        </p:nvPicPr>
        <p:blipFill rotWithShape="1">
          <a:blip r:embed="rId5"/>
          <a:srcRect/>
          <a:stretch>
            <a:fillRect/>
          </a:stretch>
        </p:blipFill>
        <p:spPr>
          <a:xfrm>
            <a:off x="3909525" y="1969677"/>
            <a:ext cx="4059442" cy="4058920"/>
          </a:xfrm>
          <a:prstGeom prst="rect">
            <a:avLst/>
          </a:prstGeom>
        </p:spPr>
      </p:pic>
      <p:grpSp>
        <p:nvGrpSpPr>
          <p:cNvPr id="30" name="组合 29"/>
          <p:cNvGrpSpPr/>
          <p:nvPr/>
        </p:nvGrpSpPr>
        <p:grpSpPr>
          <a:xfrm>
            <a:off x="7222490" y="1861820"/>
            <a:ext cx="2827020" cy="973455"/>
            <a:chOff x="11374" y="3011"/>
            <a:chExt cx="4452" cy="1533"/>
          </a:xfrm>
        </p:grpSpPr>
        <p:sp>
          <p:nvSpPr>
            <p:cNvPr id="10" name="文本框 9"/>
            <p:cNvSpPr txBox="1"/>
            <p:nvPr/>
          </p:nvSpPr>
          <p:spPr>
            <a:xfrm>
              <a:off x="11374" y="3578"/>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11" name="矩形 10"/>
            <p:cNvSpPr/>
            <p:nvPr/>
          </p:nvSpPr>
          <p:spPr>
            <a:xfrm>
              <a:off x="11374" y="3011"/>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grpSp>
        <p:nvGrpSpPr>
          <p:cNvPr id="31" name="组合 30"/>
          <p:cNvGrpSpPr/>
          <p:nvPr/>
        </p:nvGrpSpPr>
        <p:grpSpPr>
          <a:xfrm>
            <a:off x="8517890" y="3366770"/>
            <a:ext cx="2827020" cy="973455"/>
            <a:chOff x="13414" y="5381"/>
            <a:chExt cx="4452" cy="1533"/>
          </a:xfrm>
        </p:grpSpPr>
        <p:sp>
          <p:nvSpPr>
            <p:cNvPr id="13" name="文本框 12"/>
            <p:cNvSpPr txBox="1"/>
            <p:nvPr/>
          </p:nvSpPr>
          <p:spPr>
            <a:xfrm>
              <a:off x="13414" y="5948"/>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14" name="矩形 13"/>
            <p:cNvSpPr/>
            <p:nvPr/>
          </p:nvSpPr>
          <p:spPr>
            <a:xfrm>
              <a:off x="13414" y="5381"/>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grpSp>
        <p:nvGrpSpPr>
          <p:cNvPr id="32" name="组合 31"/>
          <p:cNvGrpSpPr/>
          <p:nvPr/>
        </p:nvGrpSpPr>
        <p:grpSpPr>
          <a:xfrm>
            <a:off x="8261350" y="4810125"/>
            <a:ext cx="2827020" cy="973455"/>
            <a:chOff x="13010" y="7654"/>
            <a:chExt cx="4452" cy="1533"/>
          </a:xfrm>
        </p:grpSpPr>
        <p:sp>
          <p:nvSpPr>
            <p:cNvPr id="16" name="文本框 15"/>
            <p:cNvSpPr txBox="1"/>
            <p:nvPr/>
          </p:nvSpPr>
          <p:spPr>
            <a:xfrm>
              <a:off x="13010" y="8221"/>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17" name="矩形 16"/>
            <p:cNvSpPr/>
            <p:nvPr/>
          </p:nvSpPr>
          <p:spPr>
            <a:xfrm>
              <a:off x="13010" y="7654"/>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grpSp>
        <p:nvGrpSpPr>
          <p:cNvPr id="29" name="组合 28"/>
          <p:cNvGrpSpPr/>
          <p:nvPr/>
        </p:nvGrpSpPr>
        <p:grpSpPr>
          <a:xfrm>
            <a:off x="1984375" y="1861820"/>
            <a:ext cx="2827020" cy="973455"/>
            <a:chOff x="3125" y="3011"/>
            <a:chExt cx="4452" cy="1533"/>
          </a:xfrm>
        </p:grpSpPr>
        <p:sp>
          <p:nvSpPr>
            <p:cNvPr id="19" name="文本框 18"/>
            <p:cNvSpPr txBox="1"/>
            <p:nvPr/>
          </p:nvSpPr>
          <p:spPr>
            <a:xfrm>
              <a:off x="3125" y="3578"/>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20" name="矩形 19"/>
            <p:cNvSpPr/>
            <p:nvPr/>
          </p:nvSpPr>
          <p:spPr>
            <a:xfrm>
              <a:off x="3125" y="3011"/>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grpSp>
        <p:nvGrpSpPr>
          <p:cNvPr id="28" name="组合 27"/>
          <p:cNvGrpSpPr/>
          <p:nvPr/>
        </p:nvGrpSpPr>
        <p:grpSpPr>
          <a:xfrm>
            <a:off x="936625" y="3377565"/>
            <a:ext cx="2827020" cy="973455"/>
            <a:chOff x="1475" y="5398"/>
            <a:chExt cx="4452" cy="1533"/>
          </a:xfrm>
        </p:grpSpPr>
        <p:sp>
          <p:nvSpPr>
            <p:cNvPr id="22" name="文本框 21"/>
            <p:cNvSpPr txBox="1"/>
            <p:nvPr/>
          </p:nvSpPr>
          <p:spPr>
            <a:xfrm>
              <a:off x="1475" y="5965"/>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23" name="矩形 22"/>
            <p:cNvSpPr/>
            <p:nvPr/>
          </p:nvSpPr>
          <p:spPr>
            <a:xfrm>
              <a:off x="1475" y="5398"/>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grpSp>
        <p:nvGrpSpPr>
          <p:cNvPr id="27" name="组合 26"/>
          <p:cNvGrpSpPr/>
          <p:nvPr/>
        </p:nvGrpSpPr>
        <p:grpSpPr>
          <a:xfrm>
            <a:off x="1429385" y="4810125"/>
            <a:ext cx="2827020" cy="973455"/>
            <a:chOff x="2251" y="7654"/>
            <a:chExt cx="4452" cy="1533"/>
          </a:xfrm>
        </p:grpSpPr>
        <p:sp>
          <p:nvSpPr>
            <p:cNvPr id="25" name="文本框 24"/>
            <p:cNvSpPr txBox="1"/>
            <p:nvPr/>
          </p:nvSpPr>
          <p:spPr>
            <a:xfrm>
              <a:off x="2251" y="8221"/>
              <a:ext cx="4452" cy="966"/>
            </a:xfrm>
            <a:prstGeom prst="rect">
              <a:avLst/>
            </a:prstGeom>
            <a:noFill/>
          </p:spPr>
          <p:txBody>
            <a:bodyPr wrap="square">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sp>
          <p:nvSpPr>
            <p:cNvPr id="26" name="矩形 25"/>
            <p:cNvSpPr/>
            <p:nvPr/>
          </p:nvSpPr>
          <p:spPr>
            <a:xfrm>
              <a:off x="2251" y="7654"/>
              <a:ext cx="3677" cy="681"/>
            </a:xfrm>
            <a:prstGeom prst="rect">
              <a:avLst/>
            </a:prstGeom>
            <a:noFill/>
            <a:ln w="12700" cap="flat" cmpd="sng" algn="ctr">
              <a:noFill/>
              <a:prstDash val="solid"/>
              <a:miter lim="800000"/>
            </a:ln>
            <a:effectLst>
              <a:outerShdw blurRad="63500" sx="103000" sy="103000" algn="ctr" rotWithShape="0">
                <a:sysClr val="window" lastClr="FFFFFF">
                  <a:lumMod val="50000"/>
                  <a:alpha val="45000"/>
                </a:sysClr>
              </a:outerShdw>
            </a:effectLst>
            <a:scene3d>
              <a:camera prst="orthographicFront"/>
              <a:lightRig rig="threePt" dir="t"/>
            </a:scene3d>
            <a:sp3d/>
          </p:spPr>
          <p:txBody>
            <a:bodyPr rtlCol="0" anchor="ctr"/>
            <a:lstStyle/>
            <a:p>
              <a:pPr algn="l"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en-US" altLang="zh-CN" b="1"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Heavy" panose="00020600040101010101" pitchFamily="18" charset="-122"/>
                <a:sym typeface="汉仪文黑-55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to="" calcmode="lin" valueType="num">
                                      <p:cBhvr>
                                        <p:cTn id="12" dur="1" fill="hold"/>
                                        <p:tgtEl>
                                          <p:spTgt spid="30"/>
                                        </p:tgtEl>
                                      </p:cBhvr>
                                    </p:anim>
                                  </p:childTnLst>
                                </p:cTn>
                              </p:par>
                              <p:par>
                                <p:cTn id="13" presetID="24"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to="" calcmode="lin" valueType="num">
                                      <p:cBhvr>
                                        <p:cTn id="15" dur="1" fill="hold"/>
                                        <p:tgtEl>
                                          <p:spTgt spid="31"/>
                                        </p:tgtEl>
                                      </p:cBhvr>
                                    </p:anim>
                                  </p:childTnLst>
                                </p:cTn>
                              </p:par>
                              <p:par>
                                <p:cTn id="16" presetID="24"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to="" calcmode="lin" valueType="num">
                                      <p:cBhvr>
                                        <p:cTn id="18" dur="1" fill="hold"/>
                                        <p:tgtEl>
                                          <p:spTgt spid="32"/>
                                        </p:tgtEl>
                                      </p:cBhvr>
                                    </p:anim>
                                  </p:childTnLst>
                                </p:cTn>
                              </p:par>
                              <p:par>
                                <p:cTn id="19" presetID="24"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to="" calcmode="lin" valueType="num">
                                      <p:cBhvr>
                                        <p:cTn id="21" dur="1" fill="hold"/>
                                        <p:tgtEl>
                                          <p:spTgt spid="29"/>
                                        </p:tgtEl>
                                      </p:cBhvr>
                                    </p:anim>
                                  </p:childTnLst>
                                </p:cTn>
                              </p:par>
                              <p:par>
                                <p:cTn id="22" presetID="24"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to="" calcmode="lin" valueType="num">
                                      <p:cBhvr>
                                        <p:cTn id="24" dur="1" fill="hold"/>
                                        <p:tgtEl>
                                          <p:spTgt spid="28"/>
                                        </p:tgtEl>
                                      </p:cBhvr>
                                    </p:anim>
                                  </p:childTnLst>
                                </p:cTn>
                              </p:par>
                              <p:par>
                                <p:cTn id="25" presetID="24"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to="" calcmode="lin" valueType="num">
                                      <p:cBhvr>
                                        <p:cTn id="27" dur="1" fill="hold"/>
                                        <p:tgtEl>
                                          <p:spTgt spid="2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5AA1439-B4DF-7662-AD3C-08E892F0D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213555" y="2393950"/>
            <a:ext cx="9765030" cy="1506503"/>
          </a:xfrm>
          <a:prstGeom prst="rect">
            <a:avLst/>
          </a:prstGeom>
          <a:noFill/>
        </p:spPr>
        <p:txBody>
          <a:bodyPr wrap="square" rtlCol="0">
            <a:spAutoFit/>
          </a:bodyPr>
          <a:lstStyle/>
          <a:p>
            <a:pPr algn="ctr">
              <a:lnSpc>
                <a:spcPct val="110000"/>
              </a:lnSpc>
            </a:pPr>
            <a:r>
              <a:rPr lang="zh-CN" altLang="en-US" sz="8800"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教 学 反 思</a:t>
            </a:r>
          </a:p>
        </p:txBody>
      </p:sp>
      <p:sp>
        <p:nvSpPr>
          <p:cNvPr id="2" name="文本框 1"/>
          <p:cNvSpPr txBox="1"/>
          <p:nvPr/>
        </p:nvSpPr>
        <p:spPr>
          <a:xfrm>
            <a:off x="4010095" y="1536700"/>
            <a:ext cx="4171950" cy="960135"/>
          </a:xfrm>
          <a:prstGeom prst="rect">
            <a:avLst/>
          </a:prstGeom>
          <a:noFill/>
        </p:spPr>
        <p:txBody>
          <a:bodyPr wrap="square" rtlCol="0">
            <a:spAutoFit/>
          </a:bodyPr>
          <a:lstStyle/>
          <a:p>
            <a:pPr algn="ctr">
              <a:lnSpc>
                <a:spcPct val="110000"/>
              </a:lnSpc>
            </a:pPr>
            <a:r>
              <a:rPr lang="en-US" altLang="zh-CN" sz="54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Part.04</a:t>
            </a: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601744" y="3928531"/>
            <a:ext cx="4988652" cy="661463"/>
          </a:xfrm>
          <a:prstGeom prst="rect">
            <a:avLst/>
          </a:prstGeom>
          <a:noFill/>
        </p:spPr>
        <p:txBody>
          <a:bodyPr vert="horz" wrap="square" rtlCol="0">
            <a:spAutoFit/>
          </a:bodyPr>
          <a:lstStyle/>
          <a:p>
            <a:pPr algn="ctr">
              <a:lnSpc>
                <a:spcPct val="200000"/>
              </a:lnSpc>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8" name="组合 7"/>
          <p:cNvGrpSpPr/>
          <p:nvPr/>
        </p:nvGrpSpPr>
        <p:grpSpPr>
          <a:xfrm>
            <a:off x="1540572" y="2144305"/>
            <a:ext cx="981618" cy="981075"/>
            <a:chOff x="3964823" y="1784333"/>
            <a:chExt cx="782661" cy="782227"/>
          </a:xfrm>
        </p:grpSpPr>
        <p:pic>
          <p:nvPicPr>
            <p:cNvPr id="9" name="图片 8"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0" name="文本框 9"/>
            <p:cNvSpPr txBox="1"/>
            <p:nvPr/>
          </p:nvSpPr>
          <p:spPr>
            <a:xfrm>
              <a:off x="4065866"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壹</a:t>
              </a:r>
            </a:p>
          </p:txBody>
        </p:sp>
      </p:grpSp>
      <p:sp>
        <p:nvSpPr>
          <p:cNvPr id="11" name="矩形 10"/>
          <p:cNvSpPr/>
          <p:nvPr/>
        </p:nvSpPr>
        <p:spPr>
          <a:xfrm>
            <a:off x="1383879" y="3179179"/>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grpSp>
        <p:nvGrpSpPr>
          <p:cNvPr id="12" name="组合 11"/>
          <p:cNvGrpSpPr/>
          <p:nvPr/>
        </p:nvGrpSpPr>
        <p:grpSpPr>
          <a:xfrm>
            <a:off x="3465517" y="2144305"/>
            <a:ext cx="981618" cy="981075"/>
            <a:chOff x="3964823" y="1784333"/>
            <a:chExt cx="782661" cy="782227"/>
          </a:xfrm>
        </p:grpSpPr>
        <p:pic>
          <p:nvPicPr>
            <p:cNvPr id="13" name="图片 12"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4" name="文本框 13"/>
            <p:cNvSpPr txBox="1"/>
            <p:nvPr/>
          </p:nvSpPr>
          <p:spPr>
            <a:xfrm>
              <a:off x="4056719"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贰</a:t>
              </a:r>
            </a:p>
          </p:txBody>
        </p:sp>
      </p:grpSp>
      <p:sp>
        <p:nvSpPr>
          <p:cNvPr id="15" name="矩形 14"/>
          <p:cNvSpPr/>
          <p:nvPr/>
        </p:nvSpPr>
        <p:spPr>
          <a:xfrm>
            <a:off x="3309995" y="3179179"/>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grpSp>
        <p:nvGrpSpPr>
          <p:cNvPr id="16" name="组合 15"/>
          <p:cNvGrpSpPr/>
          <p:nvPr/>
        </p:nvGrpSpPr>
        <p:grpSpPr>
          <a:xfrm>
            <a:off x="5391633" y="2144305"/>
            <a:ext cx="981618" cy="981075"/>
            <a:chOff x="3964823" y="1784333"/>
            <a:chExt cx="782661" cy="782227"/>
          </a:xfrm>
        </p:grpSpPr>
        <p:pic>
          <p:nvPicPr>
            <p:cNvPr id="17" name="图片 16"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8" name="文本框 17"/>
            <p:cNvSpPr txBox="1"/>
            <p:nvPr/>
          </p:nvSpPr>
          <p:spPr>
            <a:xfrm>
              <a:off x="4058096" y="1942321"/>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叁</a:t>
              </a:r>
            </a:p>
          </p:txBody>
        </p:sp>
      </p:grpSp>
      <p:sp>
        <p:nvSpPr>
          <p:cNvPr id="19" name="矩形 18"/>
          <p:cNvSpPr/>
          <p:nvPr/>
        </p:nvSpPr>
        <p:spPr>
          <a:xfrm>
            <a:off x="5236111" y="3179179"/>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pic>
        <p:nvPicPr>
          <p:cNvPr id="20" name="图片 19" descr="C:\Users\16106\Desktop\26 年中总结6.24中国水墨风\51miz-E1269443-02B816DF.png51miz-E1269443-02B816DF"/>
          <p:cNvPicPr>
            <a:picLocks noChangeAspect="1"/>
          </p:cNvPicPr>
          <p:nvPr/>
        </p:nvPicPr>
        <p:blipFill>
          <a:blip r:embed="rId6"/>
          <a:srcRect/>
          <a:stretch>
            <a:fillRect/>
          </a:stretch>
        </p:blipFill>
        <p:spPr>
          <a:xfrm>
            <a:off x="6529070" y="1600200"/>
            <a:ext cx="4826000" cy="4827905"/>
          </a:xfrm>
          <a:custGeom>
            <a:avLst/>
            <a:gdLst>
              <a:gd name="connsiteX0" fmla="*/ 0 w 4674236"/>
              <a:gd name="connsiteY0" fmla="*/ 0 h 1800225"/>
              <a:gd name="connsiteX1" fmla="*/ 4674236 w 4674236"/>
              <a:gd name="connsiteY1" fmla="*/ 0 h 1800225"/>
              <a:gd name="connsiteX2" fmla="*/ 4674236 w 4674236"/>
              <a:gd name="connsiteY2" fmla="*/ 1800225 h 1800225"/>
              <a:gd name="connsiteX3" fmla="*/ 0 w 4674236"/>
              <a:gd name="connsiteY3" fmla="*/ 1800225 h 1800225"/>
            </a:gdLst>
            <a:ahLst/>
            <a:cxnLst>
              <a:cxn ang="0">
                <a:pos x="connsiteX0" y="connsiteY0"/>
              </a:cxn>
              <a:cxn ang="0">
                <a:pos x="connsiteX1" y="connsiteY1"/>
              </a:cxn>
              <a:cxn ang="0">
                <a:pos x="connsiteX2" y="connsiteY2"/>
              </a:cxn>
              <a:cxn ang="0">
                <a:pos x="connsiteX3" y="connsiteY3"/>
              </a:cxn>
            </a:cxnLst>
            <a:rect l="l" t="t" r="r" b="b"/>
            <a:pathLst>
              <a:path w="4674236" h="1800225">
                <a:moveTo>
                  <a:pt x="0" y="0"/>
                </a:moveTo>
                <a:lnTo>
                  <a:pt x="4674236" y="0"/>
                </a:lnTo>
                <a:lnTo>
                  <a:pt x="4674236" y="1800225"/>
                </a:lnTo>
                <a:lnTo>
                  <a:pt x="0" y="1800225"/>
                </a:lnTo>
                <a:close/>
              </a:path>
            </a:pathLst>
          </a:cu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268880-8D2A8476.png51miz-E1268880-8D2A8476"/>
          <p:cNvPicPr>
            <a:picLocks noChangeAspect="1"/>
          </p:cNvPicPr>
          <p:nvPr/>
        </p:nvPicPr>
        <p:blipFill rotWithShape="1">
          <a:blip r:embed="rId5"/>
          <a:srcRect/>
          <a:stretch>
            <a:fillRect/>
          </a:stretch>
        </p:blipFill>
        <p:spPr>
          <a:xfrm>
            <a:off x="6463949" y="1968476"/>
            <a:ext cx="5135571" cy="3851275"/>
          </a:xfrm>
          <a:prstGeom prst="rect">
            <a:avLst/>
          </a:prstGeom>
        </p:spPr>
      </p:pic>
      <p:grpSp>
        <p:nvGrpSpPr>
          <p:cNvPr id="47" name="组合 46"/>
          <p:cNvGrpSpPr/>
          <p:nvPr/>
        </p:nvGrpSpPr>
        <p:grpSpPr>
          <a:xfrm>
            <a:off x="1706786" y="2402148"/>
            <a:ext cx="1079664" cy="1080055"/>
            <a:chOff x="1272211" y="2222310"/>
            <a:chExt cx="903409" cy="903736"/>
          </a:xfrm>
          <a:effectLst/>
        </p:grpSpPr>
        <p:sp>
          <p:nvSpPr>
            <p:cNvPr id="48" name="椭圆 47"/>
            <p:cNvSpPr/>
            <p:nvPr/>
          </p:nvSpPr>
          <p:spPr>
            <a:xfrm>
              <a:off x="1272211" y="2222310"/>
              <a:ext cx="903409" cy="903736"/>
            </a:xfrm>
            <a:prstGeom prst="ellipse">
              <a:avLst/>
            </a:prstGeom>
            <a:solidFill>
              <a:srgbClr val="266363"/>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bg1"/>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49" name="TextBox 39"/>
            <p:cNvSpPr txBox="1"/>
            <p:nvPr/>
          </p:nvSpPr>
          <p:spPr>
            <a:xfrm>
              <a:off x="1338154" y="2350112"/>
              <a:ext cx="771523" cy="69533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i="0" u="none" strike="noStrike" kern="0" cap="none" spc="0" normalizeH="0" baseline="0" noProof="0" dirty="0">
                  <a:ln>
                    <a:noFill/>
                  </a:ln>
                  <a:solidFill>
                    <a:schemeClr val="bg1"/>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rPr>
                <a:t>01</a:t>
              </a:r>
            </a:p>
          </p:txBody>
        </p:sp>
      </p:grpSp>
      <p:sp>
        <p:nvSpPr>
          <p:cNvPr id="50" name="文本框 8"/>
          <p:cNvSpPr txBox="1"/>
          <p:nvPr/>
        </p:nvSpPr>
        <p:spPr>
          <a:xfrm>
            <a:off x="1227326" y="3890820"/>
            <a:ext cx="2038584" cy="337185"/>
          </a:xfrm>
          <a:prstGeom prst="rect">
            <a:avLst/>
          </a:prstGeom>
          <a:noFill/>
        </p:spPr>
        <p:txBody>
          <a:bodyPr wrap="square" rtlCol="0">
            <a:spAutoFit/>
          </a:bodyPr>
          <a:lstStyle/>
          <a:p>
            <a:pPr algn="ctr" fontAlgn="auto">
              <a:spcBef>
                <a:spcPts val="0"/>
              </a:spcBef>
              <a:spcAft>
                <a:spcPts val="0"/>
              </a:spcAft>
            </a:pPr>
            <a:r>
              <a:rPr lang="zh-CN" altLang="en-US" sz="16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1600" dirty="0">
              <a:solidFill>
                <a:schemeClr val="tx1">
                  <a:lumMod val="95000"/>
                  <a:lumOff val="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51" name="矩形 50"/>
          <p:cNvSpPr/>
          <p:nvPr/>
        </p:nvSpPr>
        <p:spPr>
          <a:xfrm>
            <a:off x="1064351" y="4532638"/>
            <a:ext cx="2364535" cy="92202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grpSp>
        <p:nvGrpSpPr>
          <p:cNvPr id="52" name="ewr"/>
          <p:cNvGrpSpPr/>
          <p:nvPr/>
        </p:nvGrpSpPr>
        <p:grpSpPr bwMode="auto">
          <a:xfrm>
            <a:off x="993287" y="4253479"/>
            <a:ext cx="2506663" cy="211334"/>
            <a:chOff x="0" y="0"/>
            <a:chExt cx="2444" cy="206"/>
          </a:xfrm>
          <a:solidFill>
            <a:srgbClr val="266363"/>
          </a:solidFill>
        </p:grpSpPr>
        <p:sp>
          <p:nvSpPr>
            <p:cNvPr id="53"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4"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5"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grpSp>
        <p:nvGrpSpPr>
          <p:cNvPr id="56" name="组合 55"/>
          <p:cNvGrpSpPr/>
          <p:nvPr/>
        </p:nvGrpSpPr>
        <p:grpSpPr>
          <a:xfrm>
            <a:off x="4670756" y="2402148"/>
            <a:ext cx="1079664" cy="1080055"/>
            <a:chOff x="1272211" y="2222310"/>
            <a:chExt cx="903409" cy="903736"/>
          </a:xfrm>
          <a:effectLst/>
        </p:grpSpPr>
        <p:sp>
          <p:nvSpPr>
            <p:cNvPr id="57" name="椭圆 56"/>
            <p:cNvSpPr/>
            <p:nvPr/>
          </p:nvSpPr>
          <p:spPr>
            <a:xfrm>
              <a:off x="1272211" y="2222310"/>
              <a:ext cx="903409" cy="903736"/>
            </a:xfrm>
            <a:prstGeom prst="ellipse">
              <a:avLst/>
            </a:prstGeom>
            <a:solidFill>
              <a:srgbClr val="8DAFAE"/>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bg1"/>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58" name="TextBox 39"/>
            <p:cNvSpPr txBox="1"/>
            <p:nvPr/>
          </p:nvSpPr>
          <p:spPr>
            <a:xfrm>
              <a:off x="1338155" y="2326510"/>
              <a:ext cx="771523" cy="69533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i="0" u="none" strike="noStrike" kern="0" cap="none" spc="0" normalizeH="0" baseline="0" noProof="0" dirty="0">
                  <a:ln>
                    <a:noFill/>
                  </a:ln>
                  <a:solidFill>
                    <a:schemeClr val="bg1"/>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rPr>
                <a:t>02</a:t>
              </a:r>
            </a:p>
          </p:txBody>
        </p:sp>
      </p:grpSp>
      <p:sp>
        <p:nvSpPr>
          <p:cNvPr id="59" name="文本框 8"/>
          <p:cNvSpPr txBox="1"/>
          <p:nvPr/>
        </p:nvSpPr>
        <p:spPr>
          <a:xfrm>
            <a:off x="4191296" y="3890820"/>
            <a:ext cx="2038584" cy="337185"/>
          </a:xfrm>
          <a:prstGeom prst="rect">
            <a:avLst/>
          </a:prstGeom>
          <a:noFill/>
        </p:spPr>
        <p:txBody>
          <a:bodyPr wrap="square" rtlCol="0">
            <a:spAutoFit/>
          </a:bodyPr>
          <a:lstStyle/>
          <a:p>
            <a:pPr algn="ctr" fontAlgn="auto">
              <a:spcBef>
                <a:spcPts val="0"/>
              </a:spcBef>
              <a:spcAft>
                <a:spcPts val="0"/>
              </a:spcAft>
            </a:pPr>
            <a:r>
              <a:rPr lang="zh-CN" altLang="en-US" sz="16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1600" dirty="0">
              <a:solidFill>
                <a:schemeClr val="tx1">
                  <a:lumMod val="95000"/>
                  <a:lumOff val="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60" name="矩形 59"/>
          <p:cNvSpPr/>
          <p:nvPr/>
        </p:nvSpPr>
        <p:spPr>
          <a:xfrm>
            <a:off x="4028321" y="4532638"/>
            <a:ext cx="2364535" cy="92202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p>
        </p:txBody>
      </p:sp>
      <p:grpSp>
        <p:nvGrpSpPr>
          <p:cNvPr id="61" name="ewr"/>
          <p:cNvGrpSpPr/>
          <p:nvPr/>
        </p:nvGrpSpPr>
        <p:grpSpPr bwMode="auto">
          <a:xfrm>
            <a:off x="3957257" y="4253479"/>
            <a:ext cx="2506663" cy="211334"/>
            <a:chOff x="0" y="0"/>
            <a:chExt cx="2444" cy="206"/>
          </a:xfrm>
          <a:solidFill>
            <a:srgbClr val="266363"/>
          </a:solidFill>
        </p:grpSpPr>
        <p:sp>
          <p:nvSpPr>
            <p:cNvPr id="62" name="e23"/>
            <p:cNvSpPr/>
            <p:nvPr/>
          </p:nvSpPr>
          <p:spPr bwMode="auto">
            <a:xfrm>
              <a:off x="0" y="0"/>
              <a:ext cx="169" cy="204"/>
            </a:xfrm>
            <a:custGeom>
              <a:avLst/>
              <a:gdLst>
                <a:gd name="T0" fmla="*/ 0 w 71"/>
                <a:gd name="T1" fmla="*/ 106 h 83"/>
                <a:gd name="T2" fmla="*/ 69 w 71"/>
                <a:gd name="T3" fmla="*/ 88 h 83"/>
                <a:gd name="T4" fmla="*/ 90 w 71"/>
                <a:gd name="T5" fmla="*/ 96 h 83"/>
                <a:gd name="T6" fmla="*/ 81 w 71"/>
                <a:gd name="T7" fmla="*/ 42 h 83"/>
                <a:gd name="T8" fmla="*/ 150 w 71"/>
                <a:gd name="T9" fmla="*/ 20 h 83"/>
                <a:gd name="T10" fmla="*/ 157 w 71"/>
                <a:gd name="T11" fmla="*/ 64 h 83"/>
                <a:gd name="T12" fmla="*/ 150 w 71"/>
                <a:gd name="T13" fmla="*/ 76 h 83"/>
                <a:gd name="T14" fmla="*/ 126 w 71"/>
                <a:gd name="T15" fmla="*/ 79 h 83"/>
                <a:gd name="T16" fmla="*/ 121 w 71"/>
                <a:gd name="T17" fmla="*/ 57 h 83"/>
                <a:gd name="T18" fmla="*/ 145 w 71"/>
                <a:gd name="T19" fmla="*/ 52 h 83"/>
                <a:gd name="T20" fmla="*/ 152 w 71"/>
                <a:gd name="T21" fmla="*/ 57 h 83"/>
                <a:gd name="T22" fmla="*/ 133 w 71"/>
                <a:gd name="T23" fmla="*/ 20 h 83"/>
                <a:gd name="T24" fmla="*/ 86 w 71"/>
                <a:gd name="T25" fmla="*/ 52 h 83"/>
                <a:gd name="T26" fmla="*/ 117 w 71"/>
                <a:gd name="T27" fmla="*/ 101 h 83"/>
                <a:gd name="T28" fmla="*/ 131 w 71"/>
                <a:gd name="T29" fmla="*/ 103 h 83"/>
                <a:gd name="T30" fmla="*/ 131 w 71"/>
                <a:gd name="T31" fmla="*/ 108 h 83"/>
                <a:gd name="T32" fmla="*/ 114 w 71"/>
                <a:gd name="T33" fmla="*/ 113 h 83"/>
                <a:gd name="T34" fmla="*/ 86 w 71"/>
                <a:gd name="T35" fmla="*/ 160 h 83"/>
                <a:gd name="T36" fmla="*/ 126 w 71"/>
                <a:gd name="T37" fmla="*/ 197 h 83"/>
                <a:gd name="T38" fmla="*/ 152 w 71"/>
                <a:gd name="T39" fmla="*/ 157 h 83"/>
                <a:gd name="T40" fmla="*/ 145 w 71"/>
                <a:gd name="T41" fmla="*/ 162 h 83"/>
                <a:gd name="T42" fmla="*/ 121 w 71"/>
                <a:gd name="T43" fmla="*/ 157 h 83"/>
                <a:gd name="T44" fmla="*/ 126 w 71"/>
                <a:gd name="T45" fmla="*/ 135 h 83"/>
                <a:gd name="T46" fmla="*/ 150 w 71"/>
                <a:gd name="T47" fmla="*/ 138 h 83"/>
                <a:gd name="T48" fmla="*/ 159 w 71"/>
                <a:gd name="T49" fmla="*/ 182 h 83"/>
                <a:gd name="T50" fmla="*/ 121 w 71"/>
                <a:gd name="T51" fmla="*/ 204 h 83"/>
                <a:gd name="T52" fmla="*/ 83 w 71"/>
                <a:gd name="T53" fmla="*/ 177 h 83"/>
                <a:gd name="T54" fmla="*/ 93 w 71"/>
                <a:gd name="T55" fmla="*/ 118 h 83"/>
                <a:gd name="T56" fmla="*/ 67 w 71"/>
                <a:gd name="T57" fmla="*/ 128 h 83"/>
                <a:gd name="T58" fmla="*/ 10 w 71"/>
                <a:gd name="T59" fmla="*/ 116 h 83"/>
                <a:gd name="T60" fmla="*/ 0 w 71"/>
                <a:gd name="T61" fmla="*/ 108 h 83"/>
                <a:gd name="T62" fmla="*/ 0 w 71"/>
                <a:gd name="T63" fmla="*/ 106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83">
                  <a:moveTo>
                    <a:pt x="0" y="43"/>
                  </a:moveTo>
                  <a:cubicBezTo>
                    <a:pt x="9" y="37"/>
                    <a:pt x="18" y="32"/>
                    <a:pt x="29" y="36"/>
                  </a:cubicBezTo>
                  <a:cubicBezTo>
                    <a:pt x="32" y="36"/>
                    <a:pt x="35" y="38"/>
                    <a:pt x="38" y="39"/>
                  </a:cubicBezTo>
                  <a:cubicBezTo>
                    <a:pt x="33" y="32"/>
                    <a:pt x="31" y="25"/>
                    <a:pt x="34" y="17"/>
                  </a:cubicBezTo>
                  <a:cubicBezTo>
                    <a:pt x="38" y="5"/>
                    <a:pt x="53" y="0"/>
                    <a:pt x="63" y="8"/>
                  </a:cubicBezTo>
                  <a:cubicBezTo>
                    <a:pt x="69" y="13"/>
                    <a:pt x="70" y="20"/>
                    <a:pt x="66" y="26"/>
                  </a:cubicBezTo>
                  <a:cubicBezTo>
                    <a:pt x="65" y="28"/>
                    <a:pt x="64" y="29"/>
                    <a:pt x="63" y="31"/>
                  </a:cubicBezTo>
                  <a:cubicBezTo>
                    <a:pt x="60" y="34"/>
                    <a:pt x="56" y="35"/>
                    <a:pt x="53" y="32"/>
                  </a:cubicBezTo>
                  <a:cubicBezTo>
                    <a:pt x="50" y="30"/>
                    <a:pt x="49" y="26"/>
                    <a:pt x="51" y="23"/>
                  </a:cubicBezTo>
                  <a:cubicBezTo>
                    <a:pt x="53" y="20"/>
                    <a:pt x="57" y="19"/>
                    <a:pt x="61" y="21"/>
                  </a:cubicBezTo>
                  <a:cubicBezTo>
                    <a:pt x="62" y="21"/>
                    <a:pt x="63" y="22"/>
                    <a:pt x="64" y="23"/>
                  </a:cubicBezTo>
                  <a:cubicBezTo>
                    <a:pt x="67" y="16"/>
                    <a:pt x="63" y="10"/>
                    <a:pt x="56" y="8"/>
                  </a:cubicBezTo>
                  <a:cubicBezTo>
                    <a:pt x="47" y="5"/>
                    <a:pt x="38" y="11"/>
                    <a:pt x="36" y="21"/>
                  </a:cubicBezTo>
                  <a:cubicBezTo>
                    <a:pt x="34" y="31"/>
                    <a:pt x="39" y="40"/>
                    <a:pt x="49" y="41"/>
                  </a:cubicBezTo>
                  <a:cubicBezTo>
                    <a:pt x="51" y="42"/>
                    <a:pt x="53" y="42"/>
                    <a:pt x="55" y="42"/>
                  </a:cubicBezTo>
                  <a:cubicBezTo>
                    <a:pt x="55" y="43"/>
                    <a:pt x="55" y="43"/>
                    <a:pt x="55" y="44"/>
                  </a:cubicBezTo>
                  <a:cubicBezTo>
                    <a:pt x="53" y="45"/>
                    <a:pt x="50" y="45"/>
                    <a:pt x="48" y="46"/>
                  </a:cubicBezTo>
                  <a:cubicBezTo>
                    <a:pt x="39" y="48"/>
                    <a:pt x="34" y="55"/>
                    <a:pt x="36" y="65"/>
                  </a:cubicBezTo>
                  <a:cubicBezTo>
                    <a:pt x="37" y="74"/>
                    <a:pt x="44" y="80"/>
                    <a:pt x="53" y="80"/>
                  </a:cubicBezTo>
                  <a:cubicBezTo>
                    <a:pt x="62" y="79"/>
                    <a:pt x="68" y="70"/>
                    <a:pt x="64" y="64"/>
                  </a:cubicBezTo>
                  <a:cubicBezTo>
                    <a:pt x="63" y="65"/>
                    <a:pt x="62" y="66"/>
                    <a:pt x="61" y="66"/>
                  </a:cubicBezTo>
                  <a:cubicBezTo>
                    <a:pt x="58" y="68"/>
                    <a:pt x="53" y="67"/>
                    <a:pt x="51" y="64"/>
                  </a:cubicBezTo>
                  <a:cubicBezTo>
                    <a:pt x="49" y="61"/>
                    <a:pt x="50" y="57"/>
                    <a:pt x="53" y="55"/>
                  </a:cubicBezTo>
                  <a:cubicBezTo>
                    <a:pt x="55" y="53"/>
                    <a:pt x="60" y="53"/>
                    <a:pt x="63" y="56"/>
                  </a:cubicBezTo>
                  <a:cubicBezTo>
                    <a:pt x="67" y="61"/>
                    <a:pt x="71" y="66"/>
                    <a:pt x="67" y="74"/>
                  </a:cubicBezTo>
                  <a:cubicBezTo>
                    <a:pt x="64" y="80"/>
                    <a:pt x="58" y="83"/>
                    <a:pt x="51" y="83"/>
                  </a:cubicBezTo>
                  <a:cubicBezTo>
                    <a:pt x="43" y="83"/>
                    <a:pt x="38" y="79"/>
                    <a:pt x="35" y="72"/>
                  </a:cubicBezTo>
                  <a:cubicBezTo>
                    <a:pt x="31" y="63"/>
                    <a:pt x="32" y="55"/>
                    <a:pt x="39" y="48"/>
                  </a:cubicBezTo>
                  <a:cubicBezTo>
                    <a:pt x="35" y="49"/>
                    <a:pt x="32" y="51"/>
                    <a:pt x="28" y="52"/>
                  </a:cubicBezTo>
                  <a:cubicBezTo>
                    <a:pt x="19" y="54"/>
                    <a:pt x="11" y="51"/>
                    <a:pt x="4" y="47"/>
                  </a:cubicBezTo>
                  <a:cubicBezTo>
                    <a:pt x="3" y="46"/>
                    <a:pt x="1" y="45"/>
                    <a:pt x="0" y="44"/>
                  </a:cubicBezTo>
                  <a:cubicBezTo>
                    <a:pt x="0" y="44"/>
                    <a:pt x="0" y="44"/>
                    <a:pt x="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3" name="erwer"/>
            <p:cNvSpPr/>
            <p:nvPr/>
          </p:nvSpPr>
          <p:spPr bwMode="auto">
            <a:xfrm>
              <a:off x="145" y="91"/>
              <a:ext cx="2155" cy="32"/>
            </a:xfrm>
            <a:custGeom>
              <a:avLst/>
              <a:gdLst>
                <a:gd name="T0" fmla="*/ 59 w 910"/>
                <a:gd name="T1" fmla="*/ 0 h 13"/>
                <a:gd name="T2" fmla="*/ 270 w 910"/>
                <a:gd name="T3" fmla="*/ 10 h 13"/>
                <a:gd name="T4" fmla="*/ 348 w 910"/>
                <a:gd name="T5" fmla="*/ 12 h 13"/>
                <a:gd name="T6" fmla="*/ 1762 w 910"/>
                <a:gd name="T7" fmla="*/ 12 h 13"/>
                <a:gd name="T8" fmla="*/ 2041 w 910"/>
                <a:gd name="T9" fmla="*/ 2 h 13"/>
                <a:gd name="T10" fmla="*/ 2136 w 910"/>
                <a:gd name="T11" fmla="*/ 0 h 13"/>
                <a:gd name="T12" fmla="*/ 2155 w 910"/>
                <a:gd name="T13" fmla="*/ 17 h 13"/>
                <a:gd name="T14" fmla="*/ 2136 w 910"/>
                <a:gd name="T15" fmla="*/ 32 h 13"/>
                <a:gd name="T16" fmla="*/ 1923 w 910"/>
                <a:gd name="T17" fmla="*/ 25 h 13"/>
                <a:gd name="T18" fmla="*/ 1655 w 910"/>
                <a:gd name="T19" fmla="*/ 20 h 13"/>
                <a:gd name="T20" fmla="*/ 791 w 910"/>
                <a:gd name="T21" fmla="*/ 20 h 13"/>
                <a:gd name="T22" fmla="*/ 118 w 910"/>
                <a:gd name="T23" fmla="*/ 30 h 13"/>
                <a:gd name="T24" fmla="*/ 21 w 910"/>
                <a:gd name="T25" fmla="*/ 32 h 13"/>
                <a:gd name="T26" fmla="*/ 2 w 910"/>
                <a:gd name="T27" fmla="*/ 15 h 13"/>
                <a:gd name="T28" fmla="*/ 19 w 910"/>
                <a:gd name="T29" fmla="*/ 0 h 13"/>
                <a:gd name="T30" fmla="*/ 59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64" name="e1"/>
            <p:cNvSpPr/>
            <p:nvPr/>
          </p:nvSpPr>
          <p:spPr bwMode="auto">
            <a:xfrm>
              <a:off x="2276" y="7"/>
              <a:ext cx="168" cy="199"/>
            </a:xfrm>
            <a:custGeom>
              <a:avLst/>
              <a:gdLst>
                <a:gd name="T0" fmla="*/ 40 w 71"/>
                <a:gd name="T1" fmla="*/ 98 h 81"/>
                <a:gd name="T2" fmla="*/ 54 w 71"/>
                <a:gd name="T3" fmla="*/ 93 h 81"/>
                <a:gd name="T4" fmla="*/ 83 w 71"/>
                <a:gd name="T5" fmla="*/ 39 h 81"/>
                <a:gd name="T6" fmla="*/ 35 w 71"/>
                <a:gd name="T7" fmla="*/ 12 h 81"/>
                <a:gd name="T8" fmla="*/ 19 w 71"/>
                <a:gd name="T9" fmla="*/ 49 h 81"/>
                <a:gd name="T10" fmla="*/ 24 w 71"/>
                <a:gd name="T11" fmla="*/ 44 h 81"/>
                <a:gd name="T12" fmla="*/ 47 w 71"/>
                <a:gd name="T13" fmla="*/ 49 h 81"/>
                <a:gd name="T14" fmla="*/ 45 w 71"/>
                <a:gd name="T15" fmla="*/ 71 h 81"/>
                <a:gd name="T16" fmla="*/ 21 w 71"/>
                <a:gd name="T17" fmla="*/ 69 h 81"/>
                <a:gd name="T18" fmla="*/ 12 w 71"/>
                <a:gd name="T19" fmla="*/ 22 h 81"/>
                <a:gd name="T20" fmla="*/ 54 w 71"/>
                <a:gd name="T21" fmla="*/ 2 h 81"/>
                <a:gd name="T22" fmla="*/ 90 w 71"/>
                <a:gd name="T23" fmla="*/ 39 h 81"/>
                <a:gd name="T24" fmla="*/ 80 w 71"/>
                <a:gd name="T25" fmla="*/ 88 h 81"/>
                <a:gd name="T26" fmla="*/ 168 w 71"/>
                <a:gd name="T27" fmla="*/ 98 h 81"/>
                <a:gd name="T28" fmla="*/ 78 w 71"/>
                <a:gd name="T29" fmla="*/ 111 h 81"/>
                <a:gd name="T30" fmla="*/ 90 w 71"/>
                <a:gd name="T31" fmla="*/ 157 h 81"/>
                <a:gd name="T32" fmla="*/ 64 w 71"/>
                <a:gd name="T33" fmla="*/ 194 h 81"/>
                <a:gd name="T34" fmla="*/ 19 w 71"/>
                <a:gd name="T35" fmla="*/ 187 h 81"/>
                <a:gd name="T36" fmla="*/ 12 w 71"/>
                <a:gd name="T37" fmla="*/ 142 h 81"/>
                <a:gd name="T38" fmla="*/ 19 w 71"/>
                <a:gd name="T39" fmla="*/ 133 h 81"/>
                <a:gd name="T40" fmla="*/ 43 w 71"/>
                <a:gd name="T41" fmla="*/ 128 h 81"/>
                <a:gd name="T42" fmla="*/ 47 w 71"/>
                <a:gd name="T43" fmla="*/ 152 h 81"/>
                <a:gd name="T44" fmla="*/ 21 w 71"/>
                <a:gd name="T45" fmla="*/ 152 h 81"/>
                <a:gd name="T46" fmla="*/ 19 w 71"/>
                <a:gd name="T47" fmla="*/ 147 h 81"/>
                <a:gd name="T48" fmla="*/ 31 w 71"/>
                <a:gd name="T49" fmla="*/ 187 h 81"/>
                <a:gd name="T50" fmla="*/ 85 w 71"/>
                <a:gd name="T51" fmla="*/ 155 h 81"/>
                <a:gd name="T52" fmla="*/ 50 w 71"/>
                <a:gd name="T53" fmla="*/ 103 h 81"/>
                <a:gd name="T54" fmla="*/ 40 w 71"/>
                <a:gd name="T55" fmla="*/ 101 h 81"/>
                <a:gd name="T56" fmla="*/ 40 w 71"/>
                <a:gd name="T57" fmla="*/ 98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randombar(horizontal)">
                                      <p:cBhvr>
                                        <p:cTn id="19" dur="500"/>
                                        <p:tgtEl>
                                          <p:spTgt spid="5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2500"/>
                            </p:stCondLst>
                            <p:childTnLst>
                              <p:par>
                                <p:cTn id="25" presetID="14" presetClass="entr" presetSubtype="10" fill="hold" grpId="0" nodeType="afterEffect">
                                  <p:stCondLst>
                                    <p:cond delay="0"/>
                                  </p:stCondLst>
                                  <p:iterate type="lt">
                                    <p:tmPct val="10000"/>
                                  </p:iterate>
                                  <p:childTnLst>
                                    <p:set>
                                      <p:cBhvr>
                                        <p:cTn id="26" dur="1" fill="hold">
                                          <p:stCondLst>
                                            <p:cond delay="0"/>
                                          </p:stCondLst>
                                        </p:cTn>
                                        <p:tgtEl>
                                          <p:spTgt spid="51"/>
                                        </p:tgtEl>
                                        <p:attrNameLst>
                                          <p:attrName>style.visibility</p:attrName>
                                        </p:attrNameLst>
                                      </p:cBhvr>
                                      <p:to>
                                        <p:strVal val="visible"/>
                                      </p:to>
                                    </p:set>
                                    <p:animEffect transition="in" filter="randombar(horizontal)">
                                      <p:cBhvr>
                                        <p:cTn id="27" dur="350"/>
                                        <p:tgtEl>
                                          <p:spTgt spid="51"/>
                                        </p:tgtEl>
                                      </p:cBhvr>
                                    </p:animEffect>
                                  </p:childTnLst>
                                </p:cTn>
                              </p:par>
                            </p:childTnLst>
                          </p:cTn>
                        </p:par>
                        <p:par>
                          <p:cTn id="28" fill="hold">
                            <p:stCondLst>
                              <p:cond delay="3829"/>
                            </p:stCondLst>
                            <p:childTnLst>
                              <p:par>
                                <p:cTn id="29" presetID="53" presetClass="entr" presetSubtype="16"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Effect transition="in" filter="fade">
                                      <p:cBhvr>
                                        <p:cTn id="33" dur="500"/>
                                        <p:tgtEl>
                                          <p:spTgt spid="56"/>
                                        </p:tgtEl>
                                      </p:cBhvr>
                                    </p:animEffect>
                                  </p:childTnLst>
                                </p:cTn>
                              </p:par>
                            </p:childTnLst>
                          </p:cTn>
                        </p:par>
                        <p:par>
                          <p:cTn id="34" fill="hold">
                            <p:stCondLst>
                              <p:cond delay="4329"/>
                            </p:stCondLst>
                            <p:childTnLst>
                              <p:par>
                                <p:cTn id="35" presetID="14" presetClass="entr" presetSubtype="10"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randombar(horizontal)">
                                      <p:cBhvr>
                                        <p:cTn id="37" dur="500"/>
                                        <p:tgtEl>
                                          <p:spTgt spid="59"/>
                                        </p:tgtEl>
                                      </p:cBhvr>
                                    </p:animEffect>
                                  </p:childTnLst>
                                </p:cTn>
                              </p:par>
                            </p:childTnLst>
                          </p:cTn>
                        </p:par>
                        <p:par>
                          <p:cTn id="38" fill="hold">
                            <p:stCondLst>
                              <p:cond delay="4829"/>
                            </p:stCondLst>
                            <p:childTnLst>
                              <p:par>
                                <p:cTn id="39" presetID="22" presetClass="entr" presetSubtype="8"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500"/>
                                        <p:tgtEl>
                                          <p:spTgt spid="61"/>
                                        </p:tgtEl>
                                      </p:cBhvr>
                                    </p:animEffect>
                                  </p:childTnLst>
                                </p:cTn>
                              </p:par>
                            </p:childTnLst>
                          </p:cTn>
                        </p:par>
                        <p:par>
                          <p:cTn id="42" fill="hold">
                            <p:stCondLst>
                              <p:cond delay="5329"/>
                            </p:stCondLst>
                            <p:childTnLst>
                              <p:par>
                                <p:cTn id="43" presetID="14" presetClass="entr" presetSubtype="10" fill="hold" grpId="0" nodeType="afterEffect">
                                  <p:stCondLst>
                                    <p:cond delay="0"/>
                                  </p:stCondLst>
                                  <p:iterate type="lt">
                                    <p:tmPct val="10000"/>
                                  </p:iterate>
                                  <p:childTnLst>
                                    <p:set>
                                      <p:cBhvr>
                                        <p:cTn id="44" dur="1" fill="hold">
                                          <p:stCondLst>
                                            <p:cond delay="0"/>
                                          </p:stCondLst>
                                        </p:cTn>
                                        <p:tgtEl>
                                          <p:spTgt spid="60"/>
                                        </p:tgtEl>
                                        <p:attrNameLst>
                                          <p:attrName>style.visibility</p:attrName>
                                        </p:attrNameLst>
                                      </p:cBhvr>
                                      <p:to>
                                        <p:strVal val="visible"/>
                                      </p:to>
                                    </p:set>
                                    <p:animEffect transition="in" filter="randombar(horizontal)">
                                      <p:cBhvr>
                                        <p:cTn id="45" dur="3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9"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1016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100" name="图片 99" descr="C:\Users\16106\Desktop\26 年中总结6.24中国水墨风\51miz-E1268510-AF9A2318.png51miz-E1268510-AF9A2318"/>
          <p:cNvPicPr>
            <a:picLocks noChangeAspect="1"/>
          </p:cNvPicPr>
          <p:nvPr/>
        </p:nvPicPr>
        <p:blipFill rotWithShape="1">
          <a:blip r:embed="rId5"/>
          <a:srcRect/>
          <a:stretch>
            <a:fillRect/>
          </a:stretch>
        </p:blipFill>
        <p:spPr>
          <a:xfrm flipH="1">
            <a:off x="7028180" y="1693545"/>
            <a:ext cx="5163820" cy="5164455"/>
          </a:xfrm>
          <a:prstGeom prst="rect">
            <a:avLst/>
          </a:prstGeom>
        </p:spPr>
      </p:pic>
      <p:grpSp>
        <p:nvGrpSpPr>
          <p:cNvPr id="8" name="组合 7"/>
          <p:cNvGrpSpPr/>
          <p:nvPr/>
        </p:nvGrpSpPr>
        <p:grpSpPr>
          <a:xfrm>
            <a:off x="1631315" y="1846580"/>
            <a:ext cx="4623435" cy="4121785"/>
            <a:chOff x="2569" y="2908"/>
            <a:chExt cx="7281" cy="6491"/>
          </a:xfrm>
        </p:grpSpPr>
        <p:sp>
          <p:nvSpPr>
            <p:cNvPr id="101" name="Freeform 5"/>
            <p:cNvSpPr>
              <a:spLocks noEditPoints="1"/>
            </p:cNvSpPr>
            <p:nvPr/>
          </p:nvSpPr>
          <p:spPr bwMode="auto">
            <a:xfrm>
              <a:off x="2818" y="2908"/>
              <a:ext cx="5399" cy="627"/>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rgbClr val="266363"/>
            </a:solidFill>
            <a:ln>
              <a:noFill/>
            </a:ln>
          </p:spPr>
          <p:txBody>
            <a:bodyPr vert="horz" wrap="square" lIns="91440" tIns="45720" rIns="91440" bIns="45720" numCol="1" anchor="t" anchorCtr="0" compatLnSpc="1"/>
            <a:lstStyle/>
            <a:p>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2" name="矩形: 圆顶角 101"/>
            <p:cNvSpPr/>
            <p:nvPr/>
          </p:nvSpPr>
          <p:spPr>
            <a:xfrm rot="5400000">
              <a:off x="3842" y="1889"/>
              <a:ext cx="622" cy="2669"/>
            </a:xfrm>
            <a:prstGeom prst="round2SameRect">
              <a:avLst>
                <a:gd name="adj1" fmla="val 50000"/>
                <a:gd name="adj2" fmla="val 0"/>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3" name="Freeform 5"/>
            <p:cNvSpPr>
              <a:spLocks noEditPoints="1"/>
            </p:cNvSpPr>
            <p:nvPr/>
          </p:nvSpPr>
          <p:spPr bwMode="auto">
            <a:xfrm>
              <a:off x="2818" y="3796"/>
              <a:ext cx="5399" cy="627"/>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rgbClr val="8DAFAE"/>
            </a:solidFill>
            <a:ln>
              <a:noFill/>
            </a:ln>
          </p:spPr>
          <p:txBody>
            <a:bodyPr vert="horz" wrap="square" lIns="91440" tIns="45720" rIns="91440" bIns="45720" numCol="1" anchor="t" anchorCtr="0" compatLnSpc="1"/>
            <a:lstStyle/>
            <a:p>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4" name="矩形: 圆顶角 103"/>
            <p:cNvSpPr/>
            <p:nvPr/>
          </p:nvSpPr>
          <p:spPr>
            <a:xfrm rot="5400000">
              <a:off x="4535" y="2098"/>
              <a:ext cx="596" cy="4030"/>
            </a:xfrm>
            <a:prstGeom prst="round2SameRect">
              <a:avLst>
                <a:gd name="adj1" fmla="val 50000"/>
                <a:gd name="adj2" fmla="val 0"/>
              </a:avLst>
            </a:prstGeom>
            <a:solidFill>
              <a:srgbClr val="8D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5" name="Freeform 5"/>
            <p:cNvSpPr>
              <a:spLocks noEditPoints="1"/>
            </p:cNvSpPr>
            <p:nvPr/>
          </p:nvSpPr>
          <p:spPr bwMode="auto">
            <a:xfrm>
              <a:off x="2818" y="4684"/>
              <a:ext cx="5399" cy="627"/>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rgbClr val="266363"/>
            </a:solidFill>
            <a:ln>
              <a:noFill/>
            </a:ln>
          </p:spPr>
          <p:txBody>
            <a:bodyPr vert="horz" wrap="square" lIns="91440" tIns="45720" rIns="91440" bIns="45720" numCol="1" anchor="t" anchorCtr="0" compatLnSpc="1"/>
            <a:lstStyle/>
            <a:p>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6" name="矩形: 圆顶角 105"/>
            <p:cNvSpPr/>
            <p:nvPr/>
          </p:nvSpPr>
          <p:spPr>
            <a:xfrm rot="5400000">
              <a:off x="3650" y="3871"/>
              <a:ext cx="596" cy="2260"/>
            </a:xfrm>
            <a:prstGeom prst="round2SameRect">
              <a:avLst>
                <a:gd name="adj1" fmla="val 50000"/>
                <a:gd name="adj2" fmla="val 0"/>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7" name="Freeform 5"/>
            <p:cNvSpPr>
              <a:spLocks noEditPoints="1"/>
            </p:cNvSpPr>
            <p:nvPr/>
          </p:nvSpPr>
          <p:spPr bwMode="auto">
            <a:xfrm>
              <a:off x="2818" y="5572"/>
              <a:ext cx="5399" cy="627"/>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rgbClr val="8DAFAE"/>
            </a:solidFill>
            <a:ln>
              <a:noFill/>
            </a:ln>
          </p:spPr>
          <p:txBody>
            <a:bodyPr vert="horz" wrap="square" lIns="91440" tIns="45720" rIns="91440" bIns="45720" numCol="1" anchor="t" anchorCtr="0" compatLnSpc="1"/>
            <a:lstStyle/>
            <a:p>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8" name="矩形: 圆顶角 107"/>
            <p:cNvSpPr/>
            <p:nvPr/>
          </p:nvSpPr>
          <p:spPr>
            <a:xfrm rot="5400000">
              <a:off x="4152" y="4257"/>
              <a:ext cx="596" cy="3264"/>
            </a:xfrm>
            <a:prstGeom prst="round2SameRect">
              <a:avLst>
                <a:gd name="adj1" fmla="val 50000"/>
                <a:gd name="adj2" fmla="val 0"/>
              </a:avLst>
            </a:prstGeom>
            <a:solidFill>
              <a:srgbClr val="8D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9" name="Freeform 5"/>
            <p:cNvSpPr>
              <a:spLocks noEditPoints="1"/>
            </p:cNvSpPr>
            <p:nvPr/>
          </p:nvSpPr>
          <p:spPr bwMode="auto">
            <a:xfrm>
              <a:off x="2818" y="6460"/>
              <a:ext cx="5399" cy="627"/>
            </a:xfrm>
            <a:custGeom>
              <a:avLst/>
              <a:gdLst>
                <a:gd name="T0" fmla="*/ 1935 w 1993"/>
                <a:gd name="T1" fmla="*/ 45 h 189"/>
                <a:gd name="T2" fmla="*/ 1949 w 1993"/>
                <a:gd name="T3" fmla="*/ 132 h 189"/>
                <a:gd name="T4" fmla="*/ 1890 w 1993"/>
                <a:gd name="T5" fmla="*/ 154 h 189"/>
                <a:gd name="T6" fmla="*/ 146 w 1993"/>
                <a:gd name="T7" fmla="*/ 159 h 189"/>
                <a:gd name="T8" fmla="*/ 4 w 1993"/>
                <a:gd name="T9" fmla="*/ 12 h 189"/>
                <a:gd name="T10" fmla="*/ 181 w 1993"/>
                <a:gd name="T11" fmla="*/ 42 h 189"/>
                <a:gd name="T12" fmla="*/ 282 w 1993"/>
                <a:gd name="T13" fmla="*/ 77 h 189"/>
                <a:gd name="T14" fmla="*/ 143 w 1993"/>
                <a:gd name="T15" fmla="*/ 8 h 189"/>
                <a:gd name="T16" fmla="*/ 81 w 1993"/>
                <a:gd name="T17" fmla="*/ 65 h 189"/>
                <a:gd name="T18" fmla="*/ 449 w 1993"/>
                <a:gd name="T19" fmla="*/ 78 h 189"/>
                <a:gd name="T20" fmla="*/ 471 w 1993"/>
                <a:gd name="T21" fmla="*/ 9 h 189"/>
                <a:gd name="T22" fmla="*/ 732 w 1993"/>
                <a:gd name="T23" fmla="*/ 109 h 189"/>
                <a:gd name="T24" fmla="*/ 802 w 1993"/>
                <a:gd name="T25" fmla="*/ 9 h 189"/>
                <a:gd name="T26" fmla="*/ 669 w 1993"/>
                <a:gd name="T27" fmla="*/ 11 h 189"/>
                <a:gd name="T28" fmla="*/ 975 w 1993"/>
                <a:gd name="T29" fmla="*/ 86 h 189"/>
                <a:gd name="T30" fmla="*/ 869 w 1993"/>
                <a:gd name="T31" fmla="*/ 15 h 189"/>
                <a:gd name="T32" fmla="*/ 1088 w 1993"/>
                <a:gd name="T33" fmla="*/ 18 h 189"/>
                <a:gd name="T34" fmla="*/ 1143 w 1993"/>
                <a:gd name="T35" fmla="*/ 47 h 189"/>
                <a:gd name="T36" fmla="*/ 1272 w 1993"/>
                <a:gd name="T37" fmla="*/ 60 h 189"/>
                <a:gd name="T38" fmla="*/ 1076 w 1993"/>
                <a:gd name="T39" fmla="*/ 23 h 189"/>
                <a:gd name="T40" fmla="*/ 1321 w 1993"/>
                <a:gd name="T41" fmla="*/ 12 h 189"/>
                <a:gd name="T42" fmla="*/ 1642 w 1993"/>
                <a:gd name="T43" fmla="*/ 66 h 189"/>
                <a:gd name="T44" fmla="*/ 1352 w 1993"/>
                <a:gd name="T45" fmla="*/ 11 h 189"/>
                <a:gd name="T46" fmla="*/ 1517 w 1993"/>
                <a:gd name="T47" fmla="*/ 112 h 189"/>
                <a:gd name="T48" fmla="*/ 1498 w 1993"/>
                <a:gd name="T49" fmla="*/ 11 h 189"/>
                <a:gd name="T50" fmla="*/ 1910 w 1993"/>
                <a:gd name="T51" fmla="*/ 94 h 189"/>
                <a:gd name="T52" fmla="*/ 1864 w 1993"/>
                <a:gd name="T53" fmla="*/ 42 h 189"/>
                <a:gd name="T54" fmla="*/ 1165 w 1993"/>
                <a:gd name="T55" fmla="*/ 38 h 189"/>
                <a:gd name="T56" fmla="*/ 978 w 1993"/>
                <a:gd name="T57" fmla="*/ 51 h 189"/>
                <a:gd name="T58" fmla="*/ 998 w 1993"/>
                <a:gd name="T59" fmla="*/ 100 h 189"/>
                <a:gd name="T60" fmla="*/ 520 w 1993"/>
                <a:gd name="T61" fmla="*/ 160 h 189"/>
                <a:gd name="T62" fmla="*/ 757 w 1993"/>
                <a:gd name="T63" fmla="*/ 38 h 189"/>
                <a:gd name="T64" fmla="*/ 211 w 1993"/>
                <a:gd name="T65" fmla="*/ 44 h 189"/>
                <a:gd name="T66" fmla="*/ 1688 w 1993"/>
                <a:gd name="T67" fmla="*/ 65 h 189"/>
                <a:gd name="T68" fmla="*/ 1428 w 1993"/>
                <a:gd name="T69" fmla="*/ 132 h 189"/>
                <a:gd name="T70" fmla="*/ 1161 w 1993"/>
                <a:gd name="T71" fmla="*/ 51 h 189"/>
                <a:gd name="T72" fmla="*/ 32 w 1993"/>
                <a:gd name="T73" fmla="*/ 55 h 189"/>
                <a:gd name="T74" fmla="*/ 962 w 1993"/>
                <a:gd name="T75" fmla="*/ 80 h 189"/>
                <a:gd name="T76" fmla="*/ 360 w 1993"/>
                <a:gd name="T77" fmla="*/ 62 h 189"/>
                <a:gd name="T78" fmla="*/ 1133 w 1993"/>
                <a:gd name="T79" fmla="*/ 105 h 189"/>
                <a:gd name="T80" fmla="*/ 1712 w 1993"/>
                <a:gd name="T81" fmla="*/ 68 h 189"/>
                <a:gd name="T82" fmla="*/ 201 w 1993"/>
                <a:gd name="T83" fmla="*/ 123 h 189"/>
                <a:gd name="T84" fmla="*/ 1149 w 1993"/>
                <a:gd name="T85" fmla="*/ 120 h 189"/>
                <a:gd name="T86" fmla="*/ 1759 w 1993"/>
                <a:gd name="T87" fmla="*/ 85 h 189"/>
                <a:gd name="T88" fmla="*/ 847 w 1993"/>
                <a:gd name="T89" fmla="*/ 119 h 189"/>
                <a:gd name="T90" fmla="*/ 699 w 1993"/>
                <a:gd name="T91" fmla="*/ 86 h 189"/>
                <a:gd name="T92" fmla="*/ 1633 w 1993"/>
                <a:gd name="T93" fmla="*/ 96 h 189"/>
                <a:gd name="T94" fmla="*/ 1618 w 1993"/>
                <a:gd name="T95" fmla="*/ 132 h 189"/>
                <a:gd name="T96" fmla="*/ 1720 w 1993"/>
                <a:gd name="T97" fmla="*/ 92 h 189"/>
                <a:gd name="T98" fmla="*/ 235 w 1993"/>
                <a:gd name="T99" fmla="*/ 153 h 189"/>
                <a:gd name="T100" fmla="*/ 1231 w 1993"/>
                <a:gd name="T101" fmla="*/ 110 h 189"/>
                <a:gd name="T102" fmla="*/ 714 w 1993"/>
                <a:gd name="T103" fmla="*/ 114 h 189"/>
                <a:gd name="T104" fmla="*/ 1026 w 1993"/>
                <a:gd name="T105" fmla="*/ 107 h 189"/>
                <a:gd name="T106" fmla="*/ 368 w 1993"/>
                <a:gd name="T107" fmla="*/ 159 h 189"/>
                <a:gd name="T108" fmla="*/ 891 w 1993"/>
                <a:gd name="T109" fmla="*/ 117 h 189"/>
                <a:gd name="T110" fmla="*/ 284 w 1993"/>
                <a:gd name="T111" fmla="*/ 121 h 189"/>
                <a:gd name="T112" fmla="*/ 1109 w 1993"/>
                <a:gd name="T113" fmla="*/ 143 h 189"/>
                <a:gd name="T114" fmla="*/ 1419 w 1993"/>
                <a:gd name="T115" fmla="*/ 132 h 189"/>
                <a:gd name="T116" fmla="*/ 436 w 1993"/>
                <a:gd name="T117" fmla="*/ 144 h 189"/>
                <a:gd name="T118" fmla="*/ 1581 w 1993"/>
                <a:gd name="T119" fmla="*/ 158 h 189"/>
                <a:gd name="T120" fmla="*/ 597 w 1993"/>
                <a:gd name="T121" fmla="*/ 181 h 189"/>
                <a:gd name="T122" fmla="*/ 1484 w 1993"/>
                <a:gd name="T123" fmla="*/ 18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3" h="189">
                  <a:moveTo>
                    <a:pt x="295" y="2"/>
                  </a:moveTo>
                  <a:cubicBezTo>
                    <a:pt x="311" y="2"/>
                    <a:pt x="311" y="2"/>
                    <a:pt x="311" y="2"/>
                  </a:cubicBezTo>
                  <a:cubicBezTo>
                    <a:pt x="428" y="3"/>
                    <a:pt x="428" y="3"/>
                    <a:pt x="428" y="3"/>
                  </a:cubicBezTo>
                  <a:cubicBezTo>
                    <a:pt x="431" y="1"/>
                    <a:pt x="436" y="4"/>
                    <a:pt x="440" y="3"/>
                  </a:cubicBezTo>
                  <a:cubicBezTo>
                    <a:pt x="476" y="2"/>
                    <a:pt x="476" y="2"/>
                    <a:pt x="476" y="2"/>
                  </a:cubicBezTo>
                  <a:cubicBezTo>
                    <a:pt x="492" y="3"/>
                    <a:pt x="509" y="2"/>
                    <a:pt x="526" y="3"/>
                  </a:cubicBezTo>
                  <a:cubicBezTo>
                    <a:pt x="552" y="4"/>
                    <a:pt x="576" y="3"/>
                    <a:pt x="602" y="4"/>
                  </a:cubicBezTo>
                  <a:cubicBezTo>
                    <a:pt x="674" y="2"/>
                    <a:pt x="747" y="4"/>
                    <a:pt x="819" y="4"/>
                  </a:cubicBezTo>
                  <a:cubicBezTo>
                    <a:pt x="856" y="4"/>
                    <a:pt x="856" y="4"/>
                    <a:pt x="856" y="4"/>
                  </a:cubicBezTo>
                  <a:cubicBezTo>
                    <a:pt x="1029" y="4"/>
                    <a:pt x="1029" y="4"/>
                    <a:pt x="1029" y="4"/>
                  </a:cubicBezTo>
                  <a:cubicBezTo>
                    <a:pt x="1036" y="4"/>
                    <a:pt x="1036" y="4"/>
                    <a:pt x="1036" y="4"/>
                  </a:cubicBezTo>
                  <a:cubicBezTo>
                    <a:pt x="1056" y="5"/>
                    <a:pt x="1076" y="5"/>
                    <a:pt x="1094" y="5"/>
                  </a:cubicBezTo>
                  <a:cubicBezTo>
                    <a:pt x="1159" y="5"/>
                    <a:pt x="1222" y="4"/>
                    <a:pt x="1289" y="5"/>
                  </a:cubicBezTo>
                  <a:cubicBezTo>
                    <a:pt x="1430" y="6"/>
                    <a:pt x="1566" y="5"/>
                    <a:pt x="1710" y="6"/>
                  </a:cubicBezTo>
                  <a:cubicBezTo>
                    <a:pt x="1717" y="8"/>
                    <a:pt x="1726" y="4"/>
                    <a:pt x="1733" y="7"/>
                  </a:cubicBezTo>
                  <a:cubicBezTo>
                    <a:pt x="1759" y="5"/>
                    <a:pt x="1783" y="8"/>
                    <a:pt x="1808" y="6"/>
                  </a:cubicBezTo>
                  <a:cubicBezTo>
                    <a:pt x="1837" y="6"/>
                    <a:pt x="1869" y="6"/>
                    <a:pt x="1900" y="7"/>
                  </a:cubicBezTo>
                  <a:cubicBezTo>
                    <a:pt x="1928" y="6"/>
                    <a:pt x="1961" y="8"/>
                    <a:pt x="1989" y="7"/>
                  </a:cubicBezTo>
                  <a:cubicBezTo>
                    <a:pt x="1990" y="7"/>
                    <a:pt x="1991" y="8"/>
                    <a:pt x="1992" y="9"/>
                  </a:cubicBezTo>
                  <a:cubicBezTo>
                    <a:pt x="1992" y="11"/>
                    <a:pt x="1990" y="12"/>
                    <a:pt x="1989" y="12"/>
                  </a:cubicBezTo>
                  <a:cubicBezTo>
                    <a:pt x="1975" y="13"/>
                    <a:pt x="1975" y="13"/>
                    <a:pt x="1975" y="13"/>
                  </a:cubicBezTo>
                  <a:cubicBezTo>
                    <a:pt x="1975" y="21"/>
                    <a:pt x="1966" y="21"/>
                    <a:pt x="1962" y="26"/>
                  </a:cubicBezTo>
                  <a:cubicBezTo>
                    <a:pt x="1955" y="34"/>
                    <a:pt x="1944" y="40"/>
                    <a:pt x="1935" y="45"/>
                  </a:cubicBezTo>
                  <a:cubicBezTo>
                    <a:pt x="1936" y="50"/>
                    <a:pt x="1941" y="53"/>
                    <a:pt x="1945" y="57"/>
                  </a:cubicBezTo>
                  <a:cubicBezTo>
                    <a:pt x="1948" y="54"/>
                    <a:pt x="1951" y="52"/>
                    <a:pt x="1955" y="52"/>
                  </a:cubicBezTo>
                  <a:cubicBezTo>
                    <a:pt x="1963" y="46"/>
                    <a:pt x="1972" y="41"/>
                    <a:pt x="1979" y="34"/>
                  </a:cubicBezTo>
                  <a:cubicBezTo>
                    <a:pt x="1983" y="30"/>
                    <a:pt x="1985" y="22"/>
                    <a:pt x="1991" y="22"/>
                  </a:cubicBezTo>
                  <a:cubicBezTo>
                    <a:pt x="1991" y="29"/>
                    <a:pt x="1985" y="34"/>
                    <a:pt x="1980" y="38"/>
                  </a:cubicBezTo>
                  <a:cubicBezTo>
                    <a:pt x="1970" y="47"/>
                    <a:pt x="1960" y="56"/>
                    <a:pt x="1948" y="60"/>
                  </a:cubicBezTo>
                  <a:cubicBezTo>
                    <a:pt x="1947" y="61"/>
                    <a:pt x="1947" y="61"/>
                    <a:pt x="1947" y="61"/>
                  </a:cubicBezTo>
                  <a:cubicBezTo>
                    <a:pt x="1950" y="64"/>
                    <a:pt x="1947" y="74"/>
                    <a:pt x="1954" y="72"/>
                  </a:cubicBezTo>
                  <a:cubicBezTo>
                    <a:pt x="1968" y="66"/>
                    <a:pt x="1978" y="56"/>
                    <a:pt x="1989" y="45"/>
                  </a:cubicBezTo>
                  <a:cubicBezTo>
                    <a:pt x="1991" y="45"/>
                    <a:pt x="1993" y="45"/>
                    <a:pt x="1993" y="47"/>
                  </a:cubicBezTo>
                  <a:cubicBezTo>
                    <a:pt x="1983" y="58"/>
                    <a:pt x="1971" y="70"/>
                    <a:pt x="1956" y="75"/>
                  </a:cubicBezTo>
                  <a:cubicBezTo>
                    <a:pt x="1955" y="78"/>
                    <a:pt x="1951" y="76"/>
                    <a:pt x="1950" y="79"/>
                  </a:cubicBezTo>
                  <a:cubicBezTo>
                    <a:pt x="1951" y="81"/>
                    <a:pt x="1950" y="85"/>
                    <a:pt x="1953" y="86"/>
                  </a:cubicBezTo>
                  <a:cubicBezTo>
                    <a:pt x="1966" y="83"/>
                    <a:pt x="1977" y="75"/>
                    <a:pt x="1988" y="68"/>
                  </a:cubicBezTo>
                  <a:cubicBezTo>
                    <a:pt x="1989" y="68"/>
                    <a:pt x="1991" y="69"/>
                    <a:pt x="1991" y="70"/>
                  </a:cubicBezTo>
                  <a:cubicBezTo>
                    <a:pt x="1980" y="81"/>
                    <a:pt x="1965" y="86"/>
                    <a:pt x="1951" y="91"/>
                  </a:cubicBezTo>
                  <a:cubicBezTo>
                    <a:pt x="1950" y="95"/>
                    <a:pt x="1949" y="100"/>
                    <a:pt x="1948" y="105"/>
                  </a:cubicBezTo>
                  <a:cubicBezTo>
                    <a:pt x="1952" y="108"/>
                    <a:pt x="1954" y="103"/>
                    <a:pt x="1957" y="103"/>
                  </a:cubicBezTo>
                  <a:cubicBezTo>
                    <a:pt x="1967" y="101"/>
                    <a:pt x="1976" y="95"/>
                    <a:pt x="1985" y="89"/>
                  </a:cubicBezTo>
                  <a:cubicBezTo>
                    <a:pt x="1987" y="89"/>
                    <a:pt x="1988" y="91"/>
                    <a:pt x="1988" y="93"/>
                  </a:cubicBezTo>
                  <a:cubicBezTo>
                    <a:pt x="1977" y="99"/>
                    <a:pt x="1966" y="107"/>
                    <a:pt x="1954" y="109"/>
                  </a:cubicBezTo>
                  <a:cubicBezTo>
                    <a:pt x="1947" y="109"/>
                    <a:pt x="1944" y="115"/>
                    <a:pt x="1944" y="121"/>
                  </a:cubicBezTo>
                  <a:cubicBezTo>
                    <a:pt x="1944" y="125"/>
                    <a:pt x="1945" y="130"/>
                    <a:pt x="1949" y="132"/>
                  </a:cubicBezTo>
                  <a:cubicBezTo>
                    <a:pt x="1961" y="135"/>
                    <a:pt x="1971" y="134"/>
                    <a:pt x="1982" y="130"/>
                  </a:cubicBezTo>
                  <a:cubicBezTo>
                    <a:pt x="1984" y="131"/>
                    <a:pt x="1985" y="130"/>
                    <a:pt x="1986" y="132"/>
                  </a:cubicBezTo>
                  <a:cubicBezTo>
                    <a:pt x="1985" y="138"/>
                    <a:pt x="1978" y="136"/>
                    <a:pt x="1975" y="139"/>
                  </a:cubicBezTo>
                  <a:cubicBezTo>
                    <a:pt x="1964" y="140"/>
                    <a:pt x="1952" y="143"/>
                    <a:pt x="1943" y="136"/>
                  </a:cubicBezTo>
                  <a:cubicBezTo>
                    <a:pt x="1931" y="124"/>
                    <a:pt x="1943" y="109"/>
                    <a:pt x="1945" y="95"/>
                  </a:cubicBezTo>
                  <a:cubicBezTo>
                    <a:pt x="1944" y="82"/>
                    <a:pt x="1947" y="66"/>
                    <a:pt x="1935" y="57"/>
                  </a:cubicBezTo>
                  <a:cubicBezTo>
                    <a:pt x="1926" y="47"/>
                    <a:pt x="1914" y="44"/>
                    <a:pt x="1902" y="40"/>
                  </a:cubicBezTo>
                  <a:cubicBezTo>
                    <a:pt x="1895" y="40"/>
                    <a:pt x="1886" y="39"/>
                    <a:pt x="1880" y="43"/>
                  </a:cubicBezTo>
                  <a:cubicBezTo>
                    <a:pt x="1870" y="44"/>
                    <a:pt x="1863" y="53"/>
                    <a:pt x="1858" y="61"/>
                  </a:cubicBezTo>
                  <a:cubicBezTo>
                    <a:pt x="1857" y="68"/>
                    <a:pt x="1855" y="77"/>
                    <a:pt x="1860" y="83"/>
                  </a:cubicBezTo>
                  <a:cubicBezTo>
                    <a:pt x="1863" y="87"/>
                    <a:pt x="1869" y="88"/>
                    <a:pt x="1874" y="88"/>
                  </a:cubicBezTo>
                  <a:cubicBezTo>
                    <a:pt x="1885" y="87"/>
                    <a:pt x="1891" y="76"/>
                    <a:pt x="1896" y="67"/>
                  </a:cubicBezTo>
                  <a:cubicBezTo>
                    <a:pt x="1903" y="66"/>
                    <a:pt x="1911" y="67"/>
                    <a:pt x="1916" y="73"/>
                  </a:cubicBezTo>
                  <a:cubicBezTo>
                    <a:pt x="1921" y="77"/>
                    <a:pt x="1922" y="83"/>
                    <a:pt x="1922" y="89"/>
                  </a:cubicBezTo>
                  <a:cubicBezTo>
                    <a:pt x="1924" y="92"/>
                    <a:pt x="1924" y="92"/>
                    <a:pt x="1924" y="92"/>
                  </a:cubicBezTo>
                  <a:cubicBezTo>
                    <a:pt x="1917" y="95"/>
                    <a:pt x="1916" y="105"/>
                    <a:pt x="1908" y="106"/>
                  </a:cubicBezTo>
                  <a:cubicBezTo>
                    <a:pt x="1900" y="108"/>
                    <a:pt x="1892" y="113"/>
                    <a:pt x="1884" y="108"/>
                  </a:cubicBezTo>
                  <a:cubicBezTo>
                    <a:pt x="1871" y="105"/>
                    <a:pt x="1853" y="100"/>
                    <a:pt x="1842" y="111"/>
                  </a:cubicBezTo>
                  <a:cubicBezTo>
                    <a:pt x="1838" y="116"/>
                    <a:pt x="1837" y="123"/>
                    <a:pt x="1837" y="129"/>
                  </a:cubicBezTo>
                  <a:cubicBezTo>
                    <a:pt x="1840" y="135"/>
                    <a:pt x="1840" y="140"/>
                    <a:pt x="1844" y="144"/>
                  </a:cubicBezTo>
                  <a:cubicBezTo>
                    <a:pt x="1850" y="144"/>
                    <a:pt x="1850" y="136"/>
                    <a:pt x="1855" y="133"/>
                  </a:cubicBezTo>
                  <a:cubicBezTo>
                    <a:pt x="1861" y="128"/>
                    <a:pt x="1871" y="126"/>
                    <a:pt x="1879" y="131"/>
                  </a:cubicBezTo>
                  <a:cubicBezTo>
                    <a:pt x="1886" y="136"/>
                    <a:pt x="1892" y="144"/>
                    <a:pt x="1890" y="154"/>
                  </a:cubicBezTo>
                  <a:cubicBezTo>
                    <a:pt x="1890" y="155"/>
                    <a:pt x="1888" y="157"/>
                    <a:pt x="1889" y="158"/>
                  </a:cubicBezTo>
                  <a:cubicBezTo>
                    <a:pt x="1984" y="160"/>
                    <a:pt x="1984" y="160"/>
                    <a:pt x="1984" y="160"/>
                  </a:cubicBezTo>
                  <a:cubicBezTo>
                    <a:pt x="1985" y="160"/>
                    <a:pt x="1986" y="161"/>
                    <a:pt x="1986" y="161"/>
                  </a:cubicBezTo>
                  <a:cubicBezTo>
                    <a:pt x="1984" y="163"/>
                    <a:pt x="1984" y="163"/>
                    <a:pt x="1984" y="163"/>
                  </a:cubicBezTo>
                  <a:cubicBezTo>
                    <a:pt x="1831" y="164"/>
                    <a:pt x="1831" y="164"/>
                    <a:pt x="1831" y="164"/>
                  </a:cubicBezTo>
                  <a:cubicBezTo>
                    <a:pt x="1813" y="165"/>
                    <a:pt x="1794" y="162"/>
                    <a:pt x="1775" y="164"/>
                  </a:cubicBezTo>
                  <a:cubicBezTo>
                    <a:pt x="1481" y="164"/>
                    <a:pt x="1481" y="164"/>
                    <a:pt x="1481" y="164"/>
                  </a:cubicBezTo>
                  <a:cubicBezTo>
                    <a:pt x="1463" y="164"/>
                    <a:pt x="1463" y="164"/>
                    <a:pt x="1463" y="164"/>
                  </a:cubicBezTo>
                  <a:cubicBezTo>
                    <a:pt x="1330" y="164"/>
                    <a:pt x="1330" y="164"/>
                    <a:pt x="1330" y="164"/>
                  </a:cubicBezTo>
                  <a:cubicBezTo>
                    <a:pt x="1304" y="163"/>
                    <a:pt x="1282" y="165"/>
                    <a:pt x="1255" y="164"/>
                  </a:cubicBezTo>
                  <a:cubicBezTo>
                    <a:pt x="1206" y="163"/>
                    <a:pt x="1206" y="163"/>
                    <a:pt x="1206" y="163"/>
                  </a:cubicBezTo>
                  <a:cubicBezTo>
                    <a:pt x="907" y="164"/>
                    <a:pt x="907" y="164"/>
                    <a:pt x="907" y="164"/>
                  </a:cubicBezTo>
                  <a:cubicBezTo>
                    <a:pt x="862" y="164"/>
                    <a:pt x="818" y="164"/>
                    <a:pt x="772" y="164"/>
                  </a:cubicBezTo>
                  <a:cubicBezTo>
                    <a:pt x="669" y="164"/>
                    <a:pt x="669" y="164"/>
                    <a:pt x="669" y="164"/>
                  </a:cubicBezTo>
                  <a:cubicBezTo>
                    <a:pt x="545" y="164"/>
                    <a:pt x="545" y="164"/>
                    <a:pt x="545" y="164"/>
                  </a:cubicBezTo>
                  <a:cubicBezTo>
                    <a:pt x="480" y="164"/>
                    <a:pt x="414" y="164"/>
                    <a:pt x="349" y="164"/>
                  </a:cubicBezTo>
                  <a:cubicBezTo>
                    <a:pt x="342" y="164"/>
                    <a:pt x="333" y="164"/>
                    <a:pt x="325" y="164"/>
                  </a:cubicBezTo>
                  <a:cubicBezTo>
                    <a:pt x="206" y="164"/>
                    <a:pt x="206" y="164"/>
                    <a:pt x="206" y="164"/>
                  </a:cubicBezTo>
                  <a:cubicBezTo>
                    <a:pt x="168" y="164"/>
                    <a:pt x="168" y="164"/>
                    <a:pt x="168" y="164"/>
                  </a:cubicBezTo>
                  <a:cubicBezTo>
                    <a:pt x="113" y="164"/>
                    <a:pt x="57" y="164"/>
                    <a:pt x="3" y="164"/>
                  </a:cubicBezTo>
                  <a:cubicBezTo>
                    <a:pt x="3" y="162"/>
                    <a:pt x="3" y="160"/>
                    <a:pt x="5" y="160"/>
                  </a:cubicBezTo>
                  <a:cubicBezTo>
                    <a:pt x="39" y="160"/>
                    <a:pt x="73" y="160"/>
                    <a:pt x="107" y="159"/>
                  </a:cubicBezTo>
                  <a:cubicBezTo>
                    <a:pt x="120" y="160"/>
                    <a:pt x="133" y="160"/>
                    <a:pt x="146" y="159"/>
                  </a:cubicBezTo>
                  <a:cubicBezTo>
                    <a:pt x="146" y="155"/>
                    <a:pt x="151" y="154"/>
                    <a:pt x="152" y="151"/>
                  </a:cubicBezTo>
                  <a:cubicBezTo>
                    <a:pt x="163" y="137"/>
                    <a:pt x="164" y="117"/>
                    <a:pt x="158" y="101"/>
                  </a:cubicBezTo>
                  <a:cubicBezTo>
                    <a:pt x="151" y="88"/>
                    <a:pt x="139" y="74"/>
                    <a:pt x="123" y="74"/>
                  </a:cubicBezTo>
                  <a:cubicBezTo>
                    <a:pt x="116" y="72"/>
                    <a:pt x="111" y="75"/>
                    <a:pt x="105" y="79"/>
                  </a:cubicBezTo>
                  <a:cubicBezTo>
                    <a:pt x="100" y="84"/>
                    <a:pt x="99" y="92"/>
                    <a:pt x="99" y="98"/>
                  </a:cubicBezTo>
                  <a:cubicBezTo>
                    <a:pt x="103" y="108"/>
                    <a:pt x="115" y="100"/>
                    <a:pt x="122" y="105"/>
                  </a:cubicBezTo>
                  <a:cubicBezTo>
                    <a:pt x="121" y="109"/>
                    <a:pt x="121" y="109"/>
                    <a:pt x="121" y="109"/>
                  </a:cubicBezTo>
                  <a:cubicBezTo>
                    <a:pt x="111" y="121"/>
                    <a:pt x="97" y="133"/>
                    <a:pt x="79" y="130"/>
                  </a:cubicBezTo>
                  <a:cubicBezTo>
                    <a:pt x="75" y="129"/>
                    <a:pt x="70" y="128"/>
                    <a:pt x="68" y="123"/>
                  </a:cubicBezTo>
                  <a:cubicBezTo>
                    <a:pt x="61" y="109"/>
                    <a:pt x="72" y="97"/>
                    <a:pt x="74" y="84"/>
                  </a:cubicBezTo>
                  <a:cubicBezTo>
                    <a:pt x="77" y="68"/>
                    <a:pt x="69" y="52"/>
                    <a:pt x="59" y="40"/>
                  </a:cubicBezTo>
                  <a:cubicBezTo>
                    <a:pt x="51" y="31"/>
                    <a:pt x="36" y="30"/>
                    <a:pt x="25" y="34"/>
                  </a:cubicBezTo>
                  <a:cubicBezTo>
                    <a:pt x="17" y="38"/>
                    <a:pt x="7" y="44"/>
                    <a:pt x="4" y="54"/>
                  </a:cubicBezTo>
                  <a:cubicBezTo>
                    <a:pt x="4" y="37"/>
                    <a:pt x="4" y="37"/>
                    <a:pt x="4" y="37"/>
                  </a:cubicBezTo>
                  <a:cubicBezTo>
                    <a:pt x="7" y="37"/>
                    <a:pt x="10" y="36"/>
                    <a:pt x="11" y="34"/>
                  </a:cubicBezTo>
                  <a:cubicBezTo>
                    <a:pt x="11" y="30"/>
                    <a:pt x="7" y="31"/>
                    <a:pt x="5" y="30"/>
                  </a:cubicBezTo>
                  <a:cubicBezTo>
                    <a:pt x="4" y="28"/>
                    <a:pt x="4" y="26"/>
                    <a:pt x="4" y="24"/>
                  </a:cubicBezTo>
                  <a:cubicBezTo>
                    <a:pt x="15" y="30"/>
                    <a:pt x="28" y="25"/>
                    <a:pt x="40" y="25"/>
                  </a:cubicBezTo>
                  <a:cubicBezTo>
                    <a:pt x="48" y="27"/>
                    <a:pt x="57" y="22"/>
                    <a:pt x="65" y="18"/>
                  </a:cubicBezTo>
                  <a:cubicBezTo>
                    <a:pt x="67" y="14"/>
                    <a:pt x="73" y="13"/>
                    <a:pt x="73" y="8"/>
                  </a:cubicBezTo>
                  <a:cubicBezTo>
                    <a:pt x="68" y="6"/>
                    <a:pt x="63" y="7"/>
                    <a:pt x="58" y="8"/>
                  </a:cubicBezTo>
                  <a:cubicBezTo>
                    <a:pt x="44" y="22"/>
                    <a:pt x="23" y="20"/>
                    <a:pt x="5" y="19"/>
                  </a:cubicBezTo>
                  <a:cubicBezTo>
                    <a:pt x="3" y="17"/>
                    <a:pt x="5" y="15"/>
                    <a:pt x="4" y="12"/>
                  </a:cubicBezTo>
                  <a:cubicBezTo>
                    <a:pt x="19" y="17"/>
                    <a:pt x="35" y="18"/>
                    <a:pt x="47" y="8"/>
                  </a:cubicBezTo>
                  <a:cubicBezTo>
                    <a:pt x="47" y="6"/>
                    <a:pt x="43" y="7"/>
                    <a:pt x="40" y="7"/>
                  </a:cubicBezTo>
                  <a:cubicBezTo>
                    <a:pt x="28" y="5"/>
                    <a:pt x="16" y="7"/>
                    <a:pt x="5" y="7"/>
                  </a:cubicBezTo>
                  <a:cubicBezTo>
                    <a:pt x="4" y="6"/>
                    <a:pt x="4" y="3"/>
                    <a:pt x="5" y="2"/>
                  </a:cubicBezTo>
                  <a:cubicBezTo>
                    <a:pt x="67" y="2"/>
                    <a:pt x="67" y="2"/>
                    <a:pt x="67" y="2"/>
                  </a:cubicBezTo>
                  <a:cubicBezTo>
                    <a:pt x="68" y="4"/>
                    <a:pt x="68" y="4"/>
                    <a:pt x="68" y="4"/>
                  </a:cubicBezTo>
                  <a:cubicBezTo>
                    <a:pt x="72" y="0"/>
                    <a:pt x="80" y="2"/>
                    <a:pt x="86" y="2"/>
                  </a:cubicBezTo>
                  <a:cubicBezTo>
                    <a:pt x="155" y="0"/>
                    <a:pt x="225" y="3"/>
                    <a:pt x="295" y="2"/>
                  </a:cubicBezTo>
                  <a:close/>
                  <a:moveTo>
                    <a:pt x="119" y="8"/>
                  </a:moveTo>
                  <a:cubicBezTo>
                    <a:pt x="115" y="7"/>
                    <a:pt x="111" y="7"/>
                    <a:pt x="106" y="8"/>
                  </a:cubicBezTo>
                  <a:cubicBezTo>
                    <a:pt x="96" y="20"/>
                    <a:pt x="82" y="33"/>
                    <a:pt x="67" y="39"/>
                  </a:cubicBezTo>
                  <a:cubicBezTo>
                    <a:pt x="69" y="42"/>
                    <a:pt x="70" y="46"/>
                    <a:pt x="74" y="47"/>
                  </a:cubicBezTo>
                  <a:cubicBezTo>
                    <a:pt x="84" y="43"/>
                    <a:pt x="92" y="35"/>
                    <a:pt x="101" y="29"/>
                  </a:cubicBezTo>
                  <a:cubicBezTo>
                    <a:pt x="109" y="23"/>
                    <a:pt x="115" y="16"/>
                    <a:pt x="119" y="8"/>
                  </a:cubicBezTo>
                  <a:close/>
                  <a:moveTo>
                    <a:pt x="334" y="8"/>
                  </a:moveTo>
                  <a:cubicBezTo>
                    <a:pt x="312" y="7"/>
                    <a:pt x="291" y="9"/>
                    <a:pt x="271" y="7"/>
                  </a:cubicBezTo>
                  <a:cubicBezTo>
                    <a:pt x="250" y="8"/>
                    <a:pt x="230" y="7"/>
                    <a:pt x="209" y="7"/>
                  </a:cubicBezTo>
                  <a:cubicBezTo>
                    <a:pt x="206" y="8"/>
                    <a:pt x="206" y="8"/>
                    <a:pt x="206" y="8"/>
                  </a:cubicBezTo>
                  <a:cubicBezTo>
                    <a:pt x="210" y="16"/>
                    <a:pt x="221" y="17"/>
                    <a:pt x="225" y="26"/>
                  </a:cubicBezTo>
                  <a:cubicBezTo>
                    <a:pt x="228" y="32"/>
                    <a:pt x="226" y="37"/>
                    <a:pt x="224" y="43"/>
                  </a:cubicBezTo>
                  <a:cubicBezTo>
                    <a:pt x="217" y="51"/>
                    <a:pt x="209" y="64"/>
                    <a:pt x="196" y="62"/>
                  </a:cubicBezTo>
                  <a:cubicBezTo>
                    <a:pt x="183" y="61"/>
                    <a:pt x="196" y="51"/>
                    <a:pt x="192" y="45"/>
                  </a:cubicBezTo>
                  <a:cubicBezTo>
                    <a:pt x="190" y="41"/>
                    <a:pt x="185" y="43"/>
                    <a:pt x="181" y="42"/>
                  </a:cubicBezTo>
                  <a:cubicBezTo>
                    <a:pt x="177" y="44"/>
                    <a:pt x="172" y="47"/>
                    <a:pt x="170" y="52"/>
                  </a:cubicBezTo>
                  <a:cubicBezTo>
                    <a:pt x="169" y="61"/>
                    <a:pt x="170" y="71"/>
                    <a:pt x="176" y="79"/>
                  </a:cubicBezTo>
                  <a:cubicBezTo>
                    <a:pt x="179" y="82"/>
                    <a:pt x="184" y="81"/>
                    <a:pt x="188" y="82"/>
                  </a:cubicBezTo>
                  <a:cubicBezTo>
                    <a:pt x="194" y="83"/>
                    <a:pt x="200" y="82"/>
                    <a:pt x="205" y="79"/>
                  </a:cubicBezTo>
                  <a:cubicBezTo>
                    <a:pt x="215" y="72"/>
                    <a:pt x="224" y="64"/>
                    <a:pt x="235" y="62"/>
                  </a:cubicBezTo>
                  <a:cubicBezTo>
                    <a:pt x="244" y="61"/>
                    <a:pt x="251" y="66"/>
                    <a:pt x="256" y="72"/>
                  </a:cubicBezTo>
                  <a:cubicBezTo>
                    <a:pt x="255" y="74"/>
                    <a:pt x="259" y="76"/>
                    <a:pt x="256" y="77"/>
                  </a:cubicBezTo>
                  <a:cubicBezTo>
                    <a:pt x="258" y="83"/>
                    <a:pt x="258" y="83"/>
                    <a:pt x="258" y="83"/>
                  </a:cubicBezTo>
                  <a:cubicBezTo>
                    <a:pt x="260" y="91"/>
                    <a:pt x="257" y="99"/>
                    <a:pt x="254" y="106"/>
                  </a:cubicBezTo>
                  <a:cubicBezTo>
                    <a:pt x="251" y="113"/>
                    <a:pt x="245" y="115"/>
                    <a:pt x="239" y="118"/>
                  </a:cubicBezTo>
                  <a:cubicBezTo>
                    <a:pt x="236" y="120"/>
                    <a:pt x="232" y="118"/>
                    <a:pt x="230" y="116"/>
                  </a:cubicBezTo>
                  <a:cubicBezTo>
                    <a:pt x="228" y="113"/>
                    <a:pt x="232" y="111"/>
                    <a:pt x="234" y="109"/>
                  </a:cubicBezTo>
                  <a:cubicBezTo>
                    <a:pt x="236" y="101"/>
                    <a:pt x="235" y="94"/>
                    <a:pt x="229" y="89"/>
                  </a:cubicBezTo>
                  <a:cubicBezTo>
                    <a:pt x="224" y="87"/>
                    <a:pt x="221" y="91"/>
                    <a:pt x="217" y="93"/>
                  </a:cubicBezTo>
                  <a:cubicBezTo>
                    <a:pt x="210" y="100"/>
                    <a:pt x="207" y="112"/>
                    <a:pt x="210" y="123"/>
                  </a:cubicBezTo>
                  <a:cubicBezTo>
                    <a:pt x="214" y="130"/>
                    <a:pt x="217" y="138"/>
                    <a:pt x="224" y="143"/>
                  </a:cubicBezTo>
                  <a:cubicBezTo>
                    <a:pt x="238" y="146"/>
                    <a:pt x="238" y="146"/>
                    <a:pt x="238" y="146"/>
                  </a:cubicBezTo>
                  <a:cubicBezTo>
                    <a:pt x="242" y="145"/>
                    <a:pt x="246" y="143"/>
                    <a:pt x="251" y="143"/>
                  </a:cubicBezTo>
                  <a:cubicBezTo>
                    <a:pt x="261" y="141"/>
                    <a:pt x="269" y="134"/>
                    <a:pt x="275" y="127"/>
                  </a:cubicBezTo>
                  <a:cubicBezTo>
                    <a:pt x="278" y="126"/>
                    <a:pt x="280" y="125"/>
                    <a:pt x="282" y="122"/>
                  </a:cubicBezTo>
                  <a:cubicBezTo>
                    <a:pt x="280" y="119"/>
                    <a:pt x="284" y="116"/>
                    <a:pt x="284" y="113"/>
                  </a:cubicBezTo>
                  <a:cubicBezTo>
                    <a:pt x="289" y="108"/>
                    <a:pt x="287" y="100"/>
                    <a:pt x="288" y="93"/>
                  </a:cubicBezTo>
                  <a:cubicBezTo>
                    <a:pt x="284" y="89"/>
                    <a:pt x="285" y="82"/>
                    <a:pt x="282" y="77"/>
                  </a:cubicBezTo>
                  <a:cubicBezTo>
                    <a:pt x="278" y="67"/>
                    <a:pt x="262" y="63"/>
                    <a:pt x="266" y="50"/>
                  </a:cubicBezTo>
                  <a:cubicBezTo>
                    <a:pt x="270" y="40"/>
                    <a:pt x="280" y="32"/>
                    <a:pt x="290" y="29"/>
                  </a:cubicBezTo>
                  <a:cubicBezTo>
                    <a:pt x="298" y="28"/>
                    <a:pt x="306" y="27"/>
                    <a:pt x="314" y="27"/>
                  </a:cubicBezTo>
                  <a:cubicBezTo>
                    <a:pt x="322" y="28"/>
                    <a:pt x="331" y="34"/>
                    <a:pt x="332" y="43"/>
                  </a:cubicBezTo>
                  <a:cubicBezTo>
                    <a:pt x="328" y="51"/>
                    <a:pt x="328" y="51"/>
                    <a:pt x="328" y="51"/>
                  </a:cubicBezTo>
                  <a:cubicBezTo>
                    <a:pt x="323" y="51"/>
                    <a:pt x="320" y="55"/>
                    <a:pt x="317" y="57"/>
                  </a:cubicBezTo>
                  <a:cubicBezTo>
                    <a:pt x="313" y="62"/>
                    <a:pt x="310" y="68"/>
                    <a:pt x="313" y="74"/>
                  </a:cubicBezTo>
                  <a:cubicBezTo>
                    <a:pt x="314" y="77"/>
                    <a:pt x="311" y="81"/>
                    <a:pt x="315" y="83"/>
                  </a:cubicBezTo>
                  <a:cubicBezTo>
                    <a:pt x="319" y="88"/>
                    <a:pt x="325" y="83"/>
                    <a:pt x="329" y="83"/>
                  </a:cubicBezTo>
                  <a:cubicBezTo>
                    <a:pt x="344" y="75"/>
                    <a:pt x="353" y="59"/>
                    <a:pt x="355" y="42"/>
                  </a:cubicBezTo>
                  <a:cubicBezTo>
                    <a:pt x="356" y="33"/>
                    <a:pt x="355" y="21"/>
                    <a:pt x="345" y="16"/>
                  </a:cubicBezTo>
                  <a:cubicBezTo>
                    <a:pt x="340" y="14"/>
                    <a:pt x="335" y="13"/>
                    <a:pt x="334" y="8"/>
                  </a:cubicBezTo>
                  <a:close/>
                  <a:moveTo>
                    <a:pt x="96" y="8"/>
                  </a:moveTo>
                  <a:cubicBezTo>
                    <a:pt x="93" y="6"/>
                    <a:pt x="87" y="8"/>
                    <a:pt x="84" y="8"/>
                  </a:cubicBezTo>
                  <a:cubicBezTo>
                    <a:pt x="72" y="18"/>
                    <a:pt x="72" y="18"/>
                    <a:pt x="72" y="18"/>
                  </a:cubicBezTo>
                  <a:cubicBezTo>
                    <a:pt x="68" y="24"/>
                    <a:pt x="60" y="24"/>
                    <a:pt x="58" y="30"/>
                  </a:cubicBezTo>
                  <a:cubicBezTo>
                    <a:pt x="60" y="32"/>
                    <a:pt x="62" y="34"/>
                    <a:pt x="65" y="36"/>
                  </a:cubicBezTo>
                  <a:cubicBezTo>
                    <a:pt x="68" y="33"/>
                    <a:pt x="68" y="33"/>
                    <a:pt x="68" y="33"/>
                  </a:cubicBezTo>
                  <a:cubicBezTo>
                    <a:pt x="77" y="29"/>
                    <a:pt x="85" y="21"/>
                    <a:pt x="93" y="15"/>
                  </a:cubicBezTo>
                  <a:cubicBezTo>
                    <a:pt x="94" y="13"/>
                    <a:pt x="96" y="11"/>
                    <a:pt x="96" y="8"/>
                  </a:cubicBezTo>
                  <a:close/>
                  <a:moveTo>
                    <a:pt x="171" y="13"/>
                  </a:moveTo>
                  <a:cubicBezTo>
                    <a:pt x="172" y="8"/>
                    <a:pt x="172" y="8"/>
                    <a:pt x="172" y="8"/>
                  </a:cubicBezTo>
                  <a:cubicBezTo>
                    <a:pt x="164" y="8"/>
                    <a:pt x="152" y="7"/>
                    <a:pt x="143" y="8"/>
                  </a:cubicBezTo>
                  <a:cubicBezTo>
                    <a:pt x="142" y="16"/>
                    <a:pt x="139" y="22"/>
                    <a:pt x="135" y="28"/>
                  </a:cubicBezTo>
                  <a:cubicBezTo>
                    <a:pt x="123" y="44"/>
                    <a:pt x="106" y="61"/>
                    <a:pt x="89" y="69"/>
                  </a:cubicBezTo>
                  <a:cubicBezTo>
                    <a:pt x="86" y="71"/>
                    <a:pt x="83" y="69"/>
                    <a:pt x="81" y="73"/>
                  </a:cubicBezTo>
                  <a:cubicBezTo>
                    <a:pt x="82" y="79"/>
                    <a:pt x="80" y="86"/>
                    <a:pt x="81" y="92"/>
                  </a:cubicBezTo>
                  <a:cubicBezTo>
                    <a:pt x="94" y="93"/>
                    <a:pt x="92" y="78"/>
                    <a:pt x="102" y="73"/>
                  </a:cubicBezTo>
                  <a:cubicBezTo>
                    <a:pt x="111" y="67"/>
                    <a:pt x="122" y="65"/>
                    <a:pt x="132" y="67"/>
                  </a:cubicBezTo>
                  <a:cubicBezTo>
                    <a:pt x="153" y="55"/>
                    <a:pt x="159" y="32"/>
                    <a:pt x="171" y="13"/>
                  </a:cubicBezTo>
                  <a:close/>
                  <a:moveTo>
                    <a:pt x="193" y="8"/>
                  </a:moveTo>
                  <a:cubicBezTo>
                    <a:pt x="189" y="7"/>
                    <a:pt x="185" y="7"/>
                    <a:pt x="181" y="8"/>
                  </a:cubicBezTo>
                  <a:cubicBezTo>
                    <a:pt x="180" y="12"/>
                    <a:pt x="177" y="16"/>
                    <a:pt x="177" y="20"/>
                  </a:cubicBezTo>
                  <a:cubicBezTo>
                    <a:pt x="186" y="29"/>
                    <a:pt x="198" y="34"/>
                    <a:pt x="211" y="38"/>
                  </a:cubicBezTo>
                  <a:cubicBezTo>
                    <a:pt x="213" y="38"/>
                    <a:pt x="216" y="39"/>
                    <a:pt x="218" y="36"/>
                  </a:cubicBezTo>
                  <a:cubicBezTo>
                    <a:pt x="218" y="34"/>
                    <a:pt x="219" y="31"/>
                    <a:pt x="217" y="30"/>
                  </a:cubicBezTo>
                  <a:cubicBezTo>
                    <a:pt x="205" y="25"/>
                    <a:pt x="193" y="23"/>
                    <a:pt x="183" y="17"/>
                  </a:cubicBezTo>
                  <a:cubicBezTo>
                    <a:pt x="182" y="14"/>
                    <a:pt x="182" y="14"/>
                    <a:pt x="182" y="14"/>
                  </a:cubicBezTo>
                  <a:cubicBezTo>
                    <a:pt x="182" y="13"/>
                    <a:pt x="183" y="12"/>
                    <a:pt x="184" y="12"/>
                  </a:cubicBezTo>
                  <a:cubicBezTo>
                    <a:pt x="190" y="14"/>
                    <a:pt x="196" y="18"/>
                    <a:pt x="202" y="19"/>
                  </a:cubicBezTo>
                  <a:cubicBezTo>
                    <a:pt x="203" y="18"/>
                    <a:pt x="203" y="18"/>
                    <a:pt x="203" y="18"/>
                  </a:cubicBezTo>
                  <a:cubicBezTo>
                    <a:pt x="199" y="15"/>
                    <a:pt x="196" y="11"/>
                    <a:pt x="193" y="8"/>
                  </a:cubicBezTo>
                  <a:close/>
                  <a:moveTo>
                    <a:pt x="137" y="8"/>
                  </a:moveTo>
                  <a:cubicBezTo>
                    <a:pt x="126" y="3"/>
                    <a:pt x="123" y="18"/>
                    <a:pt x="115" y="22"/>
                  </a:cubicBezTo>
                  <a:cubicBezTo>
                    <a:pt x="103" y="35"/>
                    <a:pt x="91" y="44"/>
                    <a:pt x="77" y="53"/>
                  </a:cubicBezTo>
                  <a:cubicBezTo>
                    <a:pt x="81" y="65"/>
                    <a:pt x="81" y="65"/>
                    <a:pt x="81" y="65"/>
                  </a:cubicBezTo>
                  <a:cubicBezTo>
                    <a:pt x="90" y="64"/>
                    <a:pt x="98" y="57"/>
                    <a:pt x="106" y="51"/>
                  </a:cubicBezTo>
                  <a:cubicBezTo>
                    <a:pt x="108" y="49"/>
                    <a:pt x="109" y="47"/>
                    <a:pt x="112" y="46"/>
                  </a:cubicBezTo>
                  <a:cubicBezTo>
                    <a:pt x="121" y="34"/>
                    <a:pt x="136" y="24"/>
                    <a:pt x="137" y="8"/>
                  </a:cubicBezTo>
                  <a:close/>
                  <a:moveTo>
                    <a:pt x="465" y="13"/>
                  </a:moveTo>
                  <a:cubicBezTo>
                    <a:pt x="462" y="7"/>
                    <a:pt x="453" y="8"/>
                    <a:pt x="447" y="8"/>
                  </a:cubicBezTo>
                  <a:cubicBezTo>
                    <a:pt x="445" y="8"/>
                    <a:pt x="441" y="7"/>
                    <a:pt x="440" y="9"/>
                  </a:cubicBezTo>
                  <a:cubicBezTo>
                    <a:pt x="452" y="21"/>
                    <a:pt x="466" y="27"/>
                    <a:pt x="479" y="34"/>
                  </a:cubicBezTo>
                  <a:cubicBezTo>
                    <a:pt x="491" y="25"/>
                    <a:pt x="507" y="22"/>
                    <a:pt x="523" y="27"/>
                  </a:cubicBezTo>
                  <a:cubicBezTo>
                    <a:pt x="532" y="24"/>
                    <a:pt x="541" y="19"/>
                    <a:pt x="546" y="9"/>
                  </a:cubicBezTo>
                  <a:cubicBezTo>
                    <a:pt x="543" y="7"/>
                    <a:pt x="537" y="9"/>
                    <a:pt x="533" y="8"/>
                  </a:cubicBezTo>
                  <a:cubicBezTo>
                    <a:pt x="524" y="15"/>
                    <a:pt x="513" y="18"/>
                    <a:pt x="502" y="21"/>
                  </a:cubicBezTo>
                  <a:cubicBezTo>
                    <a:pt x="488" y="23"/>
                    <a:pt x="477" y="18"/>
                    <a:pt x="465" y="13"/>
                  </a:cubicBezTo>
                  <a:close/>
                  <a:moveTo>
                    <a:pt x="363" y="9"/>
                  </a:moveTo>
                  <a:cubicBezTo>
                    <a:pt x="359" y="9"/>
                    <a:pt x="353" y="6"/>
                    <a:pt x="350" y="9"/>
                  </a:cubicBezTo>
                  <a:cubicBezTo>
                    <a:pt x="355" y="16"/>
                    <a:pt x="362" y="22"/>
                    <a:pt x="363" y="31"/>
                  </a:cubicBezTo>
                  <a:cubicBezTo>
                    <a:pt x="365" y="37"/>
                    <a:pt x="361" y="44"/>
                    <a:pt x="361" y="51"/>
                  </a:cubicBezTo>
                  <a:cubicBezTo>
                    <a:pt x="361" y="54"/>
                    <a:pt x="365" y="56"/>
                    <a:pt x="367" y="57"/>
                  </a:cubicBezTo>
                  <a:cubicBezTo>
                    <a:pt x="380" y="82"/>
                    <a:pt x="408" y="95"/>
                    <a:pt x="432" y="106"/>
                  </a:cubicBezTo>
                  <a:cubicBezTo>
                    <a:pt x="446" y="99"/>
                    <a:pt x="446" y="99"/>
                    <a:pt x="446" y="99"/>
                  </a:cubicBezTo>
                  <a:cubicBezTo>
                    <a:pt x="458" y="97"/>
                    <a:pt x="458" y="97"/>
                    <a:pt x="458" y="97"/>
                  </a:cubicBezTo>
                  <a:cubicBezTo>
                    <a:pt x="472" y="95"/>
                    <a:pt x="484" y="105"/>
                    <a:pt x="496" y="96"/>
                  </a:cubicBezTo>
                  <a:cubicBezTo>
                    <a:pt x="501" y="93"/>
                    <a:pt x="507" y="89"/>
                    <a:pt x="506" y="84"/>
                  </a:cubicBezTo>
                  <a:cubicBezTo>
                    <a:pt x="487" y="88"/>
                    <a:pt x="467" y="86"/>
                    <a:pt x="449" y="78"/>
                  </a:cubicBezTo>
                  <a:cubicBezTo>
                    <a:pt x="440" y="75"/>
                    <a:pt x="431" y="71"/>
                    <a:pt x="422" y="65"/>
                  </a:cubicBezTo>
                  <a:cubicBezTo>
                    <a:pt x="413" y="56"/>
                    <a:pt x="399" y="49"/>
                    <a:pt x="390" y="39"/>
                  </a:cubicBezTo>
                  <a:cubicBezTo>
                    <a:pt x="386" y="33"/>
                    <a:pt x="380" y="26"/>
                    <a:pt x="373" y="21"/>
                  </a:cubicBezTo>
                  <a:cubicBezTo>
                    <a:pt x="370" y="17"/>
                    <a:pt x="367" y="13"/>
                    <a:pt x="363" y="9"/>
                  </a:cubicBezTo>
                  <a:close/>
                  <a:moveTo>
                    <a:pt x="383" y="8"/>
                  </a:moveTo>
                  <a:cubicBezTo>
                    <a:pt x="380" y="8"/>
                    <a:pt x="376" y="8"/>
                    <a:pt x="374" y="9"/>
                  </a:cubicBezTo>
                  <a:cubicBezTo>
                    <a:pt x="374" y="11"/>
                    <a:pt x="374" y="12"/>
                    <a:pt x="375" y="13"/>
                  </a:cubicBezTo>
                  <a:cubicBezTo>
                    <a:pt x="387" y="25"/>
                    <a:pt x="396" y="40"/>
                    <a:pt x="411" y="50"/>
                  </a:cubicBezTo>
                  <a:cubicBezTo>
                    <a:pt x="426" y="62"/>
                    <a:pt x="443" y="71"/>
                    <a:pt x="461" y="78"/>
                  </a:cubicBezTo>
                  <a:cubicBezTo>
                    <a:pt x="467" y="78"/>
                    <a:pt x="472" y="80"/>
                    <a:pt x="479" y="80"/>
                  </a:cubicBezTo>
                  <a:cubicBezTo>
                    <a:pt x="475" y="75"/>
                    <a:pt x="469" y="72"/>
                    <a:pt x="467" y="65"/>
                  </a:cubicBezTo>
                  <a:cubicBezTo>
                    <a:pt x="453" y="60"/>
                    <a:pt x="439" y="53"/>
                    <a:pt x="425" y="47"/>
                  </a:cubicBezTo>
                  <a:cubicBezTo>
                    <a:pt x="409" y="37"/>
                    <a:pt x="393" y="24"/>
                    <a:pt x="383" y="8"/>
                  </a:cubicBezTo>
                  <a:close/>
                  <a:moveTo>
                    <a:pt x="404" y="15"/>
                  </a:moveTo>
                  <a:cubicBezTo>
                    <a:pt x="401" y="13"/>
                    <a:pt x="401" y="8"/>
                    <a:pt x="397" y="8"/>
                  </a:cubicBezTo>
                  <a:cubicBezTo>
                    <a:pt x="395" y="9"/>
                    <a:pt x="391" y="8"/>
                    <a:pt x="392" y="10"/>
                  </a:cubicBezTo>
                  <a:cubicBezTo>
                    <a:pt x="396" y="15"/>
                    <a:pt x="400" y="22"/>
                    <a:pt x="405" y="26"/>
                  </a:cubicBezTo>
                  <a:cubicBezTo>
                    <a:pt x="422" y="41"/>
                    <a:pt x="443" y="49"/>
                    <a:pt x="464" y="58"/>
                  </a:cubicBezTo>
                  <a:cubicBezTo>
                    <a:pt x="466" y="57"/>
                    <a:pt x="466" y="57"/>
                    <a:pt x="466" y="57"/>
                  </a:cubicBezTo>
                  <a:cubicBezTo>
                    <a:pt x="466" y="55"/>
                    <a:pt x="467" y="53"/>
                    <a:pt x="465" y="51"/>
                  </a:cubicBezTo>
                  <a:cubicBezTo>
                    <a:pt x="443" y="43"/>
                    <a:pt x="422" y="32"/>
                    <a:pt x="404" y="15"/>
                  </a:cubicBezTo>
                  <a:close/>
                  <a:moveTo>
                    <a:pt x="517" y="9"/>
                  </a:moveTo>
                  <a:cubicBezTo>
                    <a:pt x="501" y="7"/>
                    <a:pt x="486" y="8"/>
                    <a:pt x="471" y="9"/>
                  </a:cubicBezTo>
                  <a:cubicBezTo>
                    <a:pt x="476" y="14"/>
                    <a:pt x="484" y="14"/>
                    <a:pt x="491" y="16"/>
                  </a:cubicBezTo>
                  <a:cubicBezTo>
                    <a:pt x="500" y="16"/>
                    <a:pt x="509" y="14"/>
                    <a:pt x="517" y="9"/>
                  </a:cubicBezTo>
                  <a:close/>
                  <a:moveTo>
                    <a:pt x="430" y="9"/>
                  </a:moveTo>
                  <a:cubicBezTo>
                    <a:pt x="423" y="9"/>
                    <a:pt x="415" y="7"/>
                    <a:pt x="409" y="10"/>
                  </a:cubicBezTo>
                  <a:cubicBezTo>
                    <a:pt x="415" y="20"/>
                    <a:pt x="427" y="27"/>
                    <a:pt x="438" y="33"/>
                  </a:cubicBezTo>
                  <a:cubicBezTo>
                    <a:pt x="448" y="37"/>
                    <a:pt x="457" y="46"/>
                    <a:pt x="469" y="45"/>
                  </a:cubicBezTo>
                  <a:cubicBezTo>
                    <a:pt x="470" y="42"/>
                    <a:pt x="475" y="40"/>
                    <a:pt x="474" y="37"/>
                  </a:cubicBezTo>
                  <a:cubicBezTo>
                    <a:pt x="458" y="32"/>
                    <a:pt x="444" y="20"/>
                    <a:pt x="430" y="9"/>
                  </a:cubicBezTo>
                  <a:close/>
                  <a:moveTo>
                    <a:pt x="802" y="9"/>
                  </a:moveTo>
                  <a:cubicBezTo>
                    <a:pt x="785" y="8"/>
                    <a:pt x="771" y="11"/>
                    <a:pt x="755" y="8"/>
                  </a:cubicBezTo>
                  <a:cubicBezTo>
                    <a:pt x="748" y="10"/>
                    <a:pt x="740" y="9"/>
                    <a:pt x="734" y="9"/>
                  </a:cubicBezTo>
                  <a:cubicBezTo>
                    <a:pt x="722" y="10"/>
                    <a:pt x="709" y="8"/>
                    <a:pt x="698" y="9"/>
                  </a:cubicBezTo>
                  <a:cubicBezTo>
                    <a:pt x="693" y="12"/>
                    <a:pt x="699" y="16"/>
                    <a:pt x="698" y="20"/>
                  </a:cubicBezTo>
                  <a:cubicBezTo>
                    <a:pt x="698" y="32"/>
                    <a:pt x="698" y="45"/>
                    <a:pt x="685" y="51"/>
                  </a:cubicBezTo>
                  <a:cubicBezTo>
                    <a:pt x="679" y="55"/>
                    <a:pt x="669" y="58"/>
                    <a:pt x="663" y="52"/>
                  </a:cubicBezTo>
                  <a:cubicBezTo>
                    <a:pt x="663" y="51"/>
                    <a:pt x="663" y="49"/>
                    <a:pt x="664" y="48"/>
                  </a:cubicBezTo>
                  <a:cubicBezTo>
                    <a:pt x="667" y="43"/>
                    <a:pt x="666" y="37"/>
                    <a:pt x="662" y="34"/>
                  </a:cubicBezTo>
                  <a:cubicBezTo>
                    <a:pt x="658" y="32"/>
                    <a:pt x="653" y="33"/>
                    <a:pt x="649" y="34"/>
                  </a:cubicBezTo>
                  <a:cubicBezTo>
                    <a:pt x="641" y="41"/>
                    <a:pt x="641" y="52"/>
                    <a:pt x="643" y="61"/>
                  </a:cubicBezTo>
                  <a:cubicBezTo>
                    <a:pt x="645" y="68"/>
                    <a:pt x="652" y="72"/>
                    <a:pt x="658" y="75"/>
                  </a:cubicBezTo>
                  <a:cubicBezTo>
                    <a:pt x="676" y="82"/>
                    <a:pt x="688" y="62"/>
                    <a:pt x="705" y="63"/>
                  </a:cubicBezTo>
                  <a:cubicBezTo>
                    <a:pt x="715" y="65"/>
                    <a:pt x="723" y="69"/>
                    <a:pt x="729" y="77"/>
                  </a:cubicBezTo>
                  <a:cubicBezTo>
                    <a:pt x="737" y="86"/>
                    <a:pt x="734" y="99"/>
                    <a:pt x="732" y="109"/>
                  </a:cubicBezTo>
                  <a:cubicBezTo>
                    <a:pt x="728" y="117"/>
                    <a:pt x="720" y="124"/>
                    <a:pt x="710" y="123"/>
                  </a:cubicBezTo>
                  <a:cubicBezTo>
                    <a:pt x="707" y="122"/>
                    <a:pt x="703" y="122"/>
                    <a:pt x="703" y="118"/>
                  </a:cubicBezTo>
                  <a:cubicBezTo>
                    <a:pt x="705" y="113"/>
                    <a:pt x="708" y="106"/>
                    <a:pt x="706" y="100"/>
                  </a:cubicBezTo>
                  <a:cubicBezTo>
                    <a:pt x="704" y="97"/>
                    <a:pt x="700" y="96"/>
                    <a:pt x="697" y="95"/>
                  </a:cubicBezTo>
                  <a:cubicBezTo>
                    <a:pt x="693" y="96"/>
                    <a:pt x="688" y="93"/>
                    <a:pt x="686" y="99"/>
                  </a:cubicBezTo>
                  <a:cubicBezTo>
                    <a:pt x="679" y="108"/>
                    <a:pt x="682" y="122"/>
                    <a:pt x="688" y="131"/>
                  </a:cubicBezTo>
                  <a:cubicBezTo>
                    <a:pt x="693" y="142"/>
                    <a:pt x="704" y="146"/>
                    <a:pt x="715" y="147"/>
                  </a:cubicBezTo>
                  <a:cubicBezTo>
                    <a:pt x="734" y="147"/>
                    <a:pt x="752" y="138"/>
                    <a:pt x="762" y="121"/>
                  </a:cubicBezTo>
                  <a:cubicBezTo>
                    <a:pt x="762" y="115"/>
                    <a:pt x="764" y="110"/>
                    <a:pt x="763" y="104"/>
                  </a:cubicBezTo>
                  <a:cubicBezTo>
                    <a:pt x="760" y="84"/>
                    <a:pt x="738" y="69"/>
                    <a:pt x="742" y="47"/>
                  </a:cubicBezTo>
                  <a:cubicBezTo>
                    <a:pt x="743" y="39"/>
                    <a:pt x="750" y="32"/>
                    <a:pt x="757" y="30"/>
                  </a:cubicBezTo>
                  <a:cubicBezTo>
                    <a:pt x="762" y="27"/>
                    <a:pt x="767" y="27"/>
                    <a:pt x="772" y="26"/>
                  </a:cubicBezTo>
                  <a:cubicBezTo>
                    <a:pt x="780" y="23"/>
                    <a:pt x="788" y="27"/>
                    <a:pt x="794" y="31"/>
                  </a:cubicBezTo>
                  <a:cubicBezTo>
                    <a:pt x="802" y="35"/>
                    <a:pt x="802" y="43"/>
                    <a:pt x="803" y="48"/>
                  </a:cubicBezTo>
                  <a:cubicBezTo>
                    <a:pt x="804" y="52"/>
                    <a:pt x="804" y="58"/>
                    <a:pt x="800" y="61"/>
                  </a:cubicBezTo>
                  <a:cubicBezTo>
                    <a:pt x="795" y="65"/>
                    <a:pt x="795" y="58"/>
                    <a:pt x="792" y="56"/>
                  </a:cubicBezTo>
                  <a:cubicBezTo>
                    <a:pt x="787" y="53"/>
                    <a:pt x="782" y="56"/>
                    <a:pt x="779" y="58"/>
                  </a:cubicBezTo>
                  <a:cubicBezTo>
                    <a:pt x="777" y="63"/>
                    <a:pt x="776" y="68"/>
                    <a:pt x="777" y="74"/>
                  </a:cubicBezTo>
                  <a:cubicBezTo>
                    <a:pt x="779" y="82"/>
                    <a:pt x="787" y="87"/>
                    <a:pt x="795" y="89"/>
                  </a:cubicBezTo>
                  <a:cubicBezTo>
                    <a:pt x="808" y="89"/>
                    <a:pt x="820" y="80"/>
                    <a:pt x="824" y="69"/>
                  </a:cubicBezTo>
                  <a:cubicBezTo>
                    <a:pt x="827" y="61"/>
                    <a:pt x="829" y="53"/>
                    <a:pt x="828" y="45"/>
                  </a:cubicBezTo>
                  <a:cubicBezTo>
                    <a:pt x="825" y="32"/>
                    <a:pt x="816" y="24"/>
                    <a:pt x="806" y="16"/>
                  </a:cubicBezTo>
                  <a:cubicBezTo>
                    <a:pt x="805" y="14"/>
                    <a:pt x="804" y="10"/>
                    <a:pt x="802" y="9"/>
                  </a:cubicBezTo>
                  <a:close/>
                  <a:moveTo>
                    <a:pt x="569" y="9"/>
                  </a:moveTo>
                  <a:cubicBezTo>
                    <a:pt x="565" y="8"/>
                    <a:pt x="559" y="8"/>
                    <a:pt x="555" y="9"/>
                  </a:cubicBezTo>
                  <a:cubicBezTo>
                    <a:pt x="548" y="17"/>
                    <a:pt x="540" y="25"/>
                    <a:pt x="532" y="31"/>
                  </a:cubicBezTo>
                  <a:cubicBezTo>
                    <a:pt x="532" y="33"/>
                    <a:pt x="533" y="35"/>
                    <a:pt x="536" y="34"/>
                  </a:cubicBezTo>
                  <a:cubicBezTo>
                    <a:pt x="558" y="22"/>
                    <a:pt x="558" y="22"/>
                    <a:pt x="558" y="22"/>
                  </a:cubicBezTo>
                  <a:cubicBezTo>
                    <a:pt x="562" y="19"/>
                    <a:pt x="568" y="15"/>
                    <a:pt x="569" y="9"/>
                  </a:cubicBezTo>
                  <a:close/>
                  <a:moveTo>
                    <a:pt x="591" y="9"/>
                  </a:moveTo>
                  <a:cubicBezTo>
                    <a:pt x="591" y="9"/>
                    <a:pt x="591" y="9"/>
                    <a:pt x="591" y="9"/>
                  </a:cubicBezTo>
                  <a:cubicBezTo>
                    <a:pt x="586" y="8"/>
                    <a:pt x="582" y="9"/>
                    <a:pt x="577" y="10"/>
                  </a:cubicBezTo>
                  <a:cubicBezTo>
                    <a:pt x="569" y="23"/>
                    <a:pt x="554" y="30"/>
                    <a:pt x="542" y="38"/>
                  </a:cubicBezTo>
                  <a:cubicBezTo>
                    <a:pt x="538" y="41"/>
                    <a:pt x="545" y="44"/>
                    <a:pt x="545" y="47"/>
                  </a:cubicBezTo>
                  <a:cubicBezTo>
                    <a:pt x="547" y="49"/>
                    <a:pt x="550" y="47"/>
                    <a:pt x="553" y="46"/>
                  </a:cubicBezTo>
                  <a:cubicBezTo>
                    <a:pt x="568" y="37"/>
                    <a:pt x="581" y="23"/>
                    <a:pt x="591" y="9"/>
                  </a:cubicBezTo>
                  <a:close/>
                  <a:moveTo>
                    <a:pt x="615" y="10"/>
                  </a:moveTo>
                  <a:cubicBezTo>
                    <a:pt x="610" y="8"/>
                    <a:pt x="603" y="9"/>
                    <a:pt x="598" y="10"/>
                  </a:cubicBezTo>
                  <a:cubicBezTo>
                    <a:pt x="597" y="15"/>
                    <a:pt x="592" y="17"/>
                    <a:pt x="591" y="21"/>
                  </a:cubicBezTo>
                  <a:cubicBezTo>
                    <a:pt x="577" y="33"/>
                    <a:pt x="565" y="48"/>
                    <a:pt x="548" y="55"/>
                  </a:cubicBezTo>
                  <a:cubicBezTo>
                    <a:pt x="547" y="58"/>
                    <a:pt x="546" y="63"/>
                    <a:pt x="549" y="66"/>
                  </a:cubicBezTo>
                  <a:cubicBezTo>
                    <a:pt x="563" y="61"/>
                    <a:pt x="563" y="61"/>
                    <a:pt x="563" y="61"/>
                  </a:cubicBezTo>
                  <a:cubicBezTo>
                    <a:pt x="576" y="51"/>
                    <a:pt x="590" y="41"/>
                    <a:pt x="602" y="29"/>
                  </a:cubicBezTo>
                  <a:cubicBezTo>
                    <a:pt x="604" y="27"/>
                    <a:pt x="605" y="22"/>
                    <a:pt x="608" y="24"/>
                  </a:cubicBezTo>
                  <a:cubicBezTo>
                    <a:pt x="609" y="19"/>
                    <a:pt x="614" y="16"/>
                    <a:pt x="615" y="10"/>
                  </a:cubicBezTo>
                  <a:close/>
                  <a:moveTo>
                    <a:pt x="669" y="11"/>
                  </a:moveTo>
                  <a:cubicBezTo>
                    <a:pt x="668" y="9"/>
                    <a:pt x="668" y="9"/>
                    <a:pt x="668" y="9"/>
                  </a:cubicBezTo>
                  <a:cubicBezTo>
                    <a:pt x="627" y="9"/>
                    <a:pt x="627" y="9"/>
                    <a:pt x="627" y="9"/>
                  </a:cubicBezTo>
                  <a:cubicBezTo>
                    <a:pt x="623" y="8"/>
                    <a:pt x="624" y="12"/>
                    <a:pt x="621" y="14"/>
                  </a:cubicBezTo>
                  <a:cubicBezTo>
                    <a:pt x="609" y="33"/>
                    <a:pt x="591" y="47"/>
                    <a:pt x="572" y="61"/>
                  </a:cubicBezTo>
                  <a:cubicBezTo>
                    <a:pt x="565" y="67"/>
                    <a:pt x="556" y="69"/>
                    <a:pt x="548" y="74"/>
                  </a:cubicBezTo>
                  <a:cubicBezTo>
                    <a:pt x="547" y="83"/>
                    <a:pt x="541" y="91"/>
                    <a:pt x="542" y="101"/>
                  </a:cubicBezTo>
                  <a:cubicBezTo>
                    <a:pt x="543" y="103"/>
                    <a:pt x="544" y="106"/>
                    <a:pt x="546" y="105"/>
                  </a:cubicBezTo>
                  <a:cubicBezTo>
                    <a:pt x="554" y="103"/>
                    <a:pt x="561" y="102"/>
                    <a:pt x="568" y="100"/>
                  </a:cubicBezTo>
                  <a:cubicBezTo>
                    <a:pt x="574" y="98"/>
                    <a:pt x="570" y="91"/>
                    <a:pt x="574" y="87"/>
                  </a:cubicBezTo>
                  <a:cubicBezTo>
                    <a:pt x="581" y="72"/>
                    <a:pt x="597" y="70"/>
                    <a:pt x="611" y="70"/>
                  </a:cubicBezTo>
                  <a:cubicBezTo>
                    <a:pt x="620" y="64"/>
                    <a:pt x="627" y="53"/>
                    <a:pt x="635" y="45"/>
                  </a:cubicBezTo>
                  <a:cubicBezTo>
                    <a:pt x="636" y="38"/>
                    <a:pt x="639" y="33"/>
                    <a:pt x="645" y="28"/>
                  </a:cubicBezTo>
                  <a:cubicBezTo>
                    <a:pt x="650" y="26"/>
                    <a:pt x="655" y="26"/>
                    <a:pt x="660" y="24"/>
                  </a:cubicBezTo>
                  <a:cubicBezTo>
                    <a:pt x="669" y="11"/>
                    <a:pt x="669" y="11"/>
                    <a:pt x="669" y="11"/>
                  </a:cubicBezTo>
                  <a:close/>
                  <a:moveTo>
                    <a:pt x="836" y="14"/>
                  </a:moveTo>
                  <a:cubicBezTo>
                    <a:pt x="833" y="7"/>
                    <a:pt x="824" y="11"/>
                    <a:pt x="818" y="9"/>
                  </a:cubicBezTo>
                  <a:cubicBezTo>
                    <a:pt x="816" y="10"/>
                    <a:pt x="813" y="9"/>
                    <a:pt x="813" y="12"/>
                  </a:cubicBezTo>
                  <a:cubicBezTo>
                    <a:pt x="823" y="23"/>
                    <a:pt x="838" y="34"/>
                    <a:pt x="835" y="52"/>
                  </a:cubicBezTo>
                  <a:cubicBezTo>
                    <a:pt x="844" y="65"/>
                    <a:pt x="855" y="75"/>
                    <a:pt x="867" y="84"/>
                  </a:cubicBezTo>
                  <a:cubicBezTo>
                    <a:pt x="878" y="89"/>
                    <a:pt x="888" y="98"/>
                    <a:pt x="900" y="101"/>
                  </a:cubicBezTo>
                  <a:cubicBezTo>
                    <a:pt x="909" y="95"/>
                    <a:pt x="919" y="92"/>
                    <a:pt x="930" y="93"/>
                  </a:cubicBezTo>
                  <a:cubicBezTo>
                    <a:pt x="939" y="95"/>
                    <a:pt x="947" y="100"/>
                    <a:pt x="956" y="99"/>
                  </a:cubicBezTo>
                  <a:cubicBezTo>
                    <a:pt x="963" y="96"/>
                    <a:pt x="972" y="93"/>
                    <a:pt x="975" y="86"/>
                  </a:cubicBezTo>
                  <a:cubicBezTo>
                    <a:pt x="961" y="87"/>
                    <a:pt x="948" y="86"/>
                    <a:pt x="934" y="84"/>
                  </a:cubicBezTo>
                  <a:cubicBezTo>
                    <a:pt x="930" y="83"/>
                    <a:pt x="927" y="80"/>
                    <a:pt x="923" y="80"/>
                  </a:cubicBezTo>
                  <a:cubicBezTo>
                    <a:pt x="913" y="75"/>
                    <a:pt x="902" y="71"/>
                    <a:pt x="892" y="65"/>
                  </a:cubicBezTo>
                  <a:cubicBezTo>
                    <a:pt x="878" y="54"/>
                    <a:pt x="862" y="45"/>
                    <a:pt x="849" y="32"/>
                  </a:cubicBezTo>
                  <a:cubicBezTo>
                    <a:pt x="846" y="26"/>
                    <a:pt x="840" y="20"/>
                    <a:pt x="836" y="14"/>
                  </a:cubicBezTo>
                  <a:close/>
                  <a:moveTo>
                    <a:pt x="858" y="10"/>
                  </a:moveTo>
                  <a:cubicBezTo>
                    <a:pt x="844" y="9"/>
                    <a:pt x="844" y="9"/>
                    <a:pt x="844" y="9"/>
                  </a:cubicBezTo>
                  <a:cubicBezTo>
                    <a:pt x="843" y="10"/>
                    <a:pt x="841" y="9"/>
                    <a:pt x="841" y="11"/>
                  </a:cubicBezTo>
                  <a:cubicBezTo>
                    <a:pt x="850" y="28"/>
                    <a:pt x="866" y="41"/>
                    <a:pt x="883" y="52"/>
                  </a:cubicBezTo>
                  <a:cubicBezTo>
                    <a:pt x="897" y="65"/>
                    <a:pt x="915" y="69"/>
                    <a:pt x="931" y="78"/>
                  </a:cubicBezTo>
                  <a:cubicBezTo>
                    <a:pt x="940" y="79"/>
                    <a:pt x="940" y="79"/>
                    <a:pt x="940" y="79"/>
                  </a:cubicBezTo>
                  <a:cubicBezTo>
                    <a:pt x="937" y="73"/>
                    <a:pt x="932" y="67"/>
                    <a:pt x="931" y="60"/>
                  </a:cubicBezTo>
                  <a:cubicBezTo>
                    <a:pt x="918" y="53"/>
                    <a:pt x="903" y="50"/>
                    <a:pt x="891" y="40"/>
                  </a:cubicBezTo>
                  <a:cubicBezTo>
                    <a:pt x="879" y="32"/>
                    <a:pt x="867" y="22"/>
                    <a:pt x="858" y="10"/>
                  </a:cubicBezTo>
                  <a:close/>
                  <a:moveTo>
                    <a:pt x="913" y="9"/>
                  </a:moveTo>
                  <a:cubicBezTo>
                    <a:pt x="903" y="9"/>
                    <a:pt x="903" y="9"/>
                    <a:pt x="903" y="9"/>
                  </a:cubicBezTo>
                  <a:cubicBezTo>
                    <a:pt x="899" y="10"/>
                    <a:pt x="896" y="8"/>
                    <a:pt x="892" y="10"/>
                  </a:cubicBezTo>
                  <a:cubicBezTo>
                    <a:pt x="897" y="21"/>
                    <a:pt x="910" y="23"/>
                    <a:pt x="918" y="32"/>
                  </a:cubicBezTo>
                  <a:cubicBezTo>
                    <a:pt x="926" y="33"/>
                    <a:pt x="937" y="44"/>
                    <a:pt x="943" y="34"/>
                  </a:cubicBezTo>
                  <a:cubicBezTo>
                    <a:pt x="944" y="33"/>
                    <a:pt x="945" y="31"/>
                    <a:pt x="944" y="30"/>
                  </a:cubicBezTo>
                  <a:cubicBezTo>
                    <a:pt x="933" y="25"/>
                    <a:pt x="922" y="20"/>
                    <a:pt x="913" y="9"/>
                  </a:cubicBezTo>
                  <a:close/>
                  <a:moveTo>
                    <a:pt x="881" y="10"/>
                  </a:moveTo>
                  <a:cubicBezTo>
                    <a:pt x="877" y="11"/>
                    <a:pt x="863" y="6"/>
                    <a:pt x="869" y="15"/>
                  </a:cubicBezTo>
                  <a:cubicBezTo>
                    <a:pt x="885" y="29"/>
                    <a:pt x="900" y="42"/>
                    <a:pt x="918" y="50"/>
                  </a:cubicBezTo>
                  <a:cubicBezTo>
                    <a:pt x="923" y="51"/>
                    <a:pt x="927" y="55"/>
                    <a:pt x="932" y="53"/>
                  </a:cubicBezTo>
                  <a:cubicBezTo>
                    <a:pt x="933" y="50"/>
                    <a:pt x="937" y="45"/>
                    <a:pt x="933" y="43"/>
                  </a:cubicBezTo>
                  <a:cubicBezTo>
                    <a:pt x="912" y="38"/>
                    <a:pt x="897" y="23"/>
                    <a:pt x="881" y="10"/>
                  </a:cubicBezTo>
                  <a:close/>
                  <a:moveTo>
                    <a:pt x="1011" y="9"/>
                  </a:moveTo>
                  <a:cubicBezTo>
                    <a:pt x="1000" y="10"/>
                    <a:pt x="988" y="10"/>
                    <a:pt x="977" y="9"/>
                  </a:cubicBezTo>
                  <a:cubicBezTo>
                    <a:pt x="960" y="10"/>
                    <a:pt x="941" y="9"/>
                    <a:pt x="925" y="10"/>
                  </a:cubicBezTo>
                  <a:cubicBezTo>
                    <a:pt x="925" y="11"/>
                    <a:pt x="925" y="11"/>
                    <a:pt x="925" y="11"/>
                  </a:cubicBezTo>
                  <a:cubicBezTo>
                    <a:pt x="931" y="19"/>
                    <a:pt x="941" y="23"/>
                    <a:pt x="951" y="26"/>
                  </a:cubicBezTo>
                  <a:cubicBezTo>
                    <a:pt x="959" y="29"/>
                    <a:pt x="964" y="19"/>
                    <a:pt x="973" y="22"/>
                  </a:cubicBezTo>
                  <a:cubicBezTo>
                    <a:pt x="978" y="21"/>
                    <a:pt x="982" y="22"/>
                    <a:pt x="987" y="23"/>
                  </a:cubicBezTo>
                  <a:cubicBezTo>
                    <a:pt x="994" y="20"/>
                    <a:pt x="1002" y="18"/>
                    <a:pt x="1009" y="15"/>
                  </a:cubicBezTo>
                  <a:cubicBezTo>
                    <a:pt x="1010" y="13"/>
                    <a:pt x="1013" y="12"/>
                    <a:pt x="1011" y="9"/>
                  </a:cubicBezTo>
                  <a:close/>
                  <a:moveTo>
                    <a:pt x="1044" y="12"/>
                  </a:moveTo>
                  <a:cubicBezTo>
                    <a:pt x="1044" y="10"/>
                    <a:pt x="1044" y="10"/>
                    <a:pt x="1044" y="10"/>
                  </a:cubicBezTo>
                  <a:cubicBezTo>
                    <a:pt x="1037" y="10"/>
                    <a:pt x="1030" y="9"/>
                    <a:pt x="1023" y="10"/>
                  </a:cubicBezTo>
                  <a:cubicBezTo>
                    <a:pt x="1016" y="16"/>
                    <a:pt x="1009" y="21"/>
                    <a:pt x="1002" y="25"/>
                  </a:cubicBezTo>
                  <a:cubicBezTo>
                    <a:pt x="1002" y="29"/>
                    <a:pt x="1006" y="33"/>
                    <a:pt x="1010" y="34"/>
                  </a:cubicBezTo>
                  <a:cubicBezTo>
                    <a:pt x="1023" y="30"/>
                    <a:pt x="1032" y="20"/>
                    <a:pt x="1044" y="12"/>
                  </a:cubicBezTo>
                  <a:close/>
                  <a:moveTo>
                    <a:pt x="1118" y="9"/>
                  </a:moveTo>
                  <a:cubicBezTo>
                    <a:pt x="1112" y="10"/>
                    <a:pt x="1112" y="10"/>
                    <a:pt x="1112" y="10"/>
                  </a:cubicBezTo>
                  <a:cubicBezTo>
                    <a:pt x="1105" y="10"/>
                    <a:pt x="1098" y="10"/>
                    <a:pt x="1092" y="10"/>
                  </a:cubicBezTo>
                  <a:cubicBezTo>
                    <a:pt x="1087" y="10"/>
                    <a:pt x="1091" y="16"/>
                    <a:pt x="1088" y="18"/>
                  </a:cubicBezTo>
                  <a:cubicBezTo>
                    <a:pt x="1076" y="34"/>
                    <a:pt x="1063" y="52"/>
                    <a:pt x="1046" y="64"/>
                  </a:cubicBezTo>
                  <a:cubicBezTo>
                    <a:pt x="1036" y="72"/>
                    <a:pt x="1025" y="74"/>
                    <a:pt x="1014" y="80"/>
                  </a:cubicBezTo>
                  <a:cubicBezTo>
                    <a:pt x="1013" y="88"/>
                    <a:pt x="1005" y="95"/>
                    <a:pt x="1007" y="103"/>
                  </a:cubicBezTo>
                  <a:cubicBezTo>
                    <a:pt x="1011" y="104"/>
                    <a:pt x="1013" y="101"/>
                    <a:pt x="1017" y="100"/>
                  </a:cubicBezTo>
                  <a:cubicBezTo>
                    <a:pt x="1021" y="100"/>
                    <a:pt x="1024" y="99"/>
                    <a:pt x="1026" y="95"/>
                  </a:cubicBezTo>
                  <a:cubicBezTo>
                    <a:pt x="1025" y="86"/>
                    <a:pt x="1032" y="80"/>
                    <a:pt x="1038" y="75"/>
                  </a:cubicBezTo>
                  <a:cubicBezTo>
                    <a:pt x="1048" y="67"/>
                    <a:pt x="1063" y="70"/>
                    <a:pt x="1074" y="74"/>
                  </a:cubicBezTo>
                  <a:cubicBezTo>
                    <a:pt x="1078" y="70"/>
                    <a:pt x="1085" y="68"/>
                    <a:pt x="1089" y="61"/>
                  </a:cubicBezTo>
                  <a:cubicBezTo>
                    <a:pt x="1100" y="47"/>
                    <a:pt x="1111" y="31"/>
                    <a:pt x="1119" y="15"/>
                  </a:cubicBezTo>
                  <a:cubicBezTo>
                    <a:pt x="1119" y="14"/>
                    <a:pt x="1121" y="10"/>
                    <a:pt x="1118" y="9"/>
                  </a:cubicBezTo>
                  <a:close/>
                  <a:moveTo>
                    <a:pt x="687" y="15"/>
                  </a:moveTo>
                  <a:cubicBezTo>
                    <a:pt x="685" y="13"/>
                    <a:pt x="684" y="9"/>
                    <a:pt x="681" y="9"/>
                  </a:cubicBezTo>
                  <a:cubicBezTo>
                    <a:pt x="678" y="10"/>
                    <a:pt x="677" y="12"/>
                    <a:pt x="677" y="14"/>
                  </a:cubicBezTo>
                  <a:cubicBezTo>
                    <a:pt x="678" y="17"/>
                    <a:pt x="681" y="18"/>
                    <a:pt x="684" y="18"/>
                  </a:cubicBezTo>
                  <a:cubicBezTo>
                    <a:pt x="686" y="19"/>
                    <a:pt x="688" y="17"/>
                    <a:pt x="687" y="15"/>
                  </a:cubicBezTo>
                  <a:close/>
                  <a:moveTo>
                    <a:pt x="1269" y="11"/>
                  </a:moveTo>
                  <a:cubicBezTo>
                    <a:pt x="1246" y="10"/>
                    <a:pt x="1219" y="10"/>
                    <a:pt x="1197" y="10"/>
                  </a:cubicBezTo>
                  <a:cubicBezTo>
                    <a:pt x="1174" y="10"/>
                    <a:pt x="1174" y="10"/>
                    <a:pt x="1174" y="10"/>
                  </a:cubicBezTo>
                  <a:cubicBezTo>
                    <a:pt x="1171" y="12"/>
                    <a:pt x="1165" y="7"/>
                    <a:pt x="1165" y="12"/>
                  </a:cubicBezTo>
                  <a:cubicBezTo>
                    <a:pt x="1172" y="20"/>
                    <a:pt x="1174" y="30"/>
                    <a:pt x="1174" y="41"/>
                  </a:cubicBezTo>
                  <a:cubicBezTo>
                    <a:pt x="1171" y="49"/>
                    <a:pt x="1166" y="61"/>
                    <a:pt x="1155" y="63"/>
                  </a:cubicBezTo>
                  <a:cubicBezTo>
                    <a:pt x="1151" y="64"/>
                    <a:pt x="1146" y="63"/>
                    <a:pt x="1142" y="60"/>
                  </a:cubicBezTo>
                  <a:cubicBezTo>
                    <a:pt x="1137" y="56"/>
                    <a:pt x="1143" y="51"/>
                    <a:pt x="1143" y="47"/>
                  </a:cubicBezTo>
                  <a:cubicBezTo>
                    <a:pt x="1143" y="42"/>
                    <a:pt x="1140" y="37"/>
                    <a:pt x="1136" y="35"/>
                  </a:cubicBezTo>
                  <a:cubicBezTo>
                    <a:pt x="1130" y="34"/>
                    <a:pt x="1125" y="38"/>
                    <a:pt x="1122" y="43"/>
                  </a:cubicBezTo>
                  <a:cubicBezTo>
                    <a:pt x="1120" y="52"/>
                    <a:pt x="1121" y="62"/>
                    <a:pt x="1128" y="69"/>
                  </a:cubicBezTo>
                  <a:cubicBezTo>
                    <a:pt x="1139" y="82"/>
                    <a:pt x="1157" y="73"/>
                    <a:pt x="1170" y="69"/>
                  </a:cubicBezTo>
                  <a:cubicBezTo>
                    <a:pt x="1174" y="66"/>
                    <a:pt x="1178" y="65"/>
                    <a:pt x="1184" y="65"/>
                  </a:cubicBezTo>
                  <a:cubicBezTo>
                    <a:pt x="1188" y="67"/>
                    <a:pt x="1194" y="69"/>
                    <a:pt x="1196" y="74"/>
                  </a:cubicBezTo>
                  <a:cubicBezTo>
                    <a:pt x="1200" y="88"/>
                    <a:pt x="1201" y="102"/>
                    <a:pt x="1196" y="115"/>
                  </a:cubicBezTo>
                  <a:cubicBezTo>
                    <a:pt x="1192" y="120"/>
                    <a:pt x="1190" y="126"/>
                    <a:pt x="1182" y="125"/>
                  </a:cubicBezTo>
                  <a:cubicBezTo>
                    <a:pt x="1173" y="122"/>
                    <a:pt x="1177" y="113"/>
                    <a:pt x="1178" y="107"/>
                  </a:cubicBezTo>
                  <a:cubicBezTo>
                    <a:pt x="1176" y="103"/>
                    <a:pt x="1176" y="97"/>
                    <a:pt x="1172" y="95"/>
                  </a:cubicBezTo>
                  <a:cubicBezTo>
                    <a:pt x="1168" y="96"/>
                    <a:pt x="1165" y="96"/>
                    <a:pt x="1162" y="98"/>
                  </a:cubicBezTo>
                  <a:cubicBezTo>
                    <a:pt x="1158" y="104"/>
                    <a:pt x="1159" y="111"/>
                    <a:pt x="1158" y="117"/>
                  </a:cubicBezTo>
                  <a:cubicBezTo>
                    <a:pt x="1156" y="130"/>
                    <a:pt x="1170" y="136"/>
                    <a:pt x="1178" y="141"/>
                  </a:cubicBezTo>
                  <a:cubicBezTo>
                    <a:pt x="1193" y="142"/>
                    <a:pt x="1193" y="142"/>
                    <a:pt x="1193" y="142"/>
                  </a:cubicBezTo>
                  <a:cubicBezTo>
                    <a:pt x="1206" y="140"/>
                    <a:pt x="1217" y="130"/>
                    <a:pt x="1223" y="118"/>
                  </a:cubicBezTo>
                  <a:cubicBezTo>
                    <a:pt x="1224" y="111"/>
                    <a:pt x="1225" y="101"/>
                    <a:pt x="1218" y="96"/>
                  </a:cubicBezTo>
                  <a:cubicBezTo>
                    <a:pt x="1216" y="94"/>
                    <a:pt x="1219" y="93"/>
                    <a:pt x="1220" y="91"/>
                  </a:cubicBezTo>
                  <a:cubicBezTo>
                    <a:pt x="1218" y="84"/>
                    <a:pt x="1214" y="78"/>
                    <a:pt x="1212" y="73"/>
                  </a:cubicBezTo>
                  <a:cubicBezTo>
                    <a:pt x="1212" y="69"/>
                    <a:pt x="1206" y="70"/>
                    <a:pt x="1209" y="67"/>
                  </a:cubicBezTo>
                  <a:cubicBezTo>
                    <a:pt x="1207" y="58"/>
                    <a:pt x="1208" y="47"/>
                    <a:pt x="1213" y="39"/>
                  </a:cubicBezTo>
                  <a:cubicBezTo>
                    <a:pt x="1220" y="26"/>
                    <a:pt x="1234" y="26"/>
                    <a:pt x="1247" y="25"/>
                  </a:cubicBezTo>
                  <a:cubicBezTo>
                    <a:pt x="1259" y="23"/>
                    <a:pt x="1269" y="32"/>
                    <a:pt x="1275" y="41"/>
                  </a:cubicBezTo>
                  <a:cubicBezTo>
                    <a:pt x="1275" y="47"/>
                    <a:pt x="1280" y="55"/>
                    <a:pt x="1272" y="60"/>
                  </a:cubicBezTo>
                  <a:cubicBezTo>
                    <a:pt x="1268" y="65"/>
                    <a:pt x="1265" y="58"/>
                    <a:pt x="1261" y="61"/>
                  </a:cubicBezTo>
                  <a:cubicBezTo>
                    <a:pt x="1256" y="63"/>
                    <a:pt x="1255" y="68"/>
                    <a:pt x="1255" y="72"/>
                  </a:cubicBezTo>
                  <a:cubicBezTo>
                    <a:pt x="1257" y="77"/>
                    <a:pt x="1260" y="80"/>
                    <a:pt x="1264" y="84"/>
                  </a:cubicBezTo>
                  <a:cubicBezTo>
                    <a:pt x="1268" y="88"/>
                    <a:pt x="1276" y="87"/>
                    <a:pt x="1281" y="86"/>
                  </a:cubicBezTo>
                  <a:cubicBezTo>
                    <a:pt x="1294" y="75"/>
                    <a:pt x="1294" y="75"/>
                    <a:pt x="1294" y="75"/>
                  </a:cubicBezTo>
                  <a:cubicBezTo>
                    <a:pt x="1300" y="64"/>
                    <a:pt x="1307" y="47"/>
                    <a:pt x="1297" y="35"/>
                  </a:cubicBezTo>
                  <a:cubicBezTo>
                    <a:pt x="1287" y="27"/>
                    <a:pt x="1277" y="21"/>
                    <a:pt x="1269" y="11"/>
                  </a:cubicBezTo>
                  <a:close/>
                  <a:moveTo>
                    <a:pt x="1066" y="12"/>
                  </a:moveTo>
                  <a:cubicBezTo>
                    <a:pt x="1066" y="10"/>
                    <a:pt x="1066" y="10"/>
                    <a:pt x="1066" y="10"/>
                  </a:cubicBezTo>
                  <a:cubicBezTo>
                    <a:pt x="1062" y="9"/>
                    <a:pt x="1058" y="10"/>
                    <a:pt x="1054" y="10"/>
                  </a:cubicBezTo>
                  <a:cubicBezTo>
                    <a:pt x="1050" y="9"/>
                    <a:pt x="1050" y="13"/>
                    <a:pt x="1049" y="15"/>
                  </a:cubicBezTo>
                  <a:cubicBezTo>
                    <a:pt x="1025" y="33"/>
                    <a:pt x="1025" y="33"/>
                    <a:pt x="1025" y="33"/>
                  </a:cubicBezTo>
                  <a:cubicBezTo>
                    <a:pt x="1022" y="37"/>
                    <a:pt x="1015" y="36"/>
                    <a:pt x="1014" y="42"/>
                  </a:cubicBezTo>
                  <a:cubicBezTo>
                    <a:pt x="1015" y="44"/>
                    <a:pt x="1015" y="47"/>
                    <a:pt x="1017" y="47"/>
                  </a:cubicBezTo>
                  <a:cubicBezTo>
                    <a:pt x="1019" y="47"/>
                    <a:pt x="1022" y="45"/>
                    <a:pt x="1020" y="42"/>
                  </a:cubicBezTo>
                  <a:cubicBezTo>
                    <a:pt x="1028" y="41"/>
                    <a:pt x="1035" y="37"/>
                    <a:pt x="1041" y="32"/>
                  </a:cubicBezTo>
                  <a:cubicBezTo>
                    <a:pt x="1050" y="27"/>
                    <a:pt x="1058" y="21"/>
                    <a:pt x="1066" y="12"/>
                  </a:cubicBezTo>
                  <a:close/>
                  <a:moveTo>
                    <a:pt x="1084" y="11"/>
                  </a:moveTo>
                  <a:cubicBezTo>
                    <a:pt x="1080" y="10"/>
                    <a:pt x="1072" y="8"/>
                    <a:pt x="1072" y="14"/>
                  </a:cubicBezTo>
                  <a:cubicBezTo>
                    <a:pt x="1063" y="20"/>
                    <a:pt x="1059" y="31"/>
                    <a:pt x="1048" y="34"/>
                  </a:cubicBezTo>
                  <a:cubicBezTo>
                    <a:pt x="1040" y="43"/>
                    <a:pt x="1027" y="47"/>
                    <a:pt x="1017" y="54"/>
                  </a:cubicBezTo>
                  <a:cubicBezTo>
                    <a:pt x="1017" y="59"/>
                    <a:pt x="1015" y="65"/>
                    <a:pt x="1017" y="71"/>
                  </a:cubicBezTo>
                  <a:cubicBezTo>
                    <a:pt x="1043" y="66"/>
                    <a:pt x="1061" y="43"/>
                    <a:pt x="1076" y="23"/>
                  </a:cubicBezTo>
                  <a:cubicBezTo>
                    <a:pt x="1080" y="20"/>
                    <a:pt x="1084" y="16"/>
                    <a:pt x="1084" y="11"/>
                  </a:cubicBezTo>
                  <a:close/>
                  <a:moveTo>
                    <a:pt x="1151" y="10"/>
                  </a:moveTo>
                  <a:cubicBezTo>
                    <a:pt x="1147" y="10"/>
                    <a:pt x="1140" y="9"/>
                    <a:pt x="1137" y="11"/>
                  </a:cubicBezTo>
                  <a:cubicBezTo>
                    <a:pt x="1140" y="15"/>
                    <a:pt x="1144" y="15"/>
                    <a:pt x="1147" y="17"/>
                  </a:cubicBezTo>
                  <a:cubicBezTo>
                    <a:pt x="1151" y="17"/>
                    <a:pt x="1155" y="23"/>
                    <a:pt x="1160" y="19"/>
                  </a:cubicBezTo>
                  <a:cubicBezTo>
                    <a:pt x="1158" y="15"/>
                    <a:pt x="1154" y="12"/>
                    <a:pt x="1151" y="10"/>
                  </a:cubicBezTo>
                  <a:close/>
                  <a:moveTo>
                    <a:pt x="1314" y="11"/>
                  </a:moveTo>
                  <a:cubicBezTo>
                    <a:pt x="1283" y="10"/>
                    <a:pt x="1283" y="10"/>
                    <a:pt x="1283" y="10"/>
                  </a:cubicBezTo>
                  <a:cubicBezTo>
                    <a:pt x="1281" y="12"/>
                    <a:pt x="1281" y="12"/>
                    <a:pt x="1281" y="12"/>
                  </a:cubicBezTo>
                  <a:cubicBezTo>
                    <a:pt x="1285" y="20"/>
                    <a:pt x="1294" y="23"/>
                    <a:pt x="1300" y="28"/>
                  </a:cubicBezTo>
                  <a:cubicBezTo>
                    <a:pt x="1308" y="36"/>
                    <a:pt x="1312" y="47"/>
                    <a:pt x="1309" y="57"/>
                  </a:cubicBezTo>
                  <a:cubicBezTo>
                    <a:pt x="1311" y="59"/>
                    <a:pt x="1311" y="59"/>
                    <a:pt x="1311" y="59"/>
                  </a:cubicBezTo>
                  <a:cubicBezTo>
                    <a:pt x="1315" y="71"/>
                    <a:pt x="1328" y="79"/>
                    <a:pt x="1336" y="88"/>
                  </a:cubicBezTo>
                  <a:cubicBezTo>
                    <a:pt x="1348" y="95"/>
                    <a:pt x="1359" y="103"/>
                    <a:pt x="1373" y="106"/>
                  </a:cubicBezTo>
                  <a:cubicBezTo>
                    <a:pt x="1383" y="99"/>
                    <a:pt x="1383" y="99"/>
                    <a:pt x="1383" y="99"/>
                  </a:cubicBezTo>
                  <a:cubicBezTo>
                    <a:pt x="1401" y="91"/>
                    <a:pt x="1420" y="103"/>
                    <a:pt x="1438" y="96"/>
                  </a:cubicBezTo>
                  <a:cubicBezTo>
                    <a:pt x="1442" y="94"/>
                    <a:pt x="1448" y="91"/>
                    <a:pt x="1449" y="87"/>
                  </a:cubicBezTo>
                  <a:cubicBezTo>
                    <a:pt x="1440" y="88"/>
                    <a:pt x="1431" y="87"/>
                    <a:pt x="1423" y="90"/>
                  </a:cubicBezTo>
                  <a:cubicBezTo>
                    <a:pt x="1417" y="88"/>
                    <a:pt x="1411" y="87"/>
                    <a:pt x="1407" y="82"/>
                  </a:cubicBezTo>
                  <a:cubicBezTo>
                    <a:pt x="1390" y="78"/>
                    <a:pt x="1377" y="69"/>
                    <a:pt x="1363" y="59"/>
                  </a:cubicBezTo>
                  <a:cubicBezTo>
                    <a:pt x="1345" y="45"/>
                    <a:pt x="1324" y="32"/>
                    <a:pt x="1314" y="11"/>
                  </a:cubicBezTo>
                  <a:close/>
                  <a:moveTo>
                    <a:pt x="1342" y="11"/>
                  </a:moveTo>
                  <a:cubicBezTo>
                    <a:pt x="1336" y="10"/>
                    <a:pt x="1328" y="11"/>
                    <a:pt x="1321" y="12"/>
                  </a:cubicBezTo>
                  <a:cubicBezTo>
                    <a:pt x="1321" y="13"/>
                    <a:pt x="1322" y="14"/>
                    <a:pt x="1322" y="15"/>
                  </a:cubicBezTo>
                  <a:cubicBezTo>
                    <a:pt x="1333" y="29"/>
                    <a:pt x="1347" y="41"/>
                    <a:pt x="1362" y="52"/>
                  </a:cubicBezTo>
                  <a:cubicBezTo>
                    <a:pt x="1375" y="61"/>
                    <a:pt x="1387" y="71"/>
                    <a:pt x="1402" y="74"/>
                  </a:cubicBezTo>
                  <a:cubicBezTo>
                    <a:pt x="1402" y="60"/>
                    <a:pt x="1402" y="60"/>
                    <a:pt x="1402" y="60"/>
                  </a:cubicBezTo>
                  <a:cubicBezTo>
                    <a:pt x="1377" y="52"/>
                    <a:pt x="1358" y="32"/>
                    <a:pt x="1342" y="11"/>
                  </a:cubicBezTo>
                  <a:close/>
                  <a:moveTo>
                    <a:pt x="1460" y="12"/>
                  </a:moveTo>
                  <a:cubicBezTo>
                    <a:pt x="1457" y="11"/>
                    <a:pt x="1453" y="11"/>
                    <a:pt x="1450" y="10"/>
                  </a:cubicBezTo>
                  <a:cubicBezTo>
                    <a:pt x="1436" y="12"/>
                    <a:pt x="1422" y="10"/>
                    <a:pt x="1408" y="12"/>
                  </a:cubicBezTo>
                  <a:cubicBezTo>
                    <a:pt x="1408" y="13"/>
                    <a:pt x="1408" y="13"/>
                    <a:pt x="1408" y="13"/>
                  </a:cubicBezTo>
                  <a:cubicBezTo>
                    <a:pt x="1413" y="17"/>
                    <a:pt x="1418" y="20"/>
                    <a:pt x="1424" y="21"/>
                  </a:cubicBezTo>
                  <a:cubicBezTo>
                    <a:pt x="1437" y="22"/>
                    <a:pt x="1452" y="22"/>
                    <a:pt x="1460" y="12"/>
                  </a:cubicBezTo>
                  <a:close/>
                  <a:moveTo>
                    <a:pt x="1739" y="12"/>
                  </a:moveTo>
                  <a:cubicBezTo>
                    <a:pt x="1717" y="12"/>
                    <a:pt x="1717" y="12"/>
                    <a:pt x="1717" y="12"/>
                  </a:cubicBezTo>
                  <a:cubicBezTo>
                    <a:pt x="1680" y="12"/>
                    <a:pt x="1642" y="10"/>
                    <a:pt x="1606" y="12"/>
                  </a:cubicBezTo>
                  <a:cubicBezTo>
                    <a:pt x="1604" y="13"/>
                    <a:pt x="1606" y="15"/>
                    <a:pt x="1606" y="17"/>
                  </a:cubicBezTo>
                  <a:cubicBezTo>
                    <a:pt x="1609" y="26"/>
                    <a:pt x="1619" y="30"/>
                    <a:pt x="1626" y="36"/>
                  </a:cubicBezTo>
                  <a:cubicBezTo>
                    <a:pt x="1629" y="44"/>
                    <a:pt x="1624" y="50"/>
                    <a:pt x="1619" y="56"/>
                  </a:cubicBezTo>
                  <a:cubicBezTo>
                    <a:pt x="1612" y="62"/>
                    <a:pt x="1600" y="64"/>
                    <a:pt x="1591" y="60"/>
                  </a:cubicBezTo>
                  <a:cubicBezTo>
                    <a:pt x="1584" y="55"/>
                    <a:pt x="1593" y="47"/>
                    <a:pt x="1587" y="42"/>
                  </a:cubicBezTo>
                  <a:cubicBezTo>
                    <a:pt x="1585" y="41"/>
                    <a:pt x="1582" y="41"/>
                    <a:pt x="1580" y="43"/>
                  </a:cubicBezTo>
                  <a:cubicBezTo>
                    <a:pt x="1574" y="47"/>
                    <a:pt x="1571" y="53"/>
                    <a:pt x="1571" y="61"/>
                  </a:cubicBezTo>
                  <a:cubicBezTo>
                    <a:pt x="1574" y="66"/>
                    <a:pt x="1575" y="73"/>
                    <a:pt x="1581" y="75"/>
                  </a:cubicBezTo>
                  <a:cubicBezTo>
                    <a:pt x="1603" y="88"/>
                    <a:pt x="1621" y="65"/>
                    <a:pt x="1642" y="66"/>
                  </a:cubicBezTo>
                  <a:cubicBezTo>
                    <a:pt x="1651" y="66"/>
                    <a:pt x="1660" y="71"/>
                    <a:pt x="1662" y="80"/>
                  </a:cubicBezTo>
                  <a:cubicBezTo>
                    <a:pt x="1668" y="92"/>
                    <a:pt x="1665" y="108"/>
                    <a:pt x="1659" y="118"/>
                  </a:cubicBezTo>
                  <a:cubicBezTo>
                    <a:pt x="1655" y="123"/>
                    <a:pt x="1650" y="126"/>
                    <a:pt x="1644" y="125"/>
                  </a:cubicBezTo>
                  <a:cubicBezTo>
                    <a:pt x="1634" y="120"/>
                    <a:pt x="1650" y="113"/>
                    <a:pt x="1642" y="106"/>
                  </a:cubicBezTo>
                  <a:cubicBezTo>
                    <a:pt x="1640" y="104"/>
                    <a:pt x="1638" y="102"/>
                    <a:pt x="1635" y="103"/>
                  </a:cubicBezTo>
                  <a:cubicBezTo>
                    <a:pt x="1630" y="102"/>
                    <a:pt x="1626" y="106"/>
                    <a:pt x="1623" y="110"/>
                  </a:cubicBezTo>
                  <a:cubicBezTo>
                    <a:pt x="1621" y="118"/>
                    <a:pt x="1623" y="126"/>
                    <a:pt x="1626" y="134"/>
                  </a:cubicBezTo>
                  <a:cubicBezTo>
                    <a:pt x="1633" y="143"/>
                    <a:pt x="1644" y="148"/>
                    <a:pt x="1656" y="148"/>
                  </a:cubicBezTo>
                  <a:cubicBezTo>
                    <a:pt x="1671" y="147"/>
                    <a:pt x="1683" y="136"/>
                    <a:pt x="1690" y="123"/>
                  </a:cubicBezTo>
                  <a:cubicBezTo>
                    <a:pt x="1695" y="112"/>
                    <a:pt x="1691" y="97"/>
                    <a:pt x="1686" y="87"/>
                  </a:cubicBezTo>
                  <a:cubicBezTo>
                    <a:pt x="1682" y="78"/>
                    <a:pt x="1669" y="72"/>
                    <a:pt x="1671" y="60"/>
                  </a:cubicBezTo>
                  <a:cubicBezTo>
                    <a:pt x="1674" y="45"/>
                    <a:pt x="1688" y="39"/>
                    <a:pt x="1701" y="35"/>
                  </a:cubicBezTo>
                  <a:cubicBezTo>
                    <a:pt x="1710" y="34"/>
                    <a:pt x="1724" y="31"/>
                    <a:pt x="1731" y="38"/>
                  </a:cubicBezTo>
                  <a:cubicBezTo>
                    <a:pt x="1736" y="42"/>
                    <a:pt x="1738" y="48"/>
                    <a:pt x="1738" y="54"/>
                  </a:cubicBezTo>
                  <a:cubicBezTo>
                    <a:pt x="1735" y="61"/>
                    <a:pt x="1727" y="58"/>
                    <a:pt x="1723" y="63"/>
                  </a:cubicBezTo>
                  <a:cubicBezTo>
                    <a:pt x="1721" y="69"/>
                    <a:pt x="1717" y="74"/>
                    <a:pt x="1720" y="81"/>
                  </a:cubicBezTo>
                  <a:cubicBezTo>
                    <a:pt x="1723" y="85"/>
                    <a:pt x="1726" y="89"/>
                    <a:pt x="1731" y="89"/>
                  </a:cubicBezTo>
                  <a:cubicBezTo>
                    <a:pt x="1740" y="92"/>
                    <a:pt x="1748" y="86"/>
                    <a:pt x="1754" y="79"/>
                  </a:cubicBezTo>
                  <a:cubicBezTo>
                    <a:pt x="1756" y="73"/>
                    <a:pt x="1761" y="67"/>
                    <a:pt x="1758" y="60"/>
                  </a:cubicBezTo>
                  <a:cubicBezTo>
                    <a:pt x="1761" y="45"/>
                    <a:pt x="1745" y="36"/>
                    <a:pt x="1740" y="23"/>
                  </a:cubicBezTo>
                  <a:cubicBezTo>
                    <a:pt x="1739" y="20"/>
                    <a:pt x="1741" y="15"/>
                    <a:pt x="1739" y="12"/>
                  </a:cubicBezTo>
                  <a:close/>
                  <a:moveTo>
                    <a:pt x="1373" y="11"/>
                  </a:moveTo>
                  <a:cubicBezTo>
                    <a:pt x="1352" y="11"/>
                    <a:pt x="1352" y="11"/>
                    <a:pt x="1352" y="11"/>
                  </a:cubicBezTo>
                  <a:cubicBezTo>
                    <a:pt x="1351" y="12"/>
                    <a:pt x="1351" y="12"/>
                    <a:pt x="1351" y="12"/>
                  </a:cubicBezTo>
                  <a:cubicBezTo>
                    <a:pt x="1363" y="31"/>
                    <a:pt x="1380" y="46"/>
                    <a:pt x="1401" y="54"/>
                  </a:cubicBezTo>
                  <a:cubicBezTo>
                    <a:pt x="1407" y="56"/>
                    <a:pt x="1408" y="47"/>
                    <a:pt x="1411" y="44"/>
                  </a:cubicBezTo>
                  <a:cubicBezTo>
                    <a:pt x="1396" y="38"/>
                    <a:pt x="1382" y="26"/>
                    <a:pt x="1373" y="11"/>
                  </a:cubicBezTo>
                  <a:close/>
                  <a:moveTo>
                    <a:pt x="1545" y="14"/>
                  </a:moveTo>
                  <a:cubicBezTo>
                    <a:pt x="1544" y="11"/>
                    <a:pt x="1544" y="11"/>
                    <a:pt x="1544" y="11"/>
                  </a:cubicBezTo>
                  <a:cubicBezTo>
                    <a:pt x="1539" y="11"/>
                    <a:pt x="1532" y="11"/>
                    <a:pt x="1526" y="12"/>
                  </a:cubicBezTo>
                  <a:cubicBezTo>
                    <a:pt x="1519" y="21"/>
                    <a:pt x="1519" y="21"/>
                    <a:pt x="1519" y="21"/>
                  </a:cubicBezTo>
                  <a:cubicBezTo>
                    <a:pt x="1509" y="34"/>
                    <a:pt x="1493" y="40"/>
                    <a:pt x="1482" y="51"/>
                  </a:cubicBezTo>
                  <a:cubicBezTo>
                    <a:pt x="1489" y="62"/>
                    <a:pt x="1489" y="62"/>
                    <a:pt x="1489" y="62"/>
                  </a:cubicBezTo>
                  <a:cubicBezTo>
                    <a:pt x="1490" y="62"/>
                    <a:pt x="1490" y="62"/>
                    <a:pt x="1490" y="62"/>
                  </a:cubicBezTo>
                  <a:cubicBezTo>
                    <a:pt x="1506" y="55"/>
                    <a:pt x="1520" y="42"/>
                    <a:pt x="1532" y="28"/>
                  </a:cubicBezTo>
                  <a:cubicBezTo>
                    <a:pt x="1535" y="23"/>
                    <a:pt x="1542" y="21"/>
                    <a:pt x="1545" y="14"/>
                  </a:cubicBezTo>
                  <a:close/>
                  <a:moveTo>
                    <a:pt x="1598" y="19"/>
                  </a:moveTo>
                  <a:cubicBezTo>
                    <a:pt x="1595" y="12"/>
                    <a:pt x="1595" y="12"/>
                    <a:pt x="1595" y="12"/>
                  </a:cubicBezTo>
                  <a:cubicBezTo>
                    <a:pt x="1581" y="12"/>
                    <a:pt x="1568" y="10"/>
                    <a:pt x="1554" y="12"/>
                  </a:cubicBezTo>
                  <a:cubicBezTo>
                    <a:pt x="1549" y="17"/>
                    <a:pt x="1545" y="25"/>
                    <a:pt x="1538" y="28"/>
                  </a:cubicBezTo>
                  <a:cubicBezTo>
                    <a:pt x="1525" y="46"/>
                    <a:pt x="1509" y="59"/>
                    <a:pt x="1490" y="69"/>
                  </a:cubicBezTo>
                  <a:cubicBezTo>
                    <a:pt x="1491" y="82"/>
                    <a:pt x="1491" y="82"/>
                    <a:pt x="1491" y="82"/>
                  </a:cubicBezTo>
                  <a:cubicBezTo>
                    <a:pt x="1491" y="93"/>
                    <a:pt x="1481" y="101"/>
                    <a:pt x="1483" y="113"/>
                  </a:cubicBezTo>
                  <a:cubicBezTo>
                    <a:pt x="1484" y="117"/>
                    <a:pt x="1486" y="122"/>
                    <a:pt x="1490" y="123"/>
                  </a:cubicBezTo>
                  <a:cubicBezTo>
                    <a:pt x="1497" y="125"/>
                    <a:pt x="1502" y="123"/>
                    <a:pt x="1508" y="122"/>
                  </a:cubicBezTo>
                  <a:cubicBezTo>
                    <a:pt x="1511" y="119"/>
                    <a:pt x="1519" y="118"/>
                    <a:pt x="1517" y="112"/>
                  </a:cubicBezTo>
                  <a:cubicBezTo>
                    <a:pt x="1511" y="110"/>
                    <a:pt x="1507" y="103"/>
                    <a:pt x="1505" y="98"/>
                  </a:cubicBezTo>
                  <a:cubicBezTo>
                    <a:pt x="1506" y="90"/>
                    <a:pt x="1508" y="82"/>
                    <a:pt x="1515" y="77"/>
                  </a:cubicBezTo>
                  <a:cubicBezTo>
                    <a:pt x="1526" y="69"/>
                    <a:pt x="1541" y="74"/>
                    <a:pt x="1551" y="80"/>
                  </a:cubicBezTo>
                  <a:cubicBezTo>
                    <a:pt x="1555" y="75"/>
                    <a:pt x="1559" y="70"/>
                    <a:pt x="1564" y="64"/>
                  </a:cubicBezTo>
                  <a:cubicBezTo>
                    <a:pt x="1565" y="50"/>
                    <a:pt x="1565" y="50"/>
                    <a:pt x="1565" y="50"/>
                  </a:cubicBezTo>
                  <a:cubicBezTo>
                    <a:pt x="1568" y="45"/>
                    <a:pt x="1572" y="38"/>
                    <a:pt x="1579" y="35"/>
                  </a:cubicBezTo>
                  <a:cubicBezTo>
                    <a:pt x="1584" y="33"/>
                    <a:pt x="1589" y="36"/>
                    <a:pt x="1594" y="39"/>
                  </a:cubicBezTo>
                  <a:cubicBezTo>
                    <a:pt x="1597" y="43"/>
                    <a:pt x="1595" y="49"/>
                    <a:pt x="1596" y="54"/>
                  </a:cubicBezTo>
                  <a:cubicBezTo>
                    <a:pt x="1602" y="55"/>
                    <a:pt x="1610" y="55"/>
                    <a:pt x="1615" y="50"/>
                  </a:cubicBezTo>
                  <a:cubicBezTo>
                    <a:pt x="1618" y="47"/>
                    <a:pt x="1620" y="44"/>
                    <a:pt x="1619" y="39"/>
                  </a:cubicBezTo>
                  <a:cubicBezTo>
                    <a:pt x="1610" y="35"/>
                    <a:pt x="1603" y="28"/>
                    <a:pt x="1598" y="19"/>
                  </a:cubicBezTo>
                  <a:close/>
                  <a:moveTo>
                    <a:pt x="1399" y="11"/>
                  </a:moveTo>
                  <a:cubicBezTo>
                    <a:pt x="1385" y="11"/>
                    <a:pt x="1385" y="11"/>
                    <a:pt x="1385" y="11"/>
                  </a:cubicBezTo>
                  <a:cubicBezTo>
                    <a:pt x="1383" y="11"/>
                    <a:pt x="1382" y="13"/>
                    <a:pt x="1382" y="15"/>
                  </a:cubicBezTo>
                  <a:cubicBezTo>
                    <a:pt x="1391" y="25"/>
                    <a:pt x="1402" y="39"/>
                    <a:pt x="1417" y="40"/>
                  </a:cubicBezTo>
                  <a:cubicBezTo>
                    <a:pt x="1427" y="37"/>
                    <a:pt x="1437" y="32"/>
                    <a:pt x="1448" y="34"/>
                  </a:cubicBezTo>
                  <a:cubicBezTo>
                    <a:pt x="1464" y="40"/>
                    <a:pt x="1476" y="25"/>
                    <a:pt x="1488" y="17"/>
                  </a:cubicBezTo>
                  <a:cubicBezTo>
                    <a:pt x="1488" y="15"/>
                    <a:pt x="1491" y="12"/>
                    <a:pt x="1488" y="11"/>
                  </a:cubicBezTo>
                  <a:cubicBezTo>
                    <a:pt x="1471" y="11"/>
                    <a:pt x="1471" y="11"/>
                    <a:pt x="1471" y="11"/>
                  </a:cubicBezTo>
                  <a:cubicBezTo>
                    <a:pt x="1461" y="21"/>
                    <a:pt x="1449" y="26"/>
                    <a:pt x="1435" y="27"/>
                  </a:cubicBezTo>
                  <a:cubicBezTo>
                    <a:pt x="1421" y="27"/>
                    <a:pt x="1408" y="22"/>
                    <a:pt x="1399" y="11"/>
                  </a:cubicBezTo>
                  <a:close/>
                  <a:moveTo>
                    <a:pt x="1517" y="12"/>
                  </a:moveTo>
                  <a:cubicBezTo>
                    <a:pt x="1498" y="11"/>
                    <a:pt x="1498" y="11"/>
                    <a:pt x="1498" y="11"/>
                  </a:cubicBezTo>
                  <a:cubicBezTo>
                    <a:pt x="1496" y="12"/>
                    <a:pt x="1496" y="12"/>
                    <a:pt x="1496" y="12"/>
                  </a:cubicBezTo>
                  <a:cubicBezTo>
                    <a:pt x="1492" y="23"/>
                    <a:pt x="1480" y="30"/>
                    <a:pt x="1470" y="36"/>
                  </a:cubicBezTo>
                  <a:cubicBezTo>
                    <a:pt x="1468" y="41"/>
                    <a:pt x="1475" y="42"/>
                    <a:pt x="1477" y="45"/>
                  </a:cubicBezTo>
                  <a:cubicBezTo>
                    <a:pt x="1489" y="38"/>
                    <a:pt x="1502" y="32"/>
                    <a:pt x="1511" y="21"/>
                  </a:cubicBezTo>
                  <a:cubicBezTo>
                    <a:pt x="1513" y="18"/>
                    <a:pt x="1518" y="16"/>
                    <a:pt x="1517" y="12"/>
                  </a:cubicBezTo>
                  <a:close/>
                  <a:moveTo>
                    <a:pt x="1777" y="12"/>
                  </a:moveTo>
                  <a:cubicBezTo>
                    <a:pt x="1767" y="12"/>
                    <a:pt x="1758" y="12"/>
                    <a:pt x="1749" y="12"/>
                  </a:cubicBezTo>
                  <a:cubicBezTo>
                    <a:pt x="1746" y="14"/>
                    <a:pt x="1747" y="18"/>
                    <a:pt x="1747" y="21"/>
                  </a:cubicBezTo>
                  <a:cubicBezTo>
                    <a:pt x="1753" y="34"/>
                    <a:pt x="1767" y="46"/>
                    <a:pt x="1766" y="62"/>
                  </a:cubicBezTo>
                  <a:cubicBezTo>
                    <a:pt x="1778" y="82"/>
                    <a:pt x="1796" y="96"/>
                    <a:pt x="1814" y="109"/>
                  </a:cubicBezTo>
                  <a:cubicBezTo>
                    <a:pt x="1820" y="110"/>
                    <a:pt x="1824" y="118"/>
                    <a:pt x="1831" y="116"/>
                  </a:cubicBezTo>
                  <a:cubicBezTo>
                    <a:pt x="1832" y="109"/>
                    <a:pt x="1840" y="103"/>
                    <a:pt x="1845" y="99"/>
                  </a:cubicBezTo>
                  <a:cubicBezTo>
                    <a:pt x="1834" y="91"/>
                    <a:pt x="1823" y="81"/>
                    <a:pt x="1814" y="71"/>
                  </a:cubicBezTo>
                  <a:cubicBezTo>
                    <a:pt x="1800" y="59"/>
                    <a:pt x="1791" y="44"/>
                    <a:pt x="1782" y="27"/>
                  </a:cubicBezTo>
                  <a:cubicBezTo>
                    <a:pt x="1780" y="22"/>
                    <a:pt x="1780" y="16"/>
                    <a:pt x="1777" y="12"/>
                  </a:cubicBezTo>
                  <a:close/>
                  <a:moveTo>
                    <a:pt x="1804" y="28"/>
                  </a:moveTo>
                  <a:cubicBezTo>
                    <a:pt x="1800" y="22"/>
                    <a:pt x="1800" y="10"/>
                    <a:pt x="1790" y="12"/>
                  </a:cubicBezTo>
                  <a:cubicBezTo>
                    <a:pt x="1788" y="13"/>
                    <a:pt x="1784" y="11"/>
                    <a:pt x="1784" y="13"/>
                  </a:cubicBezTo>
                  <a:cubicBezTo>
                    <a:pt x="1789" y="29"/>
                    <a:pt x="1797" y="42"/>
                    <a:pt x="1805" y="56"/>
                  </a:cubicBezTo>
                  <a:cubicBezTo>
                    <a:pt x="1818" y="69"/>
                    <a:pt x="1833" y="86"/>
                    <a:pt x="1849" y="94"/>
                  </a:cubicBezTo>
                  <a:cubicBezTo>
                    <a:pt x="1855" y="100"/>
                    <a:pt x="1865" y="96"/>
                    <a:pt x="1873" y="99"/>
                  </a:cubicBezTo>
                  <a:cubicBezTo>
                    <a:pt x="1881" y="99"/>
                    <a:pt x="1887" y="104"/>
                    <a:pt x="1895" y="102"/>
                  </a:cubicBezTo>
                  <a:cubicBezTo>
                    <a:pt x="1901" y="100"/>
                    <a:pt x="1909" y="100"/>
                    <a:pt x="1910" y="94"/>
                  </a:cubicBezTo>
                  <a:cubicBezTo>
                    <a:pt x="1903" y="95"/>
                    <a:pt x="1896" y="91"/>
                    <a:pt x="1890" y="89"/>
                  </a:cubicBezTo>
                  <a:cubicBezTo>
                    <a:pt x="1883" y="94"/>
                    <a:pt x="1874" y="95"/>
                    <a:pt x="1866" y="95"/>
                  </a:cubicBezTo>
                  <a:cubicBezTo>
                    <a:pt x="1857" y="92"/>
                    <a:pt x="1851" y="84"/>
                    <a:pt x="1850" y="76"/>
                  </a:cubicBezTo>
                  <a:cubicBezTo>
                    <a:pt x="1847" y="74"/>
                    <a:pt x="1844" y="71"/>
                    <a:pt x="1841" y="68"/>
                  </a:cubicBezTo>
                  <a:cubicBezTo>
                    <a:pt x="1827" y="56"/>
                    <a:pt x="1815" y="42"/>
                    <a:pt x="1804" y="28"/>
                  </a:cubicBezTo>
                  <a:close/>
                  <a:moveTo>
                    <a:pt x="1813" y="21"/>
                  </a:moveTo>
                  <a:cubicBezTo>
                    <a:pt x="1809" y="19"/>
                    <a:pt x="1812" y="10"/>
                    <a:pt x="1804" y="12"/>
                  </a:cubicBezTo>
                  <a:cubicBezTo>
                    <a:pt x="1803" y="12"/>
                    <a:pt x="1803" y="13"/>
                    <a:pt x="1803" y="14"/>
                  </a:cubicBezTo>
                  <a:cubicBezTo>
                    <a:pt x="1814" y="32"/>
                    <a:pt x="1814" y="32"/>
                    <a:pt x="1814" y="32"/>
                  </a:cubicBezTo>
                  <a:cubicBezTo>
                    <a:pt x="1817" y="40"/>
                    <a:pt x="1826" y="44"/>
                    <a:pt x="1830" y="51"/>
                  </a:cubicBezTo>
                  <a:cubicBezTo>
                    <a:pt x="1836" y="56"/>
                    <a:pt x="1842" y="64"/>
                    <a:pt x="1850" y="67"/>
                  </a:cubicBezTo>
                  <a:cubicBezTo>
                    <a:pt x="1851" y="63"/>
                    <a:pt x="1852" y="60"/>
                    <a:pt x="1853" y="56"/>
                  </a:cubicBezTo>
                  <a:cubicBezTo>
                    <a:pt x="1837" y="47"/>
                    <a:pt x="1827" y="34"/>
                    <a:pt x="1813" y="21"/>
                  </a:cubicBezTo>
                  <a:close/>
                  <a:moveTo>
                    <a:pt x="1829" y="12"/>
                  </a:moveTo>
                  <a:cubicBezTo>
                    <a:pt x="1824" y="13"/>
                    <a:pt x="1819" y="10"/>
                    <a:pt x="1815" y="13"/>
                  </a:cubicBezTo>
                  <a:cubicBezTo>
                    <a:pt x="1818" y="22"/>
                    <a:pt x="1828" y="27"/>
                    <a:pt x="1833" y="34"/>
                  </a:cubicBezTo>
                  <a:cubicBezTo>
                    <a:pt x="1840" y="40"/>
                    <a:pt x="1847" y="47"/>
                    <a:pt x="1856" y="51"/>
                  </a:cubicBezTo>
                  <a:cubicBezTo>
                    <a:pt x="1857" y="49"/>
                    <a:pt x="1860" y="48"/>
                    <a:pt x="1859" y="46"/>
                  </a:cubicBezTo>
                  <a:cubicBezTo>
                    <a:pt x="1846" y="38"/>
                    <a:pt x="1838" y="24"/>
                    <a:pt x="1829" y="12"/>
                  </a:cubicBezTo>
                  <a:close/>
                  <a:moveTo>
                    <a:pt x="1856" y="22"/>
                  </a:moveTo>
                  <a:cubicBezTo>
                    <a:pt x="1852" y="18"/>
                    <a:pt x="1852" y="9"/>
                    <a:pt x="1843" y="12"/>
                  </a:cubicBezTo>
                  <a:cubicBezTo>
                    <a:pt x="1841" y="13"/>
                    <a:pt x="1836" y="11"/>
                    <a:pt x="1837" y="15"/>
                  </a:cubicBezTo>
                  <a:cubicBezTo>
                    <a:pt x="1845" y="24"/>
                    <a:pt x="1851" y="37"/>
                    <a:pt x="1864" y="42"/>
                  </a:cubicBezTo>
                  <a:cubicBezTo>
                    <a:pt x="1867" y="40"/>
                    <a:pt x="1870" y="40"/>
                    <a:pt x="1871" y="36"/>
                  </a:cubicBezTo>
                  <a:cubicBezTo>
                    <a:pt x="1866" y="32"/>
                    <a:pt x="1861" y="28"/>
                    <a:pt x="1856" y="22"/>
                  </a:cubicBezTo>
                  <a:close/>
                  <a:moveTo>
                    <a:pt x="1882" y="13"/>
                  </a:moveTo>
                  <a:cubicBezTo>
                    <a:pt x="1860" y="12"/>
                    <a:pt x="1860" y="12"/>
                    <a:pt x="1860" y="12"/>
                  </a:cubicBezTo>
                  <a:cubicBezTo>
                    <a:pt x="1858" y="14"/>
                    <a:pt x="1858" y="14"/>
                    <a:pt x="1858" y="14"/>
                  </a:cubicBezTo>
                  <a:cubicBezTo>
                    <a:pt x="1860" y="21"/>
                    <a:pt x="1868" y="28"/>
                    <a:pt x="1875" y="32"/>
                  </a:cubicBezTo>
                  <a:cubicBezTo>
                    <a:pt x="1877" y="35"/>
                    <a:pt x="1881" y="30"/>
                    <a:pt x="1883" y="34"/>
                  </a:cubicBezTo>
                  <a:cubicBezTo>
                    <a:pt x="1899" y="30"/>
                    <a:pt x="1913" y="36"/>
                    <a:pt x="1926" y="42"/>
                  </a:cubicBezTo>
                  <a:cubicBezTo>
                    <a:pt x="1938" y="41"/>
                    <a:pt x="1948" y="33"/>
                    <a:pt x="1957" y="25"/>
                  </a:cubicBezTo>
                  <a:cubicBezTo>
                    <a:pt x="1960" y="20"/>
                    <a:pt x="1969" y="20"/>
                    <a:pt x="1968" y="13"/>
                  </a:cubicBezTo>
                  <a:cubicBezTo>
                    <a:pt x="1949" y="13"/>
                    <a:pt x="1949" y="13"/>
                    <a:pt x="1949" y="13"/>
                  </a:cubicBezTo>
                  <a:cubicBezTo>
                    <a:pt x="1939" y="25"/>
                    <a:pt x="1923" y="30"/>
                    <a:pt x="1908" y="28"/>
                  </a:cubicBezTo>
                  <a:cubicBezTo>
                    <a:pt x="1897" y="26"/>
                    <a:pt x="1890" y="19"/>
                    <a:pt x="1882" y="13"/>
                  </a:cubicBezTo>
                  <a:close/>
                  <a:moveTo>
                    <a:pt x="1940" y="14"/>
                  </a:moveTo>
                  <a:cubicBezTo>
                    <a:pt x="1930" y="11"/>
                    <a:pt x="1921" y="13"/>
                    <a:pt x="1911" y="12"/>
                  </a:cubicBezTo>
                  <a:cubicBezTo>
                    <a:pt x="1904" y="14"/>
                    <a:pt x="1897" y="11"/>
                    <a:pt x="1892" y="13"/>
                  </a:cubicBezTo>
                  <a:cubicBezTo>
                    <a:pt x="1895" y="18"/>
                    <a:pt x="1902" y="21"/>
                    <a:pt x="1908" y="23"/>
                  </a:cubicBezTo>
                  <a:cubicBezTo>
                    <a:pt x="1920" y="25"/>
                    <a:pt x="1933" y="23"/>
                    <a:pt x="1940" y="14"/>
                  </a:cubicBezTo>
                  <a:close/>
                  <a:moveTo>
                    <a:pt x="1162" y="25"/>
                  </a:moveTo>
                  <a:cubicBezTo>
                    <a:pt x="1149" y="25"/>
                    <a:pt x="1140" y="18"/>
                    <a:pt x="1128" y="14"/>
                  </a:cubicBezTo>
                  <a:cubicBezTo>
                    <a:pt x="1127" y="17"/>
                    <a:pt x="1124" y="19"/>
                    <a:pt x="1125" y="22"/>
                  </a:cubicBezTo>
                  <a:cubicBezTo>
                    <a:pt x="1130" y="27"/>
                    <a:pt x="1136" y="28"/>
                    <a:pt x="1142" y="31"/>
                  </a:cubicBezTo>
                  <a:cubicBezTo>
                    <a:pt x="1147" y="38"/>
                    <a:pt x="1157" y="39"/>
                    <a:pt x="1165" y="38"/>
                  </a:cubicBezTo>
                  <a:cubicBezTo>
                    <a:pt x="1166" y="34"/>
                    <a:pt x="1167" y="28"/>
                    <a:pt x="1162" y="25"/>
                  </a:cubicBezTo>
                  <a:close/>
                  <a:moveTo>
                    <a:pt x="690" y="26"/>
                  </a:moveTo>
                  <a:cubicBezTo>
                    <a:pt x="686" y="21"/>
                    <a:pt x="678" y="24"/>
                    <a:pt x="672" y="22"/>
                  </a:cubicBezTo>
                  <a:cubicBezTo>
                    <a:pt x="670" y="23"/>
                    <a:pt x="668" y="26"/>
                    <a:pt x="669" y="28"/>
                  </a:cubicBezTo>
                  <a:cubicBezTo>
                    <a:pt x="674" y="33"/>
                    <a:pt x="681" y="33"/>
                    <a:pt x="687" y="34"/>
                  </a:cubicBezTo>
                  <a:cubicBezTo>
                    <a:pt x="690" y="33"/>
                    <a:pt x="690" y="29"/>
                    <a:pt x="690" y="26"/>
                  </a:cubicBezTo>
                  <a:close/>
                  <a:moveTo>
                    <a:pt x="184" y="34"/>
                  </a:moveTo>
                  <a:cubicBezTo>
                    <a:pt x="181" y="30"/>
                    <a:pt x="177" y="28"/>
                    <a:pt x="173" y="27"/>
                  </a:cubicBezTo>
                  <a:cubicBezTo>
                    <a:pt x="170" y="28"/>
                    <a:pt x="170" y="31"/>
                    <a:pt x="169" y="33"/>
                  </a:cubicBezTo>
                  <a:cubicBezTo>
                    <a:pt x="168" y="34"/>
                    <a:pt x="166" y="38"/>
                    <a:pt x="169" y="38"/>
                  </a:cubicBezTo>
                  <a:cubicBezTo>
                    <a:pt x="174" y="37"/>
                    <a:pt x="178" y="35"/>
                    <a:pt x="184" y="34"/>
                  </a:cubicBezTo>
                  <a:close/>
                  <a:moveTo>
                    <a:pt x="1122" y="29"/>
                  </a:moveTo>
                  <a:cubicBezTo>
                    <a:pt x="1120" y="29"/>
                    <a:pt x="1119" y="32"/>
                    <a:pt x="1118" y="34"/>
                  </a:cubicBezTo>
                  <a:cubicBezTo>
                    <a:pt x="1118" y="34"/>
                    <a:pt x="1120" y="34"/>
                    <a:pt x="1120" y="34"/>
                  </a:cubicBezTo>
                  <a:cubicBezTo>
                    <a:pt x="1121" y="32"/>
                    <a:pt x="1123" y="31"/>
                    <a:pt x="1122" y="29"/>
                  </a:cubicBezTo>
                  <a:close/>
                  <a:moveTo>
                    <a:pt x="1005" y="44"/>
                  </a:moveTo>
                  <a:cubicBezTo>
                    <a:pt x="1002" y="39"/>
                    <a:pt x="998" y="33"/>
                    <a:pt x="992" y="31"/>
                  </a:cubicBezTo>
                  <a:cubicBezTo>
                    <a:pt x="984" y="31"/>
                    <a:pt x="976" y="28"/>
                    <a:pt x="967" y="30"/>
                  </a:cubicBezTo>
                  <a:cubicBezTo>
                    <a:pt x="956" y="34"/>
                    <a:pt x="943" y="39"/>
                    <a:pt x="940" y="53"/>
                  </a:cubicBezTo>
                  <a:cubicBezTo>
                    <a:pt x="940" y="58"/>
                    <a:pt x="939" y="65"/>
                    <a:pt x="944" y="69"/>
                  </a:cubicBezTo>
                  <a:cubicBezTo>
                    <a:pt x="946" y="72"/>
                    <a:pt x="950" y="74"/>
                    <a:pt x="954" y="73"/>
                  </a:cubicBezTo>
                  <a:cubicBezTo>
                    <a:pt x="965" y="69"/>
                    <a:pt x="958" y="58"/>
                    <a:pt x="965" y="52"/>
                  </a:cubicBezTo>
                  <a:cubicBezTo>
                    <a:pt x="970" y="51"/>
                    <a:pt x="974" y="49"/>
                    <a:pt x="978" y="51"/>
                  </a:cubicBezTo>
                  <a:cubicBezTo>
                    <a:pt x="985" y="53"/>
                    <a:pt x="988" y="59"/>
                    <a:pt x="990" y="64"/>
                  </a:cubicBezTo>
                  <a:cubicBezTo>
                    <a:pt x="993" y="75"/>
                    <a:pt x="988" y="84"/>
                    <a:pt x="981" y="91"/>
                  </a:cubicBezTo>
                  <a:cubicBezTo>
                    <a:pt x="972" y="100"/>
                    <a:pt x="960" y="110"/>
                    <a:pt x="946" y="106"/>
                  </a:cubicBezTo>
                  <a:cubicBezTo>
                    <a:pt x="933" y="102"/>
                    <a:pt x="915" y="96"/>
                    <a:pt x="905" y="109"/>
                  </a:cubicBezTo>
                  <a:cubicBezTo>
                    <a:pt x="899" y="114"/>
                    <a:pt x="898" y="121"/>
                    <a:pt x="899" y="128"/>
                  </a:cubicBezTo>
                  <a:cubicBezTo>
                    <a:pt x="901" y="132"/>
                    <a:pt x="903" y="138"/>
                    <a:pt x="909" y="139"/>
                  </a:cubicBezTo>
                  <a:cubicBezTo>
                    <a:pt x="913" y="141"/>
                    <a:pt x="917" y="140"/>
                    <a:pt x="919" y="136"/>
                  </a:cubicBezTo>
                  <a:cubicBezTo>
                    <a:pt x="921" y="133"/>
                    <a:pt x="922" y="129"/>
                    <a:pt x="921" y="126"/>
                  </a:cubicBezTo>
                  <a:cubicBezTo>
                    <a:pt x="916" y="122"/>
                    <a:pt x="921" y="116"/>
                    <a:pt x="922" y="112"/>
                  </a:cubicBezTo>
                  <a:cubicBezTo>
                    <a:pt x="927" y="109"/>
                    <a:pt x="935" y="110"/>
                    <a:pt x="941" y="110"/>
                  </a:cubicBezTo>
                  <a:cubicBezTo>
                    <a:pt x="949" y="115"/>
                    <a:pt x="955" y="125"/>
                    <a:pt x="953" y="135"/>
                  </a:cubicBezTo>
                  <a:cubicBezTo>
                    <a:pt x="952" y="144"/>
                    <a:pt x="944" y="151"/>
                    <a:pt x="939" y="158"/>
                  </a:cubicBezTo>
                  <a:cubicBezTo>
                    <a:pt x="939" y="158"/>
                    <a:pt x="939" y="158"/>
                    <a:pt x="939" y="158"/>
                  </a:cubicBezTo>
                  <a:cubicBezTo>
                    <a:pt x="977" y="159"/>
                    <a:pt x="1015" y="159"/>
                    <a:pt x="1053" y="159"/>
                  </a:cubicBezTo>
                  <a:cubicBezTo>
                    <a:pt x="1056" y="160"/>
                    <a:pt x="1056" y="156"/>
                    <a:pt x="1057" y="154"/>
                  </a:cubicBezTo>
                  <a:cubicBezTo>
                    <a:pt x="1073" y="150"/>
                    <a:pt x="1078" y="133"/>
                    <a:pt x="1083" y="120"/>
                  </a:cubicBezTo>
                  <a:cubicBezTo>
                    <a:pt x="1086" y="106"/>
                    <a:pt x="1083" y="90"/>
                    <a:pt x="1071" y="81"/>
                  </a:cubicBezTo>
                  <a:cubicBezTo>
                    <a:pt x="1063" y="78"/>
                    <a:pt x="1052" y="75"/>
                    <a:pt x="1044" y="80"/>
                  </a:cubicBezTo>
                  <a:cubicBezTo>
                    <a:pt x="1035" y="85"/>
                    <a:pt x="1033" y="95"/>
                    <a:pt x="1033" y="104"/>
                  </a:cubicBezTo>
                  <a:cubicBezTo>
                    <a:pt x="1039" y="116"/>
                    <a:pt x="1052" y="100"/>
                    <a:pt x="1057" y="111"/>
                  </a:cubicBezTo>
                  <a:cubicBezTo>
                    <a:pt x="1053" y="122"/>
                    <a:pt x="1041" y="129"/>
                    <a:pt x="1030" y="129"/>
                  </a:cubicBezTo>
                  <a:cubicBezTo>
                    <a:pt x="1022" y="133"/>
                    <a:pt x="1015" y="129"/>
                    <a:pt x="1008" y="126"/>
                  </a:cubicBezTo>
                  <a:cubicBezTo>
                    <a:pt x="1000" y="119"/>
                    <a:pt x="996" y="110"/>
                    <a:pt x="998" y="100"/>
                  </a:cubicBezTo>
                  <a:cubicBezTo>
                    <a:pt x="1004" y="87"/>
                    <a:pt x="1010" y="72"/>
                    <a:pt x="1008" y="56"/>
                  </a:cubicBezTo>
                  <a:cubicBezTo>
                    <a:pt x="1006" y="53"/>
                    <a:pt x="1009" y="47"/>
                    <a:pt x="1005" y="44"/>
                  </a:cubicBezTo>
                  <a:close/>
                  <a:moveTo>
                    <a:pt x="538" y="50"/>
                  </a:moveTo>
                  <a:cubicBezTo>
                    <a:pt x="526" y="36"/>
                    <a:pt x="526" y="36"/>
                    <a:pt x="526" y="36"/>
                  </a:cubicBezTo>
                  <a:cubicBezTo>
                    <a:pt x="514" y="30"/>
                    <a:pt x="499" y="31"/>
                    <a:pt x="488" y="38"/>
                  </a:cubicBezTo>
                  <a:cubicBezTo>
                    <a:pt x="481" y="43"/>
                    <a:pt x="472" y="50"/>
                    <a:pt x="474" y="60"/>
                  </a:cubicBezTo>
                  <a:cubicBezTo>
                    <a:pt x="475" y="65"/>
                    <a:pt x="478" y="70"/>
                    <a:pt x="483" y="73"/>
                  </a:cubicBezTo>
                  <a:cubicBezTo>
                    <a:pt x="486" y="73"/>
                    <a:pt x="489" y="75"/>
                    <a:pt x="492" y="73"/>
                  </a:cubicBezTo>
                  <a:cubicBezTo>
                    <a:pt x="496" y="68"/>
                    <a:pt x="501" y="63"/>
                    <a:pt x="499" y="56"/>
                  </a:cubicBezTo>
                  <a:cubicBezTo>
                    <a:pt x="500" y="53"/>
                    <a:pt x="504" y="52"/>
                    <a:pt x="507" y="52"/>
                  </a:cubicBezTo>
                  <a:cubicBezTo>
                    <a:pt x="512" y="54"/>
                    <a:pt x="519" y="55"/>
                    <a:pt x="522" y="61"/>
                  </a:cubicBezTo>
                  <a:cubicBezTo>
                    <a:pt x="525" y="70"/>
                    <a:pt x="521" y="78"/>
                    <a:pt x="516" y="85"/>
                  </a:cubicBezTo>
                  <a:cubicBezTo>
                    <a:pt x="509" y="97"/>
                    <a:pt x="497" y="107"/>
                    <a:pt x="482" y="107"/>
                  </a:cubicBezTo>
                  <a:cubicBezTo>
                    <a:pt x="463" y="103"/>
                    <a:pt x="463" y="103"/>
                    <a:pt x="463" y="103"/>
                  </a:cubicBezTo>
                  <a:cubicBezTo>
                    <a:pt x="454" y="105"/>
                    <a:pt x="445" y="106"/>
                    <a:pt x="439" y="113"/>
                  </a:cubicBezTo>
                  <a:cubicBezTo>
                    <a:pt x="433" y="118"/>
                    <a:pt x="434" y="128"/>
                    <a:pt x="437" y="135"/>
                  </a:cubicBezTo>
                  <a:cubicBezTo>
                    <a:pt x="440" y="139"/>
                    <a:pt x="444" y="139"/>
                    <a:pt x="449" y="139"/>
                  </a:cubicBezTo>
                  <a:cubicBezTo>
                    <a:pt x="462" y="139"/>
                    <a:pt x="455" y="123"/>
                    <a:pt x="463" y="117"/>
                  </a:cubicBezTo>
                  <a:cubicBezTo>
                    <a:pt x="467" y="115"/>
                    <a:pt x="472" y="115"/>
                    <a:pt x="477" y="116"/>
                  </a:cubicBezTo>
                  <a:cubicBezTo>
                    <a:pt x="481" y="118"/>
                    <a:pt x="486" y="122"/>
                    <a:pt x="487" y="127"/>
                  </a:cubicBezTo>
                  <a:cubicBezTo>
                    <a:pt x="491" y="135"/>
                    <a:pt x="489" y="145"/>
                    <a:pt x="484" y="152"/>
                  </a:cubicBezTo>
                  <a:cubicBezTo>
                    <a:pt x="482" y="156"/>
                    <a:pt x="478" y="155"/>
                    <a:pt x="477" y="159"/>
                  </a:cubicBezTo>
                  <a:cubicBezTo>
                    <a:pt x="490" y="160"/>
                    <a:pt x="506" y="159"/>
                    <a:pt x="520" y="160"/>
                  </a:cubicBezTo>
                  <a:cubicBezTo>
                    <a:pt x="612" y="159"/>
                    <a:pt x="612" y="159"/>
                    <a:pt x="612" y="159"/>
                  </a:cubicBezTo>
                  <a:cubicBezTo>
                    <a:pt x="621" y="154"/>
                    <a:pt x="621" y="154"/>
                    <a:pt x="621" y="154"/>
                  </a:cubicBezTo>
                  <a:cubicBezTo>
                    <a:pt x="633" y="140"/>
                    <a:pt x="632" y="121"/>
                    <a:pt x="636" y="104"/>
                  </a:cubicBezTo>
                  <a:cubicBezTo>
                    <a:pt x="634" y="102"/>
                    <a:pt x="633" y="100"/>
                    <a:pt x="633" y="99"/>
                  </a:cubicBezTo>
                  <a:cubicBezTo>
                    <a:pt x="626" y="92"/>
                    <a:pt x="623" y="81"/>
                    <a:pt x="613" y="78"/>
                  </a:cubicBezTo>
                  <a:cubicBezTo>
                    <a:pt x="605" y="76"/>
                    <a:pt x="597" y="78"/>
                    <a:pt x="590" y="81"/>
                  </a:cubicBezTo>
                  <a:cubicBezTo>
                    <a:pt x="585" y="84"/>
                    <a:pt x="579" y="89"/>
                    <a:pt x="578" y="96"/>
                  </a:cubicBezTo>
                  <a:cubicBezTo>
                    <a:pt x="578" y="101"/>
                    <a:pt x="581" y="106"/>
                    <a:pt x="584" y="110"/>
                  </a:cubicBezTo>
                  <a:cubicBezTo>
                    <a:pt x="590" y="115"/>
                    <a:pt x="600" y="105"/>
                    <a:pt x="604" y="116"/>
                  </a:cubicBezTo>
                  <a:cubicBezTo>
                    <a:pt x="603" y="119"/>
                    <a:pt x="600" y="122"/>
                    <a:pt x="598" y="123"/>
                  </a:cubicBezTo>
                  <a:cubicBezTo>
                    <a:pt x="596" y="127"/>
                    <a:pt x="590" y="126"/>
                    <a:pt x="588" y="130"/>
                  </a:cubicBezTo>
                  <a:cubicBezTo>
                    <a:pt x="576" y="133"/>
                    <a:pt x="565" y="139"/>
                    <a:pt x="552" y="134"/>
                  </a:cubicBezTo>
                  <a:cubicBezTo>
                    <a:pt x="540" y="126"/>
                    <a:pt x="534" y="111"/>
                    <a:pt x="535" y="97"/>
                  </a:cubicBezTo>
                  <a:cubicBezTo>
                    <a:pt x="539" y="82"/>
                    <a:pt x="542" y="65"/>
                    <a:pt x="538" y="50"/>
                  </a:cubicBezTo>
                  <a:close/>
                  <a:moveTo>
                    <a:pt x="1259" y="36"/>
                  </a:moveTo>
                  <a:cubicBezTo>
                    <a:pt x="1258" y="34"/>
                    <a:pt x="1258" y="34"/>
                    <a:pt x="1258" y="34"/>
                  </a:cubicBezTo>
                  <a:cubicBezTo>
                    <a:pt x="1246" y="31"/>
                    <a:pt x="1232" y="32"/>
                    <a:pt x="1223" y="39"/>
                  </a:cubicBezTo>
                  <a:cubicBezTo>
                    <a:pt x="1220" y="43"/>
                    <a:pt x="1216" y="47"/>
                    <a:pt x="1217" y="51"/>
                  </a:cubicBezTo>
                  <a:cubicBezTo>
                    <a:pt x="1222" y="51"/>
                    <a:pt x="1227" y="50"/>
                    <a:pt x="1232" y="49"/>
                  </a:cubicBezTo>
                  <a:cubicBezTo>
                    <a:pt x="1243" y="48"/>
                    <a:pt x="1251" y="41"/>
                    <a:pt x="1259" y="36"/>
                  </a:cubicBezTo>
                  <a:close/>
                  <a:moveTo>
                    <a:pt x="773" y="34"/>
                  </a:moveTo>
                  <a:cubicBezTo>
                    <a:pt x="770" y="34"/>
                    <a:pt x="770" y="34"/>
                    <a:pt x="770" y="34"/>
                  </a:cubicBezTo>
                  <a:cubicBezTo>
                    <a:pt x="766" y="36"/>
                    <a:pt x="761" y="35"/>
                    <a:pt x="757" y="38"/>
                  </a:cubicBezTo>
                  <a:cubicBezTo>
                    <a:pt x="754" y="41"/>
                    <a:pt x="749" y="44"/>
                    <a:pt x="750" y="49"/>
                  </a:cubicBezTo>
                  <a:cubicBezTo>
                    <a:pt x="756" y="48"/>
                    <a:pt x="760" y="44"/>
                    <a:pt x="765" y="42"/>
                  </a:cubicBezTo>
                  <a:cubicBezTo>
                    <a:pt x="768" y="40"/>
                    <a:pt x="772" y="37"/>
                    <a:pt x="773" y="34"/>
                  </a:cubicBezTo>
                  <a:close/>
                  <a:moveTo>
                    <a:pt x="316" y="36"/>
                  </a:moveTo>
                  <a:cubicBezTo>
                    <a:pt x="314" y="34"/>
                    <a:pt x="311" y="35"/>
                    <a:pt x="309" y="34"/>
                  </a:cubicBezTo>
                  <a:cubicBezTo>
                    <a:pt x="301" y="37"/>
                    <a:pt x="290" y="34"/>
                    <a:pt x="283" y="40"/>
                  </a:cubicBezTo>
                  <a:cubicBezTo>
                    <a:pt x="280" y="42"/>
                    <a:pt x="275" y="47"/>
                    <a:pt x="274" y="51"/>
                  </a:cubicBezTo>
                  <a:cubicBezTo>
                    <a:pt x="283" y="49"/>
                    <a:pt x="294" y="47"/>
                    <a:pt x="302" y="43"/>
                  </a:cubicBezTo>
                  <a:cubicBezTo>
                    <a:pt x="307" y="41"/>
                    <a:pt x="312" y="40"/>
                    <a:pt x="316" y="36"/>
                  </a:cubicBezTo>
                  <a:close/>
                  <a:moveTo>
                    <a:pt x="794" y="45"/>
                  </a:moveTo>
                  <a:cubicBezTo>
                    <a:pt x="794" y="40"/>
                    <a:pt x="789" y="35"/>
                    <a:pt x="783" y="35"/>
                  </a:cubicBezTo>
                  <a:cubicBezTo>
                    <a:pt x="773" y="43"/>
                    <a:pt x="762" y="51"/>
                    <a:pt x="751" y="57"/>
                  </a:cubicBezTo>
                  <a:cubicBezTo>
                    <a:pt x="751" y="59"/>
                    <a:pt x="751" y="59"/>
                    <a:pt x="751" y="59"/>
                  </a:cubicBezTo>
                  <a:cubicBezTo>
                    <a:pt x="751" y="62"/>
                    <a:pt x="751" y="67"/>
                    <a:pt x="755" y="68"/>
                  </a:cubicBezTo>
                  <a:cubicBezTo>
                    <a:pt x="765" y="65"/>
                    <a:pt x="771" y="57"/>
                    <a:pt x="778" y="49"/>
                  </a:cubicBezTo>
                  <a:cubicBezTo>
                    <a:pt x="783" y="48"/>
                    <a:pt x="788" y="46"/>
                    <a:pt x="793" y="48"/>
                  </a:cubicBezTo>
                  <a:cubicBezTo>
                    <a:pt x="794" y="48"/>
                    <a:pt x="794" y="46"/>
                    <a:pt x="794" y="45"/>
                  </a:cubicBezTo>
                  <a:close/>
                  <a:moveTo>
                    <a:pt x="685" y="40"/>
                  </a:moveTo>
                  <a:cubicBezTo>
                    <a:pt x="682" y="38"/>
                    <a:pt x="679" y="38"/>
                    <a:pt x="676" y="38"/>
                  </a:cubicBezTo>
                  <a:cubicBezTo>
                    <a:pt x="673" y="40"/>
                    <a:pt x="672" y="43"/>
                    <a:pt x="673" y="47"/>
                  </a:cubicBezTo>
                  <a:cubicBezTo>
                    <a:pt x="676" y="47"/>
                    <a:pt x="676" y="47"/>
                    <a:pt x="676" y="47"/>
                  </a:cubicBezTo>
                  <a:cubicBezTo>
                    <a:pt x="680" y="46"/>
                    <a:pt x="683" y="42"/>
                    <a:pt x="685" y="40"/>
                  </a:cubicBezTo>
                  <a:close/>
                  <a:moveTo>
                    <a:pt x="211" y="44"/>
                  </a:moveTo>
                  <a:cubicBezTo>
                    <a:pt x="200" y="40"/>
                    <a:pt x="200" y="40"/>
                    <a:pt x="200" y="40"/>
                  </a:cubicBezTo>
                  <a:cubicBezTo>
                    <a:pt x="199" y="40"/>
                    <a:pt x="198" y="40"/>
                    <a:pt x="198" y="41"/>
                  </a:cubicBezTo>
                  <a:cubicBezTo>
                    <a:pt x="201" y="45"/>
                    <a:pt x="200" y="50"/>
                    <a:pt x="201" y="54"/>
                  </a:cubicBezTo>
                  <a:cubicBezTo>
                    <a:pt x="204" y="54"/>
                    <a:pt x="206" y="52"/>
                    <a:pt x="208" y="50"/>
                  </a:cubicBezTo>
                  <a:cubicBezTo>
                    <a:pt x="209" y="48"/>
                    <a:pt x="213" y="47"/>
                    <a:pt x="211" y="44"/>
                  </a:cubicBezTo>
                  <a:close/>
                  <a:moveTo>
                    <a:pt x="324" y="42"/>
                  </a:moveTo>
                  <a:cubicBezTo>
                    <a:pt x="323" y="41"/>
                    <a:pt x="322" y="40"/>
                    <a:pt x="321" y="40"/>
                  </a:cubicBezTo>
                  <a:cubicBezTo>
                    <a:pt x="312" y="46"/>
                    <a:pt x="302" y="49"/>
                    <a:pt x="293" y="52"/>
                  </a:cubicBezTo>
                  <a:cubicBezTo>
                    <a:pt x="287" y="54"/>
                    <a:pt x="281" y="56"/>
                    <a:pt x="275" y="58"/>
                  </a:cubicBezTo>
                  <a:cubicBezTo>
                    <a:pt x="280" y="61"/>
                    <a:pt x="281" y="69"/>
                    <a:pt x="288" y="67"/>
                  </a:cubicBezTo>
                  <a:cubicBezTo>
                    <a:pt x="298" y="64"/>
                    <a:pt x="309" y="61"/>
                    <a:pt x="314" y="50"/>
                  </a:cubicBezTo>
                  <a:cubicBezTo>
                    <a:pt x="317" y="47"/>
                    <a:pt x="323" y="47"/>
                    <a:pt x="324" y="42"/>
                  </a:cubicBezTo>
                  <a:close/>
                  <a:moveTo>
                    <a:pt x="1712" y="44"/>
                  </a:moveTo>
                  <a:cubicBezTo>
                    <a:pt x="1712" y="41"/>
                    <a:pt x="1712" y="41"/>
                    <a:pt x="1712" y="41"/>
                  </a:cubicBezTo>
                  <a:cubicBezTo>
                    <a:pt x="1708" y="40"/>
                    <a:pt x="1708" y="40"/>
                    <a:pt x="1708" y="40"/>
                  </a:cubicBezTo>
                  <a:cubicBezTo>
                    <a:pt x="1697" y="44"/>
                    <a:pt x="1684" y="47"/>
                    <a:pt x="1678" y="58"/>
                  </a:cubicBezTo>
                  <a:cubicBezTo>
                    <a:pt x="1678" y="60"/>
                    <a:pt x="1677" y="63"/>
                    <a:pt x="1679" y="64"/>
                  </a:cubicBezTo>
                  <a:cubicBezTo>
                    <a:pt x="1692" y="61"/>
                    <a:pt x="1701" y="52"/>
                    <a:pt x="1712" y="44"/>
                  </a:cubicBezTo>
                  <a:close/>
                  <a:moveTo>
                    <a:pt x="1730" y="50"/>
                  </a:moveTo>
                  <a:cubicBezTo>
                    <a:pt x="1728" y="44"/>
                    <a:pt x="1728" y="44"/>
                    <a:pt x="1728" y="44"/>
                  </a:cubicBezTo>
                  <a:cubicBezTo>
                    <a:pt x="1726" y="43"/>
                    <a:pt x="1723" y="39"/>
                    <a:pt x="1720" y="41"/>
                  </a:cubicBezTo>
                  <a:cubicBezTo>
                    <a:pt x="1717" y="47"/>
                    <a:pt x="1710" y="51"/>
                    <a:pt x="1705" y="56"/>
                  </a:cubicBezTo>
                  <a:cubicBezTo>
                    <a:pt x="1699" y="60"/>
                    <a:pt x="1694" y="64"/>
                    <a:pt x="1688" y="65"/>
                  </a:cubicBezTo>
                  <a:cubicBezTo>
                    <a:pt x="1686" y="68"/>
                    <a:pt x="1682" y="68"/>
                    <a:pt x="1683" y="71"/>
                  </a:cubicBezTo>
                  <a:cubicBezTo>
                    <a:pt x="1684" y="73"/>
                    <a:pt x="1685" y="74"/>
                    <a:pt x="1687" y="74"/>
                  </a:cubicBezTo>
                  <a:cubicBezTo>
                    <a:pt x="1693" y="70"/>
                    <a:pt x="1701" y="72"/>
                    <a:pt x="1707" y="65"/>
                  </a:cubicBezTo>
                  <a:cubicBezTo>
                    <a:pt x="1714" y="64"/>
                    <a:pt x="1718" y="59"/>
                    <a:pt x="1723" y="54"/>
                  </a:cubicBezTo>
                  <a:cubicBezTo>
                    <a:pt x="1726" y="52"/>
                    <a:pt x="1731" y="54"/>
                    <a:pt x="1730" y="50"/>
                  </a:cubicBezTo>
                  <a:close/>
                  <a:moveTo>
                    <a:pt x="1470" y="49"/>
                  </a:moveTo>
                  <a:cubicBezTo>
                    <a:pt x="1463" y="39"/>
                    <a:pt x="1453" y="44"/>
                    <a:pt x="1444" y="41"/>
                  </a:cubicBezTo>
                  <a:cubicBezTo>
                    <a:pt x="1431" y="41"/>
                    <a:pt x="1418" y="46"/>
                    <a:pt x="1411" y="58"/>
                  </a:cubicBezTo>
                  <a:cubicBezTo>
                    <a:pt x="1409" y="64"/>
                    <a:pt x="1407" y="73"/>
                    <a:pt x="1412" y="78"/>
                  </a:cubicBezTo>
                  <a:cubicBezTo>
                    <a:pt x="1416" y="81"/>
                    <a:pt x="1421" y="83"/>
                    <a:pt x="1425" y="82"/>
                  </a:cubicBezTo>
                  <a:cubicBezTo>
                    <a:pt x="1434" y="78"/>
                    <a:pt x="1431" y="69"/>
                    <a:pt x="1433" y="62"/>
                  </a:cubicBezTo>
                  <a:cubicBezTo>
                    <a:pt x="1435" y="57"/>
                    <a:pt x="1440" y="56"/>
                    <a:pt x="1444" y="54"/>
                  </a:cubicBezTo>
                  <a:cubicBezTo>
                    <a:pt x="1451" y="52"/>
                    <a:pt x="1456" y="60"/>
                    <a:pt x="1460" y="63"/>
                  </a:cubicBezTo>
                  <a:cubicBezTo>
                    <a:pt x="1461" y="69"/>
                    <a:pt x="1462" y="75"/>
                    <a:pt x="1460" y="82"/>
                  </a:cubicBezTo>
                  <a:cubicBezTo>
                    <a:pt x="1454" y="99"/>
                    <a:pt x="1437" y="107"/>
                    <a:pt x="1419" y="106"/>
                  </a:cubicBezTo>
                  <a:cubicBezTo>
                    <a:pt x="1406" y="105"/>
                    <a:pt x="1389" y="99"/>
                    <a:pt x="1380" y="112"/>
                  </a:cubicBezTo>
                  <a:cubicBezTo>
                    <a:pt x="1378" y="117"/>
                    <a:pt x="1376" y="125"/>
                    <a:pt x="1378" y="131"/>
                  </a:cubicBezTo>
                  <a:cubicBezTo>
                    <a:pt x="1380" y="134"/>
                    <a:pt x="1383" y="140"/>
                    <a:pt x="1388" y="139"/>
                  </a:cubicBezTo>
                  <a:cubicBezTo>
                    <a:pt x="1390" y="138"/>
                    <a:pt x="1393" y="137"/>
                    <a:pt x="1394" y="134"/>
                  </a:cubicBezTo>
                  <a:cubicBezTo>
                    <a:pt x="1396" y="131"/>
                    <a:pt x="1393" y="128"/>
                    <a:pt x="1391" y="126"/>
                  </a:cubicBezTo>
                  <a:cubicBezTo>
                    <a:pt x="1389" y="120"/>
                    <a:pt x="1397" y="116"/>
                    <a:pt x="1401" y="113"/>
                  </a:cubicBezTo>
                  <a:cubicBezTo>
                    <a:pt x="1407" y="110"/>
                    <a:pt x="1413" y="113"/>
                    <a:pt x="1418" y="114"/>
                  </a:cubicBezTo>
                  <a:cubicBezTo>
                    <a:pt x="1425" y="118"/>
                    <a:pt x="1425" y="126"/>
                    <a:pt x="1428" y="132"/>
                  </a:cubicBezTo>
                  <a:cubicBezTo>
                    <a:pt x="1430" y="142"/>
                    <a:pt x="1425" y="152"/>
                    <a:pt x="1418" y="158"/>
                  </a:cubicBezTo>
                  <a:cubicBezTo>
                    <a:pt x="1418" y="159"/>
                    <a:pt x="1419" y="159"/>
                    <a:pt x="1420" y="159"/>
                  </a:cubicBezTo>
                  <a:cubicBezTo>
                    <a:pt x="1444" y="158"/>
                    <a:pt x="1467" y="159"/>
                    <a:pt x="1490" y="159"/>
                  </a:cubicBezTo>
                  <a:cubicBezTo>
                    <a:pt x="1507" y="158"/>
                    <a:pt x="1524" y="159"/>
                    <a:pt x="1540" y="158"/>
                  </a:cubicBezTo>
                  <a:cubicBezTo>
                    <a:pt x="1550" y="153"/>
                    <a:pt x="1558" y="143"/>
                    <a:pt x="1562" y="132"/>
                  </a:cubicBezTo>
                  <a:cubicBezTo>
                    <a:pt x="1568" y="116"/>
                    <a:pt x="1564" y="99"/>
                    <a:pt x="1551" y="88"/>
                  </a:cubicBezTo>
                  <a:cubicBezTo>
                    <a:pt x="1542" y="84"/>
                    <a:pt x="1530" y="76"/>
                    <a:pt x="1519" y="83"/>
                  </a:cubicBezTo>
                  <a:cubicBezTo>
                    <a:pt x="1515" y="86"/>
                    <a:pt x="1513" y="90"/>
                    <a:pt x="1512" y="95"/>
                  </a:cubicBezTo>
                  <a:cubicBezTo>
                    <a:pt x="1513" y="102"/>
                    <a:pt x="1520" y="105"/>
                    <a:pt x="1525" y="109"/>
                  </a:cubicBezTo>
                  <a:cubicBezTo>
                    <a:pt x="1527" y="112"/>
                    <a:pt x="1525" y="115"/>
                    <a:pt x="1524" y="118"/>
                  </a:cubicBezTo>
                  <a:cubicBezTo>
                    <a:pt x="1516" y="128"/>
                    <a:pt x="1503" y="133"/>
                    <a:pt x="1490" y="131"/>
                  </a:cubicBezTo>
                  <a:cubicBezTo>
                    <a:pt x="1486" y="129"/>
                    <a:pt x="1482" y="126"/>
                    <a:pt x="1480" y="123"/>
                  </a:cubicBezTo>
                  <a:cubicBezTo>
                    <a:pt x="1474" y="118"/>
                    <a:pt x="1475" y="109"/>
                    <a:pt x="1476" y="103"/>
                  </a:cubicBezTo>
                  <a:cubicBezTo>
                    <a:pt x="1482" y="93"/>
                    <a:pt x="1487" y="79"/>
                    <a:pt x="1481" y="67"/>
                  </a:cubicBezTo>
                  <a:cubicBezTo>
                    <a:pt x="1481" y="60"/>
                    <a:pt x="1475" y="55"/>
                    <a:pt x="1470" y="49"/>
                  </a:cubicBezTo>
                  <a:close/>
                  <a:moveTo>
                    <a:pt x="1113" y="41"/>
                  </a:moveTo>
                  <a:cubicBezTo>
                    <a:pt x="1112" y="43"/>
                    <a:pt x="1109" y="45"/>
                    <a:pt x="1109" y="48"/>
                  </a:cubicBezTo>
                  <a:cubicBezTo>
                    <a:pt x="1109" y="50"/>
                    <a:pt x="1110" y="51"/>
                    <a:pt x="1112" y="52"/>
                  </a:cubicBezTo>
                  <a:cubicBezTo>
                    <a:pt x="1113" y="48"/>
                    <a:pt x="1114" y="45"/>
                    <a:pt x="1113" y="41"/>
                  </a:cubicBezTo>
                  <a:close/>
                  <a:moveTo>
                    <a:pt x="1162" y="44"/>
                  </a:moveTo>
                  <a:cubicBezTo>
                    <a:pt x="1159" y="44"/>
                    <a:pt x="1154" y="41"/>
                    <a:pt x="1150" y="42"/>
                  </a:cubicBezTo>
                  <a:cubicBezTo>
                    <a:pt x="1151" y="47"/>
                    <a:pt x="1148" y="52"/>
                    <a:pt x="1149" y="56"/>
                  </a:cubicBezTo>
                  <a:cubicBezTo>
                    <a:pt x="1155" y="59"/>
                    <a:pt x="1157" y="54"/>
                    <a:pt x="1161" y="51"/>
                  </a:cubicBezTo>
                  <a:cubicBezTo>
                    <a:pt x="1162" y="49"/>
                    <a:pt x="1164" y="47"/>
                    <a:pt x="1162" y="44"/>
                  </a:cubicBezTo>
                  <a:close/>
                  <a:moveTo>
                    <a:pt x="1269" y="48"/>
                  </a:moveTo>
                  <a:cubicBezTo>
                    <a:pt x="1267" y="43"/>
                    <a:pt x="1267" y="43"/>
                    <a:pt x="1267" y="43"/>
                  </a:cubicBezTo>
                  <a:cubicBezTo>
                    <a:pt x="1265" y="41"/>
                    <a:pt x="1263" y="44"/>
                    <a:pt x="1261" y="43"/>
                  </a:cubicBezTo>
                  <a:cubicBezTo>
                    <a:pt x="1248" y="53"/>
                    <a:pt x="1231" y="54"/>
                    <a:pt x="1216" y="58"/>
                  </a:cubicBezTo>
                  <a:cubicBezTo>
                    <a:pt x="1215" y="62"/>
                    <a:pt x="1215" y="67"/>
                    <a:pt x="1219" y="70"/>
                  </a:cubicBezTo>
                  <a:cubicBezTo>
                    <a:pt x="1234" y="69"/>
                    <a:pt x="1247" y="64"/>
                    <a:pt x="1257" y="55"/>
                  </a:cubicBezTo>
                  <a:cubicBezTo>
                    <a:pt x="1261" y="51"/>
                    <a:pt x="1270" y="56"/>
                    <a:pt x="1269" y="48"/>
                  </a:cubicBezTo>
                  <a:close/>
                  <a:moveTo>
                    <a:pt x="162" y="53"/>
                  </a:moveTo>
                  <a:cubicBezTo>
                    <a:pt x="163" y="51"/>
                    <a:pt x="163" y="48"/>
                    <a:pt x="163" y="46"/>
                  </a:cubicBezTo>
                  <a:cubicBezTo>
                    <a:pt x="159" y="51"/>
                    <a:pt x="159" y="51"/>
                    <a:pt x="159" y="51"/>
                  </a:cubicBezTo>
                  <a:cubicBezTo>
                    <a:pt x="160" y="52"/>
                    <a:pt x="160" y="53"/>
                    <a:pt x="162" y="53"/>
                  </a:cubicBezTo>
                  <a:close/>
                  <a:moveTo>
                    <a:pt x="1113" y="62"/>
                  </a:moveTo>
                  <a:cubicBezTo>
                    <a:pt x="1110" y="60"/>
                    <a:pt x="1109" y="55"/>
                    <a:pt x="1105" y="54"/>
                  </a:cubicBezTo>
                  <a:cubicBezTo>
                    <a:pt x="1103" y="55"/>
                    <a:pt x="1102" y="57"/>
                    <a:pt x="1102" y="58"/>
                  </a:cubicBezTo>
                  <a:cubicBezTo>
                    <a:pt x="1105" y="67"/>
                    <a:pt x="1110" y="74"/>
                    <a:pt x="1119" y="79"/>
                  </a:cubicBezTo>
                  <a:cubicBezTo>
                    <a:pt x="1127" y="89"/>
                    <a:pt x="1139" y="94"/>
                    <a:pt x="1149" y="101"/>
                  </a:cubicBezTo>
                  <a:cubicBezTo>
                    <a:pt x="1153" y="103"/>
                    <a:pt x="1155" y="97"/>
                    <a:pt x="1157" y="94"/>
                  </a:cubicBezTo>
                  <a:cubicBezTo>
                    <a:pt x="1158" y="91"/>
                    <a:pt x="1162" y="92"/>
                    <a:pt x="1162" y="89"/>
                  </a:cubicBezTo>
                  <a:cubicBezTo>
                    <a:pt x="1153" y="84"/>
                    <a:pt x="1144" y="82"/>
                    <a:pt x="1134" y="81"/>
                  </a:cubicBezTo>
                  <a:cubicBezTo>
                    <a:pt x="1124" y="78"/>
                    <a:pt x="1120" y="68"/>
                    <a:pt x="1113" y="62"/>
                  </a:cubicBezTo>
                  <a:close/>
                  <a:moveTo>
                    <a:pt x="43" y="61"/>
                  </a:moveTo>
                  <a:cubicBezTo>
                    <a:pt x="40" y="58"/>
                    <a:pt x="36" y="55"/>
                    <a:pt x="32" y="55"/>
                  </a:cubicBezTo>
                  <a:cubicBezTo>
                    <a:pt x="25" y="56"/>
                    <a:pt x="25" y="63"/>
                    <a:pt x="20" y="67"/>
                  </a:cubicBezTo>
                  <a:cubicBezTo>
                    <a:pt x="17" y="71"/>
                    <a:pt x="12" y="70"/>
                    <a:pt x="9" y="68"/>
                  </a:cubicBezTo>
                  <a:cubicBezTo>
                    <a:pt x="7" y="68"/>
                    <a:pt x="6" y="64"/>
                    <a:pt x="4" y="64"/>
                  </a:cubicBezTo>
                  <a:cubicBezTo>
                    <a:pt x="4" y="69"/>
                    <a:pt x="5" y="74"/>
                    <a:pt x="4" y="79"/>
                  </a:cubicBezTo>
                  <a:cubicBezTo>
                    <a:pt x="34" y="80"/>
                    <a:pt x="34" y="80"/>
                    <a:pt x="34" y="80"/>
                  </a:cubicBezTo>
                  <a:cubicBezTo>
                    <a:pt x="34" y="83"/>
                    <a:pt x="33" y="86"/>
                    <a:pt x="31" y="87"/>
                  </a:cubicBezTo>
                  <a:cubicBezTo>
                    <a:pt x="24" y="95"/>
                    <a:pt x="14" y="97"/>
                    <a:pt x="5" y="93"/>
                  </a:cubicBezTo>
                  <a:cubicBezTo>
                    <a:pt x="4" y="93"/>
                    <a:pt x="4" y="93"/>
                    <a:pt x="4" y="93"/>
                  </a:cubicBezTo>
                  <a:cubicBezTo>
                    <a:pt x="0" y="101"/>
                    <a:pt x="9" y="99"/>
                    <a:pt x="13" y="101"/>
                  </a:cubicBezTo>
                  <a:cubicBezTo>
                    <a:pt x="20" y="101"/>
                    <a:pt x="26" y="99"/>
                    <a:pt x="32" y="96"/>
                  </a:cubicBezTo>
                  <a:cubicBezTo>
                    <a:pt x="36" y="93"/>
                    <a:pt x="36" y="87"/>
                    <a:pt x="41" y="86"/>
                  </a:cubicBezTo>
                  <a:cubicBezTo>
                    <a:pt x="45" y="78"/>
                    <a:pt x="48" y="68"/>
                    <a:pt x="43" y="61"/>
                  </a:cubicBezTo>
                  <a:close/>
                  <a:moveTo>
                    <a:pt x="163" y="67"/>
                  </a:moveTo>
                  <a:cubicBezTo>
                    <a:pt x="161" y="63"/>
                    <a:pt x="157" y="62"/>
                    <a:pt x="156" y="58"/>
                  </a:cubicBezTo>
                  <a:cubicBezTo>
                    <a:pt x="155" y="57"/>
                    <a:pt x="153" y="59"/>
                    <a:pt x="152" y="60"/>
                  </a:cubicBezTo>
                  <a:cubicBezTo>
                    <a:pt x="148" y="64"/>
                    <a:pt x="156" y="69"/>
                    <a:pt x="158" y="73"/>
                  </a:cubicBezTo>
                  <a:cubicBezTo>
                    <a:pt x="161" y="74"/>
                    <a:pt x="164" y="78"/>
                    <a:pt x="166" y="79"/>
                  </a:cubicBezTo>
                  <a:cubicBezTo>
                    <a:pt x="166" y="74"/>
                    <a:pt x="163" y="71"/>
                    <a:pt x="163" y="67"/>
                  </a:cubicBezTo>
                  <a:close/>
                  <a:moveTo>
                    <a:pt x="982" y="70"/>
                  </a:moveTo>
                  <a:cubicBezTo>
                    <a:pt x="982" y="66"/>
                    <a:pt x="980" y="62"/>
                    <a:pt x="978" y="59"/>
                  </a:cubicBezTo>
                  <a:cubicBezTo>
                    <a:pt x="977" y="58"/>
                    <a:pt x="975" y="59"/>
                    <a:pt x="973" y="59"/>
                  </a:cubicBezTo>
                  <a:cubicBezTo>
                    <a:pt x="969" y="59"/>
                    <a:pt x="969" y="63"/>
                    <a:pt x="969" y="67"/>
                  </a:cubicBezTo>
                  <a:cubicBezTo>
                    <a:pt x="968" y="72"/>
                    <a:pt x="963" y="75"/>
                    <a:pt x="962" y="80"/>
                  </a:cubicBezTo>
                  <a:cubicBezTo>
                    <a:pt x="965" y="83"/>
                    <a:pt x="970" y="80"/>
                    <a:pt x="974" y="80"/>
                  </a:cubicBezTo>
                  <a:cubicBezTo>
                    <a:pt x="979" y="78"/>
                    <a:pt x="984" y="75"/>
                    <a:pt x="982" y="70"/>
                  </a:cubicBezTo>
                  <a:close/>
                  <a:moveTo>
                    <a:pt x="516" y="68"/>
                  </a:moveTo>
                  <a:cubicBezTo>
                    <a:pt x="516" y="63"/>
                    <a:pt x="511" y="59"/>
                    <a:pt x="507" y="61"/>
                  </a:cubicBezTo>
                  <a:cubicBezTo>
                    <a:pt x="507" y="68"/>
                    <a:pt x="500" y="73"/>
                    <a:pt x="499" y="78"/>
                  </a:cubicBezTo>
                  <a:cubicBezTo>
                    <a:pt x="502" y="80"/>
                    <a:pt x="505" y="77"/>
                    <a:pt x="509" y="78"/>
                  </a:cubicBezTo>
                  <a:cubicBezTo>
                    <a:pt x="513" y="77"/>
                    <a:pt x="517" y="73"/>
                    <a:pt x="516" y="68"/>
                  </a:cubicBezTo>
                  <a:close/>
                  <a:moveTo>
                    <a:pt x="637" y="68"/>
                  </a:moveTo>
                  <a:cubicBezTo>
                    <a:pt x="636" y="65"/>
                    <a:pt x="637" y="61"/>
                    <a:pt x="633" y="60"/>
                  </a:cubicBezTo>
                  <a:cubicBezTo>
                    <a:pt x="631" y="61"/>
                    <a:pt x="628" y="64"/>
                    <a:pt x="628" y="67"/>
                  </a:cubicBezTo>
                  <a:cubicBezTo>
                    <a:pt x="645" y="82"/>
                    <a:pt x="645" y="82"/>
                    <a:pt x="645" y="82"/>
                  </a:cubicBezTo>
                  <a:cubicBezTo>
                    <a:pt x="655" y="85"/>
                    <a:pt x="663" y="92"/>
                    <a:pt x="672" y="96"/>
                  </a:cubicBezTo>
                  <a:cubicBezTo>
                    <a:pt x="674" y="98"/>
                    <a:pt x="677" y="97"/>
                    <a:pt x="678" y="95"/>
                  </a:cubicBezTo>
                  <a:cubicBezTo>
                    <a:pt x="679" y="94"/>
                    <a:pt x="681" y="91"/>
                    <a:pt x="679" y="89"/>
                  </a:cubicBezTo>
                  <a:cubicBezTo>
                    <a:pt x="675" y="89"/>
                    <a:pt x="672" y="86"/>
                    <a:pt x="668" y="85"/>
                  </a:cubicBezTo>
                  <a:cubicBezTo>
                    <a:pt x="655" y="84"/>
                    <a:pt x="644" y="79"/>
                    <a:pt x="637" y="68"/>
                  </a:cubicBezTo>
                  <a:close/>
                  <a:moveTo>
                    <a:pt x="1453" y="66"/>
                  </a:moveTo>
                  <a:cubicBezTo>
                    <a:pt x="1451" y="62"/>
                    <a:pt x="1448" y="61"/>
                    <a:pt x="1445" y="61"/>
                  </a:cubicBezTo>
                  <a:cubicBezTo>
                    <a:pt x="1437" y="62"/>
                    <a:pt x="1441" y="71"/>
                    <a:pt x="1438" y="76"/>
                  </a:cubicBezTo>
                  <a:cubicBezTo>
                    <a:pt x="1438" y="78"/>
                    <a:pt x="1436" y="80"/>
                    <a:pt x="1437" y="82"/>
                  </a:cubicBezTo>
                  <a:cubicBezTo>
                    <a:pt x="1442" y="83"/>
                    <a:pt x="1448" y="82"/>
                    <a:pt x="1452" y="79"/>
                  </a:cubicBezTo>
                  <a:cubicBezTo>
                    <a:pt x="1455" y="75"/>
                    <a:pt x="1454" y="70"/>
                    <a:pt x="1453" y="66"/>
                  </a:cubicBezTo>
                  <a:close/>
                  <a:moveTo>
                    <a:pt x="360" y="62"/>
                  </a:moveTo>
                  <a:cubicBezTo>
                    <a:pt x="355" y="62"/>
                    <a:pt x="354" y="68"/>
                    <a:pt x="352" y="71"/>
                  </a:cubicBezTo>
                  <a:cubicBezTo>
                    <a:pt x="345" y="81"/>
                    <a:pt x="335" y="92"/>
                    <a:pt x="321" y="92"/>
                  </a:cubicBezTo>
                  <a:cubicBezTo>
                    <a:pt x="312" y="97"/>
                    <a:pt x="304" y="99"/>
                    <a:pt x="296" y="103"/>
                  </a:cubicBezTo>
                  <a:cubicBezTo>
                    <a:pt x="296" y="108"/>
                    <a:pt x="291" y="112"/>
                    <a:pt x="293" y="115"/>
                  </a:cubicBezTo>
                  <a:cubicBezTo>
                    <a:pt x="308" y="111"/>
                    <a:pt x="308" y="111"/>
                    <a:pt x="308" y="111"/>
                  </a:cubicBezTo>
                  <a:cubicBezTo>
                    <a:pt x="311" y="110"/>
                    <a:pt x="314" y="106"/>
                    <a:pt x="318" y="106"/>
                  </a:cubicBezTo>
                  <a:cubicBezTo>
                    <a:pt x="335" y="98"/>
                    <a:pt x="352" y="89"/>
                    <a:pt x="365" y="74"/>
                  </a:cubicBezTo>
                  <a:cubicBezTo>
                    <a:pt x="368" y="69"/>
                    <a:pt x="362" y="66"/>
                    <a:pt x="360" y="62"/>
                  </a:cubicBezTo>
                  <a:close/>
                  <a:moveTo>
                    <a:pt x="39" y="68"/>
                  </a:moveTo>
                  <a:cubicBezTo>
                    <a:pt x="38" y="65"/>
                    <a:pt x="36" y="64"/>
                    <a:pt x="34" y="63"/>
                  </a:cubicBezTo>
                  <a:cubicBezTo>
                    <a:pt x="30" y="66"/>
                    <a:pt x="26" y="71"/>
                    <a:pt x="25" y="74"/>
                  </a:cubicBezTo>
                  <a:cubicBezTo>
                    <a:pt x="29" y="76"/>
                    <a:pt x="33" y="74"/>
                    <a:pt x="36" y="74"/>
                  </a:cubicBezTo>
                  <a:cubicBezTo>
                    <a:pt x="39" y="73"/>
                    <a:pt x="39" y="70"/>
                    <a:pt x="39" y="68"/>
                  </a:cubicBezTo>
                  <a:close/>
                  <a:moveTo>
                    <a:pt x="838" y="68"/>
                  </a:moveTo>
                  <a:cubicBezTo>
                    <a:pt x="837" y="67"/>
                    <a:pt x="836" y="64"/>
                    <a:pt x="834" y="64"/>
                  </a:cubicBezTo>
                  <a:cubicBezTo>
                    <a:pt x="832" y="66"/>
                    <a:pt x="833" y="70"/>
                    <a:pt x="831" y="72"/>
                  </a:cubicBezTo>
                  <a:cubicBezTo>
                    <a:pt x="831" y="73"/>
                    <a:pt x="832" y="73"/>
                    <a:pt x="833" y="73"/>
                  </a:cubicBezTo>
                  <a:cubicBezTo>
                    <a:pt x="835" y="72"/>
                    <a:pt x="838" y="71"/>
                    <a:pt x="838" y="68"/>
                  </a:cubicBezTo>
                  <a:close/>
                  <a:moveTo>
                    <a:pt x="1114" y="82"/>
                  </a:moveTo>
                  <a:cubicBezTo>
                    <a:pt x="1109" y="80"/>
                    <a:pt x="1106" y="74"/>
                    <a:pt x="1103" y="70"/>
                  </a:cubicBezTo>
                  <a:cubicBezTo>
                    <a:pt x="1099" y="70"/>
                    <a:pt x="1098" y="62"/>
                    <a:pt x="1095" y="66"/>
                  </a:cubicBezTo>
                  <a:cubicBezTo>
                    <a:pt x="1093" y="68"/>
                    <a:pt x="1095" y="70"/>
                    <a:pt x="1095" y="71"/>
                  </a:cubicBezTo>
                  <a:cubicBezTo>
                    <a:pt x="1105" y="86"/>
                    <a:pt x="1120" y="94"/>
                    <a:pt x="1133" y="105"/>
                  </a:cubicBezTo>
                  <a:cubicBezTo>
                    <a:pt x="1139" y="107"/>
                    <a:pt x="1144" y="112"/>
                    <a:pt x="1150" y="113"/>
                  </a:cubicBezTo>
                  <a:cubicBezTo>
                    <a:pt x="1151" y="112"/>
                    <a:pt x="1151" y="110"/>
                    <a:pt x="1150" y="108"/>
                  </a:cubicBezTo>
                  <a:cubicBezTo>
                    <a:pt x="1137" y="100"/>
                    <a:pt x="1124" y="92"/>
                    <a:pt x="1114" y="82"/>
                  </a:cubicBezTo>
                  <a:close/>
                  <a:moveTo>
                    <a:pt x="769" y="73"/>
                  </a:moveTo>
                  <a:cubicBezTo>
                    <a:pt x="770" y="62"/>
                    <a:pt x="760" y="72"/>
                    <a:pt x="757" y="74"/>
                  </a:cubicBezTo>
                  <a:cubicBezTo>
                    <a:pt x="758" y="76"/>
                    <a:pt x="759" y="77"/>
                    <a:pt x="760" y="78"/>
                  </a:cubicBezTo>
                  <a:cubicBezTo>
                    <a:pt x="764" y="77"/>
                    <a:pt x="768" y="77"/>
                    <a:pt x="769" y="73"/>
                  </a:cubicBezTo>
                  <a:close/>
                  <a:moveTo>
                    <a:pt x="1312" y="75"/>
                  </a:moveTo>
                  <a:cubicBezTo>
                    <a:pt x="1310" y="73"/>
                    <a:pt x="1309" y="67"/>
                    <a:pt x="1306" y="69"/>
                  </a:cubicBezTo>
                  <a:cubicBezTo>
                    <a:pt x="1304" y="74"/>
                    <a:pt x="1301" y="79"/>
                    <a:pt x="1297" y="83"/>
                  </a:cubicBezTo>
                  <a:cubicBezTo>
                    <a:pt x="1302" y="83"/>
                    <a:pt x="1307" y="78"/>
                    <a:pt x="1312" y="76"/>
                  </a:cubicBezTo>
                  <a:cubicBezTo>
                    <a:pt x="1312" y="75"/>
                    <a:pt x="1312" y="75"/>
                    <a:pt x="1312" y="75"/>
                  </a:cubicBezTo>
                  <a:close/>
                  <a:moveTo>
                    <a:pt x="306" y="76"/>
                  </a:moveTo>
                  <a:cubicBezTo>
                    <a:pt x="304" y="74"/>
                    <a:pt x="305" y="71"/>
                    <a:pt x="303" y="68"/>
                  </a:cubicBezTo>
                  <a:cubicBezTo>
                    <a:pt x="297" y="68"/>
                    <a:pt x="294" y="73"/>
                    <a:pt x="289" y="73"/>
                  </a:cubicBezTo>
                  <a:cubicBezTo>
                    <a:pt x="288" y="77"/>
                    <a:pt x="294" y="81"/>
                    <a:pt x="289" y="84"/>
                  </a:cubicBezTo>
                  <a:cubicBezTo>
                    <a:pt x="296" y="83"/>
                    <a:pt x="302" y="81"/>
                    <a:pt x="306" y="76"/>
                  </a:cubicBezTo>
                  <a:close/>
                  <a:moveTo>
                    <a:pt x="1712" y="68"/>
                  </a:moveTo>
                  <a:cubicBezTo>
                    <a:pt x="1709" y="69"/>
                    <a:pt x="1707" y="71"/>
                    <a:pt x="1705" y="73"/>
                  </a:cubicBezTo>
                  <a:cubicBezTo>
                    <a:pt x="1700" y="75"/>
                    <a:pt x="1693" y="74"/>
                    <a:pt x="1689" y="79"/>
                  </a:cubicBezTo>
                  <a:cubicBezTo>
                    <a:pt x="1691" y="81"/>
                    <a:pt x="1691" y="85"/>
                    <a:pt x="1694" y="86"/>
                  </a:cubicBezTo>
                  <a:cubicBezTo>
                    <a:pt x="1700" y="85"/>
                    <a:pt x="1706" y="82"/>
                    <a:pt x="1711" y="79"/>
                  </a:cubicBezTo>
                  <a:cubicBezTo>
                    <a:pt x="1712" y="76"/>
                    <a:pt x="1712" y="72"/>
                    <a:pt x="1712" y="68"/>
                  </a:cubicBezTo>
                  <a:close/>
                  <a:moveTo>
                    <a:pt x="1248" y="69"/>
                  </a:moveTo>
                  <a:cubicBezTo>
                    <a:pt x="1240" y="70"/>
                    <a:pt x="1233" y="74"/>
                    <a:pt x="1224" y="74"/>
                  </a:cubicBezTo>
                  <a:cubicBezTo>
                    <a:pt x="1222" y="76"/>
                    <a:pt x="1222" y="76"/>
                    <a:pt x="1222" y="76"/>
                  </a:cubicBezTo>
                  <a:cubicBezTo>
                    <a:pt x="1225" y="79"/>
                    <a:pt x="1225" y="79"/>
                    <a:pt x="1225" y="79"/>
                  </a:cubicBezTo>
                  <a:cubicBezTo>
                    <a:pt x="1233" y="80"/>
                    <a:pt x="1240" y="78"/>
                    <a:pt x="1247" y="75"/>
                  </a:cubicBezTo>
                  <a:cubicBezTo>
                    <a:pt x="1249" y="73"/>
                    <a:pt x="1247" y="70"/>
                    <a:pt x="1248" y="69"/>
                  </a:cubicBezTo>
                  <a:close/>
                  <a:moveTo>
                    <a:pt x="245" y="74"/>
                  </a:moveTo>
                  <a:cubicBezTo>
                    <a:pt x="244" y="69"/>
                    <a:pt x="237" y="70"/>
                    <a:pt x="232" y="70"/>
                  </a:cubicBezTo>
                  <a:cubicBezTo>
                    <a:pt x="231" y="70"/>
                    <a:pt x="228" y="72"/>
                    <a:pt x="229" y="74"/>
                  </a:cubicBezTo>
                  <a:cubicBezTo>
                    <a:pt x="234" y="77"/>
                    <a:pt x="241" y="75"/>
                    <a:pt x="245" y="74"/>
                  </a:cubicBezTo>
                  <a:close/>
                  <a:moveTo>
                    <a:pt x="649" y="89"/>
                  </a:moveTo>
                  <a:cubicBezTo>
                    <a:pt x="637" y="87"/>
                    <a:pt x="632" y="76"/>
                    <a:pt x="623" y="71"/>
                  </a:cubicBezTo>
                  <a:cubicBezTo>
                    <a:pt x="622" y="72"/>
                    <a:pt x="620" y="72"/>
                    <a:pt x="621" y="74"/>
                  </a:cubicBezTo>
                  <a:cubicBezTo>
                    <a:pt x="628" y="78"/>
                    <a:pt x="631" y="87"/>
                    <a:pt x="637" y="92"/>
                  </a:cubicBezTo>
                  <a:cubicBezTo>
                    <a:pt x="641" y="107"/>
                    <a:pt x="659" y="110"/>
                    <a:pt x="672" y="114"/>
                  </a:cubicBezTo>
                  <a:cubicBezTo>
                    <a:pt x="675" y="112"/>
                    <a:pt x="675" y="107"/>
                    <a:pt x="675" y="103"/>
                  </a:cubicBezTo>
                  <a:cubicBezTo>
                    <a:pt x="666" y="98"/>
                    <a:pt x="657" y="94"/>
                    <a:pt x="649" y="89"/>
                  </a:cubicBezTo>
                  <a:close/>
                  <a:moveTo>
                    <a:pt x="149" y="72"/>
                  </a:moveTo>
                  <a:cubicBezTo>
                    <a:pt x="143" y="71"/>
                    <a:pt x="143" y="71"/>
                    <a:pt x="143" y="71"/>
                  </a:cubicBezTo>
                  <a:cubicBezTo>
                    <a:pt x="143" y="73"/>
                    <a:pt x="146" y="76"/>
                    <a:pt x="149" y="77"/>
                  </a:cubicBezTo>
                  <a:cubicBezTo>
                    <a:pt x="155" y="85"/>
                    <a:pt x="163" y="92"/>
                    <a:pt x="166" y="102"/>
                  </a:cubicBezTo>
                  <a:cubicBezTo>
                    <a:pt x="179" y="113"/>
                    <a:pt x="179" y="113"/>
                    <a:pt x="179" y="113"/>
                  </a:cubicBezTo>
                  <a:cubicBezTo>
                    <a:pt x="187" y="116"/>
                    <a:pt x="192" y="125"/>
                    <a:pt x="201" y="123"/>
                  </a:cubicBezTo>
                  <a:cubicBezTo>
                    <a:pt x="202" y="119"/>
                    <a:pt x="204" y="115"/>
                    <a:pt x="201" y="112"/>
                  </a:cubicBezTo>
                  <a:cubicBezTo>
                    <a:pt x="190" y="105"/>
                    <a:pt x="178" y="97"/>
                    <a:pt x="167" y="90"/>
                  </a:cubicBezTo>
                  <a:cubicBezTo>
                    <a:pt x="161" y="84"/>
                    <a:pt x="157" y="77"/>
                    <a:pt x="149" y="72"/>
                  </a:cubicBezTo>
                  <a:close/>
                  <a:moveTo>
                    <a:pt x="716" y="75"/>
                  </a:moveTo>
                  <a:cubicBezTo>
                    <a:pt x="713" y="73"/>
                    <a:pt x="708" y="72"/>
                    <a:pt x="704" y="71"/>
                  </a:cubicBezTo>
                  <a:cubicBezTo>
                    <a:pt x="703" y="72"/>
                    <a:pt x="700" y="72"/>
                    <a:pt x="701" y="74"/>
                  </a:cubicBezTo>
                  <a:cubicBezTo>
                    <a:pt x="704" y="77"/>
                    <a:pt x="712" y="77"/>
                    <a:pt x="716" y="75"/>
                  </a:cubicBezTo>
                  <a:close/>
                  <a:moveTo>
                    <a:pt x="1089" y="73"/>
                  </a:moveTo>
                  <a:cubicBezTo>
                    <a:pt x="1086" y="73"/>
                    <a:pt x="1083" y="76"/>
                    <a:pt x="1081" y="79"/>
                  </a:cubicBezTo>
                  <a:cubicBezTo>
                    <a:pt x="1084" y="85"/>
                    <a:pt x="1089" y="91"/>
                    <a:pt x="1089" y="99"/>
                  </a:cubicBezTo>
                  <a:cubicBezTo>
                    <a:pt x="1094" y="107"/>
                    <a:pt x="1086" y="116"/>
                    <a:pt x="1095" y="124"/>
                  </a:cubicBezTo>
                  <a:cubicBezTo>
                    <a:pt x="1114" y="140"/>
                    <a:pt x="1137" y="149"/>
                    <a:pt x="1161" y="155"/>
                  </a:cubicBezTo>
                  <a:cubicBezTo>
                    <a:pt x="1162" y="162"/>
                    <a:pt x="1171" y="157"/>
                    <a:pt x="1175" y="159"/>
                  </a:cubicBezTo>
                  <a:cubicBezTo>
                    <a:pt x="1207" y="160"/>
                    <a:pt x="1242" y="159"/>
                    <a:pt x="1274" y="159"/>
                  </a:cubicBezTo>
                  <a:cubicBezTo>
                    <a:pt x="1280" y="153"/>
                    <a:pt x="1287" y="152"/>
                    <a:pt x="1294" y="150"/>
                  </a:cubicBezTo>
                  <a:cubicBezTo>
                    <a:pt x="1307" y="142"/>
                    <a:pt x="1319" y="132"/>
                    <a:pt x="1330" y="121"/>
                  </a:cubicBezTo>
                  <a:cubicBezTo>
                    <a:pt x="1336" y="116"/>
                    <a:pt x="1344" y="111"/>
                    <a:pt x="1346" y="103"/>
                  </a:cubicBezTo>
                  <a:cubicBezTo>
                    <a:pt x="1340" y="97"/>
                    <a:pt x="1332" y="94"/>
                    <a:pt x="1325" y="88"/>
                  </a:cubicBezTo>
                  <a:cubicBezTo>
                    <a:pt x="1309" y="100"/>
                    <a:pt x="1293" y="110"/>
                    <a:pt x="1276" y="119"/>
                  </a:cubicBezTo>
                  <a:cubicBezTo>
                    <a:pt x="1259" y="126"/>
                    <a:pt x="1242" y="133"/>
                    <a:pt x="1223" y="132"/>
                  </a:cubicBezTo>
                  <a:cubicBezTo>
                    <a:pt x="1214" y="138"/>
                    <a:pt x="1207" y="148"/>
                    <a:pt x="1195" y="149"/>
                  </a:cubicBezTo>
                  <a:cubicBezTo>
                    <a:pt x="1183" y="152"/>
                    <a:pt x="1173" y="145"/>
                    <a:pt x="1163" y="140"/>
                  </a:cubicBezTo>
                  <a:cubicBezTo>
                    <a:pt x="1156" y="136"/>
                    <a:pt x="1151" y="128"/>
                    <a:pt x="1149" y="120"/>
                  </a:cubicBezTo>
                  <a:cubicBezTo>
                    <a:pt x="1145" y="117"/>
                    <a:pt x="1141" y="115"/>
                    <a:pt x="1136" y="112"/>
                  </a:cubicBezTo>
                  <a:cubicBezTo>
                    <a:pt x="1118" y="103"/>
                    <a:pt x="1103" y="88"/>
                    <a:pt x="1089" y="73"/>
                  </a:cubicBezTo>
                  <a:close/>
                  <a:moveTo>
                    <a:pt x="1187" y="75"/>
                  </a:moveTo>
                  <a:cubicBezTo>
                    <a:pt x="1186" y="74"/>
                    <a:pt x="1183" y="73"/>
                    <a:pt x="1180" y="73"/>
                  </a:cubicBezTo>
                  <a:cubicBezTo>
                    <a:pt x="1178" y="73"/>
                    <a:pt x="1176" y="74"/>
                    <a:pt x="1175" y="75"/>
                  </a:cubicBezTo>
                  <a:cubicBezTo>
                    <a:pt x="1177" y="77"/>
                    <a:pt x="1179" y="77"/>
                    <a:pt x="1181" y="77"/>
                  </a:cubicBezTo>
                  <a:cubicBezTo>
                    <a:pt x="1183" y="77"/>
                    <a:pt x="1187" y="78"/>
                    <a:pt x="1187" y="75"/>
                  </a:cubicBezTo>
                  <a:close/>
                  <a:moveTo>
                    <a:pt x="1656" y="82"/>
                  </a:moveTo>
                  <a:cubicBezTo>
                    <a:pt x="1654" y="75"/>
                    <a:pt x="1646" y="73"/>
                    <a:pt x="1639" y="73"/>
                  </a:cubicBezTo>
                  <a:cubicBezTo>
                    <a:pt x="1635" y="74"/>
                    <a:pt x="1631" y="73"/>
                    <a:pt x="1629" y="77"/>
                  </a:cubicBezTo>
                  <a:cubicBezTo>
                    <a:pt x="1635" y="85"/>
                    <a:pt x="1647" y="86"/>
                    <a:pt x="1656" y="90"/>
                  </a:cubicBezTo>
                  <a:cubicBezTo>
                    <a:pt x="1659" y="89"/>
                    <a:pt x="1656" y="85"/>
                    <a:pt x="1656" y="82"/>
                  </a:cubicBezTo>
                  <a:close/>
                  <a:moveTo>
                    <a:pt x="1593" y="99"/>
                  </a:moveTo>
                  <a:cubicBezTo>
                    <a:pt x="1582" y="93"/>
                    <a:pt x="1579" y="78"/>
                    <a:pt x="1567" y="73"/>
                  </a:cubicBezTo>
                  <a:cubicBezTo>
                    <a:pt x="1566" y="74"/>
                    <a:pt x="1563" y="75"/>
                    <a:pt x="1564" y="77"/>
                  </a:cubicBezTo>
                  <a:cubicBezTo>
                    <a:pt x="1568" y="87"/>
                    <a:pt x="1577" y="96"/>
                    <a:pt x="1584" y="104"/>
                  </a:cubicBezTo>
                  <a:cubicBezTo>
                    <a:pt x="1593" y="110"/>
                    <a:pt x="1600" y="119"/>
                    <a:pt x="1609" y="123"/>
                  </a:cubicBezTo>
                  <a:cubicBezTo>
                    <a:pt x="1611" y="125"/>
                    <a:pt x="1614" y="127"/>
                    <a:pt x="1616" y="126"/>
                  </a:cubicBezTo>
                  <a:cubicBezTo>
                    <a:pt x="1617" y="121"/>
                    <a:pt x="1615" y="118"/>
                    <a:pt x="1614" y="114"/>
                  </a:cubicBezTo>
                  <a:cubicBezTo>
                    <a:pt x="1607" y="110"/>
                    <a:pt x="1599" y="105"/>
                    <a:pt x="1593" y="99"/>
                  </a:cubicBezTo>
                  <a:close/>
                  <a:moveTo>
                    <a:pt x="1767" y="76"/>
                  </a:moveTo>
                  <a:cubicBezTo>
                    <a:pt x="1766" y="75"/>
                    <a:pt x="1766" y="73"/>
                    <a:pt x="1764" y="73"/>
                  </a:cubicBezTo>
                  <a:cubicBezTo>
                    <a:pt x="1759" y="85"/>
                    <a:pt x="1759" y="85"/>
                    <a:pt x="1759" y="85"/>
                  </a:cubicBezTo>
                  <a:cubicBezTo>
                    <a:pt x="1751" y="92"/>
                    <a:pt x="1751" y="92"/>
                    <a:pt x="1751" y="92"/>
                  </a:cubicBezTo>
                  <a:cubicBezTo>
                    <a:pt x="1757" y="89"/>
                    <a:pt x="1765" y="83"/>
                    <a:pt x="1767" y="76"/>
                  </a:cubicBezTo>
                  <a:close/>
                  <a:moveTo>
                    <a:pt x="1914" y="82"/>
                  </a:moveTo>
                  <a:cubicBezTo>
                    <a:pt x="1911" y="77"/>
                    <a:pt x="1907" y="74"/>
                    <a:pt x="1901" y="74"/>
                  </a:cubicBezTo>
                  <a:cubicBezTo>
                    <a:pt x="1898" y="76"/>
                    <a:pt x="1896" y="80"/>
                    <a:pt x="1895" y="85"/>
                  </a:cubicBezTo>
                  <a:cubicBezTo>
                    <a:pt x="1900" y="88"/>
                    <a:pt x="1908" y="89"/>
                    <a:pt x="1914" y="88"/>
                  </a:cubicBezTo>
                  <a:cubicBezTo>
                    <a:pt x="1915" y="87"/>
                    <a:pt x="1915" y="84"/>
                    <a:pt x="1914" y="82"/>
                  </a:cubicBezTo>
                  <a:close/>
                  <a:moveTo>
                    <a:pt x="857" y="85"/>
                  </a:moveTo>
                  <a:cubicBezTo>
                    <a:pt x="846" y="75"/>
                    <a:pt x="846" y="75"/>
                    <a:pt x="846" y="75"/>
                  </a:cubicBezTo>
                  <a:cubicBezTo>
                    <a:pt x="837" y="73"/>
                    <a:pt x="833" y="83"/>
                    <a:pt x="825" y="83"/>
                  </a:cubicBezTo>
                  <a:cubicBezTo>
                    <a:pt x="818" y="91"/>
                    <a:pt x="807" y="93"/>
                    <a:pt x="800" y="103"/>
                  </a:cubicBezTo>
                  <a:cubicBezTo>
                    <a:pt x="790" y="109"/>
                    <a:pt x="781" y="118"/>
                    <a:pt x="770" y="121"/>
                  </a:cubicBezTo>
                  <a:cubicBezTo>
                    <a:pt x="766" y="127"/>
                    <a:pt x="766" y="127"/>
                    <a:pt x="766" y="127"/>
                  </a:cubicBezTo>
                  <a:cubicBezTo>
                    <a:pt x="762" y="137"/>
                    <a:pt x="752" y="141"/>
                    <a:pt x="744" y="147"/>
                  </a:cubicBezTo>
                  <a:cubicBezTo>
                    <a:pt x="731" y="152"/>
                    <a:pt x="713" y="157"/>
                    <a:pt x="699" y="151"/>
                  </a:cubicBezTo>
                  <a:cubicBezTo>
                    <a:pt x="686" y="146"/>
                    <a:pt x="680" y="132"/>
                    <a:pt x="675" y="121"/>
                  </a:cubicBezTo>
                  <a:cubicBezTo>
                    <a:pt x="666" y="117"/>
                    <a:pt x="655" y="116"/>
                    <a:pt x="647" y="111"/>
                  </a:cubicBezTo>
                  <a:cubicBezTo>
                    <a:pt x="637" y="104"/>
                    <a:pt x="644" y="119"/>
                    <a:pt x="637" y="121"/>
                  </a:cubicBezTo>
                  <a:cubicBezTo>
                    <a:pt x="643" y="126"/>
                    <a:pt x="636" y="132"/>
                    <a:pt x="639" y="138"/>
                  </a:cubicBezTo>
                  <a:cubicBezTo>
                    <a:pt x="646" y="143"/>
                    <a:pt x="654" y="147"/>
                    <a:pt x="663" y="151"/>
                  </a:cubicBezTo>
                  <a:cubicBezTo>
                    <a:pt x="668" y="152"/>
                    <a:pt x="675" y="153"/>
                    <a:pt x="677" y="159"/>
                  </a:cubicBezTo>
                  <a:cubicBezTo>
                    <a:pt x="777" y="159"/>
                    <a:pt x="777" y="159"/>
                    <a:pt x="777" y="159"/>
                  </a:cubicBezTo>
                  <a:cubicBezTo>
                    <a:pt x="803" y="151"/>
                    <a:pt x="825" y="136"/>
                    <a:pt x="847" y="119"/>
                  </a:cubicBezTo>
                  <a:cubicBezTo>
                    <a:pt x="854" y="111"/>
                    <a:pt x="867" y="105"/>
                    <a:pt x="870" y="94"/>
                  </a:cubicBezTo>
                  <a:cubicBezTo>
                    <a:pt x="857" y="85"/>
                    <a:pt x="857" y="85"/>
                    <a:pt x="857" y="85"/>
                  </a:cubicBezTo>
                  <a:close/>
                  <a:moveTo>
                    <a:pt x="229" y="81"/>
                  </a:moveTo>
                  <a:cubicBezTo>
                    <a:pt x="227" y="80"/>
                    <a:pt x="224" y="78"/>
                    <a:pt x="224" y="76"/>
                  </a:cubicBezTo>
                  <a:cubicBezTo>
                    <a:pt x="223" y="76"/>
                    <a:pt x="222" y="77"/>
                    <a:pt x="220" y="77"/>
                  </a:cubicBezTo>
                  <a:cubicBezTo>
                    <a:pt x="215" y="82"/>
                    <a:pt x="208" y="86"/>
                    <a:pt x="203" y="89"/>
                  </a:cubicBezTo>
                  <a:cubicBezTo>
                    <a:pt x="204" y="91"/>
                    <a:pt x="206" y="92"/>
                    <a:pt x="207" y="93"/>
                  </a:cubicBezTo>
                  <a:cubicBezTo>
                    <a:pt x="213" y="87"/>
                    <a:pt x="220" y="82"/>
                    <a:pt x="229" y="81"/>
                  </a:cubicBezTo>
                  <a:close/>
                  <a:moveTo>
                    <a:pt x="379" y="83"/>
                  </a:moveTo>
                  <a:cubicBezTo>
                    <a:pt x="376" y="81"/>
                    <a:pt x="374" y="77"/>
                    <a:pt x="370" y="77"/>
                  </a:cubicBezTo>
                  <a:cubicBezTo>
                    <a:pt x="362" y="87"/>
                    <a:pt x="350" y="94"/>
                    <a:pt x="339" y="101"/>
                  </a:cubicBezTo>
                  <a:cubicBezTo>
                    <a:pt x="328" y="106"/>
                    <a:pt x="318" y="114"/>
                    <a:pt x="305" y="114"/>
                  </a:cubicBezTo>
                  <a:cubicBezTo>
                    <a:pt x="300" y="115"/>
                    <a:pt x="296" y="119"/>
                    <a:pt x="290" y="120"/>
                  </a:cubicBezTo>
                  <a:cubicBezTo>
                    <a:pt x="295" y="120"/>
                    <a:pt x="295" y="120"/>
                    <a:pt x="295" y="120"/>
                  </a:cubicBezTo>
                  <a:cubicBezTo>
                    <a:pt x="293" y="125"/>
                    <a:pt x="288" y="123"/>
                    <a:pt x="285" y="126"/>
                  </a:cubicBezTo>
                  <a:cubicBezTo>
                    <a:pt x="279" y="135"/>
                    <a:pt x="279" y="135"/>
                    <a:pt x="279" y="135"/>
                  </a:cubicBezTo>
                  <a:cubicBezTo>
                    <a:pt x="293" y="132"/>
                    <a:pt x="307" y="127"/>
                    <a:pt x="320" y="122"/>
                  </a:cubicBezTo>
                  <a:cubicBezTo>
                    <a:pt x="341" y="113"/>
                    <a:pt x="359" y="100"/>
                    <a:pt x="378" y="86"/>
                  </a:cubicBezTo>
                  <a:cubicBezTo>
                    <a:pt x="379" y="83"/>
                    <a:pt x="379" y="83"/>
                    <a:pt x="379" y="83"/>
                  </a:cubicBezTo>
                  <a:close/>
                  <a:moveTo>
                    <a:pt x="716" y="82"/>
                  </a:moveTo>
                  <a:cubicBezTo>
                    <a:pt x="705" y="84"/>
                    <a:pt x="697" y="80"/>
                    <a:pt x="687" y="77"/>
                  </a:cubicBezTo>
                  <a:cubicBezTo>
                    <a:pt x="684" y="79"/>
                    <a:pt x="681" y="80"/>
                    <a:pt x="679" y="82"/>
                  </a:cubicBezTo>
                  <a:cubicBezTo>
                    <a:pt x="684" y="88"/>
                    <a:pt x="692" y="86"/>
                    <a:pt x="699" y="86"/>
                  </a:cubicBezTo>
                  <a:cubicBezTo>
                    <a:pt x="707" y="91"/>
                    <a:pt x="716" y="95"/>
                    <a:pt x="726" y="93"/>
                  </a:cubicBezTo>
                  <a:cubicBezTo>
                    <a:pt x="727" y="91"/>
                    <a:pt x="726" y="88"/>
                    <a:pt x="725" y="87"/>
                  </a:cubicBezTo>
                  <a:cubicBezTo>
                    <a:pt x="725" y="83"/>
                    <a:pt x="720" y="81"/>
                    <a:pt x="716" y="82"/>
                  </a:cubicBezTo>
                  <a:close/>
                  <a:moveTo>
                    <a:pt x="1188" y="83"/>
                  </a:moveTo>
                  <a:cubicBezTo>
                    <a:pt x="1181" y="81"/>
                    <a:pt x="1172" y="82"/>
                    <a:pt x="1165" y="78"/>
                  </a:cubicBezTo>
                  <a:cubicBezTo>
                    <a:pt x="1163" y="79"/>
                    <a:pt x="1161" y="80"/>
                    <a:pt x="1159" y="82"/>
                  </a:cubicBezTo>
                  <a:cubicBezTo>
                    <a:pt x="1163" y="83"/>
                    <a:pt x="1167" y="86"/>
                    <a:pt x="1171" y="86"/>
                  </a:cubicBezTo>
                  <a:cubicBezTo>
                    <a:pt x="1177" y="87"/>
                    <a:pt x="1184" y="89"/>
                    <a:pt x="1190" y="87"/>
                  </a:cubicBezTo>
                  <a:cubicBezTo>
                    <a:pt x="1191" y="86"/>
                    <a:pt x="1190" y="84"/>
                    <a:pt x="1188" y="83"/>
                  </a:cubicBezTo>
                  <a:close/>
                  <a:moveTo>
                    <a:pt x="1255" y="86"/>
                  </a:moveTo>
                  <a:cubicBezTo>
                    <a:pt x="1254" y="77"/>
                    <a:pt x="1245" y="80"/>
                    <a:pt x="1240" y="83"/>
                  </a:cubicBezTo>
                  <a:cubicBezTo>
                    <a:pt x="1236" y="85"/>
                    <a:pt x="1230" y="83"/>
                    <a:pt x="1226" y="86"/>
                  </a:cubicBezTo>
                  <a:cubicBezTo>
                    <a:pt x="1227" y="88"/>
                    <a:pt x="1227" y="91"/>
                    <a:pt x="1228" y="93"/>
                  </a:cubicBezTo>
                  <a:cubicBezTo>
                    <a:pt x="1239" y="95"/>
                    <a:pt x="1248" y="90"/>
                    <a:pt x="1255" y="86"/>
                  </a:cubicBezTo>
                  <a:close/>
                  <a:moveTo>
                    <a:pt x="250" y="80"/>
                  </a:moveTo>
                  <a:cubicBezTo>
                    <a:pt x="242" y="80"/>
                    <a:pt x="242" y="80"/>
                    <a:pt x="242" y="80"/>
                  </a:cubicBezTo>
                  <a:cubicBezTo>
                    <a:pt x="239" y="82"/>
                    <a:pt x="235" y="79"/>
                    <a:pt x="233" y="82"/>
                  </a:cubicBezTo>
                  <a:cubicBezTo>
                    <a:pt x="239" y="86"/>
                    <a:pt x="238" y="97"/>
                    <a:pt x="247" y="94"/>
                  </a:cubicBezTo>
                  <a:cubicBezTo>
                    <a:pt x="253" y="91"/>
                    <a:pt x="250" y="86"/>
                    <a:pt x="250" y="80"/>
                  </a:cubicBezTo>
                  <a:close/>
                  <a:moveTo>
                    <a:pt x="1635" y="88"/>
                  </a:moveTo>
                  <a:cubicBezTo>
                    <a:pt x="1630" y="86"/>
                    <a:pt x="1626" y="81"/>
                    <a:pt x="1621" y="80"/>
                  </a:cubicBezTo>
                  <a:cubicBezTo>
                    <a:pt x="1619" y="81"/>
                    <a:pt x="1614" y="81"/>
                    <a:pt x="1615" y="85"/>
                  </a:cubicBezTo>
                  <a:cubicBezTo>
                    <a:pt x="1621" y="88"/>
                    <a:pt x="1626" y="93"/>
                    <a:pt x="1633" y="96"/>
                  </a:cubicBezTo>
                  <a:cubicBezTo>
                    <a:pt x="1643" y="92"/>
                    <a:pt x="1647" y="105"/>
                    <a:pt x="1657" y="101"/>
                  </a:cubicBezTo>
                  <a:cubicBezTo>
                    <a:pt x="1658" y="100"/>
                    <a:pt x="1659" y="96"/>
                    <a:pt x="1656" y="95"/>
                  </a:cubicBezTo>
                  <a:cubicBezTo>
                    <a:pt x="1648" y="94"/>
                    <a:pt x="1642" y="90"/>
                    <a:pt x="1635" y="88"/>
                  </a:cubicBezTo>
                  <a:close/>
                  <a:moveTo>
                    <a:pt x="1319" y="83"/>
                  </a:moveTo>
                  <a:cubicBezTo>
                    <a:pt x="1319" y="82"/>
                    <a:pt x="1317" y="80"/>
                    <a:pt x="1315" y="80"/>
                  </a:cubicBezTo>
                  <a:cubicBezTo>
                    <a:pt x="1301" y="87"/>
                    <a:pt x="1301" y="87"/>
                    <a:pt x="1301" y="87"/>
                  </a:cubicBezTo>
                  <a:cubicBezTo>
                    <a:pt x="1286" y="97"/>
                    <a:pt x="1269" y="104"/>
                    <a:pt x="1252" y="111"/>
                  </a:cubicBezTo>
                  <a:cubicBezTo>
                    <a:pt x="1243" y="115"/>
                    <a:pt x="1227" y="112"/>
                    <a:pt x="1227" y="125"/>
                  </a:cubicBezTo>
                  <a:cubicBezTo>
                    <a:pt x="1227" y="126"/>
                    <a:pt x="1228" y="126"/>
                    <a:pt x="1229" y="127"/>
                  </a:cubicBezTo>
                  <a:cubicBezTo>
                    <a:pt x="1254" y="124"/>
                    <a:pt x="1277" y="115"/>
                    <a:pt x="1297" y="101"/>
                  </a:cubicBezTo>
                  <a:cubicBezTo>
                    <a:pt x="1305" y="96"/>
                    <a:pt x="1314" y="91"/>
                    <a:pt x="1319" y="83"/>
                  </a:cubicBezTo>
                  <a:close/>
                  <a:moveTo>
                    <a:pt x="779" y="90"/>
                  </a:moveTo>
                  <a:cubicBezTo>
                    <a:pt x="776" y="87"/>
                    <a:pt x="773" y="81"/>
                    <a:pt x="768" y="82"/>
                  </a:cubicBezTo>
                  <a:cubicBezTo>
                    <a:pt x="760" y="84"/>
                    <a:pt x="768" y="91"/>
                    <a:pt x="768" y="95"/>
                  </a:cubicBezTo>
                  <a:cubicBezTo>
                    <a:pt x="770" y="96"/>
                    <a:pt x="770" y="96"/>
                    <a:pt x="770" y="96"/>
                  </a:cubicBezTo>
                  <a:cubicBezTo>
                    <a:pt x="773" y="94"/>
                    <a:pt x="777" y="93"/>
                    <a:pt x="779" y="90"/>
                  </a:cubicBezTo>
                  <a:close/>
                  <a:moveTo>
                    <a:pt x="1778" y="88"/>
                  </a:moveTo>
                  <a:cubicBezTo>
                    <a:pt x="1777" y="86"/>
                    <a:pt x="1774" y="82"/>
                    <a:pt x="1771" y="82"/>
                  </a:cubicBezTo>
                  <a:cubicBezTo>
                    <a:pt x="1762" y="92"/>
                    <a:pt x="1752" y="99"/>
                    <a:pt x="1742" y="107"/>
                  </a:cubicBezTo>
                  <a:cubicBezTo>
                    <a:pt x="1728" y="115"/>
                    <a:pt x="1713" y="121"/>
                    <a:pt x="1697" y="124"/>
                  </a:cubicBezTo>
                  <a:cubicBezTo>
                    <a:pt x="1694" y="130"/>
                    <a:pt x="1690" y="136"/>
                    <a:pt x="1684" y="142"/>
                  </a:cubicBezTo>
                  <a:cubicBezTo>
                    <a:pt x="1674" y="152"/>
                    <a:pt x="1659" y="155"/>
                    <a:pt x="1645" y="154"/>
                  </a:cubicBezTo>
                  <a:cubicBezTo>
                    <a:pt x="1634" y="151"/>
                    <a:pt x="1622" y="143"/>
                    <a:pt x="1618" y="132"/>
                  </a:cubicBezTo>
                  <a:cubicBezTo>
                    <a:pt x="1608" y="131"/>
                    <a:pt x="1599" y="123"/>
                    <a:pt x="1591" y="116"/>
                  </a:cubicBezTo>
                  <a:cubicBezTo>
                    <a:pt x="1583" y="112"/>
                    <a:pt x="1577" y="103"/>
                    <a:pt x="1569" y="98"/>
                  </a:cubicBezTo>
                  <a:cubicBezTo>
                    <a:pt x="1568" y="96"/>
                    <a:pt x="1568" y="93"/>
                    <a:pt x="1566" y="93"/>
                  </a:cubicBezTo>
                  <a:cubicBezTo>
                    <a:pt x="1573" y="101"/>
                    <a:pt x="1572" y="113"/>
                    <a:pt x="1571" y="123"/>
                  </a:cubicBezTo>
                  <a:cubicBezTo>
                    <a:pt x="1571" y="128"/>
                    <a:pt x="1568" y="133"/>
                    <a:pt x="1568" y="138"/>
                  </a:cubicBezTo>
                  <a:cubicBezTo>
                    <a:pt x="1571" y="141"/>
                    <a:pt x="1574" y="145"/>
                    <a:pt x="1579" y="147"/>
                  </a:cubicBezTo>
                  <a:cubicBezTo>
                    <a:pt x="1584" y="153"/>
                    <a:pt x="1593" y="152"/>
                    <a:pt x="1597" y="159"/>
                  </a:cubicBezTo>
                  <a:cubicBezTo>
                    <a:pt x="1652" y="159"/>
                    <a:pt x="1708" y="159"/>
                    <a:pt x="1765" y="159"/>
                  </a:cubicBezTo>
                  <a:cubicBezTo>
                    <a:pt x="1767" y="155"/>
                    <a:pt x="1767" y="155"/>
                    <a:pt x="1767" y="155"/>
                  </a:cubicBezTo>
                  <a:cubicBezTo>
                    <a:pt x="1786" y="146"/>
                    <a:pt x="1798" y="130"/>
                    <a:pt x="1809" y="114"/>
                  </a:cubicBezTo>
                  <a:cubicBezTo>
                    <a:pt x="1802" y="106"/>
                    <a:pt x="1791" y="101"/>
                    <a:pt x="1783" y="94"/>
                  </a:cubicBezTo>
                  <a:cubicBezTo>
                    <a:pt x="1764" y="113"/>
                    <a:pt x="1741" y="130"/>
                    <a:pt x="1714" y="135"/>
                  </a:cubicBezTo>
                  <a:cubicBezTo>
                    <a:pt x="1708" y="135"/>
                    <a:pt x="1701" y="137"/>
                    <a:pt x="1696" y="135"/>
                  </a:cubicBezTo>
                  <a:cubicBezTo>
                    <a:pt x="1695" y="134"/>
                    <a:pt x="1696" y="132"/>
                    <a:pt x="1697" y="132"/>
                  </a:cubicBezTo>
                  <a:cubicBezTo>
                    <a:pt x="1712" y="130"/>
                    <a:pt x="1728" y="129"/>
                    <a:pt x="1740" y="120"/>
                  </a:cubicBezTo>
                  <a:cubicBezTo>
                    <a:pt x="1742" y="119"/>
                    <a:pt x="1744" y="119"/>
                    <a:pt x="1745" y="118"/>
                  </a:cubicBezTo>
                  <a:cubicBezTo>
                    <a:pt x="1758" y="111"/>
                    <a:pt x="1771" y="101"/>
                    <a:pt x="1778" y="88"/>
                  </a:cubicBezTo>
                  <a:close/>
                  <a:moveTo>
                    <a:pt x="311" y="89"/>
                  </a:moveTo>
                  <a:cubicBezTo>
                    <a:pt x="310" y="87"/>
                    <a:pt x="309" y="83"/>
                    <a:pt x="306" y="83"/>
                  </a:cubicBezTo>
                  <a:cubicBezTo>
                    <a:pt x="295" y="89"/>
                    <a:pt x="295" y="89"/>
                    <a:pt x="295" y="89"/>
                  </a:cubicBezTo>
                  <a:cubicBezTo>
                    <a:pt x="294" y="91"/>
                    <a:pt x="295" y="94"/>
                    <a:pt x="296" y="96"/>
                  </a:cubicBezTo>
                  <a:cubicBezTo>
                    <a:pt x="301" y="95"/>
                    <a:pt x="308" y="94"/>
                    <a:pt x="311" y="89"/>
                  </a:cubicBezTo>
                  <a:close/>
                  <a:moveTo>
                    <a:pt x="1720" y="92"/>
                  </a:moveTo>
                  <a:cubicBezTo>
                    <a:pt x="1718" y="89"/>
                    <a:pt x="1715" y="85"/>
                    <a:pt x="1711" y="85"/>
                  </a:cubicBezTo>
                  <a:cubicBezTo>
                    <a:pt x="1706" y="89"/>
                    <a:pt x="1700" y="88"/>
                    <a:pt x="1695" y="91"/>
                  </a:cubicBezTo>
                  <a:cubicBezTo>
                    <a:pt x="1698" y="99"/>
                    <a:pt x="1700" y="108"/>
                    <a:pt x="1700" y="116"/>
                  </a:cubicBezTo>
                  <a:cubicBezTo>
                    <a:pt x="1704" y="116"/>
                    <a:pt x="1704" y="116"/>
                    <a:pt x="1704" y="116"/>
                  </a:cubicBezTo>
                  <a:cubicBezTo>
                    <a:pt x="1722" y="113"/>
                    <a:pt x="1739" y="106"/>
                    <a:pt x="1751" y="92"/>
                  </a:cubicBezTo>
                  <a:cubicBezTo>
                    <a:pt x="1744" y="96"/>
                    <a:pt x="1735" y="97"/>
                    <a:pt x="1727" y="96"/>
                  </a:cubicBezTo>
                  <a:cubicBezTo>
                    <a:pt x="1720" y="101"/>
                    <a:pt x="1720" y="101"/>
                    <a:pt x="1720" y="101"/>
                  </a:cubicBezTo>
                  <a:cubicBezTo>
                    <a:pt x="1713" y="103"/>
                    <a:pt x="1707" y="107"/>
                    <a:pt x="1701" y="106"/>
                  </a:cubicBezTo>
                  <a:cubicBezTo>
                    <a:pt x="1700" y="100"/>
                    <a:pt x="1708" y="102"/>
                    <a:pt x="1712" y="100"/>
                  </a:cubicBezTo>
                  <a:cubicBezTo>
                    <a:pt x="1714" y="98"/>
                    <a:pt x="1720" y="98"/>
                    <a:pt x="1720" y="92"/>
                  </a:cubicBezTo>
                  <a:close/>
                  <a:moveTo>
                    <a:pt x="1623" y="97"/>
                  </a:moveTo>
                  <a:cubicBezTo>
                    <a:pt x="1608" y="87"/>
                    <a:pt x="1608" y="87"/>
                    <a:pt x="1608" y="87"/>
                  </a:cubicBezTo>
                  <a:cubicBezTo>
                    <a:pt x="1605" y="85"/>
                    <a:pt x="1600" y="87"/>
                    <a:pt x="1596" y="86"/>
                  </a:cubicBezTo>
                  <a:cubicBezTo>
                    <a:pt x="1594" y="87"/>
                    <a:pt x="1591" y="86"/>
                    <a:pt x="1590" y="88"/>
                  </a:cubicBezTo>
                  <a:cubicBezTo>
                    <a:pt x="1598" y="97"/>
                    <a:pt x="1606" y="104"/>
                    <a:pt x="1616" y="109"/>
                  </a:cubicBezTo>
                  <a:cubicBezTo>
                    <a:pt x="1618" y="105"/>
                    <a:pt x="1623" y="101"/>
                    <a:pt x="1623" y="97"/>
                  </a:cubicBezTo>
                  <a:close/>
                  <a:moveTo>
                    <a:pt x="392" y="92"/>
                  </a:moveTo>
                  <a:cubicBezTo>
                    <a:pt x="389" y="92"/>
                    <a:pt x="388" y="88"/>
                    <a:pt x="384" y="88"/>
                  </a:cubicBezTo>
                  <a:cubicBezTo>
                    <a:pt x="374" y="96"/>
                    <a:pt x="363" y="102"/>
                    <a:pt x="353" y="110"/>
                  </a:cubicBezTo>
                  <a:cubicBezTo>
                    <a:pt x="349" y="114"/>
                    <a:pt x="344" y="115"/>
                    <a:pt x="340" y="117"/>
                  </a:cubicBezTo>
                  <a:cubicBezTo>
                    <a:pt x="321" y="131"/>
                    <a:pt x="297" y="134"/>
                    <a:pt x="276" y="143"/>
                  </a:cubicBezTo>
                  <a:cubicBezTo>
                    <a:pt x="270" y="142"/>
                    <a:pt x="270" y="142"/>
                    <a:pt x="270" y="142"/>
                  </a:cubicBezTo>
                  <a:cubicBezTo>
                    <a:pt x="259" y="148"/>
                    <a:pt x="248" y="152"/>
                    <a:pt x="235" y="153"/>
                  </a:cubicBezTo>
                  <a:cubicBezTo>
                    <a:pt x="227" y="152"/>
                    <a:pt x="217" y="149"/>
                    <a:pt x="212" y="141"/>
                  </a:cubicBezTo>
                  <a:cubicBezTo>
                    <a:pt x="208" y="139"/>
                    <a:pt x="208" y="129"/>
                    <a:pt x="201" y="131"/>
                  </a:cubicBezTo>
                  <a:cubicBezTo>
                    <a:pt x="190" y="126"/>
                    <a:pt x="179" y="121"/>
                    <a:pt x="169" y="113"/>
                  </a:cubicBezTo>
                  <a:cubicBezTo>
                    <a:pt x="169" y="113"/>
                    <a:pt x="169" y="114"/>
                    <a:pt x="168" y="115"/>
                  </a:cubicBezTo>
                  <a:cubicBezTo>
                    <a:pt x="170" y="124"/>
                    <a:pt x="167" y="133"/>
                    <a:pt x="166" y="141"/>
                  </a:cubicBezTo>
                  <a:cubicBezTo>
                    <a:pt x="175" y="147"/>
                    <a:pt x="183" y="155"/>
                    <a:pt x="194" y="156"/>
                  </a:cubicBezTo>
                  <a:cubicBezTo>
                    <a:pt x="198" y="162"/>
                    <a:pt x="205" y="158"/>
                    <a:pt x="210" y="160"/>
                  </a:cubicBezTo>
                  <a:cubicBezTo>
                    <a:pt x="253" y="159"/>
                    <a:pt x="299" y="160"/>
                    <a:pt x="341" y="159"/>
                  </a:cubicBezTo>
                  <a:cubicBezTo>
                    <a:pt x="343" y="155"/>
                    <a:pt x="343" y="155"/>
                    <a:pt x="343" y="155"/>
                  </a:cubicBezTo>
                  <a:cubicBezTo>
                    <a:pt x="356" y="150"/>
                    <a:pt x="368" y="141"/>
                    <a:pt x="381" y="132"/>
                  </a:cubicBezTo>
                  <a:cubicBezTo>
                    <a:pt x="409" y="105"/>
                    <a:pt x="409" y="105"/>
                    <a:pt x="409" y="105"/>
                  </a:cubicBezTo>
                  <a:cubicBezTo>
                    <a:pt x="409" y="102"/>
                    <a:pt x="409" y="102"/>
                    <a:pt x="409" y="102"/>
                  </a:cubicBezTo>
                  <a:cubicBezTo>
                    <a:pt x="403" y="100"/>
                    <a:pt x="398" y="95"/>
                    <a:pt x="392" y="92"/>
                  </a:cubicBezTo>
                  <a:close/>
                  <a:moveTo>
                    <a:pt x="196" y="92"/>
                  </a:moveTo>
                  <a:cubicBezTo>
                    <a:pt x="190" y="92"/>
                    <a:pt x="183" y="87"/>
                    <a:pt x="178" y="89"/>
                  </a:cubicBezTo>
                  <a:cubicBezTo>
                    <a:pt x="178" y="90"/>
                    <a:pt x="178" y="90"/>
                    <a:pt x="178" y="90"/>
                  </a:cubicBezTo>
                  <a:cubicBezTo>
                    <a:pt x="186" y="96"/>
                    <a:pt x="193" y="103"/>
                    <a:pt x="203" y="105"/>
                  </a:cubicBezTo>
                  <a:cubicBezTo>
                    <a:pt x="209" y="99"/>
                    <a:pt x="199" y="96"/>
                    <a:pt x="196" y="92"/>
                  </a:cubicBezTo>
                  <a:close/>
                  <a:moveTo>
                    <a:pt x="1275" y="94"/>
                  </a:moveTo>
                  <a:cubicBezTo>
                    <a:pt x="1270" y="94"/>
                    <a:pt x="1265" y="92"/>
                    <a:pt x="1260" y="91"/>
                  </a:cubicBezTo>
                  <a:cubicBezTo>
                    <a:pt x="1254" y="92"/>
                    <a:pt x="1249" y="95"/>
                    <a:pt x="1244" y="97"/>
                  </a:cubicBezTo>
                  <a:cubicBezTo>
                    <a:pt x="1240" y="100"/>
                    <a:pt x="1233" y="96"/>
                    <a:pt x="1230" y="100"/>
                  </a:cubicBezTo>
                  <a:cubicBezTo>
                    <a:pt x="1230" y="103"/>
                    <a:pt x="1229" y="107"/>
                    <a:pt x="1231" y="110"/>
                  </a:cubicBezTo>
                  <a:cubicBezTo>
                    <a:pt x="1246" y="111"/>
                    <a:pt x="1257" y="101"/>
                    <a:pt x="1270" y="98"/>
                  </a:cubicBezTo>
                  <a:cubicBezTo>
                    <a:pt x="1272" y="98"/>
                    <a:pt x="1275" y="96"/>
                    <a:pt x="1275" y="94"/>
                  </a:cubicBezTo>
                  <a:close/>
                  <a:moveTo>
                    <a:pt x="1192" y="96"/>
                  </a:moveTo>
                  <a:cubicBezTo>
                    <a:pt x="1191" y="92"/>
                    <a:pt x="1184" y="93"/>
                    <a:pt x="1181" y="93"/>
                  </a:cubicBezTo>
                  <a:cubicBezTo>
                    <a:pt x="1183" y="98"/>
                    <a:pt x="1183" y="104"/>
                    <a:pt x="1188" y="106"/>
                  </a:cubicBezTo>
                  <a:cubicBezTo>
                    <a:pt x="1193" y="106"/>
                    <a:pt x="1191" y="100"/>
                    <a:pt x="1192" y="96"/>
                  </a:cubicBezTo>
                  <a:close/>
                  <a:moveTo>
                    <a:pt x="797" y="96"/>
                  </a:moveTo>
                  <a:cubicBezTo>
                    <a:pt x="793" y="95"/>
                    <a:pt x="790" y="95"/>
                    <a:pt x="786" y="94"/>
                  </a:cubicBezTo>
                  <a:cubicBezTo>
                    <a:pt x="781" y="99"/>
                    <a:pt x="775" y="99"/>
                    <a:pt x="770" y="104"/>
                  </a:cubicBezTo>
                  <a:cubicBezTo>
                    <a:pt x="771" y="107"/>
                    <a:pt x="768" y="112"/>
                    <a:pt x="772" y="113"/>
                  </a:cubicBezTo>
                  <a:cubicBezTo>
                    <a:pt x="781" y="111"/>
                    <a:pt x="788" y="104"/>
                    <a:pt x="795" y="99"/>
                  </a:cubicBezTo>
                  <a:cubicBezTo>
                    <a:pt x="797" y="96"/>
                    <a:pt x="797" y="96"/>
                    <a:pt x="797" y="96"/>
                  </a:cubicBezTo>
                  <a:close/>
                  <a:moveTo>
                    <a:pt x="96" y="105"/>
                  </a:moveTo>
                  <a:cubicBezTo>
                    <a:pt x="91" y="96"/>
                    <a:pt x="91" y="96"/>
                    <a:pt x="91" y="96"/>
                  </a:cubicBezTo>
                  <a:cubicBezTo>
                    <a:pt x="86" y="96"/>
                    <a:pt x="82" y="100"/>
                    <a:pt x="77" y="100"/>
                  </a:cubicBezTo>
                  <a:cubicBezTo>
                    <a:pt x="74" y="106"/>
                    <a:pt x="70" y="113"/>
                    <a:pt x="73" y="119"/>
                  </a:cubicBezTo>
                  <a:cubicBezTo>
                    <a:pt x="75" y="125"/>
                    <a:pt x="81" y="124"/>
                    <a:pt x="85" y="124"/>
                  </a:cubicBezTo>
                  <a:cubicBezTo>
                    <a:pt x="92" y="123"/>
                    <a:pt x="99" y="123"/>
                    <a:pt x="104" y="116"/>
                  </a:cubicBezTo>
                  <a:cubicBezTo>
                    <a:pt x="106" y="114"/>
                    <a:pt x="111" y="113"/>
                    <a:pt x="109" y="110"/>
                  </a:cubicBezTo>
                  <a:cubicBezTo>
                    <a:pt x="103" y="112"/>
                    <a:pt x="100" y="108"/>
                    <a:pt x="96" y="105"/>
                  </a:cubicBezTo>
                  <a:close/>
                  <a:moveTo>
                    <a:pt x="727" y="101"/>
                  </a:moveTo>
                  <a:cubicBezTo>
                    <a:pt x="727" y="95"/>
                    <a:pt x="718" y="99"/>
                    <a:pt x="714" y="99"/>
                  </a:cubicBezTo>
                  <a:cubicBezTo>
                    <a:pt x="714" y="114"/>
                    <a:pt x="714" y="114"/>
                    <a:pt x="714" y="114"/>
                  </a:cubicBezTo>
                  <a:cubicBezTo>
                    <a:pt x="715" y="115"/>
                    <a:pt x="717" y="114"/>
                    <a:pt x="718" y="114"/>
                  </a:cubicBezTo>
                  <a:cubicBezTo>
                    <a:pt x="723" y="112"/>
                    <a:pt x="725" y="106"/>
                    <a:pt x="727" y="101"/>
                  </a:cubicBezTo>
                  <a:close/>
                  <a:moveTo>
                    <a:pt x="890" y="107"/>
                  </a:moveTo>
                  <a:cubicBezTo>
                    <a:pt x="888" y="105"/>
                    <a:pt x="886" y="102"/>
                    <a:pt x="883" y="100"/>
                  </a:cubicBezTo>
                  <a:cubicBezTo>
                    <a:pt x="881" y="100"/>
                    <a:pt x="877" y="99"/>
                    <a:pt x="875" y="101"/>
                  </a:cubicBezTo>
                  <a:cubicBezTo>
                    <a:pt x="861" y="117"/>
                    <a:pt x="846" y="132"/>
                    <a:pt x="827" y="143"/>
                  </a:cubicBezTo>
                  <a:cubicBezTo>
                    <a:pt x="819" y="148"/>
                    <a:pt x="810" y="152"/>
                    <a:pt x="803" y="158"/>
                  </a:cubicBezTo>
                  <a:cubicBezTo>
                    <a:pt x="810" y="160"/>
                    <a:pt x="818" y="158"/>
                    <a:pt x="825" y="159"/>
                  </a:cubicBezTo>
                  <a:cubicBezTo>
                    <a:pt x="836" y="152"/>
                    <a:pt x="847" y="145"/>
                    <a:pt x="858" y="138"/>
                  </a:cubicBezTo>
                  <a:cubicBezTo>
                    <a:pt x="869" y="127"/>
                    <a:pt x="883" y="121"/>
                    <a:pt x="890" y="107"/>
                  </a:cubicBezTo>
                  <a:close/>
                  <a:moveTo>
                    <a:pt x="247" y="100"/>
                  </a:moveTo>
                  <a:cubicBezTo>
                    <a:pt x="244" y="99"/>
                    <a:pt x="242" y="103"/>
                    <a:pt x="243" y="106"/>
                  </a:cubicBezTo>
                  <a:cubicBezTo>
                    <a:pt x="244" y="106"/>
                    <a:pt x="244" y="106"/>
                    <a:pt x="244" y="106"/>
                  </a:cubicBezTo>
                  <a:cubicBezTo>
                    <a:pt x="246" y="105"/>
                    <a:pt x="248" y="102"/>
                    <a:pt x="247" y="100"/>
                  </a:cubicBezTo>
                  <a:close/>
                  <a:moveTo>
                    <a:pt x="580" y="116"/>
                  </a:moveTo>
                  <a:cubicBezTo>
                    <a:pt x="572" y="106"/>
                    <a:pt x="572" y="106"/>
                    <a:pt x="572" y="106"/>
                  </a:cubicBezTo>
                  <a:cubicBezTo>
                    <a:pt x="564" y="108"/>
                    <a:pt x="555" y="110"/>
                    <a:pt x="546" y="112"/>
                  </a:cubicBezTo>
                  <a:cubicBezTo>
                    <a:pt x="545" y="114"/>
                    <a:pt x="545" y="114"/>
                    <a:pt x="545" y="114"/>
                  </a:cubicBezTo>
                  <a:cubicBezTo>
                    <a:pt x="547" y="121"/>
                    <a:pt x="553" y="127"/>
                    <a:pt x="560" y="129"/>
                  </a:cubicBezTo>
                  <a:cubicBezTo>
                    <a:pt x="570" y="127"/>
                    <a:pt x="582" y="129"/>
                    <a:pt x="587" y="120"/>
                  </a:cubicBezTo>
                  <a:cubicBezTo>
                    <a:pt x="585" y="118"/>
                    <a:pt x="582" y="118"/>
                    <a:pt x="580" y="116"/>
                  </a:cubicBezTo>
                  <a:close/>
                  <a:moveTo>
                    <a:pt x="1034" y="115"/>
                  </a:moveTo>
                  <a:cubicBezTo>
                    <a:pt x="1026" y="107"/>
                    <a:pt x="1026" y="107"/>
                    <a:pt x="1026" y="107"/>
                  </a:cubicBezTo>
                  <a:cubicBezTo>
                    <a:pt x="1019" y="106"/>
                    <a:pt x="1015" y="111"/>
                    <a:pt x="1008" y="112"/>
                  </a:cubicBezTo>
                  <a:cubicBezTo>
                    <a:pt x="1007" y="115"/>
                    <a:pt x="1012" y="117"/>
                    <a:pt x="1013" y="120"/>
                  </a:cubicBezTo>
                  <a:cubicBezTo>
                    <a:pt x="1018" y="124"/>
                    <a:pt x="1026" y="124"/>
                    <a:pt x="1032" y="123"/>
                  </a:cubicBezTo>
                  <a:cubicBezTo>
                    <a:pt x="1035" y="122"/>
                    <a:pt x="1040" y="121"/>
                    <a:pt x="1041" y="117"/>
                  </a:cubicBezTo>
                  <a:cubicBezTo>
                    <a:pt x="1034" y="115"/>
                    <a:pt x="1034" y="115"/>
                    <a:pt x="1034" y="115"/>
                  </a:cubicBezTo>
                  <a:close/>
                  <a:moveTo>
                    <a:pt x="1655" y="110"/>
                  </a:moveTo>
                  <a:cubicBezTo>
                    <a:pt x="1656" y="107"/>
                    <a:pt x="1653" y="107"/>
                    <a:pt x="1651" y="108"/>
                  </a:cubicBezTo>
                  <a:cubicBezTo>
                    <a:pt x="1651" y="110"/>
                    <a:pt x="1651" y="113"/>
                    <a:pt x="1652" y="114"/>
                  </a:cubicBezTo>
                  <a:cubicBezTo>
                    <a:pt x="1654" y="113"/>
                    <a:pt x="1655" y="111"/>
                    <a:pt x="1655" y="110"/>
                  </a:cubicBezTo>
                  <a:close/>
                  <a:moveTo>
                    <a:pt x="1363" y="113"/>
                  </a:moveTo>
                  <a:cubicBezTo>
                    <a:pt x="1366" y="108"/>
                    <a:pt x="1357" y="110"/>
                    <a:pt x="1355" y="107"/>
                  </a:cubicBezTo>
                  <a:cubicBezTo>
                    <a:pt x="1350" y="111"/>
                    <a:pt x="1347" y="116"/>
                    <a:pt x="1343" y="119"/>
                  </a:cubicBezTo>
                  <a:cubicBezTo>
                    <a:pt x="1328" y="133"/>
                    <a:pt x="1312" y="149"/>
                    <a:pt x="1293" y="158"/>
                  </a:cubicBezTo>
                  <a:cubicBezTo>
                    <a:pt x="1293" y="159"/>
                    <a:pt x="1293" y="159"/>
                    <a:pt x="1293" y="159"/>
                  </a:cubicBezTo>
                  <a:cubicBezTo>
                    <a:pt x="1308" y="158"/>
                    <a:pt x="1308" y="158"/>
                    <a:pt x="1308" y="158"/>
                  </a:cubicBezTo>
                  <a:cubicBezTo>
                    <a:pt x="1308" y="156"/>
                    <a:pt x="1309" y="153"/>
                    <a:pt x="1312" y="152"/>
                  </a:cubicBezTo>
                  <a:cubicBezTo>
                    <a:pt x="1320" y="151"/>
                    <a:pt x="1327" y="144"/>
                    <a:pt x="1334" y="139"/>
                  </a:cubicBezTo>
                  <a:cubicBezTo>
                    <a:pt x="1343" y="131"/>
                    <a:pt x="1355" y="125"/>
                    <a:pt x="1363" y="113"/>
                  </a:cubicBezTo>
                  <a:close/>
                  <a:moveTo>
                    <a:pt x="428" y="113"/>
                  </a:moveTo>
                  <a:cubicBezTo>
                    <a:pt x="426" y="110"/>
                    <a:pt x="422" y="108"/>
                    <a:pt x="418" y="108"/>
                  </a:cubicBezTo>
                  <a:cubicBezTo>
                    <a:pt x="404" y="118"/>
                    <a:pt x="394" y="135"/>
                    <a:pt x="377" y="143"/>
                  </a:cubicBezTo>
                  <a:cubicBezTo>
                    <a:pt x="371" y="149"/>
                    <a:pt x="362" y="153"/>
                    <a:pt x="357" y="158"/>
                  </a:cubicBezTo>
                  <a:cubicBezTo>
                    <a:pt x="368" y="159"/>
                    <a:pt x="368" y="159"/>
                    <a:pt x="368" y="159"/>
                  </a:cubicBezTo>
                  <a:cubicBezTo>
                    <a:pt x="373" y="158"/>
                    <a:pt x="376" y="161"/>
                    <a:pt x="381" y="159"/>
                  </a:cubicBezTo>
                  <a:cubicBezTo>
                    <a:pt x="382" y="154"/>
                    <a:pt x="382" y="154"/>
                    <a:pt x="382" y="154"/>
                  </a:cubicBezTo>
                  <a:cubicBezTo>
                    <a:pt x="396" y="147"/>
                    <a:pt x="408" y="136"/>
                    <a:pt x="419" y="125"/>
                  </a:cubicBezTo>
                  <a:cubicBezTo>
                    <a:pt x="423" y="121"/>
                    <a:pt x="425" y="116"/>
                    <a:pt x="428" y="113"/>
                  </a:cubicBezTo>
                  <a:close/>
                  <a:moveTo>
                    <a:pt x="1188" y="112"/>
                  </a:moveTo>
                  <a:cubicBezTo>
                    <a:pt x="1187" y="111"/>
                    <a:pt x="1185" y="111"/>
                    <a:pt x="1184" y="112"/>
                  </a:cubicBezTo>
                  <a:cubicBezTo>
                    <a:pt x="1184" y="113"/>
                    <a:pt x="1183" y="116"/>
                    <a:pt x="1185" y="116"/>
                  </a:cubicBezTo>
                  <a:cubicBezTo>
                    <a:pt x="1187" y="115"/>
                    <a:pt x="1189" y="113"/>
                    <a:pt x="1188" y="112"/>
                  </a:cubicBezTo>
                  <a:close/>
                  <a:moveTo>
                    <a:pt x="1371" y="130"/>
                  </a:moveTo>
                  <a:cubicBezTo>
                    <a:pt x="1370" y="126"/>
                    <a:pt x="1371" y="120"/>
                    <a:pt x="1369" y="116"/>
                  </a:cubicBezTo>
                  <a:cubicBezTo>
                    <a:pt x="1366" y="117"/>
                    <a:pt x="1364" y="120"/>
                    <a:pt x="1363" y="122"/>
                  </a:cubicBezTo>
                  <a:cubicBezTo>
                    <a:pt x="1350" y="133"/>
                    <a:pt x="1337" y="144"/>
                    <a:pt x="1323" y="153"/>
                  </a:cubicBezTo>
                  <a:cubicBezTo>
                    <a:pt x="1321" y="156"/>
                    <a:pt x="1316" y="154"/>
                    <a:pt x="1315" y="158"/>
                  </a:cubicBezTo>
                  <a:cubicBezTo>
                    <a:pt x="1321" y="159"/>
                    <a:pt x="1327" y="159"/>
                    <a:pt x="1334" y="159"/>
                  </a:cubicBezTo>
                  <a:cubicBezTo>
                    <a:pt x="1350" y="149"/>
                    <a:pt x="1350" y="149"/>
                    <a:pt x="1350" y="149"/>
                  </a:cubicBezTo>
                  <a:cubicBezTo>
                    <a:pt x="1357" y="142"/>
                    <a:pt x="1366" y="139"/>
                    <a:pt x="1371" y="130"/>
                  </a:cubicBezTo>
                  <a:close/>
                  <a:moveTo>
                    <a:pt x="891" y="117"/>
                  </a:moveTo>
                  <a:cubicBezTo>
                    <a:pt x="890" y="117"/>
                    <a:pt x="890" y="117"/>
                    <a:pt x="890" y="117"/>
                  </a:cubicBezTo>
                  <a:cubicBezTo>
                    <a:pt x="874" y="135"/>
                    <a:pt x="855" y="145"/>
                    <a:pt x="837" y="158"/>
                  </a:cubicBezTo>
                  <a:cubicBezTo>
                    <a:pt x="845" y="161"/>
                    <a:pt x="853" y="159"/>
                    <a:pt x="861" y="159"/>
                  </a:cubicBezTo>
                  <a:cubicBezTo>
                    <a:pt x="863" y="160"/>
                    <a:pt x="865" y="157"/>
                    <a:pt x="865" y="155"/>
                  </a:cubicBezTo>
                  <a:cubicBezTo>
                    <a:pt x="871" y="147"/>
                    <a:pt x="879" y="144"/>
                    <a:pt x="886" y="136"/>
                  </a:cubicBezTo>
                  <a:cubicBezTo>
                    <a:pt x="894" y="133"/>
                    <a:pt x="890" y="124"/>
                    <a:pt x="891" y="117"/>
                  </a:cubicBezTo>
                  <a:close/>
                  <a:moveTo>
                    <a:pt x="940" y="121"/>
                  </a:moveTo>
                  <a:cubicBezTo>
                    <a:pt x="938" y="116"/>
                    <a:pt x="930" y="116"/>
                    <a:pt x="928" y="120"/>
                  </a:cubicBezTo>
                  <a:cubicBezTo>
                    <a:pt x="929" y="123"/>
                    <a:pt x="928" y="128"/>
                    <a:pt x="931" y="131"/>
                  </a:cubicBezTo>
                  <a:cubicBezTo>
                    <a:pt x="936" y="130"/>
                    <a:pt x="937" y="124"/>
                    <a:pt x="940" y="121"/>
                  </a:cubicBezTo>
                  <a:close/>
                  <a:moveTo>
                    <a:pt x="1822" y="121"/>
                  </a:moveTo>
                  <a:cubicBezTo>
                    <a:pt x="1819" y="121"/>
                    <a:pt x="1817" y="118"/>
                    <a:pt x="1815" y="118"/>
                  </a:cubicBezTo>
                  <a:cubicBezTo>
                    <a:pt x="1807" y="128"/>
                    <a:pt x="1800" y="140"/>
                    <a:pt x="1790" y="149"/>
                  </a:cubicBezTo>
                  <a:cubicBezTo>
                    <a:pt x="1786" y="151"/>
                    <a:pt x="1781" y="154"/>
                    <a:pt x="1778" y="158"/>
                  </a:cubicBezTo>
                  <a:cubicBezTo>
                    <a:pt x="1781" y="159"/>
                    <a:pt x="1783" y="159"/>
                    <a:pt x="1786" y="159"/>
                  </a:cubicBezTo>
                  <a:cubicBezTo>
                    <a:pt x="1796" y="151"/>
                    <a:pt x="1808" y="142"/>
                    <a:pt x="1817" y="134"/>
                  </a:cubicBezTo>
                  <a:cubicBezTo>
                    <a:pt x="1821" y="131"/>
                    <a:pt x="1820" y="125"/>
                    <a:pt x="1822" y="121"/>
                  </a:cubicBezTo>
                  <a:close/>
                  <a:moveTo>
                    <a:pt x="1417" y="123"/>
                  </a:moveTo>
                  <a:cubicBezTo>
                    <a:pt x="1415" y="120"/>
                    <a:pt x="1411" y="119"/>
                    <a:pt x="1408" y="119"/>
                  </a:cubicBezTo>
                  <a:cubicBezTo>
                    <a:pt x="1404" y="118"/>
                    <a:pt x="1402" y="121"/>
                    <a:pt x="1400" y="125"/>
                  </a:cubicBezTo>
                  <a:cubicBezTo>
                    <a:pt x="1402" y="127"/>
                    <a:pt x="1402" y="131"/>
                    <a:pt x="1402" y="135"/>
                  </a:cubicBezTo>
                  <a:cubicBezTo>
                    <a:pt x="1399" y="140"/>
                    <a:pt x="1394" y="147"/>
                    <a:pt x="1386" y="147"/>
                  </a:cubicBezTo>
                  <a:cubicBezTo>
                    <a:pt x="1382" y="149"/>
                    <a:pt x="1377" y="153"/>
                    <a:pt x="1374" y="158"/>
                  </a:cubicBezTo>
                  <a:cubicBezTo>
                    <a:pt x="1382" y="163"/>
                    <a:pt x="1387" y="153"/>
                    <a:pt x="1393" y="150"/>
                  </a:cubicBezTo>
                  <a:cubicBezTo>
                    <a:pt x="1399" y="141"/>
                    <a:pt x="1414" y="135"/>
                    <a:pt x="1417" y="123"/>
                  </a:cubicBezTo>
                  <a:close/>
                  <a:moveTo>
                    <a:pt x="284" y="121"/>
                  </a:moveTo>
                  <a:cubicBezTo>
                    <a:pt x="285" y="121"/>
                    <a:pt x="285" y="121"/>
                    <a:pt x="285" y="121"/>
                  </a:cubicBezTo>
                  <a:cubicBezTo>
                    <a:pt x="286" y="121"/>
                    <a:pt x="286" y="121"/>
                    <a:pt x="286" y="121"/>
                  </a:cubicBezTo>
                  <a:cubicBezTo>
                    <a:pt x="284" y="121"/>
                    <a:pt x="284" y="121"/>
                    <a:pt x="284" y="121"/>
                  </a:cubicBezTo>
                  <a:close/>
                  <a:moveTo>
                    <a:pt x="7" y="145"/>
                  </a:moveTo>
                  <a:cubicBezTo>
                    <a:pt x="8" y="137"/>
                    <a:pt x="10" y="128"/>
                    <a:pt x="4" y="123"/>
                  </a:cubicBezTo>
                  <a:cubicBezTo>
                    <a:pt x="4" y="131"/>
                    <a:pt x="3" y="140"/>
                    <a:pt x="4" y="148"/>
                  </a:cubicBezTo>
                  <a:cubicBezTo>
                    <a:pt x="7" y="145"/>
                    <a:pt x="7" y="145"/>
                    <a:pt x="7" y="145"/>
                  </a:cubicBezTo>
                  <a:close/>
                  <a:moveTo>
                    <a:pt x="475" y="125"/>
                  </a:moveTo>
                  <a:cubicBezTo>
                    <a:pt x="474" y="123"/>
                    <a:pt x="472" y="123"/>
                    <a:pt x="469" y="123"/>
                  </a:cubicBezTo>
                  <a:cubicBezTo>
                    <a:pt x="467" y="123"/>
                    <a:pt x="467" y="126"/>
                    <a:pt x="466" y="128"/>
                  </a:cubicBezTo>
                  <a:cubicBezTo>
                    <a:pt x="466" y="132"/>
                    <a:pt x="463" y="137"/>
                    <a:pt x="464" y="139"/>
                  </a:cubicBezTo>
                  <a:cubicBezTo>
                    <a:pt x="468" y="136"/>
                    <a:pt x="473" y="130"/>
                    <a:pt x="475" y="125"/>
                  </a:cubicBezTo>
                  <a:close/>
                  <a:moveTo>
                    <a:pt x="428" y="135"/>
                  </a:moveTo>
                  <a:cubicBezTo>
                    <a:pt x="427" y="126"/>
                    <a:pt x="427" y="126"/>
                    <a:pt x="427" y="126"/>
                  </a:cubicBezTo>
                  <a:cubicBezTo>
                    <a:pt x="423" y="128"/>
                    <a:pt x="420" y="130"/>
                    <a:pt x="417" y="134"/>
                  </a:cubicBezTo>
                  <a:cubicBezTo>
                    <a:pt x="408" y="144"/>
                    <a:pt x="397" y="151"/>
                    <a:pt x="387" y="158"/>
                  </a:cubicBezTo>
                  <a:cubicBezTo>
                    <a:pt x="394" y="160"/>
                    <a:pt x="399" y="159"/>
                    <a:pt x="406" y="159"/>
                  </a:cubicBezTo>
                  <a:cubicBezTo>
                    <a:pt x="406" y="158"/>
                    <a:pt x="405" y="155"/>
                    <a:pt x="407" y="154"/>
                  </a:cubicBezTo>
                  <a:cubicBezTo>
                    <a:pt x="415" y="150"/>
                    <a:pt x="422" y="142"/>
                    <a:pt x="428" y="135"/>
                  </a:cubicBezTo>
                  <a:close/>
                  <a:moveTo>
                    <a:pt x="944" y="138"/>
                  </a:moveTo>
                  <a:cubicBezTo>
                    <a:pt x="945" y="135"/>
                    <a:pt x="946" y="129"/>
                    <a:pt x="943" y="127"/>
                  </a:cubicBezTo>
                  <a:cubicBezTo>
                    <a:pt x="932" y="137"/>
                    <a:pt x="926" y="149"/>
                    <a:pt x="914" y="157"/>
                  </a:cubicBezTo>
                  <a:cubicBezTo>
                    <a:pt x="914" y="158"/>
                    <a:pt x="914" y="158"/>
                    <a:pt x="914" y="158"/>
                  </a:cubicBezTo>
                  <a:cubicBezTo>
                    <a:pt x="917" y="159"/>
                    <a:pt x="922" y="160"/>
                    <a:pt x="923" y="156"/>
                  </a:cubicBezTo>
                  <a:cubicBezTo>
                    <a:pt x="932" y="153"/>
                    <a:pt x="939" y="146"/>
                    <a:pt x="944" y="138"/>
                  </a:cubicBezTo>
                  <a:close/>
                  <a:moveTo>
                    <a:pt x="1109" y="143"/>
                  </a:moveTo>
                  <a:cubicBezTo>
                    <a:pt x="1103" y="138"/>
                    <a:pt x="1095" y="133"/>
                    <a:pt x="1088" y="128"/>
                  </a:cubicBezTo>
                  <a:cubicBezTo>
                    <a:pt x="1086" y="131"/>
                    <a:pt x="1086" y="131"/>
                    <a:pt x="1086" y="131"/>
                  </a:cubicBezTo>
                  <a:cubicBezTo>
                    <a:pt x="1082" y="136"/>
                    <a:pt x="1088" y="139"/>
                    <a:pt x="1091" y="142"/>
                  </a:cubicBezTo>
                  <a:cubicBezTo>
                    <a:pt x="1100" y="149"/>
                    <a:pt x="1111" y="151"/>
                    <a:pt x="1118" y="159"/>
                  </a:cubicBezTo>
                  <a:cubicBezTo>
                    <a:pt x="1140" y="159"/>
                    <a:pt x="1140" y="159"/>
                    <a:pt x="1140" y="159"/>
                  </a:cubicBezTo>
                  <a:cubicBezTo>
                    <a:pt x="1142" y="158"/>
                    <a:pt x="1142" y="158"/>
                    <a:pt x="1142" y="158"/>
                  </a:cubicBezTo>
                  <a:cubicBezTo>
                    <a:pt x="1141" y="156"/>
                    <a:pt x="1141" y="156"/>
                    <a:pt x="1141" y="156"/>
                  </a:cubicBezTo>
                  <a:cubicBezTo>
                    <a:pt x="1129" y="154"/>
                    <a:pt x="1121" y="146"/>
                    <a:pt x="1109" y="143"/>
                  </a:cubicBezTo>
                  <a:close/>
                  <a:moveTo>
                    <a:pt x="1830" y="128"/>
                  </a:moveTo>
                  <a:cubicBezTo>
                    <a:pt x="1829" y="128"/>
                    <a:pt x="1829" y="128"/>
                    <a:pt x="1829" y="128"/>
                  </a:cubicBezTo>
                  <a:cubicBezTo>
                    <a:pt x="1818" y="138"/>
                    <a:pt x="1808" y="150"/>
                    <a:pt x="1796" y="158"/>
                  </a:cubicBezTo>
                  <a:cubicBezTo>
                    <a:pt x="1801" y="159"/>
                    <a:pt x="1807" y="158"/>
                    <a:pt x="1813" y="159"/>
                  </a:cubicBezTo>
                  <a:cubicBezTo>
                    <a:pt x="1822" y="158"/>
                    <a:pt x="1827" y="149"/>
                    <a:pt x="1832" y="142"/>
                  </a:cubicBezTo>
                  <a:cubicBezTo>
                    <a:pt x="1835" y="138"/>
                    <a:pt x="1831" y="133"/>
                    <a:pt x="1830" y="128"/>
                  </a:cubicBezTo>
                  <a:close/>
                  <a:moveTo>
                    <a:pt x="482" y="139"/>
                  </a:moveTo>
                  <a:cubicBezTo>
                    <a:pt x="483" y="135"/>
                    <a:pt x="480" y="126"/>
                    <a:pt x="476" y="134"/>
                  </a:cubicBezTo>
                  <a:cubicBezTo>
                    <a:pt x="470" y="143"/>
                    <a:pt x="461" y="150"/>
                    <a:pt x="457" y="158"/>
                  </a:cubicBezTo>
                  <a:cubicBezTo>
                    <a:pt x="461" y="161"/>
                    <a:pt x="467" y="159"/>
                    <a:pt x="471" y="159"/>
                  </a:cubicBezTo>
                  <a:cubicBezTo>
                    <a:pt x="472" y="158"/>
                    <a:pt x="471" y="156"/>
                    <a:pt x="471" y="155"/>
                  </a:cubicBezTo>
                  <a:cubicBezTo>
                    <a:pt x="471" y="152"/>
                    <a:pt x="475" y="152"/>
                    <a:pt x="477" y="150"/>
                  </a:cubicBezTo>
                  <a:cubicBezTo>
                    <a:pt x="480" y="147"/>
                    <a:pt x="483" y="143"/>
                    <a:pt x="482" y="139"/>
                  </a:cubicBezTo>
                  <a:close/>
                  <a:moveTo>
                    <a:pt x="1420" y="145"/>
                  </a:moveTo>
                  <a:cubicBezTo>
                    <a:pt x="1420" y="141"/>
                    <a:pt x="1423" y="135"/>
                    <a:pt x="1419" y="132"/>
                  </a:cubicBezTo>
                  <a:cubicBezTo>
                    <a:pt x="1411" y="140"/>
                    <a:pt x="1401" y="150"/>
                    <a:pt x="1393" y="158"/>
                  </a:cubicBezTo>
                  <a:cubicBezTo>
                    <a:pt x="1396" y="159"/>
                    <a:pt x="1402" y="160"/>
                    <a:pt x="1406" y="158"/>
                  </a:cubicBezTo>
                  <a:cubicBezTo>
                    <a:pt x="1408" y="151"/>
                    <a:pt x="1417" y="151"/>
                    <a:pt x="1420" y="145"/>
                  </a:cubicBezTo>
                  <a:close/>
                  <a:moveTo>
                    <a:pt x="1874" y="138"/>
                  </a:moveTo>
                  <a:cubicBezTo>
                    <a:pt x="1869" y="133"/>
                    <a:pt x="1863" y="138"/>
                    <a:pt x="1858" y="139"/>
                  </a:cubicBezTo>
                  <a:cubicBezTo>
                    <a:pt x="1855" y="143"/>
                    <a:pt x="1855" y="149"/>
                    <a:pt x="1851" y="152"/>
                  </a:cubicBezTo>
                  <a:cubicBezTo>
                    <a:pt x="1844" y="156"/>
                    <a:pt x="1842" y="149"/>
                    <a:pt x="1836" y="148"/>
                  </a:cubicBezTo>
                  <a:cubicBezTo>
                    <a:pt x="1827" y="158"/>
                    <a:pt x="1827" y="158"/>
                    <a:pt x="1827" y="158"/>
                  </a:cubicBezTo>
                  <a:cubicBezTo>
                    <a:pt x="1837" y="158"/>
                    <a:pt x="1847" y="160"/>
                    <a:pt x="1857" y="157"/>
                  </a:cubicBezTo>
                  <a:cubicBezTo>
                    <a:pt x="1873" y="139"/>
                    <a:pt x="1873" y="139"/>
                    <a:pt x="1873" y="139"/>
                  </a:cubicBezTo>
                  <a:cubicBezTo>
                    <a:pt x="1874" y="138"/>
                    <a:pt x="1874" y="138"/>
                    <a:pt x="1874" y="138"/>
                  </a:cubicBezTo>
                  <a:close/>
                  <a:moveTo>
                    <a:pt x="899" y="142"/>
                  </a:moveTo>
                  <a:cubicBezTo>
                    <a:pt x="898" y="140"/>
                    <a:pt x="896" y="137"/>
                    <a:pt x="893" y="137"/>
                  </a:cubicBezTo>
                  <a:cubicBezTo>
                    <a:pt x="886" y="142"/>
                    <a:pt x="880" y="149"/>
                    <a:pt x="873" y="155"/>
                  </a:cubicBezTo>
                  <a:cubicBezTo>
                    <a:pt x="873" y="159"/>
                    <a:pt x="873" y="159"/>
                    <a:pt x="873" y="159"/>
                  </a:cubicBezTo>
                  <a:cubicBezTo>
                    <a:pt x="876" y="159"/>
                    <a:pt x="881" y="159"/>
                    <a:pt x="885" y="159"/>
                  </a:cubicBezTo>
                  <a:cubicBezTo>
                    <a:pt x="889" y="152"/>
                    <a:pt x="895" y="149"/>
                    <a:pt x="899" y="142"/>
                  </a:cubicBezTo>
                  <a:close/>
                  <a:moveTo>
                    <a:pt x="1379" y="144"/>
                  </a:moveTo>
                  <a:cubicBezTo>
                    <a:pt x="1376" y="141"/>
                    <a:pt x="1375" y="139"/>
                    <a:pt x="1372" y="138"/>
                  </a:cubicBezTo>
                  <a:cubicBezTo>
                    <a:pt x="1364" y="144"/>
                    <a:pt x="1356" y="152"/>
                    <a:pt x="1348" y="158"/>
                  </a:cubicBezTo>
                  <a:cubicBezTo>
                    <a:pt x="1353" y="159"/>
                    <a:pt x="1360" y="161"/>
                    <a:pt x="1364" y="156"/>
                  </a:cubicBezTo>
                  <a:cubicBezTo>
                    <a:pt x="1369" y="152"/>
                    <a:pt x="1376" y="149"/>
                    <a:pt x="1379" y="144"/>
                  </a:cubicBezTo>
                  <a:close/>
                  <a:moveTo>
                    <a:pt x="436" y="144"/>
                  </a:moveTo>
                  <a:cubicBezTo>
                    <a:pt x="434" y="141"/>
                    <a:pt x="434" y="141"/>
                    <a:pt x="434" y="141"/>
                  </a:cubicBezTo>
                  <a:cubicBezTo>
                    <a:pt x="430" y="138"/>
                    <a:pt x="429" y="143"/>
                    <a:pt x="426" y="145"/>
                  </a:cubicBezTo>
                  <a:cubicBezTo>
                    <a:pt x="422" y="150"/>
                    <a:pt x="415" y="153"/>
                    <a:pt x="413" y="158"/>
                  </a:cubicBezTo>
                  <a:cubicBezTo>
                    <a:pt x="422" y="159"/>
                    <a:pt x="433" y="160"/>
                    <a:pt x="443" y="159"/>
                  </a:cubicBezTo>
                  <a:cubicBezTo>
                    <a:pt x="449" y="155"/>
                    <a:pt x="456" y="151"/>
                    <a:pt x="460" y="143"/>
                  </a:cubicBezTo>
                  <a:cubicBezTo>
                    <a:pt x="454" y="146"/>
                    <a:pt x="449" y="148"/>
                    <a:pt x="443" y="147"/>
                  </a:cubicBezTo>
                  <a:cubicBezTo>
                    <a:pt x="438" y="149"/>
                    <a:pt x="435" y="156"/>
                    <a:pt x="429" y="158"/>
                  </a:cubicBezTo>
                  <a:cubicBezTo>
                    <a:pt x="423" y="152"/>
                    <a:pt x="435" y="150"/>
                    <a:pt x="436" y="144"/>
                  </a:cubicBezTo>
                  <a:close/>
                  <a:moveTo>
                    <a:pt x="1883" y="152"/>
                  </a:moveTo>
                  <a:cubicBezTo>
                    <a:pt x="1882" y="149"/>
                    <a:pt x="1883" y="144"/>
                    <a:pt x="1879" y="142"/>
                  </a:cubicBezTo>
                  <a:cubicBezTo>
                    <a:pt x="1874" y="147"/>
                    <a:pt x="1870" y="152"/>
                    <a:pt x="1866" y="158"/>
                  </a:cubicBezTo>
                  <a:cubicBezTo>
                    <a:pt x="1876" y="159"/>
                    <a:pt x="1876" y="159"/>
                    <a:pt x="1876" y="159"/>
                  </a:cubicBezTo>
                  <a:cubicBezTo>
                    <a:pt x="1880" y="158"/>
                    <a:pt x="1882" y="154"/>
                    <a:pt x="1883" y="152"/>
                  </a:cubicBezTo>
                  <a:close/>
                  <a:moveTo>
                    <a:pt x="1108" y="158"/>
                  </a:moveTo>
                  <a:cubicBezTo>
                    <a:pt x="1100" y="151"/>
                    <a:pt x="1090" y="149"/>
                    <a:pt x="1082" y="142"/>
                  </a:cubicBezTo>
                  <a:cubicBezTo>
                    <a:pt x="1073" y="151"/>
                    <a:pt x="1090" y="152"/>
                    <a:pt x="1091" y="159"/>
                  </a:cubicBezTo>
                  <a:cubicBezTo>
                    <a:pt x="1096" y="160"/>
                    <a:pt x="1102" y="159"/>
                    <a:pt x="1108" y="158"/>
                  </a:cubicBezTo>
                  <a:close/>
                  <a:moveTo>
                    <a:pt x="653" y="153"/>
                  </a:moveTo>
                  <a:cubicBezTo>
                    <a:pt x="647" y="152"/>
                    <a:pt x="642" y="146"/>
                    <a:pt x="636" y="145"/>
                  </a:cubicBezTo>
                  <a:cubicBezTo>
                    <a:pt x="632" y="149"/>
                    <a:pt x="628" y="153"/>
                    <a:pt x="627" y="159"/>
                  </a:cubicBezTo>
                  <a:cubicBezTo>
                    <a:pt x="637" y="161"/>
                    <a:pt x="648" y="159"/>
                    <a:pt x="658" y="158"/>
                  </a:cubicBezTo>
                  <a:cubicBezTo>
                    <a:pt x="658" y="155"/>
                    <a:pt x="654" y="155"/>
                    <a:pt x="653" y="153"/>
                  </a:cubicBezTo>
                  <a:close/>
                  <a:moveTo>
                    <a:pt x="1581" y="158"/>
                  </a:moveTo>
                  <a:cubicBezTo>
                    <a:pt x="1576" y="153"/>
                    <a:pt x="1570" y="149"/>
                    <a:pt x="1564" y="145"/>
                  </a:cubicBezTo>
                  <a:cubicBezTo>
                    <a:pt x="1561" y="150"/>
                    <a:pt x="1556" y="154"/>
                    <a:pt x="1554" y="158"/>
                  </a:cubicBezTo>
                  <a:cubicBezTo>
                    <a:pt x="1561" y="160"/>
                    <a:pt x="1571" y="158"/>
                    <a:pt x="1579" y="159"/>
                  </a:cubicBezTo>
                  <a:cubicBezTo>
                    <a:pt x="1581" y="158"/>
                    <a:pt x="1581" y="158"/>
                    <a:pt x="1581" y="158"/>
                  </a:cubicBezTo>
                  <a:close/>
                  <a:moveTo>
                    <a:pt x="913" y="148"/>
                  </a:moveTo>
                  <a:cubicBezTo>
                    <a:pt x="904" y="146"/>
                    <a:pt x="904" y="146"/>
                    <a:pt x="904" y="146"/>
                  </a:cubicBezTo>
                  <a:cubicBezTo>
                    <a:pt x="896" y="155"/>
                    <a:pt x="896" y="155"/>
                    <a:pt x="896" y="155"/>
                  </a:cubicBezTo>
                  <a:cubicBezTo>
                    <a:pt x="896" y="156"/>
                    <a:pt x="894" y="158"/>
                    <a:pt x="896" y="159"/>
                  </a:cubicBezTo>
                  <a:cubicBezTo>
                    <a:pt x="902" y="157"/>
                    <a:pt x="910" y="154"/>
                    <a:pt x="913" y="148"/>
                  </a:cubicBezTo>
                  <a:close/>
                  <a:moveTo>
                    <a:pt x="178" y="158"/>
                  </a:moveTo>
                  <a:cubicBezTo>
                    <a:pt x="174" y="153"/>
                    <a:pt x="168" y="151"/>
                    <a:pt x="162" y="148"/>
                  </a:cubicBezTo>
                  <a:cubicBezTo>
                    <a:pt x="160" y="152"/>
                    <a:pt x="156" y="154"/>
                    <a:pt x="155" y="158"/>
                  </a:cubicBezTo>
                  <a:cubicBezTo>
                    <a:pt x="163" y="160"/>
                    <a:pt x="171" y="160"/>
                    <a:pt x="178" y="158"/>
                  </a:cubicBezTo>
                  <a:close/>
                  <a:moveTo>
                    <a:pt x="1081" y="158"/>
                  </a:moveTo>
                  <a:cubicBezTo>
                    <a:pt x="1080" y="156"/>
                    <a:pt x="1079" y="154"/>
                    <a:pt x="1077" y="153"/>
                  </a:cubicBezTo>
                  <a:cubicBezTo>
                    <a:pt x="1073" y="150"/>
                    <a:pt x="1070" y="154"/>
                    <a:pt x="1068" y="158"/>
                  </a:cubicBezTo>
                  <a:cubicBezTo>
                    <a:pt x="1072" y="159"/>
                    <a:pt x="1077" y="160"/>
                    <a:pt x="1081" y="158"/>
                  </a:cubicBezTo>
                  <a:close/>
                  <a:moveTo>
                    <a:pt x="67" y="180"/>
                  </a:moveTo>
                  <a:cubicBezTo>
                    <a:pt x="69" y="180"/>
                    <a:pt x="67" y="185"/>
                    <a:pt x="70" y="182"/>
                  </a:cubicBezTo>
                  <a:cubicBezTo>
                    <a:pt x="70" y="181"/>
                    <a:pt x="70" y="181"/>
                    <a:pt x="70" y="181"/>
                  </a:cubicBezTo>
                  <a:cubicBezTo>
                    <a:pt x="85" y="180"/>
                    <a:pt x="101" y="180"/>
                    <a:pt x="117" y="180"/>
                  </a:cubicBezTo>
                  <a:cubicBezTo>
                    <a:pt x="141" y="181"/>
                    <a:pt x="165" y="180"/>
                    <a:pt x="191" y="181"/>
                  </a:cubicBezTo>
                  <a:cubicBezTo>
                    <a:pt x="326" y="179"/>
                    <a:pt x="462" y="183"/>
                    <a:pt x="597" y="181"/>
                  </a:cubicBezTo>
                  <a:cubicBezTo>
                    <a:pt x="755" y="181"/>
                    <a:pt x="755" y="181"/>
                    <a:pt x="755" y="181"/>
                  </a:cubicBezTo>
                  <a:cubicBezTo>
                    <a:pt x="820" y="181"/>
                    <a:pt x="885" y="181"/>
                    <a:pt x="949" y="181"/>
                  </a:cubicBezTo>
                  <a:cubicBezTo>
                    <a:pt x="1023" y="180"/>
                    <a:pt x="1098" y="181"/>
                    <a:pt x="1174" y="181"/>
                  </a:cubicBezTo>
                  <a:cubicBezTo>
                    <a:pt x="1226" y="181"/>
                    <a:pt x="1275" y="182"/>
                    <a:pt x="1327" y="181"/>
                  </a:cubicBezTo>
                  <a:cubicBezTo>
                    <a:pt x="1365" y="183"/>
                    <a:pt x="1400" y="179"/>
                    <a:pt x="1438" y="183"/>
                  </a:cubicBezTo>
                  <a:cubicBezTo>
                    <a:pt x="1447" y="180"/>
                    <a:pt x="1455" y="182"/>
                    <a:pt x="1464" y="182"/>
                  </a:cubicBezTo>
                  <a:cubicBezTo>
                    <a:pt x="1481" y="182"/>
                    <a:pt x="1497" y="182"/>
                    <a:pt x="1514" y="183"/>
                  </a:cubicBezTo>
                  <a:cubicBezTo>
                    <a:pt x="1517" y="182"/>
                    <a:pt x="1517" y="182"/>
                    <a:pt x="1517" y="182"/>
                  </a:cubicBezTo>
                  <a:cubicBezTo>
                    <a:pt x="1567" y="183"/>
                    <a:pt x="1621" y="181"/>
                    <a:pt x="1670" y="181"/>
                  </a:cubicBezTo>
                  <a:cubicBezTo>
                    <a:pt x="1682" y="180"/>
                    <a:pt x="1693" y="183"/>
                    <a:pt x="1705" y="181"/>
                  </a:cubicBezTo>
                  <a:cubicBezTo>
                    <a:pt x="1755" y="182"/>
                    <a:pt x="1801" y="181"/>
                    <a:pt x="1853" y="182"/>
                  </a:cubicBezTo>
                  <a:cubicBezTo>
                    <a:pt x="1875" y="181"/>
                    <a:pt x="1899" y="182"/>
                    <a:pt x="1923" y="181"/>
                  </a:cubicBezTo>
                  <a:cubicBezTo>
                    <a:pt x="1944" y="181"/>
                    <a:pt x="1963" y="182"/>
                    <a:pt x="1985" y="182"/>
                  </a:cubicBezTo>
                  <a:cubicBezTo>
                    <a:pt x="1986" y="183"/>
                    <a:pt x="1986" y="185"/>
                    <a:pt x="1986" y="186"/>
                  </a:cubicBezTo>
                  <a:cubicBezTo>
                    <a:pt x="1983" y="188"/>
                    <a:pt x="1983" y="188"/>
                    <a:pt x="1983" y="188"/>
                  </a:cubicBezTo>
                  <a:cubicBezTo>
                    <a:pt x="1898" y="188"/>
                    <a:pt x="1809" y="188"/>
                    <a:pt x="1722" y="187"/>
                  </a:cubicBezTo>
                  <a:cubicBezTo>
                    <a:pt x="1718" y="186"/>
                    <a:pt x="1713" y="186"/>
                    <a:pt x="1709" y="187"/>
                  </a:cubicBezTo>
                  <a:cubicBezTo>
                    <a:pt x="1686" y="188"/>
                    <a:pt x="1660" y="187"/>
                    <a:pt x="1636" y="187"/>
                  </a:cubicBezTo>
                  <a:cubicBezTo>
                    <a:pt x="1618" y="187"/>
                    <a:pt x="1600" y="187"/>
                    <a:pt x="1582" y="186"/>
                  </a:cubicBezTo>
                  <a:cubicBezTo>
                    <a:pt x="1567" y="189"/>
                    <a:pt x="1550" y="186"/>
                    <a:pt x="1533" y="187"/>
                  </a:cubicBezTo>
                  <a:cubicBezTo>
                    <a:pt x="1525" y="187"/>
                    <a:pt x="1516" y="188"/>
                    <a:pt x="1508" y="187"/>
                  </a:cubicBezTo>
                  <a:cubicBezTo>
                    <a:pt x="1505" y="187"/>
                    <a:pt x="1505" y="187"/>
                    <a:pt x="1505" y="187"/>
                  </a:cubicBezTo>
                  <a:cubicBezTo>
                    <a:pt x="1484" y="187"/>
                    <a:pt x="1484" y="187"/>
                    <a:pt x="1484" y="187"/>
                  </a:cubicBezTo>
                  <a:cubicBezTo>
                    <a:pt x="1479" y="187"/>
                    <a:pt x="1472" y="188"/>
                    <a:pt x="1467" y="187"/>
                  </a:cubicBezTo>
                  <a:cubicBezTo>
                    <a:pt x="1411" y="189"/>
                    <a:pt x="1357" y="186"/>
                    <a:pt x="1300" y="188"/>
                  </a:cubicBezTo>
                  <a:cubicBezTo>
                    <a:pt x="1226" y="188"/>
                    <a:pt x="1155" y="186"/>
                    <a:pt x="1083" y="187"/>
                  </a:cubicBezTo>
                  <a:cubicBezTo>
                    <a:pt x="1046" y="186"/>
                    <a:pt x="1010" y="188"/>
                    <a:pt x="972" y="187"/>
                  </a:cubicBezTo>
                  <a:cubicBezTo>
                    <a:pt x="930" y="186"/>
                    <a:pt x="891" y="187"/>
                    <a:pt x="850" y="187"/>
                  </a:cubicBezTo>
                  <a:cubicBezTo>
                    <a:pt x="819" y="187"/>
                    <a:pt x="787" y="186"/>
                    <a:pt x="755" y="187"/>
                  </a:cubicBezTo>
                  <a:cubicBezTo>
                    <a:pt x="706" y="186"/>
                    <a:pt x="654" y="187"/>
                    <a:pt x="604" y="187"/>
                  </a:cubicBezTo>
                  <a:cubicBezTo>
                    <a:pt x="577" y="186"/>
                    <a:pt x="547" y="188"/>
                    <a:pt x="520" y="186"/>
                  </a:cubicBezTo>
                  <a:cubicBezTo>
                    <a:pt x="489" y="187"/>
                    <a:pt x="458" y="186"/>
                    <a:pt x="425" y="187"/>
                  </a:cubicBezTo>
                  <a:cubicBezTo>
                    <a:pt x="326" y="185"/>
                    <a:pt x="231" y="186"/>
                    <a:pt x="131" y="186"/>
                  </a:cubicBezTo>
                  <a:cubicBezTo>
                    <a:pt x="88" y="186"/>
                    <a:pt x="46" y="186"/>
                    <a:pt x="3" y="185"/>
                  </a:cubicBezTo>
                  <a:cubicBezTo>
                    <a:pt x="4" y="181"/>
                    <a:pt x="4" y="181"/>
                    <a:pt x="4" y="181"/>
                  </a:cubicBezTo>
                  <a:cubicBezTo>
                    <a:pt x="25" y="179"/>
                    <a:pt x="45" y="181"/>
                    <a:pt x="67" y="180"/>
                  </a:cubicBezTo>
                  <a:close/>
                </a:path>
              </a:pathLst>
            </a:custGeom>
            <a:solidFill>
              <a:srgbClr val="266363"/>
            </a:solidFill>
            <a:ln>
              <a:noFill/>
            </a:ln>
          </p:spPr>
          <p:txBody>
            <a:bodyPr vert="horz" wrap="square" lIns="91440" tIns="45720" rIns="91440" bIns="45720" numCol="1" anchor="t" anchorCtr="0" compatLnSpc="1"/>
            <a:lstStyle/>
            <a:p>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0" name="矩形: 圆顶角 109"/>
            <p:cNvSpPr/>
            <p:nvPr/>
          </p:nvSpPr>
          <p:spPr>
            <a:xfrm rot="5400000">
              <a:off x="4953" y="4345"/>
              <a:ext cx="596" cy="4865"/>
            </a:xfrm>
            <a:prstGeom prst="round2SameRect">
              <a:avLst>
                <a:gd name="adj1" fmla="val 50000"/>
                <a:gd name="adj2" fmla="val 0"/>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1" name="文本框 110"/>
            <p:cNvSpPr txBox="1"/>
            <p:nvPr/>
          </p:nvSpPr>
          <p:spPr>
            <a:xfrm>
              <a:off x="8354" y="2958"/>
              <a:ext cx="1473" cy="580"/>
            </a:xfrm>
            <a:prstGeom prst="rect">
              <a:avLst/>
            </a:prstGeom>
            <a:noFill/>
          </p:spPr>
          <p:txBody>
            <a:bodyPr wrap="square" rtlCol="0">
              <a:spAutoFit/>
            </a:bodyPr>
            <a:lstStyle/>
            <a:p>
              <a:r>
                <a:rPr lang="en-US" altLang="zh-CN" b="1"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50%</a:t>
              </a:r>
            </a:p>
          </p:txBody>
        </p:sp>
        <p:sp>
          <p:nvSpPr>
            <p:cNvPr id="112" name="文本框 111"/>
            <p:cNvSpPr txBox="1"/>
            <p:nvPr/>
          </p:nvSpPr>
          <p:spPr>
            <a:xfrm>
              <a:off x="8381" y="4755"/>
              <a:ext cx="1453" cy="582"/>
            </a:xfrm>
            <a:prstGeom prst="rect">
              <a:avLst/>
            </a:prstGeom>
            <a:noFill/>
          </p:spPr>
          <p:txBody>
            <a:bodyPr wrap="square" rtlCol="0">
              <a:spAutoFit/>
            </a:bodyPr>
            <a:lstStyle/>
            <a:p>
              <a:r>
                <a:rPr lang="en-US" altLang="zh-CN" b="1"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45%</a:t>
              </a:r>
            </a:p>
          </p:txBody>
        </p:sp>
        <p:sp>
          <p:nvSpPr>
            <p:cNvPr id="113" name="文本框 112"/>
            <p:cNvSpPr txBox="1"/>
            <p:nvPr/>
          </p:nvSpPr>
          <p:spPr>
            <a:xfrm>
              <a:off x="8374" y="3857"/>
              <a:ext cx="1389" cy="582"/>
            </a:xfrm>
            <a:prstGeom prst="rect">
              <a:avLst/>
            </a:prstGeom>
            <a:noFill/>
          </p:spPr>
          <p:txBody>
            <a:bodyPr wrap="square" rtlCol="0">
              <a:spAutoFit/>
            </a:bodyPr>
            <a:lstStyle/>
            <a:p>
              <a:r>
                <a:rPr lang="en-US" altLang="zh-CN" b="1"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75%</a:t>
              </a:r>
            </a:p>
          </p:txBody>
        </p:sp>
        <p:sp>
          <p:nvSpPr>
            <p:cNvPr id="114" name="文本框 113"/>
            <p:cNvSpPr txBox="1"/>
            <p:nvPr/>
          </p:nvSpPr>
          <p:spPr>
            <a:xfrm>
              <a:off x="8359" y="5654"/>
              <a:ext cx="1452" cy="582"/>
            </a:xfrm>
            <a:prstGeom prst="rect">
              <a:avLst/>
            </a:prstGeom>
            <a:noFill/>
          </p:spPr>
          <p:txBody>
            <a:bodyPr wrap="square" rtlCol="0">
              <a:spAutoFit/>
            </a:bodyPr>
            <a:lstStyle/>
            <a:p>
              <a:r>
                <a:rPr lang="en-US" altLang="zh-CN" b="1"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62%</a:t>
              </a:r>
            </a:p>
          </p:txBody>
        </p:sp>
        <p:sp>
          <p:nvSpPr>
            <p:cNvPr id="115" name="文本框 114"/>
            <p:cNvSpPr txBox="1"/>
            <p:nvPr/>
          </p:nvSpPr>
          <p:spPr>
            <a:xfrm>
              <a:off x="8377" y="6553"/>
              <a:ext cx="1473" cy="582"/>
            </a:xfrm>
            <a:prstGeom prst="rect">
              <a:avLst/>
            </a:prstGeom>
            <a:noFill/>
          </p:spPr>
          <p:txBody>
            <a:bodyPr wrap="square" rtlCol="0">
              <a:spAutoFit/>
            </a:bodyPr>
            <a:lstStyle/>
            <a:p>
              <a:r>
                <a:rPr lang="en-US" altLang="zh-CN" b="1"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93%</a:t>
              </a:r>
            </a:p>
          </p:txBody>
        </p:sp>
        <p:sp>
          <p:nvSpPr>
            <p:cNvPr id="116" name="文本框 115"/>
            <p:cNvSpPr txBox="1"/>
            <p:nvPr/>
          </p:nvSpPr>
          <p:spPr>
            <a:xfrm>
              <a:off x="2939" y="7671"/>
              <a:ext cx="4677" cy="6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b="1" dirty="0">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7" name="文本框 116"/>
            <p:cNvSpPr txBox="1"/>
            <p:nvPr/>
          </p:nvSpPr>
          <p:spPr>
            <a:xfrm>
              <a:off x="3015" y="8299"/>
              <a:ext cx="6581" cy="11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a:t>
              </a:r>
              <a:endParaRPr lang="zh-CN" altLang="en-US" sz="1400" dirty="0">
                <a:solidFill>
                  <a:srgbClr val="353535"/>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8" name="矩形 117"/>
            <p:cNvSpPr/>
            <p:nvPr/>
          </p:nvSpPr>
          <p:spPr>
            <a:xfrm>
              <a:off x="2569" y="7826"/>
              <a:ext cx="192" cy="523"/>
            </a:xfrm>
            <a:prstGeom prst="rect">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to="" calcmode="lin" valueType="num">
                                      <p:cBhvr>
                                        <p:cTn id="14"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15" name="组合 14"/>
          <p:cNvGrpSpPr/>
          <p:nvPr/>
        </p:nvGrpSpPr>
        <p:grpSpPr>
          <a:xfrm>
            <a:off x="1351280" y="1755775"/>
            <a:ext cx="2078990" cy="4174490"/>
            <a:chOff x="2006" y="2540"/>
            <a:chExt cx="3274" cy="6574"/>
          </a:xfrm>
        </p:grpSpPr>
        <p:sp>
          <p:nvSpPr>
            <p:cNvPr id="10" name="缺角矩形 9"/>
            <p:cNvSpPr/>
            <p:nvPr/>
          </p:nvSpPr>
          <p:spPr>
            <a:xfrm>
              <a:off x="2006" y="2540"/>
              <a:ext cx="3274" cy="6574"/>
            </a:xfrm>
            <a:prstGeom prst="plaque">
              <a:avLst>
                <a:gd name="adj" fmla="val 6156"/>
              </a:avLst>
            </a:prstGeom>
            <a:solidFill>
              <a:schemeClr val="bg1"/>
            </a:solidFill>
            <a:ln>
              <a:noFill/>
            </a:ln>
            <a:effectLst>
              <a:outerShdw blurRad="279400" dist="38100" dir="8100000" algn="tr" rotWithShape="0">
                <a:schemeClr val="accent2">
                  <a:lumMod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7F6F2">
                    <a:lumMod val="10000"/>
                  </a:srgb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8" name="文本框 7"/>
            <p:cNvSpPr txBox="1"/>
            <p:nvPr/>
          </p:nvSpPr>
          <p:spPr>
            <a:xfrm>
              <a:off x="4041" y="2952"/>
              <a:ext cx="969" cy="3973"/>
            </a:xfrm>
            <a:prstGeom prst="rect">
              <a:avLst/>
            </a:prstGeom>
            <a:noFill/>
          </p:spPr>
          <p:txBody>
            <a:bodyPr vert="eaVert" wrap="square" rtlCol="0">
              <a:spAutoFit/>
            </a:bodyPr>
            <a:lstStyle/>
            <a:p>
              <a:pPr algn="just" fontAlgn="auto">
                <a:spcBef>
                  <a:spcPts val="0"/>
                </a:spcBef>
                <a:spcAft>
                  <a:spcPts val="0"/>
                </a:spcAft>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800" b="1" spc="200" dirty="0">
                <a:solidFill>
                  <a:schemeClr val="tx1">
                    <a:lumMod val="75000"/>
                    <a:lumOff val="25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 name="矩形 8"/>
            <p:cNvSpPr/>
            <p:nvPr/>
          </p:nvSpPr>
          <p:spPr>
            <a:xfrm>
              <a:off x="2363" y="2952"/>
              <a:ext cx="1818" cy="5785"/>
            </a:xfrm>
            <a:prstGeom prst="rect">
              <a:avLst/>
            </a:prstGeom>
            <a:noFill/>
          </p:spPr>
          <p:txBody>
            <a:bodyPr vert="eaVert" wrap="square">
              <a:spAutoFit/>
            </a:bodyPr>
            <a:lstStyle/>
            <a:p>
              <a:pPr algn="just">
                <a:lnSpc>
                  <a:spcPct val="15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点此输入内容或者复制您的内容在这里，通过复制您的文本后，在此框中选择粘贴，并选择只保留文字。</a:t>
              </a:r>
            </a:p>
          </p:txBody>
        </p:sp>
      </p:grpSp>
      <p:grpSp>
        <p:nvGrpSpPr>
          <p:cNvPr id="16" name="组合 15"/>
          <p:cNvGrpSpPr/>
          <p:nvPr/>
        </p:nvGrpSpPr>
        <p:grpSpPr>
          <a:xfrm>
            <a:off x="8903970" y="1755775"/>
            <a:ext cx="2078990" cy="4174490"/>
            <a:chOff x="13886" y="2540"/>
            <a:chExt cx="3274" cy="6574"/>
          </a:xfrm>
        </p:grpSpPr>
        <p:sp>
          <p:nvSpPr>
            <p:cNvPr id="11" name="缺角矩形 10"/>
            <p:cNvSpPr/>
            <p:nvPr/>
          </p:nvSpPr>
          <p:spPr>
            <a:xfrm>
              <a:off x="13886" y="2540"/>
              <a:ext cx="3274" cy="6574"/>
            </a:xfrm>
            <a:prstGeom prst="plaque">
              <a:avLst>
                <a:gd name="adj" fmla="val 6156"/>
              </a:avLst>
            </a:prstGeom>
            <a:solidFill>
              <a:schemeClr val="bg1"/>
            </a:solidFill>
            <a:ln>
              <a:noFill/>
            </a:ln>
            <a:effectLst>
              <a:outerShdw blurRad="279400" dist="38100" dir="8100000" algn="tr" rotWithShape="0">
                <a:schemeClr val="accent2">
                  <a:lumMod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7F6F2">
                    <a:lumMod val="10000"/>
                  </a:srgbClr>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2" name="文本框 11"/>
            <p:cNvSpPr txBox="1"/>
            <p:nvPr/>
          </p:nvSpPr>
          <p:spPr>
            <a:xfrm>
              <a:off x="15868" y="2952"/>
              <a:ext cx="969" cy="3973"/>
            </a:xfrm>
            <a:prstGeom prst="rect">
              <a:avLst/>
            </a:prstGeom>
            <a:noFill/>
          </p:spPr>
          <p:txBody>
            <a:bodyPr vert="eaVert" wrap="square" rtlCol="0">
              <a:spAutoFit/>
            </a:bodyPr>
            <a:lstStyle/>
            <a:p>
              <a:pPr algn="just" fontAlgn="auto">
                <a:spcBef>
                  <a:spcPts val="0"/>
                </a:spcBef>
                <a:spcAft>
                  <a:spcPts val="0"/>
                </a:spcAft>
              </a:pPr>
              <a:r>
                <a:rPr lang="zh-CN" altLang="en-US" sz="28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800" b="1" spc="200" dirty="0">
                <a:solidFill>
                  <a:schemeClr val="tx1">
                    <a:lumMod val="75000"/>
                    <a:lumOff val="25000"/>
                  </a:schemeClr>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3" name="矩形 12"/>
            <p:cNvSpPr/>
            <p:nvPr/>
          </p:nvSpPr>
          <p:spPr>
            <a:xfrm>
              <a:off x="14190" y="2952"/>
              <a:ext cx="1818" cy="5785"/>
            </a:xfrm>
            <a:prstGeom prst="rect">
              <a:avLst/>
            </a:prstGeom>
            <a:noFill/>
          </p:spPr>
          <p:txBody>
            <a:bodyPr vert="eaVert" wrap="square">
              <a:spAutoFit/>
            </a:bodyPr>
            <a:lstStyle/>
            <a:p>
              <a:pPr algn="just">
                <a:lnSpc>
                  <a:spcPct val="15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点此输入内容或者复制您的内容在这里，通过复制您的文本后，在此框中选择粘贴，并选择只保留文字。</a:t>
              </a:r>
            </a:p>
          </p:txBody>
        </p:sp>
      </p:grpSp>
      <p:pic>
        <p:nvPicPr>
          <p:cNvPr id="14" name="图片 13" descr="C:\Users\16106\Desktop\26 年中总结6.24中国水墨风\51miz-E1209373-C983DBEE.png51miz-E1209373-C983DBEE"/>
          <p:cNvPicPr>
            <a:picLocks noChangeAspect="1"/>
          </p:cNvPicPr>
          <p:nvPr/>
        </p:nvPicPr>
        <p:blipFill>
          <a:blip r:embed="rId5"/>
          <a:srcRect/>
          <a:stretch>
            <a:fillRect/>
          </a:stretch>
        </p:blipFill>
        <p:spPr>
          <a:xfrm>
            <a:off x="3440430" y="1232535"/>
            <a:ext cx="5311140" cy="5312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to="" calcmode="lin" valueType="num">
                                      <p:cBhvr>
                                        <p:cTn id="14" dur="1" fill="hold"/>
                                        <p:tgtEl>
                                          <p:spTgt spid="15"/>
                                        </p:tgtEl>
                                      </p:cBhvr>
                                    </p:anim>
                                  </p:childTnLst>
                                </p:cTn>
                              </p:par>
                              <p:par>
                                <p:cTn id="15" presetID="24"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42" name="图片 41" descr="C:\Users\16106\Desktop\26 年中总结6.24中国水墨风\51miz-E1158097-D57F8A9C.png51miz-E1158097-D57F8A9C"/>
          <p:cNvPicPr>
            <a:picLocks noChangeAspect="1"/>
          </p:cNvPicPr>
          <p:nvPr/>
        </p:nvPicPr>
        <p:blipFill rotWithShape="1">
          <a:blip r:embed="rId5"/>
          <a:srcRect/>
          <a:stretch>
            <a:fillRect/>
          </a:stretch>
        </p:blipFill>
        <p:spPr>
          <a:xfrm>
            <a:off x="6657340" y="1740535"/>
            <a:ext cx="4378960" cy="4378960"/>
          </a:xfrm>
          <a:prstGeom prst="rect">
            <a:avLst/>
          </a:prstGeom>
        </p:spPr>
      </p:pic>
      <p:grpSp>
        <p:nvGrpSpPr>
          <p:cNvPr id="11" name="组合 10"/>
          <p:cNvGrpSpPr/>
          <p:nvPr/>
        </p:nvGrpSpPr>
        <p:grpSpPr>
          <a:xfrm>
            <a:off x="2700020" y="2004060"/>
            <a:ext cx="3957320" cy="989965"/>
            <a:chOff x="3532" y="2784"/>
            <a:chExt cx="6232" cy="1559"/>
          </a:xfrm>
        </p:grpSpPr>
        <p:sp>
          <p:nvSpPr>
            <p:cNvPr id="50" name="TextBox 39"/>
            <p:cNvSpPr txBox="1"/>
            <p:nvPr/>
          </p:nvSpPr>
          <p:spPr>
            <a:xfrm>
              <a:off x="3532" y="2784"/>
              <a:ext cx="2448" cy="436"/>
            </a:xfrm>
            <a:prstGeom prst="rect">
              <a:avLst/>
            </a:prstGeom>
            <a:noFill/>
          </p:spPr>
          <p:txBody>
            <a:bodyPr wrap="none" tIns="0" bIns="0" rtlCol="0" anchor="t">
              <a:spAutoFit/>
            </a:bodyPr>
            <a:lstStyle/>
            <a:p>
              <a:pPr algn="ctr"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dirty="0">
                <a:latin typeface="汉仪文黑-55简" panose="00020600040101010101" pitchFamily="18" charset="-122"/>
                <a:ea typeface="汉仪文黑-55简" panose="00020600040101010101" pitchFamily="18" charset="-122"/>
                <a:cs typeface="华文黑体" pitchFamily="2" charset="-122"/>
                <a:sym typeface="汉仪文黑-55简" panose="00020600040101010101" pitchFamily="18" charset="-122"/>
              </a:endParaRPr>
            </a:p>
          </p:txBody>
        </p:sp>
        <p:sp>
          <p:nvSpPr>
            <p:cNvPr id="51" name="TextBox 40"/>
            <p:cNvSpPr txBox="1"/>
            <p:nvPr/>
          </p:nvSpPr>
          <p:spPr>
            <a:xfrm>
              <a:off x="3532" y="3377"/>
              <a:ext cx="6232" cy="96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您的内容打在这里，或者通过复制您的文本后，在此框中选择粘贴，并选择只保留文字。</a:t>
              </a:r>
            </a:p>
          </p:txBody>
        </p:sp>
      </p:grpSp>
      <p:grpSp>
        <p:nvGrpSpPr>
          <p:cNvPr id="15" name="组合 14"/>
          <p:cNvGrpSpPr/>
          <p:nvPr/>
        </p:nvGrpSpPr>
        <p:grpSpPr>
          <a:xfrm>
            <a:off x="2700020" y="3398520"/>
            <a:ext cx="3957320" cy="989965"/>
            <a:chOff x="3532" y="4980"/>
            <a:chExt cx="6232" cy="1559"/>
          </a:xfrm>
        </p:grpSpPr>
        <p:sp>
          <p:nvSpPr>
            <p:cNvPr id="59" name="TextBox 39"/>
            <p:cNvSpPr txBox="1"/>
            <p:nvPr/>
          </p:nvSpPr>
          <p:spPr>
            <a:xfrm>
              <a:off x="3532" y="4980"/>
              <a:ext cx="2448" cy="436"/>
            </a:xfrm>
            <a:prstGeom prst="rect">
              <a:avLst/>
            </a:prstGeom>
            <a:noFill/>
          </p:spPr>
          <p:txBody>
            <a:bodyPr wrap="none" tIns="0" bIns="0" rtlCol="0" anchor="t">
              <a:spAutoFit/>
            </a:bodyPr>
            <a:lstStyle/>
            <a:p>
              <a:pPr algn="ctr"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dirty="0">
                <a:latin typeface="汉仪文黑-55简" panose="00020600040101010101" pitchFamily="18" charset="-122"/>
                <a:ea typeface="汉仪文黑-55简" panose="00020600040101010101" pitchFamily="18" charset="-122"/>
                <a:cs typeface="华文黑体" pitchFamily="2" charset="-122"/>
                <a:sym typeface="汉仪文黑-55简" panose="00020600040101010101" pitchFamily="18" charset="-122"/>
              </a:endParaRPr>
            </a:p>
          </p:txBody>
        </p:sp>
        <p:sp>
          <p:nvSpPr>
            <p:cNvPr id="60" name="TextBox 40"/>
            <p:cNvSpPr txBox="1"/>
            <p:nvPr/>
          </p:nvSpPr>
          <p:spPr>
            <a:xfrm>
              <a:off x="3532" y="5573"/>
              <a:ext cx="6232" cy="96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您的内容打在这里，或者通过复制您的文本后，在此框中选择粘贴，并选择只保留文字。</a:t>
              </a:r>
            </a:p>
          </p:txBody>
        </p:sp>
      </p:grpSp>
      <p:grpSp>
        <p:nvGrpSpPr>
          <p:cNvPr id="19" name="组合 18"/>
          <p:cNvGrpSpPr/>
          <p:nvPr/>
        </p:nvGrpSpPr>
        <p:grpSpPr>
          <a:xfrm>
            <a:off x="2700020" y="4792345"/>
            <a:ext cx="3957320" cy="990600"/>
            <a:chOff x="3532" y="7175"/>
            <a:chExt cx="6232" cy="1560"/>
          </a:xfrm>
        </p:grpSpPr>
        <p:sp>
          <p:nvSpPr>
            <p:cNvPr id="68" name="TextBox 39"/>
            <p:cNvSpPr txBox="1"/>
            <p:nvPr/>
          </p:nvSpPr>
          <p:spPr>
            <a:xfrm>
              <a:off x="3532" y="7175"/>
              <a:ext cx="2448" cy="436"/>
            </a:xfrm>
            <a:prstGeom prst="rect">
              <a:avLst/>
            </a:prstGeom>
            <a:noFill/>
          </p:spPr>
          <p:txBody>
            <a:bodyPr wrap="none" tIns="0" bIns="0" rtlCol="0" anchor="t">
              <a:spAutoFit/>
            </a:bodyPr>
            <a:lstStyle/>
            <a:p>
              <a:pPr algn="ctr" fontAlgn="auto">
                <a:spcBef>
                  <a:spcPts val="0"/>
                </a:spcBef>
                <a:spcAft>
                  <a:spcPts val="0"/>
                </a:spcAft>
              </a:pPr>
              <a:r>
                <a:rPr lang="zh-CN" altLang="en-US"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dirty="0">
                <a:latin typeface="汉仪文黑-55简" panose="00020600040101010101" pitchFamily="18" charset="-122"/>
                <a:ea typeface="汉仪文黑-55简" panose="00020600040101010101" pitchFamily="18" charset="-122"/>
                <a:cs typeface="华文黑体" pitchFamily="2" charset="-122"/>
                <a:sym typeface="汉仪文黑-55简" panose="00020600040101010101" pitchFamily="18" charset="-122"/>
              </a:endParaRPr>
            </a:p>
          </p:txBody>
        </p:sp>
        <p:sp>
          <p:nvSpPr>
            <p:cNvPr id="69" name="TextBox 40"/>
            <p:cNvSpPr txBox="1"/>
            <p:nvPr/>
          </p:nvSpPr>
          <p:spPr>
            <a:xfrm>
              <a:off x="3532" y="7769"/>
              <a:ext cx="6232" cy="96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您的内容打在这里，或者通过复制您的文本后，在此框中选择粘贴，并选择只保留文字。</a:t>
              </a:r>
            </a:p>
          </p:txBody>
        </p:sp>
      </p:grpSp>
      <p:grpSp>
        <p:nvGrpSpPr>
          <p:cNvPr id="8" name="组合 7"/>
          <p:cNvGrpSpPr/>
          <p:nvPr/>
        </p:nvGrpSpPr>
        <p:grpSpPr>
          <a:xfrm>
            <a:off x="1654658" y="2024380"/>
            <a:ext cx="981618" cy="981075"/>
            <a:chOff x="3964823" y="1784333"/>
            <a:chExt cx="782661" cy="782227"/>
          </a:xfrm>
        </p:grpSpPr>
        <p:pic>
          <p:nvPicPr>
            <p:cNvPr id="9" name="图片 8" descr="C:\Users\16106\Desktop\26 年中总结6.24中国水墨风\51miz-E1137818-EFA9AD32.png51miz-E1137818-EFA9AD32"/>
            <p:cNvPicPr>
              <a:picLocks noChangeAspect="1"/>
            </p:cNvPicPr>
            <p:nvPr/>
          </p:nvPicPr>
          <p:blipFill>
            <a:blip r:embed="rId6"/>
            <a:srcRect/>
            <a:stretch>
              <a:fillRect/>
            </a:stretch>
          </p:blipFill>
          <p:spPr>
            <a:xfrm>
              <a:off x="3964823" y="1784333"/>
              <a:ext cx="782661" cy="782227"/>
            </a:xfrm>
            <a:prstGeom prst="rect">
              <a:avLst/>
            </a:prstGeom>
          </p:spPr>
        </p:pic>
        <p:sp>
          <p:nvSpPr>
            <p:cNvPr id="10" name="文本框 9"/>
            <p:cNvSpPr txBox="1"/>
            <p:nvPr/>
          </p:nvSpPr>
          <p:spPr>
            <a:xfrm>
              <a:off x="4065866"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壹</a:t>
              </a:r>
            </a:p>
          </p:txBody>
        </p:sp>
      </p:grpSp>
      <p:grpSp>
        <p:nvGrpSpPr>
          <p:cNvPr id="12" name="组合 11"/>
          <p:cNvGrpSpPr/>
          <p:nvPr/>
        </p:nvGrpSpPr>
        <p:grpSpPr>
          <a:xfrm>
            <a:off x="1654658" y="3439160"/>
            <a:ext cx="981618" cy="981075"/>
            <a:chOff x="3964823" y="1784333"/>
            <a:chExt cx="782661" cy="782227"/>
          </a:xfrm>
        </p:grpSpPr>
        <p:pic>
          <p:nvPicPr>
            <p:cNvPr id="13" name="图片 12" descr="C:\Users\16106\Desktop\26 年中总结6.24中国水墨风\51miz-E1137818-EFA9AD32.png51miz-E1137818-EFA9AD32"/>
            <p:cNvPicPr>
              <a:picLocks noChangeAspect="1"/>
            </p:cNvPicPr>
            <p:nvPr/>
          </p:nvPicPr>
          <p:blipFill>
            <a:blip r:embed="rId6"/>
            <a:srcRect/>
            <a:stretch>
              <a:fillRect/>
            </a:stretch>
          </p:blipFill>
          <p:spPr>
            <a:xfrm>
              <a:off x="3964823" y="1784333"/>
              <a:ext cx="782661" cy="782227"/>
            </a:xfrm>
            <a:prstGeom prst="rect">
              <a:avLst/>
            </a:prstGeom>
          </p:spPr>
        </p:pic>
        <p:sp>
          <p:nvSpPr>
            <p:cNvPr id="14" name="文本框 13"/>
            <p:cNvSpPr txBox="1"/>
            <p:nvPr/>
          </p:nvSpPr>
          <p:spPr>
            <a:xfrm>
              <a:off x="4056719"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贰</a:t>
              </a:r>
            </a:p>
          </p:txBody>
        </p:sp>
      </p:grpSp>
      <p:grpSp>
        <p:nvGrpSpPr>
          <p:cNvPr id="16" name="组合 15"/>
          <p:cNvGrpSpPr/>
          <p:nvPr/>
        </p:nvGrpSpPr>
        <p:grpSpPr>
          <a:xfrm>
            <a:off x="1654658" y="4812983"/>
            <a:ext cx="981618" cy="981075"/>
            <a:chOff x="3964823" y="1784333"/>
            <a:chExt cx="782661" cy="782227"/>
          </a:xfrm>
        </p:grpSpPr>
        <p:pic>
          <p:nvPicPr>
            <p:cNvPr id="17" name="图片 16" descr="C:\Users\16106\Desktop\26 年中总结6.24中国水墨风\51miz-E1137818-EFA9AD32.png51miz-E1137818-EFA9AD32"/>
            <p:cNvPicPr>
              <a:picLocks noChangeAspect="1"/>
            </p:cNvPicPr>
            <p:nvPr/>
          </p:nvPicPr>
          <p:blipFill>
            <a:blip r:embed="rId6"/>
            <a:srcRect/>
            <a:stretch>
              <a:fillRect/>
            </a:stretch>
          </p:blipFill>
          <p:spPr>
            <a:xfrm>
              <a:off x="3964823" y="1784333"/>
              <a:ext cx="782661" cy="782227"/>
            </a:xfrm>
            <a:prstGeom prst="rect">
              <a:avLst/>
            </a:prstGeom>
          </p:spPr>
        </p:pic>
        <p:sp>
          <p:nvSpPr>
            <p:cNvPr id="18" name="文本框 17"/>
            <p:cNvSpPr txBox="1"/>
            <p:nvPr/>
          </p:nvSpPr>
          <p:spPr>
            <a:xfrm>
              <a:off x="4058096" y="1942321"/>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叁</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500" fill="hold"/>
                                        <p:tgtEl>
                                          <p:spTgt spid="42"/>
                                        </p:tgtEl>
                                        <p:attrNameLst>
                                          <p:attrName>ppt_x</p:attrName>
                                        </p:attrNameLst>
                                      </p:cBhvr>
                                      <p:tavLst>
                                        <p:tav tm="0">
                                          <p:val>
                                            <p:strVal val="1+#ppt_w/2"/>
                                          </p:val>
                                        </p:tav>
                                        <p:tav tm="100000">
                                          <p:val>
                                            <p:strVal val="#ppt_x"/>
                                          </p:val>
                                        </p:tav>
                                      </p:tavLst>
                                    </p:anim>
                                    <p:anim calcmode="lin" valueType="num">
                                      <p:cBhvr additive="base">
                                        <p:cTn id="8" dur="1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BB777D5-1003-1E40-C96B-B610DD177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213555" y="2393950"/>
            <a:ext cx="9765030" cy="1506503"/>
          </a:xfrm>
          <a:prstGeom prst="rect">
            <a:avLst/>
          </a:prstGeom>
          <a:noFill/>
        </p:spPr>
        <p:txBody>
          <a:bodyPr wrap="square" rtlCol="0">
            <a:spAutoFit/>
          </a:bodyPr>
          <a:lstStyle/>
          <a:p>
            <a:pPr algn="ctr">
              <a:lnSpc>
                <a:spcPct val="110000"/>
              </a:lnSpc>
            </a:pPr>
            <a:r>
              <a:rPr lang="zh-CN" altLang="en-US" sz="8800"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教 学 目 标</a:t>
            </a:r>
          </a:p>
        </p:txBody>
      </p:sp>
      <p:sp>
        <p:nvSpPr>
          <p:cNvPr id="2" name="文本框 1"/>
          <p:cNvSpPr txBox="1"/>
          <p:nvPr/>
        </p:nvSpPr>
        <p:spPr>
          <a:xfrm>
            <a:off x="4010095" y="1536700"/>
            <a:ext cx="4171950" cy="960135"/>
          </a:xfrm>
          <a:prstGeom prst="rect">
            <a:avLst/>
          </a:prstGeom>
          <a:noFill/>
        </p:spPr>
        <p:txBody>
          <a:bodyPr wrap="square" rtlCol="0">
            <a:spAutoFit/>
          </a:bodyPr>
          <a:lstStyle/>
          <a:p>
            <a:pPr algn="ctr">
              <a:lnSpc>
                <a:spcPct val="110000"/>
              </a:lnSpc>
            </a:pPr>
            <a:r>
              <a:rPr lang="en-US" altLang="zh-CN" sz="5400"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Part.01</a:t>
            </a: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601744" y="3928531"/>
            <a:ext cx="4988652" cy="661463"/>
          </a:xfrm>
          <a:prstGeom prst="rect">
            <a:avLst/>
          </a:prstGeom>
          <a:noFill/>
        </p:spPr>
        <p:txBody>
          <a:bodyPr vert="horz" wrap="square" rtlCol="0">
            <a:spAutoFit/>
          </a:bodyPr>
          <a:lstStyle/>
          <a:p>
            <a:pPr algn="ctr">
              <a:lnSpc>
                <a:spcPct val="200000"/>
              </a:lnSpc>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18" name="组合 17"/>
          <p:cNvGrpSpPr/>
          <p:nvPr/>
        </p:nvGrpSpPr>
        <p:grpSpPr>
          <a:xfrm>
            <a:off x="1019175" y="2066290"/>
            <a:ext cx="5481320" cy="4160520"/>
            <a:chOff x="8533" y="2853"/>
            <a:chExt cx="8632" cy="6552"/>
          </a:xfrm>
        </p:grpSpPr>
        <p:sp>
          <p:nvSpPr>
            <p:cNvPr id="8" name="文本框 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8533" y="2890"/>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9" name="矩形 8"/>
            <p:cNvSpPr/>
            <p:nvPr/>
          </p:nvSpPr>
          <p:spPr>
            <a:xfrm>
              <a:off x="11140" y="2853"/>
              <a:ext cx="128" cy="6492"/>
            </a:xfrm>
            <a:prstGeom prst="rect">
              <a:avLst/>
            </a:prstGeom>
            <a:solidFill>
              <a:srgbClr val="266363"/>
            </a:solidFill>
            <a:ln>
              <a:solidFill>
                <a:srgbClr val="26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D8D"/>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 name="矩形 9"/>
            <p:cNvSpPr/>
            <p:nvPr/>
          </p:nvSpPr>
          <p:spPr>
            <a:xfrm>
              <a:off x="14334" y="2913"/>
              <a:ext cx="128" cy="6492"/>
            </a:xfrm>
            <a:prstGeom prst="rect">
              <a:avLst/>
            </a:prstGeom>
            <a:solidFill>
              <a:srgbClr val="266363"/>
            </a:solidFill>
            <a:ln>
              <a:solidFill>
                <a:srgbClr val="26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D8D"/>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 name="矩形 10"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9815" y="2945"/>
              <a:ext cx="872" cy="4020"/>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2" name="文本框 1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1720" y="2854"/>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3" name="矩形 12"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12952" y="2942"/>
              <a:ext cx="872" cy="4022"/>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5012" y="2853"/>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5" name="矩形 14"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16293" y="2908"/>
              <a:ext cx="872" cy="4056"/>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grpSp>
      <p:pic>
        <p:nvPicPr>
          <p:cNvPr id="16" name="图片 15" descr="C:\Users\16106\Desktop\26 年中总结6.24中国水墨风\51miz-E1127598-6FA698A4.png51miz-E1127598-6FA698A4"/>
          <p:cNvPicPr>
            <a:picLocks noChangeAspect="1"/>
          </p:cNvPicPr>
          <p:nvPr/>
        </p:nvPicPr>
        <p:blipFill>
          <a:blip r:embed="rId5"/>
          <a:srcRect/>
          <a:stretch>
            <a:fillRect/>
          </a:stretch>
        </p:blipFill>
        <p:spPr>
          <a:xfrm flipH="1">
            <a:off x="6500495" y="1763395"/>
            <a:ext cx="5095240" cy="5094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54C9098-6CD5-50E3-26F7-F53161558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组合 14">
            <a:extLst>
              <a:ext uri="{FF2B5EF4-FFF2-40B4-BE49-F238E27FC236}">
                <a16:creationId xmlns:a16="http://schemas.microsoft.com/office/drawing/2014/main" id="{4A7A0617-5501-ABB2-2A64-960164003921}"/>
              </a:ext>
            </a:extLst>
          </p:cNvPr>
          <p:cNvGrpSpPr/>
          <p:nvPr/>
        </p:nvGrpSpPr>
        <p:grpSpPr>
          <a:xfrm>
            <a:off x="906320" y="1440621"/>
            <a:ext cx="10379360" cy="1387475"/>
            <a:chOff x="2255" y="2822"/>
            <a:chExt cx="14699" cy="2185"/>
          </a:xfrm>
        </p:grpSpPr>
        <p:sp>
          <p:nvSpPr>
            <p:cNvPr id="16" name="文本框 15">
              <a:extLst>
                <a:ext uri="{FF2B5EF4-FFF2-40B4-BE49-F238E27FC236}">
                  <a16:creationId xmlns:a16="http://schemas.microsoft.com/office/drawing/2014/main" id="{7708CCC7-FA65-CE06-E0BC-AC6F3E00DB6B}"/>
                </a:ext>
              </a:extLst>
            </p:cNvPr>
            <p:cNvSpPr txBox="1"/>
            <p:nvPr/>
          </p:nvSpPr>
          <p:spPr>
            <a:xfrm>
              <a:off x="2690" y="2837"/>
              <a:ext cx="13829" cy="217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10000"/>
                </a:lnSpc>
              </a:pPr>
              <a:r>
                <a:rPr lang="zh-CN" altLang="en-US" sz="8000" dirty="0">
                  <a:ln w="190500">
                    <a:solidFill>
                      <a:schemeClr val="bg1"/>
                    </a:solidFill>
                  </a:ln>
                  <a:solidFill>
                    <a:schemeClr val="bg1"/>
                  </a:soli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中国风教学通用</a:t>
              </a:r>
              <a:r>
                <a:rPr lang="en-US" altLang="zh-CN" sz="8000" dirty="0">
                  <a:ln w="190500">
                    <a:solidFill>
                      <a:schemeClr val="bg1"/>
                    </a:solidFill>
                  </a:ln>
                  <a:solidFill>
                    <a:schemeClr val="bg1"/>
                  </a:soli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PPT</a:t>
              </a:r>
            </a:p>
          </p:txBody>
        </p:sp>
        <p:sp>
          <p:nvSpPr>
            <p:cNvPr id="17" name="文本框 16">
              <a:extLst>
                <a:ext uri="{FF2B5EF4-FFF2-40B4-BE49-F238E27FC236}">
                  <a16:creationId xmlns:a16="http://schemas.microsoft.com/office/drawing/2014/main" id="{EA45CC49-A6E3-DC68-9B33-2686D06A042E}"/>
                </a:ext>
              </a:extLst>
            </p:cNvPr>
            <p:cNvSpPr txBox="1"/>
            <p:nvPr/>
          </p:nvSpPr>
          <p:spPr>
            <a:xfrm>
              <a:off x="2255" y="2822"/>
              <a:ext cx="14699" cy="2170"/>
            </a:xfrm>
            <a:prstGeom prst="rect">
              <a:avLst/>
            </a:prstGeom>
            <a:noFill/>
          </p:spPr>
          <p:txBody>
            <a:bodyPr wrap="square" rtlCol="0">
              <a:spAutoFit/>
            </a:bodyPr>
            <a:lstStyle/>
            <a:p>
              <a:pPr algn="ctr">
                <a:lnSpc>
                  <a:spcPct val="110000"/>
                </a:lnSpc>
              </a:pPr>
              <a:r>
                <a:rPr lang="zh-CN" altLang="en-US"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中国风教学通用</a:t>
              </a:r>
              <a:r>
                <a:rPr lang="en-US" altLang="zh-CN"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PPT</a:t>
              </a:r>
              <a:endParaRPr lang="zh-CN" altLang="en-US" sz="8000" b="1" dirty="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endParaRPr>
            </a:p>
          </p:txBody>
        </p:sp>
      </p:grpSp>
      <p:sp>
        <p:nvSpPr>
          <p:cNvPr id="19" name="文本框 18">
            <a:extLst>
              <a:ext uri="{FF2B5EF4-FFF2-40B4-BE49-F238E27FC236}">
                <a16:creationId xmlns:a16="http://schemas.microsoft.com/office/drawing/2014/main" id="{139F84A5-C7DA-F8A4-9962-BEDA7559586F}"/>
              </a:ext>
            </a:extLst>
          </p:cNvPr>
          <p:cNvSpPr txBox="1"/>
          <p:nvPr/>
        </p:nvSpPr>
        <p:spPr>
          <a:xfrm>
            <a:off x="3163839" y="3249198"/>
            <a:ext cx="5864322" cy="422910"/>
          </a:xfrm>
          <a:prstGeom prst="roundRect">
            <a:avLst>
              <a:gd name="adj" fmla="val 22442"/>
            </a:avLst>
          </a:prstGeom>
          <a:solidFill>
            <a:srgbClr val="3E9C80"/>
          </a:solidFill>
        </p:spPr>
        <p:txBody>
          <a:bodyPr wrap="square" rtlCol="0">
            <a:spAutoFit/>
          </a:bodyPr>
          <a:lstStyle/>
          <a:p>
            <a:pPr algn="dist"/>
            <a:r>
              <a:rPr lang="zh-CN" altLang="en-US"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不曾清贫难成人、未经挫折总天真</a:t>
            </a:r>
            <a:endParaRPr dirty="0">
              <a:solidFill>
                <a:schemeClr val="bg1"/>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grpSp>
        <p:nvGrpSpPr>
          <p:cNvPr id="20" name="组合 19">
            <a:extLst>
              <a:ext uri="{FF2B5EF4-FFF2-40B4-BE49-F238E27FC236}">
                <a16:creationId xmlns:a16="http://schemas.microsoft.com/office/drawing/2014/main" id="{FD507363-B2B3-ECE8-AC6C-51CFA11B9D40}"/>
              </a:ext>
            </a:extLst>
          </p:cNvPr>
          <p:cNvGrpSpPr/>
          <p:nvPr/>
        </p:nvGrpSpPr>
        <p:grpSpPr>
          <a:xfrm>
            <a:off x="3622675" y="4149897"/>
            <a:ext cx="4946650" cy="523240"/>
            <a:chOff x="5548" y="7172"/>
            <a:chExt cx="7790" cy="824"/>
          </a:xfrm>
        </p:grpSpPr>
        <p:sp>
          <p:nvSpPr>
            <p:cNvPr id="21" name="文本框 20">
              <a:extLst>
                <a:ext uri="{FF2B5EF4-FFF2-40B4-BE49-F238E27FC236}">
                  <a16:creationId xmlns:a16="http://schemas.microsoft.com/office/drawing/2014/main" id="{F968B169-FF32-B85E-3EC0-74F9AD105598}"/>
                </a:ext>
              </a:extLst>
            </p:cNvPr>
            <p:cNvSpPr txBox="1"/>
            <p:nvPr/>
          </p:nvSpPr>
          <p:spPr>
            <a:xfrm>
              <a:off x="5548" y="7172"/>
              <a:ext cx="3406" cy="818"/>
            </a:xfrm>
            <a:prstGeom prst="roundRect">
              <a:avLst>
                <a:gd name="adj" fmla="val 50000"/>
              </a:avLst>
            </a:prstGeom>
            <a:noFill/>
            <a:ln>
              <a:noFill/>
            </a:ln>
            <a:extLst>
              <a:ext uri="{909E8E84-426E-40DD-AFC4-6F175D3DCCD1}">
                <a14:hiddenFill xmlns:a14="http://schemas.microsoft.com/office/drawing/2010/main">
                  <a:solidFill>
                    <a:srgbClr val="3E9C80"/>
                  </a:solidFill>
                </a14:hiddenFill>
              </a:ext>
            </a:extLst>
          </p:spPr>
          <p:txBody>
            <a:bodyPr wrap="square" rtlCol="0">
              <a:spAutoFit/>
            </a:bodyPr>
            <a:lstStyle/>
            <a:p>
              <a:pPr algn="dist"/>
              <a:r>
                <a:rPr 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汇报人：</a:t>
              </a:r>
              <a:r>
                <a:rPr lang="zh-CN" altLang="en-US"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稻小壳</a:t>
              </a:r>
              <a:endParaRPr 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endParaRPr>
            </a:p>
          </p:txBody>
        </p:sp>
        <p:sp>
          <p:nvSpPr>
            <p:cNvPr id="22" name="文本框 21">
              <a:extLst>
                <a:ext uri="{FF2B5EF4-FFF2-40B4-BE49-F238E27FC236}">
                  <a16:creationId xmlns:a16="http://schemas.microsoft.com/office/drawing/2014/main" id="{F9EB82D1-F195-739E-A587-EC329396FA2C}"/>
                </a:ext>
              </a:extLst>
            </p:cNvPr>
            <p:cNvSpPr txBox="1"/>
            <p:nvPr/>
          </p:nvSpPr>
          <p:spPr>
            <a:xfrm>
              <a:off x="9576" y="7178"/>
              <a:ext cx="3762" cy="818"/>
            </a:xfrm>
            <a:prstGeom prst="roundRect">
              <a:avLst>
                <a:gd name="adj" fmla="val 50000"/>
              </a:avLst>
            </a:prstGeom>
            <a:noFill/>
            <a:ln>
              <a:noFill/>
            </a:ln>
            <a:extLst>
              <a:ext uri="{909E8E84-426E-40DD-AFC4-6F175D3DCCD1}">
                <a14:hiddenFill xmlns:a14="http://schemas.microsoft.com/office/drawing/2010/main">
                  <a:solidFill>
                    <a:srgbClr val="3E9C80"/>
                  </a:solidFill>
                </a14:hiddenFill>
              </a:ext>
            </a:extLst>
          </p:spPr>
          <p:txBody>
            <a:bodyPr wrap="square" rtlCol="0">
              <a:spAutoFit/>
            </a:bodyPr>
            <a:lstStyle/>
            <a:p>
              <a:pPr algn="dist"/>
              <a:r>
                <a:rPr 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汇报时间：</a:t>
              </a:r>
              <a:r>
                <a:rPr lang="en-US" altLang="zh-CN" dirty="0">
                  <a:solidFill>
                    <a:srgbClr val="266363"/>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20XX.XX</a:t>
              </a:r>
            </a:p>
          </p:txBody>
        </p:sp>
      </p:grpSp>
    </p:spTree>
    <p:extLst>
      <p:ext uri="{BB962C8B-B14F-4D97-AF65-F5344CB8AC3E}">
        <p14:creationId xmlns:p14="http://schemas.microsoft.com/office/powerpoint/2010/main" val="186977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par>
                                <p:cTn id="8" presetID="24"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to="" calcmode="lin" valueType="num">
                                      <p:cBhvr>
                                        <p:cTn id="10" dur="1" fill="hold"/>
                                        <p:tgtEl>
                                          <p:spTgt spid="19"/>
                                        </p:tgtEl>
                                      </p:cBhvr>
                                    </p:anim>
                                  </p:childTnLst>
                                </p:cTn>
                              </p:par>
                              <p:par>
                                <p:cTn id="11" presetID="24"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to="" calcmode="lin" valueType="num">
                                      <p:cBhvr>
                                        <p:cTn id="13"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C992312-8E10-A88A-48F3-58D4618B373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grpSp>
        <p:nvGrpSpPr>
          <p:cNvPr id="11" name="组合 11">
            <a:extLst>
              <a:ext uri="{FF2B5EF4-FFF2-40B4-BE49-F238E27FC236}">
                <a16:creationId xmlns:a16="http://schemas.microsoft.com/office/drawing/2014/main" id="{9CD4E8D6-4431-5AAE-C3BD-6A32EE7BCB26}"/>
              </a:ext>
            </a:extLst>
          </p:cNvPr>
          <p:cNvGrpSpPr/>
          <p:nvPr/>
        </p:nvGrpSpPr>
        <p:grpSpPr>
          <a:xfrm>
            <a:off x="-25400" y="481013"/>
            <a:ext cx="7231063" cy="469900"/>
            <a:chOff x="0" y="861"/>
            <a:chExt cx="11387" cy="737"/>
          </a:xfrm>
        </p:grpSpPr>
        <p:sp>
          <p:nvSpPr>
            <p:cNvPr id="12" name="矩形 11">
              <a:extLst>
                <a:ext uri="{FF2B5EF4-FFF2-40B4-BE49-F238E27FC236}">
                  <a16:creationId xmlns:a16="http://schemas.microsoft.com/office/drawing/2014/main" id="{4F93BE17-CD8C-B30A-5C2C-7198DFBAE8DC}"/>
                </a:ext>
              </a:extLst>
            </p:cNvPr>
            <p:cNvSpPr/>
            <p:nvPr/>
          </p:nvSpPr>
          <p:spPr>
            <a:xfrm>
              <a:off x="0" y="861"/>
              <a:ext cx="170" cy="737"/>
            </a:xfrm>
            <a:prstGeom prst="rect">
              <a:avLst/>
            </a:prstGeom>
            <a:solidFill>
              <a:srgbClr val="FF28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endParaRPr>
            </a:p>
          </p:txBody>
        </p:sp>
        <p:sp>
          <p:nvSpPr>
            <p:cNvPr id="13" name="文本框 36">
              <a:extLst>
                <a:ext uri="{FF2B5EF4-FFF2-40B4-BE49-F238E27FC236}">
                  <a16:creationId xmlns:a16="http://schemas.microsoft.com/office/drawing/2014/main" id="{2B7EF219-ABE0-44A0-9D8C-559EEA3920A3}"/>
                </a:ext>
              </a:extLst>
            </p:cNvPr>
            <p:cNvSpPr txBox="1"/>
            <p:nvPr/>
          </p:nvSpPr>
          <p:spPr>
            <a:xfrm>
              <a:off x="166" y="869"/>
              <a:ext cx="6175" cy="724"/>
            </a:xfrm>
            <a:prstGeom prst="rect">
              <a:avLst/>
            </a:prstGeom>
            <a:noFill/>
            <a:ln w="9525">
              <a:noFill/>
            </a:ln>
          </p:spPr>
          <p:txBody>
            <a:bodyPr/>
            <a:lstStyle/>
            <a:p>
              <a:pPr eaLnBrk="1" hangingPunct="1"/>
              <a:r>
                <a:rPr lang="zh-CN" altLang="en-US" sz="24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稻壳儿</a:t>
              </a:r>
              <a:r>
                <a:rPr lang="en-US" altLang="zh-CN" sz="24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PPT</a:t>
              </a:r>
              <a:r>
                <a:rPr lang="zh-CN" altLang="en-US" sz="24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模板使用说明</a:t>
              </a:r>
            </a:p>
          </p:txBody>
        </p:sp>
        <p:sp>
          <p:nvSpPr>
            <p:cNvPr id="18" name="文本框 38">
              <a:extLst>
                <a:ext uri="{FF2B5EF4-FFF2-40B4-BE49-F238E27FC236}">
                  <a16:creationId xmlns:a16="http://schemas.microsoft.com/office/drawing/2014/main" id="{FB4289CF-D119-ADD9-B262-9A6406273A19}"/>
                </a:ext>
              </a:extLst>
            </p:cNvPr>
            <p:cNvSpPr txBox="1"/>
            <p:nvPr/>
          </p:nvSpPr>
          <p:spPr>
            <a:xfrm>
              <a:off x="5474" y="1013"/>
              <a:ext cx="5913" cy="43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（本页为说明页，用户使用模板时可删除本页内容）</a:t>
              </a:r>
            </a:p>
          </p:txBody>
        </p:sp>
      </p:grpSp>
      <p:grpSp>
        <p:nvGrpSpPr>
          <p:cNvPr id="23" name="组合 12">
            <a:extLst>
              <a:ext uri="{FF2B5EF4-FFF2-40B4-BE49-F238E27FC236}">
                <a16:creationId xmlns:a16="http://schemas.microsoft.com/office/drawing/2014/main" id="{40340AB8-1087-D3BD-B06F-FC385F4B35CB}"/>
              </a:ext>
            </a:extLst>
          </p:cNvPr>
          <p:cNvGrpSpPr/>
          <p:nvPr/>
        </p:nvGrpSpPr>
        <p:grpSpPr>
          <a:xfrm>
            <a:off x="641351" y="2428874"/>
            <a:ext cx="3156904" cy="1046133"/>
            <a:chOff x="1183" y="3615"/>
            <a:chExt cx="4972" cy="1645"/>
          </a:xfrm>
        </p:grpSpPr>
        <p:sp>
          <p:nvSpPr>
            <p:cNvPr id="24" name="文本框 30">
              <a:extLst>
                <a:ext uri="{FF2B5EF4-FFF2-40B4-BE49-F238E27FC236}">
                  <a16:creationId xmlns:a16="http://schemas.microsoft.com/office/drawing/2014/main" id="{B03763B6-28F3-6F3F-78D4-D3A80912F6A1}"/>
                </a:ext>
              </a:extLst>
            </p:cNvPr>
            <p:cNvSpPr txBox="1"/>
            <p:nvPr/>
          </p:nvSpPr>
          <p:spPr>
            <a:xfrm>
              <a:off x="1193" y="3615"/>
              <a:ext cx="2288" cy="434"/>
            </a:xfrm>
            <a:prstGeom prst="rect">
              <a:avLst/>
            </a:prstGeom>
            <a:noFill/>
            <a:ln w="9525">
              <a:noFill/>
            </a:ln>
          </p:spPr>
          <p:txBody>
            <a:bodyPr>
              <a:spAutoFit/>
            </a:bodyPr>
            <a:lstStyle/>
            <a:p>
              <a:pPr eaLnBrk="1" hangingPunct="1"/>
              <a:r>
                <a:rPr lang="zh-CN" altLang="en-US" sz="1200"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中文｜字体名称</a:t>
              </a:r>
            </a:p>
          </p:txBody>
        </p:sp>
        <p:sp>
          <p:nvSpPr>
            <p:cNvPr id="25" name="文本框 36">
              <a:extLst>
                <a:ext uri="{FF2B5EF4-FFF2-40B4-BE49-F238E27FC236}">
                  <a16:creationId xmlns:a16="http://schemas.microsoft.com/office/drawing/2014/main" id="{C698F43D-E72C-CD37-D9D4-6F1D94593B3F}"/>
                </a:ext>
              </a:extLst>
            </p:cNvPr>
            <p:cNvSpPr txBox="1"/>
            <p:nvPr/>
          </p:nvSpPr>
          <p:spPr>
            <a:xfrm>
              <a:off x="1183" y="4147"/>
              <a:ext cx="4972" cy="1113"/>
            </a:xfrm>
            <a:prstGeom prst="rect">
              <a:avLst/>
            </a:prstGeom>
            <a:noFill/>
            <a:ln w="9525">
              <a:noFill/>
            </a:ln>
          </p:spPr>
          <p:txBody>
            <a:bodyPr>
              <a:spAutoFit/>
            </a:bodyPr>
            <a:lstStyle/>
            <a:p>
              <a:pPr>
                <a:defRPr/>
              </a:pPr>
              <a:r>
                <a:rPr lang="zh-CN" altLang="en-US"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汉仪文黑</a:t>
              </a:r>
              <a:r>
                <a:rPr lang="en-US" altLang="zh-CN"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-55</a:t>
              </a:r>
              <a:r>
                <a:rPr lang="zh-CN" altLang="en-US"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简</a:t>
              </a:r>
              <a:r>
                <a:rPr lang="en-US" altLang="zh-CN"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    </a:t>
              </a:r>
            </a:p>
            <a:p>
              <a:pPr defTabSz="914400">
                <a:defRPr/>
              </a:pPr>
              <a:r>
                <a:rPr lang="en-US" altLang="zh-CN"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 </a:t>
              </a:r>
              <a:endParaRPr lang="zh-CN" altLang="en-US"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endParaRPr>
            </a:p>
          </p:txBody>
        </p:sp>
        <p:cxnSp>
          <p:nvCxnSpPr>
            <p:cNvPr id="26" name="直接连接符 25">
              <a:extLst>
                <a:ext uri="{FF2B5EF4-FFF2-40B4-BE49-F238E27FC236}">
                  <a16:creationId xmlns:a16="http://schemas.microsoft.com/office/drawing/2014/main" id="{7F137B93-1C9E-C7FC-46D2-04450C567520}"/>
                </a:ext>
              </a:extLst>
            </p:cNvPr>
            <p:cNvCxnSpPr/>
            <p:nvPr/>
          </p:nvCxnSpPr>
          <p:spPr>
            <a:xfrm>
              <a:off x="1323" y="4621"/>
              <a:ext cx="4818"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grpSp>
        <p:nvGrpSpPr>
          <p:cNvPr id="27" name="组合 13">
            <a:extLst>
              <a:ext uri="{FF2B5EF4-FFF2-40B4-BE49-F238E27FC236}">
                <a16:creationId xmlns:a16="http://schemas.microsoft.com/office/drawing/2014/main" id="{530C3C88-3395-954A-E0A9-19B7DD525DE4}"/>
              </a:ext>
            </a:extLst>
          </p:cNvPr>
          <p:cNvGrpSpPr/>
          <p:nvPr/>
        </p:nvGrpSpPr>
        <p:grpSpPr>
          <a:xfrm>
            <a:off x="623888" y="1411288"/>
            <a:ext cx="2066925" cy="644525"/>
            <a:chOff x="1166" y="2210"/>
            <a:chExt cx="3255" cy="1016"/>
          </a:xfrm>
        </p:grpSpPr>
        <p:sp>
          <p:nvSpPr>
            <p:cNvPr id="28" name="文本框 27">
              <a:extLst>
                <a:ext uri="{FF2B5EF4-FFF2-40B4-BE49-F238E27FC236}">
                  <a16:creationId xmlns:a16="http://schemas.microsoft.com/office/drawing/2014/main" id="{6524EA9E-F121-16F8-FA55-E26FE72A0DD3}"/>
                </a:ext>
              </a:extLst>
            </p:cNvPr>
            <p:cNvSpPr txBox="1"/>
            <p:nvPr/>
          </p:nvSpPr>
          <p:spPr>
            <a:xfrm>
              <a:off x="1166" y="2210"/>
              <a:ext cx="1555" cy="1016"/>
            </a:xfrm>
            <a:prstGeom prst="rect">
              <a:avLst/>
            </a:prstGeom>
            <a:noFill/>
            <a:ln w="9525">
              <a:noFill/>
            </a:ln>
          </p:spPr>
          <p:txBody>
            <a:bodyPr>
              <a:spAutoFit/>
            </a:bodyPr>
            <a:lstStyle/>
            <a:p>
              <a:pPr eaLnBrk="1" hangingPunct="1"/>
              <a:r>
                <a:rPr lang="en-US" altLang="zh-CN" sz="3600" b="1" dirty="0">
                  <a:solidFill>
                    <a:srgbClr val="FF283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01</a:t>
              </a:r>
            </a:p>
          </p:txBody>
        </p:sp>
        <p:sp>
          <p:nvSpPr>
            <p:cNvPr id="29" name="文本框 18">
              <a:extLst>
                <a:ext uri="{FF2B5EF4-FFF2-40B4-BE49-F238E27FC236}">
                  <a16:creationId xmlns:a16="http://schemas.microsoft.com/office/drawing/2014/main" id="{DECCB1F5-8890-7951-E912-997ED1768F9E}"/>
                </a:ext>
              </a:extLst>
            </p:cNvPr>
            <p:cNvSpPr txBox="1"/>
            <p:nvPr/>
          </p:nvSpPr>
          <p:spPr>
            <a:xfrm>
              <a:off x="2135" y="2404"/>
              <a:ext cx="2286" cy="628"/>
            </a:xfrm>
            <a:prstGeom prst="rect">
              <a:avLst/>
            </a:prstGeom>
            <a:noFill/>
            <a:ln w="9525">
              <a:noFill/>
            </a:ln>
          </p:spPr>
          <p:txBody>
            <a:bodyPr>
              <a:spAutoFit/>
            </a:bodyPr>
            <a:lstStyle/>
            <a:p>
              <a:pPr eaLnBrk="1" hangingPunct="1"/>
              <a:r>
                <a:rPr lang="zh-CN" altLang="en-US" sz="20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字体说明</a:t>
              </a:r>
            </a:p>
          </p:txBody>
        </p:sp>
      </p:grpSp>
      <p:grpSp>
        <p:nvGrpSpPr>
          <p:cNvPr id="30" name="组合 14">
            <a:extLst>
              <a:ext uri="{FF2B5EF4-FFF2-40B4-BE49-F238E27FC236}">
                <a16:creationId xmlns:a16="http://schemas.microsoft.com/office/drawing/2014/main" id="{4AC435A6-A09D-1447-104B-8C86B4CF7B33}"/>
              </a:ext>
            </a:extLst>
          </p:cNvPr>
          <p:cNvGrpSpPr/>
          <p:nvPr/>
        </p:nvGrpSpPr>
        <p:grpSpPr>
          <a:xfrm>
            <a:off x="622300" y="3508375"/>
            <a:ext cx="3162300" cy="638175"/>
            <a:chOff x="1163" y="3615"/>
            <a:chExt cx="4979" cy="1006"/>
          </a:xfrm>
        </p:grpSpPr>
        <p:sp>
          <p:nvSpPr>
            <p:cNvPr id="31" name="文本框 48">
              <a:extLst>
                <a:ext uri="{FF2B5EF4-FFF2-40B4-BE49-F238E27FC236}">
                  <a16:creationId xmlns:a16="http://schemas.microsoft.com/office/drawing/2014/main" id="{D791E011-2F11-D06A-3CE8-5E4C74E18C81}"/>
                </a:ext>
              </a:extLst>
            </p:cNvPr>
            <p:cNvSpPr txBox="1"/>
            <p:nvPr/>
          </p:nvSpPr>
          <p:spPr>
            <a:xfrm>
              <a:off x="1193" y="3615"/>
              <a:ext cx="2288" cy="33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英文｜字体名称</a:t>
              </a:r>
            </a:p>
          </p:txBody>
        </p:sp>
        <p:sp>
          <p:nvSpPr>
            <p:cNvPr id="32" name="文本框 52">
              <a:extLst>
                <a:ext uri="{FF2B5EF4-FFF2-40B4-BE49-F238E27FC236}">
                  <a16:creationId xmlns:a16="http://schemas.microsoft.com/office/drawing/2014/main" id="{1FBA8525-4FFC-F6B0-854F-8E192E0FC152}"/>
                </a:ext>
              </a:extLst>
            </p:cNvPr>
            <p:cNvSpPr txBox="1"/>
            <p:nvPr/>
          </p:nvSpPr>
          <p:spPr>
            <a:xfrm>
              <a:off x="1163" y="3992"/>
              <a:ext cx="4972" cy="628"/>
            </a:xfrm>
            <a:prstGeom prst="rect">
              <a:avLst/>
            </a:prstGeom>
            <a:noFill/>
            <a:ln w="9525">
              <a:noFill/>
            </a:ln>
          </p:spPr>
          <p:txBody>
            <a:bodyPr>
              <a:spAutoFit/>
            </a:bodyPr>
            <a:lstStyle/>
            <a:p>
              <a:pPr>
                <a:defRPr/>
              </a:pPr>
              <a:r>
                <a:rPr lang="zh-CN" altLang="en-US"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汉仪文黑</a:t>
              </a:r>
              <a:r>
                <a:rPr lang="en-US" altLang="zh-CN"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-55</a:t>
              </a:r>
              <a:r>
                <a:rPr lang="zh-CN" altLang="en-US"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简</a:t>
              </a:r>
              <a:r>
                <a:rPr lang="en-US" altLang="zh-CN" sz="2000" dirty="0">
                  <a:solidFill>
                    <a:srgbClr val="222222"/>
                  </a:solidFill>
                  <a:latin typeface="汉仪文黑-55简" panose="00020600040101010101" pitchFamily="18" charset="-122"/>
                  <a:ea typeface="汉仪文黑-55简" panose="00020600040101010101" pitchFamily="18" charset="-122"/>
                  <a:cs typeface="汉仪文黑-85简" panose="00020600040101010101" charset="-122"/>
                  <a:sym typeface="汉仪文黑-55简" panose="00020600040101010101" pitchFamily="18" charset="-122"/>
                </a:rPr>
                <a:t>    </a:t>
              </a:r>
            </a:p>
          </p:txBody>
        </p:sp>
        <p:cxnSp>
          <p:nvCxnSpPr>
            <p:cNvPr id="33" name="直接连接符 32">
              <a:extLst>
                <a:ext uri="{FF2B5EF4-FFF2-40B4-BE49-F238E27FC236}">
                  <a16:creationId xmlns:a16="http://schemas.microsoft.com/office/drawing/2014/main" id="{C6BD8FD0-52E8-4963-CE44-1D36D9B14A3F}"/>
                </a:ext>
              </a:extLst>
            </p:cNvPr>
            <p:cNvCxnSpPr/>
            <p:nvPr/>
          </p:nvCxnSpPr>
          <p:spPr>
            <a:xfrm>
              <a:off x="1323" y="4621"/>
              <a:ext cx="4819"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cxnSp>
        <p:nvCxnSpPr>
          <p:cNvPr id="34" name="直接连接符 33">
            <a:extLst>
              <a:ext uri="{FF2B5EF4-FFF2-40B4-BE49-F238E27FC236}">
                <a16:creationId xmlns:a16="http://schemas.microsoft.com/office/drawing/2014/main" id="{7A7A2E9B-39E6-8EC1-5623-BFC7182F1FC6}"/>
              </a:ext>
            </a:extLst>
          </p:cNvPr>
          <p:cNvCxnSpPr/>
          <p:nvPr/>
        </p:nvCxnSpPr>
        <p:spPr>
          <a:xfrm>
            <a:off x="4152900" y="2055813"/>
            <a:ext cx="0" cy="432117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35" name="组合 17">
            <a:extLst>
              <a:ext uri="{FF2B5EF4-FFF2-40B4-BE49-F238E27FC236}">
                <a16:creationId xmlns:a16="http://schemas.microsoft.com/office/drawing/2014/main" id="{763CE932-0A1E-3D50-1826-4C2BC2AE7C57}"/>
              </a:ext>
            </a:extLst>
          </p:cNvPr>
          <p:cNvGrpSpPr/>
          <p:nvPr/>
        </p:nvGrpSpPr>
        <p:grpSpPr>
          <a:xfrm>
            <a:off x="4454525" y="1411288"/>
            <a:ext cx="2100263" cy="644525"/>
            <a:chOff x="1213" y="2210"/>
            <a:chExt cx="3309" cy="1016"/>
          </a:xfrm>
        </p:grpSpPr>
        <p:sp>
          <p:nvSpPr>
            <p:cNvPr id="36" name="文本框 62">
              <a:extLst>
                <a:ext uri="{FF2B5EF4-FFF2-40B4-BE49-F238E27FC236}">
                  <a16:creationId xmlns:a16="http://schemas.microsoft.com/office/drawing/2014/main" id="{46394E79-FE2F-2AE4-B755-CECBD7FB7511}"/>
                </a:ext>
              </a:extLst>
            </p:cNvPr>
            <p:cNvSpPr txBox="1"/>
            <p:nvPr/>
          </p:nvSpPr>
          <p:spPr>
            <a:xfrm>
              <a:off x="1213" y="2210"/>
              <a:ext cx="1555" cy="1016"/>
            </a:xfrm>
            <a:prstGeom prst="rect">
              <a:avLst/>
            </a:prstGeom>
            <a:noFill/>
            <a:ln w="9525">
              <a:noFill/>
            </a:ln>
          </p:spPr>
          <p:txBody>
            <a:bodyPr>
              <a:spAutoFit/>
            </a:bodyPr>
            <a:lstStyle/>
            <a:p>
              <a:pPr eaLnBrk="1" hangingPunct="1"/>
              <a:r>
                <a:rPr lang="en-US" altLang="zh-CN" sz="3600" b="1" dirty="0">
                  <a:solidFill>
                    <a:srgbClr val="FF283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02</a:t>
              </a:r>
            </a:p>
          </p:txBody>
        </p:sp>
        <p:sp>
          <p:nvSpPr>
            <p:cNvPr id="37" name="文本框 63">
              <a:extLst>
                <a:ext uri="{FF2B5EF4-FFF2-40B4-BE49-F238E27FC236}">
                  <a16:creationId xmlns:a16="http://schemas.microsoft.com/office/drawing/2014/main" id="{71892088-8C18-9235-29DC-BF945BB227AF}"/>
                </a:ext>
              </a:extLst>
            </p:cNvPr>
            <p:cNvSpPr txBox="1"/>
            <p:nvPr/>
          </p:nvSpPr>
          <p:spPr>
            <a:xfrm>
              <a:off x="2236" y="2404"/>
              <a:ext cx="2286" cy="628"/>
            </a:xfrm>
            <a:prstGeom prst="rect">
              <a:avLst/>
            </a:prstGeom>
            <a:noFill/>
            <a:ln w="9525">
              <a:noFill/>
            </a:ln>
          </p:spPr>
          <p:txBody>
            <a:bodyPr>
              <a:spAutoFit/>
            </a:bodyPr>
            <a:lstStyle/>
            <a:p>
              <a:pPr eaLnBrk="1" hangingPunct="1"/>
              <a:r>
                <a:rPr lang="zh-CN" altLang="en-US" sz="20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素材说明</a:t>
              </a:r>
            </a:p>
          </p:txBody>
        </p:sp>
      </p:grpSp>
      <p:grpSp>
        <p:nvGrpSpPr>
          <p:cNvPr id="38" name="组合 18">
            <a:extLst>
              <a:ext uri="{FF2B5EF4-FFF2-40B4-BE49-F238E27FC236}">
                <a16:creationId xmlns:a16="http://schemas.microsoft.com/office/drawing/2014/main" id="{DF2424B7-4E7D-F70E-DD4F-79CAD01AF11A}"/>
              </a:ext>
            </a:extLst>
          </p:cNvPr>
          <p:cNvGrpSpPr/>
          <p:nvPr/>
        </p:nvGrpSpPr>
        <p:grpSpPr>
          <a:xfrm>
            <a:off x="4454525" y="2259013"/>
            <a:ext cx="3230563" cy="717550"/>
            <a:chOff x="7197" y="3533"/>
            <a:chExt cx="5088" cy="1131"/>
          </a:xfrm>
        </p:grpSpPr>
        <p:sp>
          <p:nvSpPr>
            <p:cNvPr id="39" name="文本框 67">
              <a:extLst>
                <a:ext uri="{FF2B5EF4-FFF2-40B4-BE49-F238E27FC236}">
                  <a16:creationId xmlns:a16="http://schemas.microsoft.com/office/drawing/2014/main" id="{465CF467-793B-FE5B-3C5B-943BA69C11C3}"/>
                </a:ext>
              </a:extLst>
            </p:cNvPr>
            <p:cNvSpPr txBox="1"/>
            <p:nvPr/>
          </p:nvSpPr>
          <p:spPr>
            <a:xfrm>
              <a:off x="7197" y="3533"/>
              <a:ext cx="1287" cy="386"/>
            </a:xfrm>
            <a:prstGeom prst="rect">
              <a:avLst/>
            </a:prstGeom>
            <a:noFill/>
            <a:ln w="9525">
              <a:noFill/>
            </a:ln>
          </p:spPr>
          <p:txBody>
            <a:bodyPr>
              <a:spAutoFit/>
            </a:bodyPr>
            <a:lstStyle/>
            <a:p>
              <a:pPr eaLnBrk="1" hangingPunct="1"/>
              <a:r>
                <a:rPr lang="zh-CN" altLang="en-US" sz="10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图片：</a:t>
              </a:r>
            </a:p>
          </p:txBody>
        </p:sp>
        <p:sp>
          <p:nvSpPr>
            <p:cNvPr id="40" name="文本框 68">
              <a:extLst>
                <a:ext uri="{FF2B5EF4-FFF2-40B4-BE49-F238E27FC236}">
                  <a16:creationId xmlns:a16="http://schemas.microsoft.com/office/drawing/2014/main" id="{396EDD23-7862-FE7C-5F53-AC9DF5712424}"/>
                </a:ext>
              </a:extLst>
            </p:cNvPr>
            <p:cNvSpPr txBox="1"/>
            <p:nvPr/>
          </p:nvSpPr>
          <p:spPr>
            <a:xfrm>
              <a:off x="7197" y="3977"/>
              <a:ext cx="5088" cy="68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模板中使用的图片来源于</a:t>
              </a:r>
              <a:r>
                <a:rPr kumimoji="0" lang="en-US" altLang="zh-CN"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 </a:t>
              </a:r>
              <a:r>
                <a:rPr kumimoji="0" lang="en-US" altLang="zh-CN" sz="800" b="0" i="0" u="none" strike="noStrike" kern="1200" cap="none" spc="0" normalizeH="0" baseline="0" noProof="1">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Pixabay</a:t>
              </a:r>
              <a:r>
                <a:rPr kumimoji="0" lang="zh-CN" altLang="en-US" sz="800" b="0" i="0" u="none" strike="noStrike" kern="1200" cap="none" spc="0" normalizeH="0" baseline="0" noProof="1">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和Unsplas</a:t>
              </a:r>
              <a:r>
                <a:rPr kumimoji="0" lang="en-US" altLang="zh-CN" sz="800" b="0" i="0" u="none" strike="noStrike" kern="1200" cap="none" spc="0" normalizeH="0" baseline="0" noProof="1">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h</a:t>
              </a:r>
              <a:r>
                <a:rPr kumimoji="0" lang="en-US" altLang="zh-CN"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 】</a:t>
              </a: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，该素材具有CC0共享协议，您可在遵循CC0共享协议的情况下使用。</a:t>
              </a:r>
            </a:p>
          </p:txBody>
        </p:sp>
      </p:grpSp>
      <p:grpSp>
        <p:nvGrpSpPr>
          <p:cNvPr id="41" name="组合 20">
            <a:extLst>
              <a:ext uri="{FF2B5EF4-FFF2-40B4-BE49-F238E27FC236}">
                <a16:creationId xmlns:a16="http://schemas.microsoft.com/office/drawing/2014/main" id="{3C8D75C1-4826-4F03-494C-CF6D90BFF508}"/>
              </a:ext>
            </a:extLst>
          </p:cNvPr>
          <p:cNvGrpSpPr/>
          <p:nvPr/>
        </p:nvGrpSpPr>
        <p:grpSpPr>
          <a:xfrm>
            <a:off x="4459288" y="3208338"/>
            <a:ext cx="3230562" cy="869950"/>
            <a:chOff x="7197" y="4715"/>
            <a:chExt cx="5088" cy="1370"/>
          </a:xfrm>
        </p:grpSpPr>
        <p:sp>
          <p:nvSpPr>
            <p:cNvPr id="42" name="文本框 74">
              <a:extLst>
                <a:ext uri="{FF2B5EF4-FFF2-40B4-BE49-F238E27FC236}">
                  <a16:creationId xmlns:a16="http://schemas.microsoft.com/office/drawing/2014/main" id="{475F2851-BABE-2766-40CC-EA2A5A3C3C48}"/>
                </a:ext>
              </a:extLst>
            </p:cNvPr>
            <p:cNvSpPr txBox="1"/>
            <p:nvPr/>
          </p:nvSpPr>
          <p:spPr>
            <a:xfrm>
              <a:off x="7197" y="4715"/>
              <a:ext cx="1287" cy="386"/>
            </a:xfrm>
            <a:prstGeom prst="rect">
              <a:avLst/>
            </a:prstGeom>
            <a:noFill/>
            <a:ln w="9525">
              <a:noFill/>
            </a:ln>
          </p:spPr>
          <p:txBody>
            <a:bodyPr>
              <a:spAutoFit/>
            </a:bodyPr>
            <a:lstStyle/>
            <a:p>
              <a:pPr eaLnBrk="1" hangingPunct="1"/>
              <a:r>
                <a:rPr lang="zh-CN" altLang="en-US" sz="10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素材：</a:t>
              </a:r>
            </a:p>
          </p:txBody>
        </p:sp>
        <p:sp>
          <p:nvSpPr>
            <p:cNvPr id="43" name="文本框 76">
              <a:extLst>
                <a:ext uri="{FF2B5EF4-FFF2-40B4-BE49-F238E27FC236}">
                  <a16:creationId xmlns:a16="http://schemas.microsoft.com/office/drawing/2014/main" id="{1A29CEFC-6B66-98CE-D62D-3AB0BD3399B2}"/>
                </a:ext>
              </a:extLst>
            </p:cNvPr>
            <p:cNvSpPr txBox="1"/>
            <p:nvPr/>
          </p:nvSpPr>
          <p:spPr>
            <a:xfrm>
              <a:off x="7197" y="5101"/>
              <a:ext cx="5088" cy="98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【CC0共享协议素材说明】模板中使用的素材来源于</a:t>
              </a:r>
              <a:r>
                <a:rPr kumimoji="0" lang="zh-CN" altLang="en-US" sz="800" b="0" i="0" u="none" strike="noStrike" kern="1200" cap="none" spc="0" normalizeH="0" baseline="0" noProof="1">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pexels和Unsplas</a:t>
              </a:r>
              <a:r>
                <a:rPr kumimoji="0" lang="en-US" altLang="zh-CN"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 </a:t>
              </a: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，该素材具有CC0共享协议，您可在遵循CC0共享协议的情况下使用。</a:t>
              </a:r>
            </a:p>
          </p:txBody>
        </p:sp>
      </p:grpSp>
      <p:cxnSp>
        <p:nvCxnSpPr>
          <p:cNvPr id="44" name="直接连接符 43">
            <a:extLst>
              <a:ext uri="{FF2B5EF4-FFF2-40B4-BE49-F238E27FC236}">
                <a16:creationId xmlns:a16="http://schemas.microsoft.com/office/drawing/2014/main" id="{3212AC0C-BAFC-99D5-6AD8-AF5928F205CB}"/>
              </a:ext>
            </a:extLst>
          </p:cNvPr>
          <p:cNvCxnSpPr/>
          <p:nvPr/>
        </p:nvCxnSpPr>
        <p:spPr>
          <a:xfrm>
            <a:off x="7975600" y="2055813"/>
            <a:ext cx="0" cy="432117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45" name="组合 22">
            <a:extLst>
              <a:ext uri="{FF2B5EF4-FFF2-40B4-BE49-F238E27FC236}">
                <a16:creationId xmlns:a16="http://schemas.microsoft.com/office/drawing/2014/main" id="{222EE31D-9965-0F71-9283-ADED924C5437}"/>
              </a:ext>
            </a:extLst>
          </p:cNvPr>
          <p:cNvGrpSpPr/>
          <p:nvPr/>
        </p:nvGrpSpPr>
        <p:grpSpPr>
          <a:xfrm>
            <a:off x="8264525" y="1411288"/>
            <a:ext cx="3252788" cy="4365625"/>
            <a:chOff x="13198" y="2210"/>
            <a:chExt cx="5123" cy="6875"/>
          </a:xfrm>
        </p:grpSpPr>
        <p:grpSp>
          <p:nvGrpSpPr>
            <p:cNvPr id="46" name="组合 23">
              <a:extLst>
                <a:ext uri="{FF2B5EF4-FFF2-40B4-BE49-F238E27FC236}">
                  <a16:creationId xmlns:a16="http://schemas.microsoft.com/office/drawing/2014/main" id="{3ABF785F-0F4D-C42F-BBC8-4E71B62B154A}"/>
                </a:ext>
              </a:extLst>
            </p:cNvPr>
            <p:cNvGrpSpPr/>
            <p:nvPr/>
          </p:nvGrpSpPr>
          <p:grpSpPr>
            <a:xfrm>
              <a:off x="13198" y="2210"/>
              <a:ext cx="3309" cy="1016"/>
              <a:chOff x="1213" y="2210"/>
              <a:chExt cx="3309" cy="1016"/>
            </a:xfrm>
          </p:grpSpPr>
          <p:sp>
            <p:nvSpPr>
              <p:cNvPr id="50" name="文本框 90">
                <a:extLst>
                  <a:ext uri="{FF2B5EF4-FFF2-40B4-BE49-F238E27FC236}">
                    <a16:creationId xmlns:a16="http://schemas.microsoft.com/office/drawing/2014/main" id="{4F95C5D5-3CE4-4EB5-A3A6-F660A295F3A3}"/>
                  </a:ext>
                </a:extLst>
              </p:cNvPr>
              <p:cNvSpPr txBox="1"/>
              <p:nvPr/>
            </p:nvSpPr>
            <p:spPr>
              <a:xfrm>
                <a:off x="1213" y="2210"/>
                <a:ext cx="1555" cy="1016"/>
              </a:xfrm>
              <a:prstGeom prst="rect">
                <a:avLst/>
              </a:prstGeom>
              <a:noFill/>
              <a:ln w="9525">
                <a:noFill/>
              </a:ln>
            </p:spPr>
            <p:txBody>
              <a:bodyPr>
                <a:spAutoFit/>
              </a:bodyPr>
              <a:lstStyle/>
              <a:p>
                <a:pPr eaLnBrk="1" hangingPunct="1"/>
                <a:r>
                  <a:rPr lang="en-US" altLang="zh-CN" sz="3600" b="1" dirty="0">
                    <a:solidFill>
                      <a:srgbClr val="FF283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03</a:t>
                </a:r>
              </a:p>
            </p:txBody>
          </p:sp>
          <p:sp>
            <p:nvSpPr>
              <p:cNvPr id="51" name="文本框 91">
                <a:extLst>
                  <a:ext uri="{FF2B5EF4-FFF2-40B4-BE49-F238E27FC236}">
                    <a16:creationId xmlns:a16="http://schemas.microsoft.com/office/drawing/2014/main" id="{EB790229-3984-7B7E-62B6-670FB408B7B0}"/>
                  </a:ext>
                </a:extLst>
              </p:cNvPr>
              <p:cNvSpPr txBox="1"/>
              <p:nvPr/>
            </p:nvSpPr>
            <p:spPr>
              <a:xfrm>
                <a:off x="2236" y="2404"/>
                <a:ext cx="2286" cy="628"/>
              </a:xfrm>
              <a:prstGeom prst="rect">
                <a:avLst/>
              </a:prstGeom>
              <a:noFill/>
              <a:ln w="9525">
                <a:noFill/>
              </a:ln>
            </p:spPr>
            <p:txBody>
              <a:bodyPr>
                <a:spAutoFit/>
              </a:bodyPr>
              <a:lstStyle/>
              <a:p>
                <a:pPr eaLnBrk="1" hangingPunct="1"/>
                <a:r>
                  <a:rPr lang="zh-CN" altLang="en-US" sz="2000" b="1" dirty="0">
                    <a:solidFill>
                      <a:srgbClr val="222222"/>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母版说明</a:t>
                </a:r>
              </a:p>
            </p:txBody>
          </p:sp>
        </p:grpSp>
        <p:sp>
          <p:nvSpPr>
            <p:cNvPr id="47" name="文本框 94">
              <a:extLst>
                <a:ext uri="{FF2B5EF4-FFF2-40B4-BE49-F238E27FC236}">
                  <a16:creationId xmlns:a16="http://schemas.microsoft.com/office/drawing/2014/main" id="{CCAD8728-0128-D416-9F61-D4D728460656}"/>
                </a:ext>
              </a:extLst>
            </p:cNvPr>
            <p:cNvSpPr txBox="1"/>
            <p:nvPr/>
          </p:nvSpPr>
          <p:spPr>
            <a:xfrm>
              <a:off x="13233" y="3478"/>
              <a:ext cx="5088" cy="64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使用本套PPT模板时，若在操作界面鼠标不可选取的内容，可以在幻灯片母版中进行查看和编辑，具体操作如下：</a:t>
              </a:r>
            </a:p>
          </p:txBody>
        </p:sp>
        <p:sp>
          <p:nvSpPr>
            <p:cNvPr id="48" name="文本框 96">
              <a:extLst>
                <a:ext uri="{FF2B5EF4-FFF2-40B4-BE49-F238E27FC236}">
                  <a16:creationId xmlns:a16="http://schemas.microsoft.com/office/drawing/2014/main" id="{392E9C15-6648-F0C1-47D0-F920DF574A16}"/>
                </a:ext>
              </a:extLst>
            </p:cNvPr>
            <p:cNvSpPr txBox="1"/>
            <p:nvPr/>
          </p:nvSpPr>
          <p:spPr>
            <a:xfrm>
              <a:off x="13199" y="4314"/>
              <a:ext cx="5088" cy="9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1、点击【视图】</a:t>
              </a:r>
            </a:p>
            <a:p>
              <a:pPr marL="0" marR="0" lvl="0" indent="0" algn="l" defTabSz="914400" rtl="0" eaLnBrk="1" fontAlgn="auto" latinLnBrk="0" hangingPunct="1">
                <a:lnSpc>
                  <a:spcPts val="13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2、选择【幻灯片母版】，即可查看母版内容</a:t>
              </a:r>
            </a:p>
            <a:p>
              <a:pPr marL="0" marR="0" lvl="0" indent="0" algn="l" defTabSz="914400" rtl="0" eaLnBrk="1" fontAlgn="auto" latinLnBrk="0" hangingPunct="1">
                <a:lnSpc>
                  <a:spcPts val="13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3、查看/编辑完成后，点击【关闭】即可</a:t>
              </a:r>
            </a:p>
          </p:txBody>
        </p:sp>
        <p:pic>
          <p:nvPicPr>
            <p:cNvPr id="49" name="图片 26" descr="母版说明配图">
              <a:extLst>
                <a:ext uri="{FF2B5EF4-FFF2-40B4-BE49-F238E27FC236}">
                  <a16:creationId xmlns:a16="http://schemas.microsoft.com/office/drawing/2014/main" id="{DC7ED4F3-2CC9-8191-8D3F-53122E382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47" y="5578"/>
              <a:ext cx="4825" cy="3507"/>
            </a:xfrm>
            <a:prstGeom prst="rect">
              <a:avLst/>
            </a:prstGeom>
            <a:noFill/>
            <a:ln w="9525">
              <a:noFill/>
            </a:ln>
          </p:spPr>
        </p:pic>
      </p:grpSp>
      <p:sp>
        <p:nvSpPr>
          <p:cNvPr id="52" name="文本框 55">
            <a:extLst>
              <a:ext uri="{FF2B5EF4-FFF2-40B4-BE49-F238E27FC236}">
                <a16:creationId xmlns:a16="http://schemas.microsoft.com/office/drawing/2014/main" id="{A7DDDDFA-DBF8-CA8E-DE03-C121DC836CDB}"/>
              </a:ext>
            </a:extLst>
          </p:cNvPr>
          <p:cNvSpPr txBox="1"/>
          <p:nvPr/>
        </p:nvSpPr>
        <p:spPr>
          <a:xfrm>
            <a:off x="346425" y="5174719"/>
            <a:ext cx="3540731" cy="63004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 marR="0" lvl="0" indent="0" algn="l" defTabSz="914400" rtl="0" eaLnBrk="1" fontAlgn="auto" latinLnBrk="0" hangingPunct="1">
              <a:lnSpc>
                <a:spcPct val="15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【说明】</a:t>
            </a:r>
          </a:p>
          <a:p>
            <a:pPr marL="39370" marR="0" lvl="0" indent="0" algn="l" defTabSz="914400" rtl="0" eaLnBrk="1" fontAlgn="auto" latinLnBrk="0" hangingPunct="1">
              <a:lnSpc>
                <a:spcPct val="15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模板中使用的字体为</a:t>
            </a:r>
            <a:r>
              <a:rPr kumimoji="0" lang="en-US" altLang="zh-CN"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a:t>
            </a:r>
            <a:r>
              <a:rPr lang="zh-CN" altLang="en-US" sz="800" dirty="0">
                <a:solidFill>
                  <a:srgbClr val="222222">
                    <a:alpha val="60000"/>
                  </a:srgbClr>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汉仪文黑</a:t>
            </a:r>
            <a:r>
              <a:rPr lang="en-US" altLang="zh-CN" sz="800" dirty="0">
                <a:solidFill>
                  <a:srgbClr val="222222">
                    <a:alpha val="60000"/>
                  </a:srgbClr>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-55</a:t>
            </a:r>
            <a:r>
              <a:rPr lang="zh-CN" altLang="en-US" sz="800" dirty="0">
                <a:solidFill>
                  <a:srgbClr val="222222">
                    <a:alpha val="60000"/>
                  </a:srgbClr>
                </a:solidFill>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简 </a:t>
            </a:r>
            <a:r>
              <a:rPr kumimoji="0" lang="en-US" altLang="zh-CN"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a:t>
            </a:r>
            <a:r>
              <a:rPr kumimoji="0" lang="zh-CN" altLang="en-US" sz="800" b="0" i="0" u="none" strike="noStrike" kern="1200" cap="none" spc="0" normalizeH="0" baseline="0" noProof="0" dirty="0">
                <a:ln>
                  <a:noFill/>
                </a:ln>
                <a:solidFill>
                  <a:srgbClr val="222222">
                    <a:alpha val="60000"/>
                  </a:srgbClr>
                </a:solidFill>
                <a:effectLst/>
                <a:uLnTx/>
                <a:uFillTx/>
                <a:latin typeface="汉仪文黑-55简" panose="00020600040101010101" pitchFamily="18" charset="-122"/>
                <a:ea typeface="汉仪文黑-55简" panose="00020600040101010101" pitchFamily="18" charset="-122"/>
                <a:cs typeface="思源黑体 Medium" panose="020B0600000000000000" pitchFamily="34" charset="-122"/>
                <a:sym typeface="汉仪文黑-55简" panose="00020600040101010101" pitchFamily="18" charset="-122"/>
              </a:rPr>
              <a:t>，该字体为开源字体，请用户按照该款开源字体的开源协议要求来使用该字体。</a:t>
            </a:r>
          </a:p>
        </p:txBody>
      </p:sp>
    </p:spTree>
    <p:extLst>
      <p:ext uri="{BB962C8B-B14F-4D97-AF65-F5344CB8AC3E}">
        <p14:creationId xmlns:p14="http://schemas.microsoft.com/office/powerpoint/2010/main" val="366157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pic>
        <p:nvPicPr>
          <p:cNvPr id="8" name="图片 7" descr="C:\Users\16106\Desktop\26 年中总结6.24中国水墨风\51miz-E1127598-6FA698A4.png51miz-E1127598-6FA698A4"/>
          <p:cNvPicPr>
            <a:picLocks noChangeAspect="1"/>
          </p:cNvPicPr>
          <p:nvPr/>
        </p:nvPicPr>
        <p:blipFill>
          <a:blip r:embed="rId5"/>
          <a:srcRect/>
          <a:stretch>
            <a:fillRect/>
          </a:stretch>
        </p:blipFill>
        <p:spPr>
          <a:xfrm>
            <a:off x="404495" y="1176020"/>
            <a:ext cx="5681980" cy="5681980"/>
          </a:xfrm>
          <a:prstGeom prst="rect">
            <a:avLst/>
          </a:prstGeom>
        </p:spPr>
      </p:pic>
      <p:grpSp>
        <p:nvGrpSpPr>
          <p:cNvPr id="12" name="组合 11"/>
          <p:cNvGrpSpPr/>
          <p:nvPr/>
        </p:nvGrpSpPr>
        <p:grpSpPr>
          <a:xfrm>
            <a:off x="6191250" y="2225040"/>
            <a:ext cx="4543425" cy="3345180"/>
            <a:chOff x="9630" y="2544"/>
            <a:chExt cx="7155" cy="5268"/>
          </a:xfrm>
        </p:grpSpPr>
        <p:sp>
          <p:nvSpPr>
            <p:cNvPr id="9" name="文本框 8"/>
            <p:cNvSpPr txBox="1"/>
            <p:nvPr/>
          </p:nvSpPr>
          <p:spPr>
            <a:xfrm>
              <a:off x="9630" y="3597"/>
              <a:ext cx="7155" cy="4215"/>
            </a:xfrm>
            <a:prstGeom prst="rect">
              <a:avLst/>
            </a:prstGeom>
            <a:noFill/>
          </p:spPr>
          <p:txBody>
            <a:bodyPr wrap="square">
              <a:spAutoFit/>
            </a:bodyPr>
            <a:lstStyle/>
            <a:p>
              <a:pPr algn="just">
                <a:lnSpc>
                  <a:spcPct val="200000"/>
                </a:lnSpc>
              </a:pPr>
              <a:r>
                <a:rPr lang="zh-CN" altLang="en-US" sz="14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点此输入内容或者复制您的内容在这里，通过复制您的文本后，在此框中选择粘贴，并选择只保留文字。点此输入内容或者复制您的内容在这里</a:t>
              </a:r>
              <a:endParaRPr lang="zh-CN" altLang="en-US" sz="1400" b="0" i="0" dirty="0">
                <a:solidFill>
                  <a:schemeClr val="tx1">
                    <a:lumMod val="50000"/>
                    <a:lumOff val="50000"/>
                  </a:schemeClr>
                </a:solidFill>
                <a:effectLst/>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1" name="文本框 10"/>
            <p:cNvSpPr txBox="1"/>
            <p:nvPr/>
          </p:nvSpPr>
          <p:spPr>
            <a:xfrm>
              <a:off x="9630" y="2544"/>
              <a:ext cx="4094" cy="854"/>
            </a:xfrm>
            <a:prstGeom prst="rect">
              <a:avLst/>
            </a:prstGeom>
            <a:noFill/>
          </p:spPr>
          <p:txBody>
            <a:bodyPr wrap="square" rtlCol="0">
              <a:spAutoFit/>
            </a:bodyPr>
            <a:lstStyle/>
            <a:p>
              <a:pPr algn="l">
                <a:lnSpc>
                  <a:spcPct val="110000"/>
                </a:lnSpc>
              </a:pPr>
              <a:r>
                <a:rPr lang="zh-CN" altLang="en-US" sz="2800">
                  <a:solidFill>
                    <a:schemeClr val="tx1">
                      <a:lumMod val="65000"/>
                      <a:lumOff val="35000"/>
                    </a:schemeClr>
                  </a:soli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38" name="组合 37"/>
          <p:cNvGrpSpPr/>
          <p:nvPr/>
        </p:nvGrpSpPr>
        <p:grpSpPr>
          <a:xfrm>
            <a:off x="10057765" y="5267960"/>
            <a:ext cx="676910" cy="676910"/>
            <a:chOff x="3642" y="6605"/>
            <a:chExt cx="1066" cy="1066"/>
          </a:xfrm>
        </p:grpSpPr>
        <p:pic>
          <p:nvPicPr>
            <p:cNvPr id="13" name="图片 12" descr="C:\Users\16106\Desktop\26 年中总结6.24中国水墨风\51miz-E183429-C9ACCFA4.png51miz-E183429-C9ACCFA4"/>
            <p:cNvPicPr>
              <a:picLocks noChangeAspect="1"/>
            </p:cNvPicPr>
            <p:nvPr/>
          </p:nvPicPr>
          <p:blipFill>
            <a:blip r:embed="rId6"/>
            <a:srcRect/>
            <a:stretch>
              <a:fillRect/>
            </a:stretch>
          </p:blipFill>
          <p:spPr>
            <a:xfrm>
              <a:off x="3642" y="6605"/>
              <a:ext cx="1067" cy="1067"/>
            </a:xfrm>
            <a:prstGeom prst="rect">
              <a:avLst/>
            </a:prstGeom>
          </p:spPr>
        </p:pic>
        <p:sp>
          <p:nvSpPr>
            <p:cNvPr id="37" name="文本框 36"/>
            <p:cNvSpPr txBox="1"/>
            <p:nvPr/>
          </p:nvSpPr>
          <p:spPr>
            <a:xfrm>
              <a:off x="3752" y="6897"/>
              <a:ext cx="848" cy="483"/>
            </a:xfrm>
            <a:prstGeom prst="rect">
              <a:avLst/>
            </a:prstGeom>
            <a:noFill/>
          </p:spPr>
          <p:txBody>
            <a:bodyPr wrap="none" rtlCol="0">
              <a:spAutoFit/>
            </a:bodyPr>
            <a:lstStyle/>
            <a:p>
              <a:r>
                <a:rPr lang="zh-CN" altLang="en-US" sz="140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标题</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8" name="文本框 7"/>
          <p:cNvSpPr txBox="1"/>
          <p:nvPr/>
        </p:nvSpPr>
        <p:spPr>
          <a:xfrm>
            <a:off x="6327498" y="1974360"/>
            <a:ext cx="829994" cy="830997"/>
          </a:xfrm>
          <a:prstGeom prst="rect">
            <a:avLst/>
          </a:prstGeom>
          <a:noFill/>
        </p:spPr>
        <p:txBody>
          <a:bodyPr wrap="square" rtlCol="0">
            <a:spAutoFit/>
          </a:bodyPr>
          <a:lstStyle/>
          <a:p>
            <a:r>
              <a:rPr lang="zh-CN" altLang="en-US" sz="4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壹</a:t>
            </a:r>
          </a:p>
        </p:txBody>
      </p:sp>
      <p:sp>
        <p:nvSpPr>
          <p:cNvPr id="9" name="文本框 8"/>
          <p:cNvSpPr txBox="1"/>
          <p:nvPr/>
        </p:nvSpPr>
        <p:spPr>
          <a:xfrm>
            <a:off x="3277934" y="1955444"/>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10" name="直接连接符 9"/>
          <p:cNvCxnSpPr/>
          <p:nvPr/>
        </p:nvCxnSpPr>
        <p:spPr>
          <a:xfrm>
            <a:off x="6130237" y="2046971"/>
            <a:ext cx="0" cy="830997"/>
          </a:xfrm>
          <a:prstGeom prst="line">
            <a:avLst/>
          </a:prstGeom>
        </p:spPr>
        <p:style>
          <a:lnRef idx="1">
            <a:schemeClr val="dk1"/>
          </a:lnRef>
          <a:fillRef idx="0">
            <a:schemeClr val="dk1"/>
          </a:fillRef>
          <a:effectRef idx="0">
            <a:schemeClr val="dk1"/>
          </a:effectRef>
          <a:fontRef idx="minor">
            <a:schemeClr val="tx1"/>
          </a:fontRef>
        </p:style>
      </p:cxnSp>
      <p:sp>
        <p:nvSpPr>
          <p:cNvPr id="11" name="文本框 10"/>
          <p:cNvSpPr txBox="1"/>
          <p:nvPr/>
        </p:nvSpPr>
        <p:spPr>
          <a:xfrm>
            <a:off x="8150656" y="3425975"/>
            <a:ext cx="829994" cy="830997"/>
          </a:xfrm>
          <a:prstGeom prst="rect">
            <a:avLst/>
          </a:prstGeom>
          <a:noFill/>
        </p:spPr>
        <p:txBody>
          <a:bodyPr wrap="square" rtlCol="0">
            <a:spAutoFit/>
          </a:bodyPr>
          <a:lstStyle/>
          <a:p>
            <a:r>
              <a:rPr lang="zh-CN" altLang="en-US" sz="4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贰</a:t>
            </a:r>
          </a:p>
        </p:txBody>
      </p:sp>
      <p:sp>
        <p:nvSpPr>
          <p:cNvPr id="12" name="文本框 11"/>
          <p:cNvSpPr txBox="1"/>
          <p:nvPr/>
        </p:nvSpPr>
        <p:spPr>
          <a:xfrm>
            <a:off x="5101092" y="3407059"/>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13" name="直接连接符 12"/>
          <p:cNvCxnSpPr/>
          <p:nvPr/>
        </p:nvCxnSpPr>
        <p:spPr>
          <a:xfrm>
            <a:off x="7953395" y="3498586"/>
            <a:ext cx="0" cy="830997"/>
          </a:xfrm>
          <a:prstGeom prst="line">
            <a:avLst/>
          </a:prstGeom>
        </p:spPr>
        <p:style>
          <a:lnRef idx="1">
            <a:schemeClr val="dk1"/>
          </a:lnRef>
          <a:fillRef idx="0">
            <a:schemeClr val="dk1"/>
          </a:fillRef>
          <a:effectRef idx="0">
            <a:schemeClr val="dk1"/>
          </a:effectRef>
          <a:fontRef idx="minor">
            <a:schemeClr val="tx1"/>
          </a:fontRef>
        </p:style>
      </p:cxnSp>
      <p:sp>
        <p:nvSpPr>
          <p:cNvPr id="15" name="文本框 14"/>
          <p:cNvSpPr txBox="1"/>
          <p:nvPr/>
        </p:nvSpPr>
        <p:spPr>
          <a:xfrm>
            <a:off x="10092987" y="4943024"/>
            <a:ext cx="829994" cy="830997"/>
          </a:xfrm>
          <a:prstGeom prst="rect">
            <a:avLst/>
          </a:prstGeom>
          <a:noFill/>
        </p:spPr>
        <p:txBody>
          <a:bodyPr wrap="square" rtlCol="0">
            <a:spAutoFit/>
          </a:bodyPr>
          <a:lstStyle/>
          <a:p>
            <a:r>
              <a:rPr lang="zh-CN" altLang="en-US" sz="4800" dirty="0">
                <a:solidFill>
                  <a:schemeClr val="tx1">
                    <a:lumMod val="65000"/>
                    <a:lumOff val="35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叁</a:t>
            </a:r>
          </a:p>
        </p:txBody>
      </p:sp>
      <p:sp>
        <p:nvSpPr>
          <p:cNvPr id="16" name="文本框 15"/>
          <p:cNvSpPr txBox="1"/>
          <p:nvPr/>
        </p:nvSpPr>
        <p:spPr>
          <a:xfrm>
            <a:off x="7043423" y="4924108"/>
            <a:ext cx="2677656" cy="1014051"/>
          </a:xfrm>
          <a:prstGeom prst="rect">
            <a:avLst/>
          </a:prstGeom>
          <a:noFill/>
        </p:spPr>
        <p:txBody>
          <a:bodyPr vert="eaVert" wrap="square" rtlCol="0">
            <a:spAutoFit/>
          </a:bodyPr>
          <a:lstStyle/>
          <a:p>
            <a:pPr>
              <a:lnSpc>
                <a:spcPct val="15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单击此处输入文本内容，单击此处输入文本内容，单击此处输入文本内容，单击此处输入文本内容。单击此处输入文本内容</a:t>
            </a:r>
          </a:p>
        </p:txBody>
      </p:sp>
      <p:cxnSp>
        <p:nvCxnSpPr>
          <p:cNvPr id="17" name="直接连接符 16"/>
          <p:cNvCxnSpPr/>
          <p:nvPr/>
        </p:nvCxnSpPr>
        <p:spPr>
          <a:xfrm>
            <a:off x="9895726" y="5015635"/>
            <a:ext cx="0" cy="830997"/>
          </a:xfrm>
          <a:prstGeom prst="line">
            <a:avLst/>
          </a:prstGeom>
        </p:spPr>
        <p:style>
          <a:lnRef idx="1">
            <a:schemeClr val="dk1"/>
          </a:lnRef>
          <a:fillRef idx="0">
            <a:schemeClr val="dk1"/>
          </a:fillRef>
          <a:effectRef idx="0">
            <a:schemeClr val="dk1"/>
          </a:effectRef>
          <a:fontRef idx="minor">
            <a:schemeClr val="tx1"/>
          </a:fontRef>
        </p:style>
      </p:cxnSp>
      <p:pic>
        <p:nvPicPr>
          <p:cNvPr id="20" name="图片 19" descr="C:\Users\16106\Desktop\26 年中总结6.24中国水墨风\51miz-E252809-C97D5840.png51miz-E252809-C97D5840"/>
          <p:cNvPicPr>
            <a:picLocks noChangeAspect="1"/>
          </p:cNvPicPr>
          <p:nvPr/>
        </p:nvPicPr>
        <p:blipFill>
          <a:blip r:embed="rId5"/>
          <a:srcRect/>
          <a:stretch>
            <a:fillRect/>
          </a:stretch>
        </p:blipFill>
        <p:spPr>
          <a:xfrm>
            <a:off x="0" y="2089150"/>
            <a:ext cx="4768850" cy="4768850"/>
          </a:xfrm>
          <a:prstGeom prst="rect">
            <a:avLst/>
          </a:prstGeom>
        </p:spPr>
      </p:pic>
      <p:grpSp>
        <p:nvGrpSpPr>
          <p:cNvPr id="38" name="组合 37"/>
          <p:cNvGrpSpPr/>
          <p:nvPr/>
        </p:nvGrpSpPr>
        <p:grpSpPr>
          <a:xfrm>
            <a:off x="9044305" y="1871980"/>
            <a:ext cx="676910" cy="676910"/>
            <a:chOff x="3642" y="6605"/>
            <a:chExt cx="1066" cy="1066"/>
          </a:xfrm>
        </p:grpSpPr>
        <p:pic>
          <p:nvPicPr>
            <p:cNvPr id="21" name="图片 20" descr="C:\Users\16106\Desktop\26 年中总结6.24中国水墨风\51miz-E183429-C9ACCFA4.png51miz-E183429-C9ACCFA4"/>
            <p:cNvPicPr>
              <a:picLocks noChangeAspect="1"/>
            </p:cNvPicPr>
            <p:nvPr/>
          </p:nvPicPr>
          <p:blipFill>
            <a:blip r:embed="rId6"/>
            <a:srcRect/>
            <a:stretch>
              <a:fillRect/>
            </a:stretch>
          </p:blipFill>
          <p:spPr>
            <a:xfrm>
              <a:off x="3642" y="6605"/>
              <a:ext cx="1067" cy="1067"/>
            </a:xfrm>
            <a:prstGeom prst="rect">
              <a:avLst/>
            </a:prstGeom>
          </p:spPr>
        </p:pic>
        <p:sp>
          <p:nvSpPr>
            <p:cNvPr id="37" name="文本框 36"/>
            <p:cNvSpPr txBox="1"/>
            <p:nvPr/>
          </p:nvSpPr>
          <p:spPr>
            <a:xfrm>
              <a:off x="3752" y="6897"/>
              <a:ext cx="848" cy="483"/>
            </a:xfrm>
            <a:prstGeom prst="rect">
              <a:avLst/>
            </a:prstGeom>
            <a:noFill/>
          </p:spPr>
          <p:txBody>
            <a:bodyPr wrap="none" rtlCol="0">
              <a:spAutoFit/>
            </a:bodyPr>
            <a:lstStyle/>
            <a:p>
              <a:r>
                <a:rPr lang="zh-CN" altLang="en-US" sz="140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标题</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18" name="组合 17"/>
          <p:cNvGrpSpPr/>
          <p:nvPr/>
        </p:nvGrpSpPr>
        <p:grpSpPr>
          <a:xfrm>
            <a:off x="5418455" y="1925955"/>
            <a:ext cx="5481320" cy="4160520"/>
            <a:chOff x="8533" y="2853"/>
            <a:chExt cx="8632" cy="6552"/>
          </a:xfrm>
        </p:grpSpPr>
        <p:sp>
          <p:nvSpPr>
            <p:cNvPr id="8" name="文本框 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8533" y="2890"/>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9" name="矩形 8"/>
            <p:cNvSpPr/>
            <p:nvPr/>
          </p:nvSpPr>
          <p:spPr>
            <a:xfrm>
              <a:off x="11140" y="2853"/>
              <a:ext cx="128" cy="6492"/>
            </a:xfrm>
            <a:prstGeom prst="rect">
              <a:avLst/>
            </a:prstGeom>
            <a:solidFill>
              <a:srgbClr val="266363"/>
            </a:solidFill>
            <a:ln>
              <a:solidFill>
                <a:srgbClr val="26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D8D"/>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0" name="矩形 9"/>
            <p:cNvSpPr/>
            <p:nvPr/>
          </p:nvSpPr>
          <p:spPr>
            <a:xfrm>
              <a:off x="14334" y="2913"/>
              <a:ext cx="128" cy="6492"/>
            </a:xfrm>
            <a:prstGeom prst="rect">
              <a:avLst/>
            </a:prstGeom>
            <a:solidFill>
              <a:srgbClr val="266363"/>
            </a:solidFill>
            <a:ln>
              <a:solidFill>
                <a:srgbClr val="26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D8D"/>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 name="矩形 10"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9815" y="2945"/>
              <a:ext cx="872" cy="4020"/>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2" name="文本框 1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1720" y="2854"/>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3" name="矩形 12"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12952" y="2942"/>
              <a:ext cx="872" cy="4022"/>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4" name="文本框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5012" y="2853"/>
              <a:ext cx="1309" cy="6395"/>
            </a:xfrm>
            <a:prstGeom prst="rect">
              <a:avLst/>
            </a:prstGeom>
            <a:noFill/>
          </p:spPr>
          <p:txBody>
            <a:bodyPr vert="eaVert" wrap="square" rtlCol="0">
              <a:spAutoFit/>
            </a:bodyPr>
            <a:lstStyle/>
            <a:p>
              <a:pPr algn="just" fontAlgn="auto">
                <a:lnSpc>
                  <a:spcPct val="150000"/>
                </a:lnSpc>
                <a:spcBef>
                  <a:spcPts val="0"/>
                </a:spcBef>
                <a:spcAft>
                  <a:spcPts val="0"/>
                </a:spcAft>
              </a:pPr>
              <a:r>
                <a:rPr lang="zh-CN" altLang="en-US" sz="1400" dirty="0">
                  <a:solidFill>
                    <a:schemeClr val="bg1">
                      <a:lumMod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endParaRPr lang="zh-CN" altLang="en-US" sz="1400" dirty="0">
                <a:solidFill>
                  <a:schemeClr val="bg1">
                    <a:lumMod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sp>
          <p:nvSpPr>
            <p:cNvPr id="15" name="矩形 14" descr="e7d195523061f1c09e9d68d7cf438b91ef959ecb14fc25d26BBA7F7DBC18E55DFF4014AF651F0BF2569D4B6C1DA7F1A4683A481403BD872FC687266AD13265C1DE7C373772FD8728ABDD69ADD03BFF5BE2862BC891DBB79E93EE4F712FE137491D54BB068B10DCF2CCA220B6D286253CD7652B192249949734882012ED7F0CAF63AC5FD609A73EA185383F7B3D159C6D83CFEA95C965E8AE"/>
            <p:cNvSpPr/>
            <p:nvPr/>
          </p:nvSpPr>
          <p:spPr>
            <a:xfrm>
              <a:off x="16293" y="2908"/>
              <a:ext cx="872" cy="4056"/>
            </a:xfrm>
            <a:prstGeom prst="rect">
              <a:avLst/>
            </a:prstGeom>
          </p:spPr>
          <p:txBody>
            <a:bodyPr vert="eaVert" wrap="square">
              <a:spAutoFit/>
            </a:bodyPr>
            <a:lstStyle/>
            <a:p>
              <a:pPr algn="l"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kern="100" dirty="0">
                <a:solidFill>
                  <a:srgbClr val="DEB975"/>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endParaRPr>
            </a:p>
          </p:txBody>
        </p:sp>
      </p:grpSp>
      <p:pic>
        <p:nvPicPr>
          <p:cNvPr id="16" name="图片 15" descr="C:\Users\16106\Desktop\26 年中总结6.24中国水墨风\51miz-E1162039-3AA7D7D2.png51miz-E1162039-3AA7D7D2"/>
          <p:cNvPicPr>
            <a:picLocks noChangeAspect="1"/>
          </p:cNvPicPr>
          <p:nvPr/>
        </p:nvPicPr>
        <p:blipFill>
          <a:blip r:embed="rId5"/>
          <a:srcRect l="9392" r="10039"/>
          <a:stretch>
            <a:fillRect/>
          </a:stretch>
        </p:blipFill>
        <p:spPr>
          <a:xfrm flipH="1">
            <a:off x="419735" y="1952625"/>
            <a:ext cx="5055235" cy="3921125"/>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2684" y="3450355"/>
            <a:ext cx="677636" cy="721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sp>
        <p:nvSpPr>
          <p:cNvPr id="8" name="文本框 7"/>
          <p:cNvSpPr txBox="1"/>
          <p:nvPr/>
        </p:nvSpPr>
        <p:spPr>
          <a:xfrm>
            <a:off x="1856852" y="2141998"/>
            <a:ext cx="2969895"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spcBef>
                <a:spcPts val="0"/>
              </a:spcBef>
              <a:spcAft>
                <a:spcPts val="0"/>
              </a:spcAft>
            </a:pPr>
            <a:r>
              <a:rPr lang="zh-CN" altLang="en-US" sz="24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400" b="1" dirty="0">
              <a:solidFill>
                <a:srgbClr val="DEB975"/>
              </a:solidFill>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9" name="文本框 8"/>
          <p:cNvSpPr txBox="1"/>
          <p:nvPr/>
        </p:nvSpPr>
        <p:spPr>
          <a:xfrm>
            <a:off x="1773010" y="2663474"/>
            <a:ext cx="4179153" cy="1938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dirty="0">
                <a:solidFill>
                  <a:schemeClr val="tx1">
                    <a:lumMod val="50000"/>
                    <a:lumOff val="50000"/>
                  </a:schemeClr>
                </a:solidFill>
                <a:latin typeface="汉仪文黑-55简" panose="00020600040101010101" pitchFamily="18" charset="-122"/>
                <a:ea typeface="汉仪文黑-55简" panose="00020600040101010101" pitchFamily="18" charset="-122"/>
                <a:cs typeface="+mn-ea"/>
                <a:sym typeface="汉仪文黑-55简" panose="00020600040101010101" pitchFamily="18" charset="-122"/>
              </a:rPr>
              <a:t>点此输入内容或者复制您的内容在这里，通过复制您的文本后，在此框中选择粘贴，并选择只保留文字。点此输入内容或者复制您的内容在这里点此输入内容或者复制您的内容在这里，通过复制您的文本后，在此框中选择粘贴，并选择只保留文字。点此输入内容或者复制您的内容在这里</a:t>
            </a:r>
          </a:p>
        </p:txBody>
      </p:sp>
      <p:sp>
        <p:nvSpPr>
          <p:cNvPr id="10" name="KSO_Shape"/>
          <p:cNvSpPr/>
          <p:nvPr/>
        </p:nvSpPr>
        <p:spPr bwMode="auto">
          <a:xfrm>
            <a:off x="3217001" y="4880334"/>
            <a:ext cx="506095" cy="342265"/>
          </a:xfrm>
          <a:custGeom>
            <a:avLst/>
            <a:gdLst>
              <a:gd name="T0" fmla="*/ 1752868 w 3160713"/>
              <a:gd name="T1" fmla="*/ 1124327 h 2136775"/>
              <a:gd name="T2" fmla="*/ 549206 w 3160713"/>
              <a:gd name="T3" fmla="*/ 979459 h 2136775"/>
              <a:gd name="T4" fmla="*/ 452569 w 3160713"/>
              <a:gd name="T5" fmla="*/ 968224 h 2136775"/>
              <a:gd name="T6" fmla="*/ 1371103 w 3160713"/>
              <a:gd name="T7" fmla="*/ 965351 h 2136775"/>
              <a:gd name="T8" fmla="*/ 536373 w 3160713"/>
              <a:gd name="T9" fmla="*/ 958647 h 2136775"/>
              <a:gd name="T10" fmla="*/ 454483 w 3160713"/>
              <a:gd name="T11" fmla="*/ 950985 h 2136775"/>
              <a:gd name="T12" fmla="*/ 1233323 w 3160713"/>
              <a:gd name="T13" fmla="*/ 943324 h 2136775"/>
              <a:gd name="T14" fmla="*/ 660196 w 3160713"/>
              <a:gd name="T15" fmla="*/ 935662 h 2136775"/>
              <a:gd name="T16" fmla="*/ 1439036 w 3160713"/>
              <a:gd name="T17" fmla="*/ 922255 h 2136775"/>
              <a:gd name="T18" fmla="*/ 1356750 w 3160713"/>
              <a:gd name="T19" fmla="*/ 915551 h 2136775"/>
              <a:gd name="T20" fmla="*/ 522416 w 3160713"/>
              <a:gd name="T21" fmla="*/ 907890 h 2136775"/>
              <a:gd name="T22" fmla="*/ 667220 w 3160713"/>
              <a:gd name="T23" fmla="*/ 901185 h 2136775"/>
              <a:gd name="T24" fmla="*/ 549206 w 3160713"/>
              <a:gd name="T25" fmla="*/ 894482 h 2136775"/>
              <a:gd name="T26" fmla="*/ 488624 w 3160713"/>
              <a:gd name="T27" fmla="*/ 884701 h 2136775"/>
              <a:gd name="T28" fmla="*/ 586522 w 3160713"/>
              <a:gd name="T29" fmla="*/ 988336 h 2136775"/>
              <a:gd name="T30" fmla="*/ 748784 w 3160713"/>
              <a:gd name="T31" fmla="*/ 832631 h 2136775"/>
              <a:gd name="T32" fmla="*/ 1202945 w 3160713"/>
              <a:gd name="T33" fmla="*/ 776686 h 2136775"/>
              <a:gd name="T34" fmla="*/ 1273261 w 3160713"/>
              <a:gd name="T35" fmla="*/ 764715 h 2136775"/>
              <a:gd name="T36" fmla="*/ 917816 w 3160713"/>
              <a:gd name="T37" fmla="*/ 754307 h 2136775"/>
              <a:gd name="T38" fmla="*/ 901311 w 3160713"/>
              <a:gd name="T39" fmla="*/ 747164 h 2136775"/>
              <a:gd name="T40" fmla="*/ 865080 w 3160713"/>
              <a:gd name="T41" fmla="*/ 736898 h 2136775"/>
              <a:gd name="T42" fmla="*/ 965417 w 3160713"/>
              <a:gd name="T43" fmla="*/ 734548 h 2136775"/>
              <a:gd name="T44" fmla="*/ 543705 w 3160713"/>
              <a:gd name="T45" fmla="*/ 728298 h 2136775"/>
              <a:gd name="T46" fmla="*/ 930116 w 3160713"/>
              <a:gd name="T47" fmla="*/ 727845 h 2136775"/>
              <a:gd name="T48" fmla="*/ 779557 w 3160713"/>
              <a:gd name="T49" fmla="*/ 713479 h 2136775"/>
              <a:gd name="T50" fmla="*/ 1281649 w 3160713"/>
              <a:gd name="T51" fmla="*/ 716912 h 2136775"/>
              <a:gd name="T52" fmla="*/ 1377322 w 3160713"/>
              <a:gd name="T53" fmla="*/ 703920 h 2136775"/>
              <a:gd name="T54" fmla="*/ 460941 w 3160713"/>
              <a:gd name="T55" fmla="*/ 707733 h 2136775"/>
              <a:gd name="T56" fmla="*/ 1576816 w 3160713"/>
              <a:gd name="T57" fmla="*/ 692822 h 2136775"/>
              <a:gd name="T58" fmla="*/ 1748084 w 3160713"/>
              <a:gd name="T59" fmla="*/ 660205 h 2136775"/>
              <a:gd name="T60" fmla="*/ 186762 w 3160713"/>
              <a:gd name="T61" fmla="*/ 659108 h 2136775"/>
              <a:gd name="T62" fmla="*/ 263840 w 3160713"/>
              <a:gd name="T63" fmla="*/ 617013 h 2136775"/>
              <a:gd name="T64" fmla="*/ 1614613 w 3160713"/>
              <a:gd name="T65" fmla="*/ 667267 h 2136775"/>
              <a:gd name="T66" fmla="*/ 1149773 w 3160713"/>
              <a:gd name="T67" fmla="*/ 700076 h 2136775"/>
              <a:gd name="T68" fmla="*/ 760661 w 3160713"/>
              <a:gd name="T69" fmla="*/ 589219 h 2136775"/>
              <a:gd name="T70" fmla="*/ 550036 w 3160713"/>
              <a:gd name="T71" fmla="*/ 683319 h 2136775"/>
              <a:gd name="T72" fmla="*/ 1535924 w 3160713"/>
              <a:gd name="T73" fmla="*/ 678763 h 2136775"/>
              <a:gd name="T74" fmla="*/ 439174 w 3160713"/>
              <a:gd name="T75" fmla="*/ 520983 h 2136775"/>
              <a:gd name="T76" fmla="*/ 969751 w 3160713"/>
              <a:gd name="T77" fmla="*/ 449157 h 2136775"/>
              <a:gd name="T78" fmla="*/ 667375 w 3160713"/>
              <a:gd name="T79" fmla="*/ 429045 h 2136775"/>
              <a:gd name="T80" fmla="*/ 1249142 w 3160713"/>
              <a:gd name="T81" fmla="*/ 419422 h 2136775"/>
              <a:gd name="T82" fmla="*/ 843903 w 3160713"/>
              <a:gd name="T83" fmla="*/ 407325 h 2136775"/>
              <a:gd name="T84" fmla="*/ 1073295 w 3160713"/>
              <a:gd name="T85" fmla="*/ 412217 h 2136775"/>
              <a:gd name="T86" fmla="*/ 1264180 w 3160713"/>
              <a:gd name="T87" fmla="*/ 394808 h 2136775"/>
              <a:gd name="T88" fmla="*/ 929078 w 3160713"/>
              <a:gd name="T89" fmla="*/ 391639 h 2136775"/>
              <a:gd name="T90" fmla="*/ 1135117 w 3160713"/>
              <a:gd name="T91" fmla="*/ 391207 h 2136775"/>
              <a:gd name="T92" fmla="*/ 1408897 w 3160713"/>
              <a:gd name="T93" fmla="*/ 378607 h 2136775"/>
              <a:gd name="T94" fmla="*/ 1327454 w 3160713"/>
              <a:gd name="T95" fmla="*/ 379714 h 2136775"/>
              <a:gd name="T96" fmla="*/ 314307 w 3160713"/>
              <a:gd name="T97" fmla="*/ 360091 h 2136775"/>
              <a:gd name="T98" fmla="*/ 1510107 w 3160713"/>
              <a:gd name="T99" fmla="*/ 354796 h 2136775"/>
              <a:gd name="T100" fmla="*/ 1640922 w 3160713"/>
              <a:gd name="T101" fmla="*/ 325445 h 2136775"/>
              <a:gd name="T102" fmla="*/ 271733 w 3160713"/>
              <a:gd name="T103" fmla="*/ 324319 h 2136775"/>
              <a:gd name="T104" fmla="*/ 1594521 w 3160713"/>
              <a:gd name="T105" fmla="*/ 268133 h 2136775"/>
              <a:gd name="T106" fmla="*/ 1504205 w 3160713"/>
              <a:gd name="T107" fmla="*/ 281321 h 2136775"/>
              <a:gd name="T108" fmla="*/ 1098920 w 3160713"/>
              <a:gd name="T109" fmla="*/ 176744 h 2136775"/>
              <a:gd name="T110" fmla="*/ 1178535 w 3160713"/>
              <a:gd name="T111" fmla="*/ 126897 h 2136775"/>
              <a:gd name="T112" fmla="*/ 1207489 w 3160713"/>
              <a:gd name="T113" fmla="*/ 128816 h 2136775"/>
              <a:gd name="T114" fmla="*/ 745560 w 3160713"/>
              <a:gd name="T115" fmla="*/ 187298 h 2136775"/>
              <a:gd name="T116" fmla="*/ 1332586 w 3160713"/>
              <a:gd name="T117" fmla="*/ 114449 h 2136775"/>
              <a:gd name="T118" fmla="*/ 1328573 w 3160713"/>
              <a:gd name="T119" fmla="*/ 70907 h 2136775"/>
              <a:gd name="T120" fmla="*/ 1592550 w 3160713"/>
              <a:gd name="T121" fmla="*/ 223581 h 2136775"/>
              <a:gd name="T122" fmla="*/ 713459 w 3160713"/>
              <a:gd name="T123" fmla="*/ 213278 h 2136775"/>
              <a:gd name="T124" fmla="*/ 589671 w 3160713"/>
              <a:gd name="T125" fmla="*/ 143854 h 21367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60713" h="2136775">
                <a:moveTo>
                  <a:pt x="2911143" y="2011362"/>
                </a:moveTo>
                <a:lnTo>
                  <a:pt x="3158334" y="2011362"/>
                </a:lnTo>
                <a:lnTo>
                  <a:pt x="3158334" y="2107010"/>
                </a:lnTo>
                <a:lnTo>
                  <a:pt x="3082947" y="2107010"/>
                </a:lnTo>
                <a:lnTo>
                  <a:pt x="3082947" y="2073672"/>
                </a:lnTo>
                <a:lnTo>
                  <a:pt x="3125005" y="2073672"/>
                </a:lnTo>
                <a:lnTo>
                  <a:pt x="3125005" y="2042715"/>
                </a:lnTo>
                <a:lnTo>
                  <a:pt x="3049618" y="2042715"/>
                </a:lnTo>
                <a:lnTo>
                  <a:pt x="3049618" y="2136775"/>
                </a:lnTo>
                <a:lnTo>
                  <a:pt x="3019463" y="2136775"/>
                </a:lnTo>
                <a:lnTo>
                  <a:pt x="3019463" y="2042715"/>
                </a:lnTo>
                <a:lnTo>
                  <a:pt x="2944472" y="2042715"/>
                </a:lnTo>
                <a:lnTo>
                  <a:pt x="2944472" y="2073672"/>
                </a:lnTo>
                <a:lnTo>
                  <a:pt x="2986133" y="2073672"/>
                </a:lnTo>
                <a:lnTo>
                  <a:pt x="2986133" y="2107010"/>
                </a:lnTo>
                <a:lnTo>
                  <a:pt x="2911143" y="2107010"/>
                </a:lnTo>
                <a:lnTo>
                  <a:pt x="2911143" y="2011362"/>
                </a:lnTo>
                <a:close/>
                <a:moveTo>
                  <a:pt x="2617926" y="2011362"/>
                </a:moveTo>
                <a:lnTo>
                  <a:pt x="2865117" y="2011362"/>
                </a:lnTo>
                <a:lnTo>
                  <a:pt x="2865117" y="2107010"/>
                </a:lnTo>
                <a:lnTo>
                  <a:pt x="2789729" y="2107010"/>
                </a:lnTo>
                <a:lnTo>
                  <a:pt x="2789729" y="2073672"/>
                </a:lnTo>
                <a:lnTo>
                  <a:pt x="2831788" y="2073672"/>
                </a:lnTo>
                <a:lnTo>
                  <a:pt x="2831788" y="2042715"/>
                </a:lnTo>
                <a:lnTo>
                  <a:pt x="2756400" y="2042715"/>
                </a:lnTo>
                <a:lnTo>
                  <a:pt x="2756400" y="2136775"/>
                </a:lnTo>
                <a:lnTo>
                  <a:pt x="2726245" y="2136775"/>
                </a:lnTo>
                <a:lnTo>
                  <a:pt x="2726245" y="2042715"/>
                </a:lnTo>
                <a:lnTo>
                  <a:pt x="2651255" y="2042715"/>
                </a:lnTo>
                <a:lnTo>
                  <a:pt x="2651255" y="2073672"/>
                </a:lnTo>
                <a:lnTo>
                  <a:pt x="2692916" y="2073672"/>
                </a:lnTo>
                <a:lnTo>
                  <a:pt x="2692916" y="2107010"/>
                </a:lnTo>
                <a:lnTo>
                  <a:pt x="2617926" y="2107010"/>
                </a:lnTo>
                <a:lnTo>
                  <a:pt x="2617926" y="2011362"/>
                </a:lnTo>
                <a:close/>
                <a:moveTo>
                  <a:pt x="2327486" y="2011362"/>
                </a:moveTo>
                <a:lnTo>
                  <a:pt x="2575471" y="2011362"/>
                </a:lnTo>
                <a:lnTo>
                  <a:pt x="2575471" y="2107010"/>
                </a:lnTo>
                <a:lnTo>
                  <a:pt x="2499686" y="2107010"/>
                </a:lnTo>
                <a:lnTo>
                  <a:pt x="2499686" y="2073672"/>
                </a:lnTo>
                <a:lnTo>
                  <a:pt x="2542141" y="2073672"/>
                </a:lnTo>
                <a:lnTo>
                  <a:pt x="2542141" y="2042715"/>
                </a:lnTo>
                <a:lnTo>
                  <a:pt x="2466357" y="2042715"/>
                </a:lnTo>
                <a:lnTo>
                  <a:pt x="2466357" y="2136775"/>
                </a:lnTo>
                <a:lnTo>
                  <a:pt x="2436202" y="2136775"/>
                </a:lnTo>
                <a:lnTo>
                  <a:pt x="2436202" y="2042715"/>
                </a:lnTo>
                <a:lnTo>
                  <a:pt x="2360815" y="2042715"/>
                </a:lnTo>
                <a:lnTo>
                  <a:pt x="2360815" y="2073672"/>
                </a:lnTo>
                <a:lnTo>
                  <a:pt x="2402873" y="2073672"/>
                </a:lnTo>
                <a:lnTo>
                  <a:pt x="2402873" y="2107010"/>
                </a:lnTo>
                <a:lnTo>
                  <a:pt x="2327486" y="2107010"/>
                </a:lnTo>
                <a:lnTo>
                  <a:pt x="2327486" y="2011362"/>
                </a:lnTo>
                <a:close/>
                <a:moveTo>
                  <a:pt x="2037046" y="2011362"/>
                </a:moveTo>
                <a:lnTo>
                  <a:pt x="2284634" y="2011362"/>
                </a:lnTo>
                <a:lnTo>
                  <a:pt x="2284634" y="2107010"/>
                </a:lnTo>
                <a:lnTo>
                  <a:pt x="2209643" y="2107010"/>
                </a:lnTo>
                <a:lnTo>
                  <a:pt x="2209643" y="2073672"/>
                </a:lnTo>
                <a:lnTo>
                  <a:pt x="2251305" y="2073672"/>
                </a:lnTo>
                <a:lnTo>
                  <a:pt x="2251305" y="2042715"/>
                </a:lnTo>
                <a:lnTo>
                  <a:pt x="2175521" y="2042715"/>
                </a:lnTo>
                <a:lnTo>
                  <a:pt x="2175521" y="2136775"/>
                </a:lnTo>
                <a:lnTo>
                  <a:pt x="2145762" y="2136775"/>
                </a:lnTo>
                <a:lnTo>
                  <a:pt x="2145762" y="2042715"/>
                </a:lnTo>
                <a:lnTo>
                  <a:pt x="2070772" y="2042715"/>
                </a:lnTo>
                <a:lnTo>
                  <a:pt x="2070772" y="2073672"/>
                </a:lnTo>
                <a:lnTo>
                  <a:pt x="2112433" y="2073672"/>
                </a:lnTo>
                <a:lnTo>
                  <a:pt x="2112433" y="2107010"/>
                </a:lnTo>
                <a:lnTo>
                  <a:pt x="2037046" y="2107010"/>
                </a:lnTo>
                <a:lnTo>
                  <a:pt x="2037046" y="2011362"/>
                </a:lnTo>
                <a:close/>
                <a:moveTo>
                  <a:pt x="1747003" y="2011362"/>
                </a:moveTo>
                <a:lnTo>
                  <a:pt x="1994591" y="2011362"/>
                </a:lnTo>
                <a:lnTo>
                  <a:pt x="1994591" y="2107010"/>
                </a:lnTo>
                <a:lnTo>
                  <a:pt x="1919204" y="2107010"/>
                </a:lnTo>
                <a:lnTo>
                  <a:pt x="1919204" y="2073672"/>
                </a:lnTo>
                <a:lnTo>
                  <a:pt x="1961262" y="2073672"/>
                </a:lnTo>
                <a:lnTo>
                  <a:pt x="1961262" y="2042715"/>
                </a:lnTo>
                <a:lnTo>
                  <a:pt x="1885874" y="2042715"/>
                </a:lnTo>
                <a:lnTo>
                  <a:pt x="1885874" y="2136775"/>
                </a:lnTo>
                <a:lnTo>
                  <a:pt x="1855719" y="2136775"/>
                </a:lnTo>
                <a:lnTo>
                  <a:pt x="1855719" y="2042715"/>
                </a:lnTo>
                <a:lnTo>
                  <a:pt x="1780332" y="2042715"/>
                </a:lnTo>
                <a:lnTo>
                  <a:pt x="1780332" y="2073672"/>
                </a:lnTo>
                <a:lnTo>
                  <a:pt x="1822390" y="2073672"/>
                </a:lnTo>
                <a:lnTo>
                  <a:pt x="1822390" y="2107010"/>
                </a:lnTo>
                <a:lnTo>
                  <a:pt x="1747003" y="2107010"/>
                </a:lnTo>
                <a:lnTo>
                  <a:pt x="1747003" y="2011362"/>
                </a:lnTo>
                <a:close/>
                <a:moveTo>
                  <a:pt x="1453786" y="2011362"/>
                </a:moveTo>
                <a:lnTo>
                  <a:pt x="1701374" y="2011362"/>
                </a:lnTo>
                <a:lnTo>
                  <a:pt x="1701374" y="2107010"/>
                </a:lnTo>
                <a:lnTo>
                  <a:pt x="1625986" y="2107010"/>
                </a:lnTo>
                <a:lnTo>
                  <a:pt x="1625986" y="2073672"/>
                </a:lnTo>
                <a:lnTo>
                  <a:pt x="1668045" y="2073672"/>
                </a:lnTo>
                <a:lnTo>
                  <a:pt x="1668045" y="2042715"/>
                </a:lnTo>
                <a:lnTo>
                  <a:pt x="1592657" y="2042715"/>
                </a:lnTo>
                <a:lnTo>
                  <a:pt x="1592657" y="2136775"/>
                </a:lnTo>
                <a:lnTo>
                  <a:pt x="1562502" y="2136775"/>
                </a:lnTo>
                <a:lnTo>
                  <a:pt x="1562502" y="2042715"/>
                </a:lnTo>
                <a:lnTo>
                  <a:pt x="1487512" y="2042715"/>
                </a:lnTo>
                <a:lnTo>
                  <a:pt x="1487512" y="2073672"/>
                </a:lnTo>
                <a:lnTo>
                  <a:pt x="1529173" y="2073672"/>
                </a:lnTo>
                <a:lnTo>
                  <a:pt x="1529173" y="2107010"/>
                </a:lnTo>
                <a:lnTo>
                  <a:pt x="1453786" y="2107010"/>
                </a:lnTo>
                <a:lnTo>
                  <a:pt x="1453786" y="2011362"/>
                </a:lnTo>
                <a:close/>
                <a:moveTo>
                  <a:pt x="1164139" y="2011362"/>
                </a:moveTo>
                <a:lnTo>
                  <a:pt x="1411727" y="2011362"/>
                </a:lnTo>
                <a:lnTo>
                  <a:pt x="1411727" y="2107010"/>
                </a:lnTo>
                <a:lnTo>
                  <a:pt x="1336340" y="2107010"/>
                </a:lnTo>
                <a:lnTo>
                  <a:pt x="1336340" y="2073672"/>
                </a:lnTo>
                <a:lnTo>
                  <a:pt x="1378398" y="2073672"/>
                </a:lnTo>
                <a:lnTo>
                  <a:pt x="1378398" y="2042715"/>
                </a:lnTo>
                <a:lnTo>
                  <a:pt x="1303011" y="2042715"/>
                </a:lnTo>
                <a:lnTo>
                  <a:pt x="1303011" y="2136775"/>
                </a:lnTo>
                <a:lnTo>
                  <a:pt x="1272856" y="2136775"/>
                </a:lnTo>
                <a:lnTo>
                  <a:pt x="1272856" y="2042715"/>
                </a:lnTo>
                <a:lnTo>
                  <a:pt x="1197469" y="2042715"/>
                </a:lnTo>
                <a:lnTo>
                  <a:pt x="1197469" y="2073672"/>
                </a:lnTo>
                <a:lnTo>
                  <a:pt x="1239527" y="2073672"/>
                </a:lnTo>
                <a:lnTo>
                  <a:pt x="1239527" y="2107010"/>
                </a:lnTo>
                <a:lnTo>
                  <a:pt x="1164139" y="2107010"/>
                </a:lnTo>
                <a:lnTo>
                  <a:pt x="1164139" y="2011362"/>
                </a:lnTo>
                <a:close/>
                <a:moveTo>
                  <a:pt x="874096" y="2011362"/>
                </a:moveTo>
                <a:lnTo>
                  <a:pt x="1121684" y="2011362"/>
                </a:lnTo>
                <a:lnTo>
                  <a:pt x="1121684" y="2107010"/>
                </a:lnTo>
                <a:lnTo>
                  <a:pt x="1046297" y="2107010"/>
                </a:lnTo>
                <a:lnTo>
                  <a:pt x="1046297" y="2073672"/>
                </a:lnTo>
                <a:lnTo>
                  <a:pt x="1088355" y="2073672"/>
                </a:lnTo>
                <a:lnTo>
                  <a:pt x="1088355" y="2042715"/>
                </a:lnTo>
                <a:lnTo>
                  <a:pt x="1012968" y="2042715"/>
                </a:lnTo>
                <a:lnTo>
                  <a:pt x="1012968" y="2136775"/>
                </a:lnTo>
                <a:lnTo>
                  <a:pt x="982813" y="2136775"/>
                </a:lnTo>
                <a:lnTo>
                  <a:pt x="982813" y="2042715"/>
                </a:lnTo>
                <a:lnTo>
                  <a:pt x="907425" y="2042715"/>
                </a:lnTo>
                <a:lnTo>
                  <a:pt x="907425" y="2073672"/>
                </a:lnTo>
                <a:lnTo>
                  <a:pt x="949484" y="2073672"/>
                </a:lnTo>
                <a:lnTo>
                  <a:pt x="949484" y="2107010"/>
                </a:lnTo>
                <a:lnTo>
                  <a:pt x="874096" y="2107010"/>
                </a:lnTo>
                <a:lnTo>
                  <a:pt x="874096" y="2011362"/>
                </a:lnTo>
                <a:close/>
                <a:moveTo>
                  <a:pt x="584053" y="2011362"/>
                </a:moveTo>
                <a:lnTo>
                  <a:pt x="832038" y="2011362"/>
                </a:lnTo>
                <a:lnTo>
                  <a:pt x="832038" y="2107010"/>
                </a:lnTo>
                <a:lnTo>
                  <a:pt x="756651" y="2107010"/>
                </a:lnTo>
                <a:lnTo>
                  <a:pt x="756651" y="2073672"/>
                </a:lnTo>
                <a:lnTo>
                  <a:pt x="798709" y="2073672"/>
                </a:lnTo>
                <a:lnTo>
                  <a:pt x="798709" y="2042715"/>
                </a:lnTo>
                <a:lnTo>
                  <a:pt x="723321" y="2042715"/>
                </a:lnTo>
                <a:lnTo>
                  <a:pt x="723321" y="2136775"/>
                </a:lnTo>
                <a:lnTo>
                  <a:pt x="693167" y="2136775"/>
                </a:lnTo>
                <a:lnTo>
                  <a:pt x="693167" y="2042715"/>
                </a:lnTo>
                <a:lnTo>
                  <a:pt x="617382" y="2042715"/>
                </a:lnTo>
                <a:lnTo>
                  <a:pt x="617382" y="2073672"/>
                </a:lnTo>
                <a:lnTo>
                  <a:pt x="659837" y="2073672"/>
                </a:lnTo>
                <a:lnTo>
                  <a:pt x="659837" y="2107010"/>
                </a:lnTo>
                <a:lnTo>
                  <a:pt x="584053" y="2107010"/>
                </a:lnTo>
                <a:lnTo>
                  <a:pt x="584053" y="2011362"/>
                </a:lnTo>
                <a:close/>
                <a:moveTo>
                  <a:pt x="291233" y="2011362"/>
                </a:moveTo>
                <a:lnTo>
                  <a:pt x="538821" y="2011362"/>
                </a:lnTo>
                <a:lnTo>
                  <a:pt x="538821" y="2107010"/>
                </a:lnTo>
                <a:lnTo>
                  <a:pt x="463433" y="2107010"/>
                </a:lnTo>
                <a:lnTo>
                  <a:pt x="463433" y="2073672"/>
                </a:lnTo>
                <a:lnTo>
                  <a:pt x="505492" y="2073672"/>
                </a:lnTo>
                <a:lnTo>
                  <a:pt x="505492" y="2042715"/>
                </a:lnTo>
                <a:lnTo>
                  <a:pt x="430104" y="2042715"/>
                </a:lnTo>
                <a:lnTo>
                  <a:pt x="430104" y="2136775"/>
                </a:lnTo>
                <a:lnTo>
                  <a:pt x="399949" y="2136775"/>
                </a:lnTo>
                <a:lnTo>
                  <a:pt x="399949" y="2042715"/>
                </a:lnTo>
                <a:lnTo>
                  <a:pt x="324562" y="2042715"/>
                </a:lnTo>
                <a:lnTo>
                  <a:pt x="324562" y="2073672"/>
                </a:lnTo>
                <a:lnTo>
                  <a:pt x="366620" y="2073672"/>
                </a:lnTo>
                <a:lnTo>
                  <a:pt x="366620" y="2107010"/>
                </a:lnTo>
                <a:lnTo>
                  <a:pt x="291233" y="2107010"/>
                </a:lnTo>
                <a:lnTo>
                  <a:pt x="291233" y="2011362"/>
                </a:lnTo>
                <a:close/>
                <a:moveTo>
                  <a:pt x="1190" y="2011362"/>
                </a:moveTo>
                <a:lnTo>
                  <a:pt x="248381" y="2011362"/>
                </a:lnTo>
                <a:lnTo>
                  <a:pt x="248381" y="2107010"/>
                </a:lnTo>
                <a:lnTo>
                  <a:pt x="173390" y="2107010"/>
                </a:lnTo>
                <a:lnTo>
                  <a:pt x="173390" y="2073672"/>
                </a:lnTo>
                <a:lnTo>
                  <a:pt x="215052" y="2073672"/>
                </a:lnTo>
                <a:lnTo>
                  <a:pt x="215052" y="2042715"/>
                </a:lnTo>
                <a:lnTo>
                  <a:pt x="140061" y="2042715"/>
                </a:lnTo>
                <a:lnTo>
                  <a:pt x="140061" y="2136775"/>
                </a:lnTo>
                <a:lnTo>
                  <a:pt x="109906" y="2136775"/>
                </a:lnTo>
                <a:lnTo>
                  <a:pt x="109906" y="2042715"/>
                </a:lnTo>
                <a:lnTo>
                  <a:pt x="34519" y="2042715"/>
                </a:lnTo>
                <a:lnTo>
                  <a:pt x="34519" y="2073672"/>
                </a:lnTo>
                <a:lnTo>
                  <a:pt x="76577" y="2073672"/>
                </a:lnTo>
                <a:lnTo>
                  <a:pt x="76577" y="2107010"/>
                </a:lnTo>
                <a:lnTo>
                  <a:pt x="1190" y="2107010"/>
                </a:lnTo>
                <a:lnTo>
                  <a:pt x="1190" y="2011362"/>
                </a:lnTo>
                <a:close/>
                <a:moveTo>
                  <a:pt x="1787525" y="1962150"/>
                </a:moveTo>
                <a:lnTo>
                  <a:pt x="1919333" y="1962150"/>
                </a:lnTo>
                <a:lnTo>
                  <a:pt x="1927225" y="1985963"/>
                </a:lnTo>
                <a:lnTo>
                  <a:pt x="1789893" y="1985579"/>
                </a:lnTo>
                <a:lnTo>
                  <a:pt x="1787525" y="1962150"/>
                </a:lnTo>
                <a:close/>
                <a:moveTo>
                  <a:pt x="1668463" y="1962150"/>
                </a:moveTo>
                <a:lnTo>
                  <a:pt x="1756949" y="1962150"/>
                </a:lnTo>
                <a:lnTo>
                  <a:pt x="1758951" y="1987153"/>
                </a:lnTo>
                <a:lnTo>
                  <a:pt x="1668864" y="1987550"/>
                </a:lnTo>
                <a:lnTo>
                  <a:pt x="1668463" y="1962150"/>
                </a:lnTo>
                <a:close/>
                <a:moveTo>
                  <a:pt x="1479551" y="1962150"/>
                </a:moveTo>
                <a:lnTo>
                  <a:pt x="1565276" y="1962150"/>
                </a:lnTo>
                <a:lnTo>
                  <a:pt x="1565276" y="1987550"/>
                </a:lnTo>
                <a:lnTo>
                  <a:pt x="1477963" y="1987153"/>
                </a:lnTo>
                <a:lnTo>
                  <a:pt x="1479551" y="1962150"/>
                </a:lnTo>
                <a:close/>
                <a:moveTo>
                  <a:pt x="1317626" y="1962150"/>
                </a:moveTo>
                <a:lnTo>
                  <a:pt x="1446213" y="1962150"/>
                </a:lnTo>
                <a:lnTo>
                  <a:pt x="1443832" y="1985579"/>
                </a:lnTo>
                <a:lnTo>
                  <a:pt x="1312863" y="1985963"/>
                </a:lnTo>
                <a:lnTo>
                  <a:pt x="1317626" y="1962150"/>
                </a:lnTo>
                <a:close/>
                <a:moveTo>
                  <a:pt x="3067050" y="1949450"/>
                </a:moveTo>
                <a:lnTo>
                  <a:pt x="3160713" y="1949450"/>
                </a:lnTo>
                <a:lnTo>
                  <a:pt x="3160713" y="1982788"/>
                </a:lnTo>
                <a:lnTo>
                  <a:pt x="3067050" y="1982788"/>
                </a:lnTo>
                <a:lnTo>
                  <a:pt x="3067050" y="1949450"/>
                </a:lnTo>
                <a:close/>
                <a:moveTo>
                  <a:pt x="2808288" y="1949450"/>
                </a:moveTo>
                <a:lnTo>
                  <a:pt x="3043238" y="1949450"/>
                </a:lnTo>
                <a:lnTo>
                  <a:pt x="3043238" y="1982788"/>
                </a:lnTo>
                <a:lnTo>
                  <a:pt x="2808288" y="1982788"/>
                </a:lnTo>
                <a:lnTo>
                  <a:pt x="2808288" y="1949450"/>
                </a:lnTo>
                <a:close/>
                <a:moveTo>
                  <a:pt x="2536825" y="1949450"/>
                </a:moveTo>
                <a:lnTo>
                  <a:pt x="2784475" y="1949450"/>
                </a:lnTo>
                <a:lnTo>
                  <a:pt x="2784475" y="1982788"/>
                </a:lnTo>
                <a:lnTo>
                  <a:pt x="2536825" y="1982788"/>
                </a:lnTo>
                <a:lnTo>
                  <a:pt x="2536825" y="1949450"/>
                </a:lnTo>
                <a:close/>
                <a:moveTo>
                  <a:pt x="2270125" y="1949450"/>
                </a:moveTo>
                <a:lnTo>
                  <a:pt x="2517775" y="1949450"/>
                </a:lnTo>
                <a:lnTo>
                  <a:pt x="2517775" y="1982788"/>
                </a:lnTo>
                <a:lnTo>
                  <a:pt x="2270125" y="1982788"/>
                </a:lnTo>
                <a:lnTo>
                  <a:pt x="2270125" y="1949450"/>
                </a:lnTo>
                <a:close/>
                <a:moveTo>
                  <a:pt x="2005013" y="1949450"/>
                </a:moveTo>
                <a:lnTo>
                  <a:pt x="2252663" y="1949450"/>
                </a:lnTo>
                <a:lnTo>
                  <a:pt x="2252663" y="1982788"/>
                </a:lnTo>
                <a:lnTo>
                  <a:pt x="2005013" y="1982788"/>
                </a:lnTo>
                <a:lnTo>
                  <a:pt x="2005013" y="1949450"/>
                </a:lnTo>
                <a:close/>
                <a:moveTo>
                  <a:pt x="1952625" y="1949450"/>
                </a:moveTo>
                <a:lnTo>
                  <a:pt x="1995488" y="1949450"/>
                </a:lnTo>
                <a:lnTo>
                  <a:pt x="1995488" y="1982788"/>
                </a:lnTo>
                <a:lnTo>
                  <a:pt x="1963925" y="1982788"/>
                </a:lnTo>
                <a:lnTo>
                  <a:pt x="1952625" y="1949450"/>
                </a:lnTo>
                <a:close/>
                <a:moveTo>
                  <a:pt x="1200150" y="1949450"/>
                </a:moveTo>
                <a:lnTo>
                  <a:pt x="1284288" y="1949450"/>
                </a:lnTo>
                <a:lnTo>
                  <a:pt x="1277908" y="1982788"/>
                </a:lnTo>
                <a:lnTo>
                  <a:pt x="1200150" y="1982788"/>
                </a:lnTo>
                <a:lnTo>
                  <a:pt x="1200150" y="1949450"/>
                </a:lnTo>
                <a:close/>
                <a:moveTo>
                  <a:pt x="944563" y="1949450"/>
                </a:moveTo>
                <a:lnTo>
                  <a:pt x="1192213" y="1949450"/>
                </a:lnTo>
                <a:lnTo>
                  <a:pt x="1192213" y="1982788"/>
                </a:lnTo>
                <a:lnTo>
                  <a:pt x="944563" y="1982788"/>
                </a:lnTo>
                <a:lnTo>
                  <a:pt x="944563" y="1949450"/>
                </a:lnTo>
                <a:close/>
                <a:moveTo>
                  <a:pt x="677863" y="1949450"/>
                </a:moveTo>
                <a:lnTo>
                  <a:pt x="925513" y="1949450"/>
                </a:lnTo>
                <a:lnTo>
                  <a:pt x="925513" y="1982788"/>
                </a:lnTo>
                <a:lnTo>
                  <a:pt x="677863" y="1982788"/>
                </a:lnTo>
                <a:lnTo>
                  <a:pt x="677863" y="1949450"/>
                </a:lnTo>
                <a:close/>
                <a:moveTo>
                  <a:pt x="412750" y="1949450"/>
                </a:moveTo>
                <a:lnTo>
                  <a:pt x="660400" y="1949450"/>
                </a:lnTo>
                <a:lnTo>
                  <a:pt x="660400" y="1982788"/>
                </a:lnTo>
                <a:lnTo>
                  <a:pt x="412750" y="1982788"/>
                </a:lnTo>
                <a:lnTo>
                  <a:pt x="412750" y="1949450"/>
                </a:lnTo>
                <a:close/>
                <a:moveTo>
                  <a:pt x="147638" y="1949450"/>
                </a:moveTo>
                <a:lnTo>
                  <a:pt x="395288" y="1949450"/>
                </a:lnTo>
                <a:lnTo>
                  <a:pt x="395288" y="1982788"/>
                </a:lnTo>
                <a:lnTo>
                  <a:pt x="147638" y="1982788"/>
                </a:lnTo>
                <a:lnTo>
                  <a:pt x="147638" y="1949450"/>
                </a:lnTo>
                <a:close/>
                <a:moveTo>
                  <a:pt x="0" y="1949450"/>
                </a:moveTo>
                <a:lnTo>
                  <a:pt x="130175" y="1949450"/>
                </a:lnTo>
                <a:lnTo>
                  <a:pt x="130175" y="1982788"/>
                </a:lnTo>
                <a:lnTo>
                  <a:pt x="0" y="1982788"/>
                </a:lnTo>
                <a:lnTo>
                  <a:pt x="0" y="1949450"/>
                </a:lnTo>
                <a:close/>
                <a:moveTo>
                  <a:pt x="1785938" y="1931987"/>
                </a:moveTo>
                <a:lnTo>
                  <a:pt x="1910115" y="1931987"/>
                </a:lnTo>
                <a:lnTo>
                  <a:pt x="1917701" y="1955800"/>
                </a:lnTo>
                <a:lnTo>
                  <a:pt x="1787136" y="1955800"/>
                </a:lnTo>
                <a:lnTo>
                  <a:pt x="1785938" y="1931987"/>
                </a:lnTo>
                <a:close/>
                <a:moveTo>
                  <a:pt x="1668463" y="1931987"/>
                </a:moveTo>
                <a:lnTo>
                  <a:pt x="1756167" y="1931987"/>
                </a:lnTo>
                <a:lnTo>
                  <a:pt x="1757363" y="1957387"/>
                </a:lnTo>
                <a:lnTo>
                  <a:pt x="1668463" y="1957387"/>
                </a:lnTo>
                <a:lnTo>
                  <a:pt x="1668463" y="1931987"/>
                </a:lnTo>
                <a:close/>
                <a:moveTo>
                  <a:pt x="1481562" y="1931987"/>
                </a:moveTo>
                <a:lnTo>
                  <a:pt x="1566863" y="1931987"/>
                </a:lnTo>
                <a:lnTo>
                  <a:pt x="1566863" y="1957387"/>
                </a:lnTo>
                <a:lnTo>
                  <a:pt x="1479550" y="1957387"/>
                </a:lnTo>
                <a:lnTo>
                  <a:pt x="1481562" y="1931987"/>
                </a:lnTo>
                <a:close/>
                <a:moveTo>
                  <a:pt x="1323961" y="1931987"/>
                </a:moveTo>
                <a:lnTo>
                  <a:pt x="1447801" y="1931987"/>
                </a:lnTo>
                <a:lnTo>
                  <a:pt x="1446219" y="1955800"/>
                </a:lnTo>
                <a:lnTo>
                  <a:pt x="1319213" y="1955800"/>
                </a:lnTo>
                <a:lnTo>
                  <a:pt x="1323961" y="1931987"/>
                </a:lnTo>
                <a:close/>
                <a:moveTo>
                  <a:pt x="2913063" y="1901825"/>
                </a:moveTo>
                <a:lnTo>
                  <a:pt x="3160713" y="1901825"/>
                </a:lnTo>
                <a:lnTo>
                  <a:pt x="3160713" y="1935163"/>
                </a:lnTo>
                <a:lnTo>
                  <a:pt x="2913063" y="1935163"/>
                </a:lnTo>
                <a:lnTo>
                  <a:pt x="2913063" y="1901825"/>
                </a:lnTo>
                <a:close/>
                <a:moveTo>
                  <a:pt x="2654300" y="1901825"/>
                </a:moveTo>
                <a:lnTo>
                  <a:pt x="2901950" y="1901825"/>
                </a:lnTo>
                <a:lnTo>
                  <a:pt x="2901950" y="1935163"/>
                </a:lnTo>
                <a:lnTo>
                  <a:pt x="2654300" y="1935163"/>
                </a:lnTo>
                <a:lnTo>
                  <a:pt x="2654300" y="1901825"/>
                </a:lnTo>
                <a:close/>
                <a:moveTo>
                  <a:pt x="2389188" y="1901825"/>
                </a:moveTo>
                <a:lnTo>
                  <a:pt x="2636838" y="1901825"/>
                </a:lnTo>
                <a:lnTo>
                  <a:pt x="2636838" y="1935163"/>
                </a:lnTo>
                <a:lnTo>
                  <a:pt x="2389188" y="1935163"/>
                </a:lnTo>
                <a:lnTo>
                  <a:pt x="2389188" y="1901825"/>
                </a:lnTo>
                <a:close/>
                <a:moveTo>
                  <a:pt x="2124075" y="1901825"/>
                </a:moveTo>
                <a:lnTo>
                  <a:pt x="2370138" y="1901825"/>
                </a:lnTo>
                <a:lnTo>
                  <a:pt x="2370138" y="1935163"/>
                </a:lnTo>
                <a:lnTo>
                  <a:pt x="2124075" y="1935163"/>
                </a:lnTo>
                <a:lnTo>
                  <a:pt x="2124075" y="1901825"/>
                </a:lnTo>
                <a:close/>
                <a:moveTo>
                  <a:pt x="1935163" y="1901825"/>
                </a:moveTo>
                <a:lnTo>
                  <a:pt x="2105026" y="1901825"/>
                </a:lnTo>
                <a:lnTo>
                  <a:pt x="2105026" y="1935163"/>
                </a:lnTo>
                <a:lnTo>
                  <a:pt x="1946302" y="1935163"/>
                </a:lnTo>
                <a:lnTo>
                  <a:pt x="1935163" y="1901825"/>
                </a:lnTo>
                <a:close/>
                <a:moveTo>
                  <a:pt x="1908175" y="1901825"/>
                </a:moveTo>
                <a:lnTo>
                  <a:pt x="1927622" y="1901825"/>
                </a:lnTo>
                <a:lnTo>
                  <a:pt x="1957388" y="1982788"/>
                </a:lnTo>
                <a:lnTo>
                  <a:pt x="1937147" y="1982788"/>
                </a:lnTo>
                <a:lnTo>
                  <a:pt x="1908175" y="1901825"/>
                </a:lnTo>
                <a:close/>
                <a:moveTo>
                  <a:pt x="1782763" y="1901825"/>
                </a:moveTo>
                <a:lnTo>
                  <a:pt x="1901725" y="1901825"/>
                </a:lnTo>
                <a:lnTo>
                  <a:pt x="1909763" y="1925638"/>
                </a:lnTo>
                <a:lnTo>
                  <a:pt x="1785577" y="1925638"/>
                </a:lnTo>
                <a:lnTo>
                  <a:pt x="1782763" y="1901825"/>
                </a:lnTo>
                <a:close/>
                <a:moveTo>
                  <a:pt x="1758950" y="1901825"/>
                </a:moveTo>
                <a:lnTo>
                  <a:pt x="1778794" y="1901825"/>
                </a:lnTo>
                <a:lnTo>
                  <a:pt x="1784350" y="1982788"/>
                </a:lnTo>
                <a:lnTo>
                  <a:pt x="1764903" y="1982788"/>
                </a:lnTo>
                <a:lnTo>
                  <a:pt x="1758950" y="1901825"/>
                </a:lnTo>
                <a:close/>
                <a:moveTo>
                  <a:pt x="1668463" y="1901825"/>
                </a:moveTo>
                <a:lnTo>
                  <a:pt x="1751829" y="1901825"/>
                </a:lnTo>
                <a:lnTo>
                  <a:pt x="1754188" y="1927225"/>
                </a:lnTo>
                <a:lnTo>
                  <a:pt x="1668856" y="1927225"/>
                </a:lnTo>
                <a:lnTo>
                  <a:pt x="1668463" y="1901825"/>
                </a:lnTo>
                <a:close/>
                <a:moveTo>
                  <a:pt x="1485095" y="1901825"/>
                </a:moveTo>
                <a:lnTo>
                  <a:pt x="1566863" y="1901825"/>
                </a:lnTo>
                <a:lnTo>
                  <a:pt x="1566073" y="1927225"/>
                </a:lnTo>
                <a:lnTo>
                  <a:pt x="1482725" y="1927225"/>
                </a:lnTo>
                <a:lnTo>
                  <a:pt x="1485095" y="1901825"/>
                </a:lnTo>
                <a:close/>
                <a:moveTo>
                  <a:pt x="1458816" y="1901825"/>
                </a:moveTo>
                <a:lnTo>
                  <a:pt x="1477963" y="1901825"/>
                </a:lnTo>
                <a:lnTo>
                  <a:pt x="1471711" y="1982788"/>
                </a:lnTo>
                <a:lnTo>
                  <a:pt x="1452563" y="1982788"/>
                </a:lnTo>
                <a:lnTo>
                  <a:pt x="1458816" y="1901825"/>
                </a:lnTo>
                <a:close/>
                <a:moveTo>
                  <a:pt x="1327170" y="1901825"/>
                </a:moveTo>
                <a:lnTo>
                  <a:pt x="1450975" y="1901825"/>
                </a:lnTo>
                <a:lnTo>
                  <a:pt x="1448180" y="1925638"/>
                </a:lnTo>
                <a:lnTo>
                  <a:pt x="1323975" y="1925638"/>
                </a:lnTo>
                <a:lnTo>
                  <a:pt x="1327170" y="1901825"/>
                </a:lnTo>
                <a:close/>
                <a:moveTo>
                  <a:pt x="1302787" y="1901825"/>
                </a:moveTo>
                <a:lnTo>
                  <a:pt x="1322388" y="1901825"/>
                </a:lnTo>
                <a:lnTo>
                  <a:pt x="1305093" y="1982788"/>
                </a:lnTo>
                <a:lnTo>
                  <a:pt x="1285875" y="1982788"/>
                </a:lnTo>
                <a:lnTo>
                  <a:pt x="1302787" y="1901825"/>
                </a:lnTo>
                <a:close/>
                <a:moveTo>
                  <a:pt x="1062038" y="1901825"/>
                </a:moveTo>
                <a:lnTo>
                  <a:pt x="1295401" y="1901825"/>
                </a:lnTo>
                <a:lnTo>
                  <a:pt x="1287873" y="1935163"/>
                </a:lnTo>
                <a:lnTo>
                  <a:pt x="1062038" y="1935163"/>
                </a:lnTo>
                <a:lnTo>
                  <a:pt x="1062038" y="1901825"/>
                </a:lnTo>
                <a:close/>
                <a:moveTo>
                  <a:pt x="795338" y="1901825"/>
                </a:moveTo>
                <a:lnTo>
                  <a:pt x="1044576" y="1901825"/>
                </a:lnTo>
                <a:lnTo>
                  <a:pt x="1044576" y="1935163"/>
                </a:lnTo>
                <a:lnTo>
                  <a:pt x="795338" y="1935163"/>
                </a:lnTo>
                <a:lnTo>
                  <a:pt x="795338" y="1901825"/>
                </a:lnTo>
                <a:close/>
                <a:moveTo>
                  <a:pt x="530225" y="1901825"/>
                </a:moveTo>
                <a:lnTo>
                  <a:pt x="777875" y="1901825"/>
                </a:lnTo>
                <a:lnTo>
                  <a:pt x="777875" y="1935163"/>
                </a:lnTo>
                <a:lnTo>
                  <a:pt x="530225" y="1935163"/>
                </a:lnTo>
                <a:lnTo>
                  <a:pt x="530225" y="1901825"/>
                </a:lnTo>
                <a:close/>
                <a:moveTo>
                  <a:pt x="265113" y="1901825"/>
                </a:moveTo>
                <a:lnTo>
                  <a:pt x="512763" y="1901825"/>
                </a:lnTo>
                <a:lnTo>
                  <a:pt x="512763" y="1935163"/>
                </a:lnTo>
                <a:lnTo>
                  <a:pt x="265113" y="1935163"/>
                </a:lnTo>
                <a:lnTo>
                  <a:pt x="265113" y="1901825"/>
                </a:lnTo>
                <a:close/>
                <a:moveTo>
                  <a:pt x="0" y="1901825"/>
                </a:moveTo>
                <a:lnTo>
                  <a:pt x="247650" y="1901825"/>
                </a:lnTo>
                <a:lnTo>
                  <a:pt x="247650" y="1935163"/>
                </a:lnTo>
                <a:lnTo>
                  <a:pt x="0" y="1935163"/>
                </a:lnTo>
                <a:lnTo>
                  <a:pt x="0" y="1901825"/>
                </a:lnTo>
                <a:close/>
                <a:moveTo>
                  <a:pt x="1571625" y="1897062"/>
                </a:moveTo>
                <a:lnTo>
                  <a:pt x="1662113" y="1897062"/>
                </a:lnTo>
                <a:lnTo>
                  <a:pt x="1662113" y="1989137"/>
                </a:lnTo>
                <a:lnTo>
                  <a:pt x="1571625" y="1989137"/>
                </a:lnTo>
                <a:lnTo>
                  <a:pt x="1571625" y="1897062"/>
                </a:lnTo>
                <a:close/>
                <a:moveTo>
                  <a:pt x="6350" y="1878012"/>
                </a:moveTo>
                <a:lnTo>
                  <a:pt x="3160713" y="1878012"/>
                </a:lnTo>
                <a:lnTo>
                  <a:pt x="3160713" y="1893887"/>
                </a:lnTo>
                <a:lnTo>
                  <a:pt x="6350" y="1893887"/>
                </a:lnTo>
                <a:lnTo>
                  <a:pt x="6350" y="1878012"/>
                </a:lnTo>
                <a:close/>
                <a:moveTo>
                  <a:pt x="1784350" y="1844675"/>
                </a:moveTo>
                <a:lnTo>
                  <a:pt x="1893888" y="1844675"/>
                </a:lnTo>
                <a:lnTo>
                  <a:pt x="1897063" y="1868488"/>
                </a:lnTo>
                <a:lnTo>
                  <a:pt x="1787525" y="1868488"/>
                </a:lnTo>
                <a:lnTo>
                  <a:pt x="1784350" y="1844675"/>
                </a:lnTo>
                <a:close/>
                <a:moveTo>
                  <a:pt x="1670050" y="1844675"/>
                </a:moveTo>
                <a:lnTo>
                  <a:pt x="1750242" y="1844675"/>
                </a:lnTo>
                <a:lnTo>
                  <a:pt x="1752600" y="1868488"/>
                </a:lnTo>
                <a:lnTo>
                  <a:pt x="1670443" y="1868488"/>
                </a:lnTo>
                <a:lnTo>
                  <a:pt x="1670050" y="1844675"/>
                </a:lnTo>
                <a:close/>
                <a:moveTo>
                  <a:pt x="1484710" y="1844675"/>
                </a:moveTo>
                <a:lnTo>
                  <a:pt x="1563688" y="1844675"/>
                </a:lnTo>
                <a:lnTo>
                  <a:pt x="1563291" y="1868488"/>
                </a:lnTo>
                <a:lnTo>
                  <a:pt x="1482725" y="1868488"/>
                </a:lnTo>
                <a:lnTo>
                  <a:pt x="1484710" y="1844675"/>
                </a:lnTo>
                <a:close/>
                <a:moveTo>
                  <a:pt x="1339872" y="1844675"/>
                </a:moveTo>
                <a:lnTo>
                  <a:pt x="1452563" y="1844675"/>
                </a:lnTo>
                <a:lnTo>
                  <a:pt x="1449366" y="1868488"/>
                </a:lnTo>
                <a:lnTo>
                  <a:pt x="1336675" y="1868488"/>
                </a:lnTo>
                <a:lnTo>
                  <a:pt x="1339872" y="1844675"/>
                </a:lnTo>
                <a:close/>
                <a:moveTo>
                  <a:pt x="2808288" y="1830387"/>
                </a:moveTo>
                <a:lnTo>
                  <a:pt x="2908301" y="1830387"/>
                </a:lnTo>
                <a:lnTo>
                  <a:pt x="2908301" y="1863725"/>
                </a:lnTo>
                <a:lnTo>
                  <a:pt x="2808288" y="1863725"/>
                </a:lnTo>
                <a:lnTo>
                  <a:pt x="2808288" y="1830387"/>
                </a:lnTo>
                <a:close/>
                <a:moveTo>
                  <a:pt x="2536825" y="1830387"/>
                </a:moveTo>
                <a:lnTo>
                  <a:pt x="2784475" y="1830387"/>
                </a:lnTo>
                <a:lnTo>
                  <a:pt x="2784475" y="1863725"/>
                </a:lnTo>
                <a:lnTo>
                  <a:pt x="2536825" y="1863725"/>
                </a:lnTo>
                <a:lnTo>
                  <a:pt x="2536825" y="1830387"/>
                </a:lnTo>
                <a:close/>
                <a:moveTo>
                  <a:pt x="2270125" y="1830387"/>
                </a:moveTo>
                <a:lnTo>
                  <a:pt x="2517775" y="1830387"/>
                </a:lnTo>
                <a:lnTo>
                  <a:pt x="2517775" y="1863725"/>
                </a:lnTo>
                <a:lnTo>
                  <a:pt x="2270125" y="1863725"/>
                </a:lnTo>
                <a:lnTo>
                  <a:pt x="2270125" y="1830387"/>
                </a:lnTo>
                <a:close/>
                <a:moveTo>
                  <a:pt x="2005013" y="1830387"/>
                </a:moveTo>
                <a:lnTo>
                  <a:pt x="2252663" y="1830387"/>
                </a:lnTo>
                <a:lnTo>
                  <a:pt x="2252663" y="1863725"/>
                </a:lnTo>
                <a:lnTo>
                  <a:pt x="2005013" y="1863725"/>
                </a:lnTo>
                <a:lnTo>
                  <a:pt x="2005013" y="1830387"/>
                </a:lnTo>
                <a:close/>
                <a:moveTo>
                  <a:pt x="1931988" y="1830387"/>
                </a:moveTo>
                <a:lnTo>
                  <a:pt x="1993901" y="1830387"/>
                </a:lnTo>
                <a:lnTo>
                  <a:pt x="1993901" y="1863725"/>
                </a:lnTo>
                <a:lnTo>
                  <a:pt x="1937440" y="1863725"/>
                </a:lnTo>
                <a:lnTo>
                  <a:pt x="1931988" y="1830387"/>
                </a:lnTo>
                <a:close/>
                <a:moveTo>
                  <a:pt x="1200150" y="1830387"/>
                </a:moveTo>
                <a:lnTo>
                  <a:pt x="1306513" y="1830387"/>
                </a:lnTo>
                <a:lnTo>
                  <a:pt x="1302515" y="1863725"/>
                </a:lnTo>
                <a:lnTo>
                  <a:pt x="1200150" y="1863725"/>
                </a:lnTo>
                <a:lnTo>
                  <a:pt x="1200150" y="1830387"/>
                </a:lnTo>
                <a:close/>
                <a:moveTo>
                  <a:pt x="944563" y="1830387"/>
                </a:moveTo>
                <a:lnTo>
                  <a:pt x="1192213" y="1830387"/>
                </a:lnTo>
                <a:lnTo>
                  <a:pt x="1192213" y="1863725"/>
                </a:lnTo>
                <a:lnTo>
                  <a:pt x="944563" y="1863725"/>
                </a:lnTo>
                <a:lnTo>
                  <a:pt x="944563" y="1830387"/>
                </a:lnTo>
                <a:close/>
                <a:moveTo>
                  <a:pt x="677863" y="1830387"/>
                </a:moveTo>
                <a:lnTo>
                  <a:pt x="925513" y="1830387"/>
                </a:lnTo>
                <a:lnTo>
                  <a:pt x="925513" y="1863725"/>
                </a:lnTo>
                <a:lnTo>
                  <a:pt x="677863" y="1863725"/>
                </a:lnTo>
                <a:lnTo>
                  <a:pt x="677863" y="1830387"/>
                </a:lnTo>
                <a:close/>
                <a:moveTo>
                  <a:pt x="412750" y="1830387"/>
                </a:moveTo>
                <a:lnTo>
                  <a:pt x="660400" y="1830387"/>
                </a:lnTo>
                <a:lnTo>
                  <a:pt x="660400" y="1863725"/>
                </a:lnTo>
                <a:lnTo>
                  <a:pt x="412750" y="1863725"/>
                </a:lnTo>
                <a:lnTo>
                  <a:pt x="412750" y="1830387"/>
                </a:lnTo>
                <a:close/>
                <a:moveTo>
                  <a:pt x="265113" y="1830387"/>
                </a:moveTo>
                <a:lnTo>
                  <a:pt x="395288" y="1830387"/>
                </a:lnTo>
                <a:lnTo>
                  <a:pt x="395288" y="1863725"/>
                </a:lnTo>
                <a:lnTo>
                  <a:pt x="265113" y="1863725"/>
                </a:lnTo>
                <a:lnTo>
                  <a:pt x="265113" y="1830387"/>
                </a:lnTo>
                <a:close/>
                <a:moveTo>
                  <a:pt x="1781175" y="1814512"/>
                </a:moveTo>
                <a:lnTo>
                  <a:pt x="1890702" y="1814512"/>
                </a:lnTo>
                <a:lnTo>
                  <a:pt x="1893888" y="1838325"/>
                </a:lnTo>
                <a:lnTo>
                  <a:pt x="1784760" y="1838325"/>
                </a:lnTo>
                <a:lnTo>
                  <a:pt x="1781175" y="1814512"/>
                </a:lnTo>
                <a:close/>
                <a:moveTo>
                  <a:pt x="1668463" y="1814512"/>
                </a:moveTo>
                <a:lnTo>
                  <a:pt x="1748620" y="1814512"/>
                </a:lnTo>
                <a:lnTo>
                  <a:pt x="1751013" y="1838325"/>
                </a:lnTo>
                <a:lnTo>
                  <a:pt x="1668463" y="1838325"/>
                </a:lnTo>
                <a:lnTo>
                  <a:pt x="1668463" y="1814512"/>
                </a:lnTo>
                <a:close/>
                <a:moveTo>
                  <a:pt x="1487885" y="1814512"/>
                </a:moveTo>
                <a:lnTo>
                  <a:pt x="1565275" y="1814512"/>
                </a:lnTo>
                <a:lnTo>
                  <a:pt x="1565275" y="1838325"/>
                </a:lnTo>
                <a:lnTo>
                  <a:pt x="1485900" y="1838325"/>
                </a:lnTo>
                <a:lnTo>
                  <a:pt x="1487885" y="1814512"/>
                </a:lnTo>
                <a:close/>
                <a:moveTo>
                  <a:pt x="1344580" y="1814512"/>
                </a:moveTo>
                <a:lnTo>
                  <a:pt x="1454151" y="1814512"/>
                </a:lnTo>
                <a:lnTo>
                  <a:pt x="1451402" y="1838325"/>
                </a:lnTo>
                <a:lnTo>
                  <a:pt x="1341438" y="1838325"/>
                </a:lnTo>
                <a:lnTo>
                  <a:pt x="1344580" y="1814512"/>
                </a:lnTo>
                <a:close/>
                <a:moveTo>
                  <a:pt x="2654300" y="1784350"/>
                </a:moveTo>
                <a:lnTo>
                  <a:pt x="2901950" y="1784350"/>
                </a:lnTo>
                <a:lnTo>
                  <a:pt x="2901950" y="1817688"/>
                </a:lnTo>
                <a:lnTo>
                  <a:pt x="2654300" y="1817688"/>
                </a:lnTo>
                <a:lnTo>
                  <a:pt x="2654300" y="1784350"/>
                </a:lnTo>
                <a:close/>
                <a:moveTo>
                  <a:pt x="2389188" y="1784350"/>
                </a:moveTo>
                <a:lnTo>
                  <a:pt x="2636838" y="1784350"/>
                </a:lnTo>
                <a:lnTo>
                  <a:pt x="2636838" y="1817688"/>
                </a:lnTo>
                <a:lnTo>
                  <a:pt x="2389188" y="1817688"/>
                </a:lnTo>
                <a:lnTo>
                  <a:pt x="2389188" y="1784350"/>
                </a:lnTo>
                <a:close/>
                <a:moveTo>
                  <a:pt x="2124075" y="1784350"/>
                </a:moveTo>
                <a:lnTo>
                  <a:pt x="2370138" y="1784350"/>
                </a:lnTo>
                <a:lnTo>
                  <a:pt x="2370138" y="1817688"/>
                </a:lnTo>
                <a:lnTo>
                  <a:pt x="2124075" y="1817688"/>
                </a:lnTo>
                <a:lnTo>
                  <a:pt x="2124075" y="1784350"/>
                </a:lnTo>
                <a:close/>
                <a:moveTo>
                  <a:pt x="1922463" y="1784350"/>
                </a:moveTo>
                <a:lnTo>
                  <a:pt x="2105026" y="1784350"/>
                </a:lnTo>
                <a:lnTo>
                  <a:pt x="2105026" y="1817688"/>
                </a:lnTo>
                <a:lnTo>
                  <a:pt x="1929607" y="1817688"/>
                </a:lnTo>
                <a:lnTo>
                  <a:pt x="1922463" y="1784350"/>
                </a:lnTo>
                <a:close/>
                <a:moveTo>
                  <a:pt x="1897063" y="1784350"/>
                </a:moveTo>
                <a:lnTo>
                  <a:pt x="1916154" y="1784350"/>
                </a:lnTo>
                <a:lnTo>
                  <a:pt x="1927226" y="1865313"/>
                </a:lnTo>
                <a:lnTo>
                  <a:pt x="1908518" y="1865313"/>
                </a:lnTo>
                <a:lnTo>
                  <a:pt x="1897063" y="1784350"/>
                </a:lnTo>
                <a:close/>
                <a:moveTo>
                  <a:pt x="1778000" y="1784350"/>
                </a:moveTo>
                <a:lnTo>
                  <a:pt x="1885950" y="1784350"/>
                </a:lnTo>
                <a:lnTo>
                  <a:pt x="1889125" y="1808163"/>
                </a:lnTo>
                <a:lnTo>
                  <a:pt x="1780778" y="1808163"/>
                </a:lnTo>
                <a:lnTo>
                  <a:pt x="1778000" y="1784350"/>
                </a:lnTo>
                <a:close/>
                <a:moveTo>
                  <a:pt x="1752600" y="1784350"/>
                </a:moveTo>
                <a:lnTo>
                  <a:pt x="1773360" y="1784350"/>
                </a:lnTo>
                <a:lnTo>
                  <a:pt x="1779588" y="1865313"/>
                </a:lnTo>
                <a:lnTo>
                  <a:pt x="1758828" y="1865313"/>
                </a:lnTo>
                <a:lnTo>
                  <a:pt x="1752600" y="1784350"/>
                </a:lnTo>
                <a:close/>
                <a:moveTo>
                  <a:pt x="1668463" y="1784350"/>
                </a:moveTo>
                <a:lnTo>
                  <a:pt x="1745481" y="1784350"/>
                </a:lnTo>
                <a:lnTo>
                  <a:pt x="1747838" y="1808163"/>
                </a:lnTo>
                <a:lnTo>
                  <a:pt x="1669249" y="1808163"/>
                </a:lnTo>
                <a:lnTo>
                  <a:pt x="1668463" y="1784350"/>
                </a:lnTo>
                <a:close/>
                <a:moveTo>
                  <a:pt x="1571625" y="1784350"/>
                </a:moveTo>
                <a:lnTo>
                  <a:pt x="1662113" y="1784350"/>
                </a:lnTo>
                <a:lnTo>
                  <a:pt x="1662113" y="1865313"/>
                </a:lnTo>
                <a:lnTo>
                  <a:pt x="1571625" y="1865313"/>
                </a:lnTo>
                <a:lnTo>
                  <a:pt x="1571625" y="1784350"/>
                </a:lnTo>
                <a:close/>
                <a:moveTo>
                  <a:pt x="1491060" y="1784350"/>
                </a:moveTo>
                <a:lnTo>
                  <a:pt x="1566863" y="1784350"/>
                </a:lnTo>
                <a:lnTo>
                  <a:pt x="1565673" y="1808163"/>
                </a:lnTo>
                <a:lnTo>
                  <a:pt x="1489075" y="1808163"/>
                </a:lnTo>
                <a:lnTo>
                  <a:pt x="1491060" y="1784350"/>
                </a:lnTo>
                <a:close/>
                <a:moveTo>
                  <a:pt x="1463868" y="1784350"/>
                </a:moveTo>
                <a:lnTo>
                  <a:pt x="1484313" y="1784350"/>
                </a:lnTo>
                <a:lnTo>
                  <a:pt x="1478180" y="1870075"/>
                </a:lnTo>
                <a:lnTo>
                  <a:pt x="1457325" y="1870075"/>
                </a:lnTo>
                <a:lnTo>
                  <a:pt x="1463868" y="1784350"/>
                </a:lnTo>
                <a:close/>
                <a:moveTo>
                  <a:pt x="1347799" y="1784350"/>
                </a:moveTo>
                <a:lnTo>
                  <a:pt x="1457326" y="1784350"/>
                </a:lnTo>
                <a:lnTo>
                  <a:pt x="1454538" y="1808163"/>
                </a:lnTo>
                <a:lnTo>
                  <a:pt x="1344613" y="1808163"/>
                </a:lnTo>
                <a:lnTo>
                  <a:pt x="1347799" y="1784350"/>
                </a:lnTo>
                <a:close/>
                <a:moveTo>
                  <a:pt x="1320157" y="1784350"/>
                </a:moveTo>
                <a:lnTo>
                  <a:pt x="1339850" y="1784350"/>
                </a:lnTo>
                <a:lnTo>
                  <a:pt x="1328195" y="1865313"/>
                </a:lnTo>
                <a:lnTo>
                  <a:pt x="1308100" y="1865313"/>
                </a:lnTo>
                <a:lnTo>
                  <a:pt x="1320157" y="1784350"/>
                </a:lnTo>
                <a:close/>
                <a:moveTo>
                  <a:pt x="1062038" y="1784350"/>
                </a:moveTo>
                <a:lnTo>
                  <a:pt x="1312863" y="1784350"/>
                </a:lnTo>
                <a:lnTo>
                  <a:pt x="1308913" y="1817688"/>
                </a:lnTo>
                <a:lnTo>
                  <a:pt x="1062038" y="1817688"/>
                </a:lnTo>
                <a:lnTo>
                  <a:pt x="1062038" y="1784350"/>
                </a:lnTo>
                <a:close/>
                <a:moveTo>
                  <a:pt x="795338" y="1784350"/>
                </a:moveTo>
                <a:lnTo>
                  <a:pt x="1044576" y="1784350"/>
                </a:lnTo>
                <a:lnTo>
                  <a:pt x="1044576" y="1817688"/>
                </a:lnTo>
                <a:lnTo>
                  <a:pt x="795338" y="1817688"/>
                </a:lnTo>
                <a:lnTo>
                  <a:pt x="795338" y="1784350"/>
                </a:lnTo>
                <a:close/>
                <a:moveTo>
                  <a:pt x="530225" y="1784350"/>
                </a:moveTo>
                <a:lnTo>
                  <a:pt x="777875" y="1784350"/>
                </a:lnTo>
                <a:lnTo>
                  <a:pt x="777875" y="1817688"/>
                </a:lnTo>
                <a:lnTo>
                  <a:pt x="530225" y="1817688"/>
                </a:lnTo>
                <a:lnTo>
                  <a:pt x="530225" y="1784350"/>
                </a:lnTo>
                <a:close/>
                <a:moveTo>
                  <a:pt x="265113" y="1784350"/>
                </a:moveTo>
                <a:lnTo>
                  <a:pt x="512763" y="1784350"/>
                </a:lnTo>
                <a:lnTo>
                  <a:pt x="512763" y="1817688"/>
                </a:lnTo>
                <a:lnTo>
                  <a:pt x="265113" y="1817688"/>
                </a:lnTo>
                <a:lnTo>
                  <a:pt x="265113" y="1784350"/>
                </a:lnTo>
                <a:close/>
                <a:moveTo>
                  <a:pt x="265113" y="1758950"/>
                </a:moveTo>
                <a:lnTo>
                  <a:pt x="2901951" y="1758950"/>
                </a:lnTo>
                <a:lnTo>
                  <a:pt x="2901951" y="1776413"/>
                </a:lnTo>
                <a:lnTo>
                  <a:pt x="265113" y="1776413"/>
                </a:lnTo>
                <a:lnTo>
                  <a:pt x="265113" y="1758950"/>
                </a:lnTo>
                <a:close/>
                <a:moveTo>
                  <a:pt x="571500" y="1703387"/>
                </a:moveTo>
                <a:lnTo>
                  <a:pt x="2582863" y="1703387"/>
                </a:lnTo>
                <a:lnTo>
                  <a:pt x="2582863" y="1744662"/>
                </a:lnTo>
                <a:lnTo>
                  <a:pt x="571500" y="1744662"/>
                </a:lnTo>
                <a:lnTo>
                  <a:pt x="571500" y="1703387"/>
                </a:lnTo>
                <a:close/>
                <a:moveTo>
                  <a:pt x="2400498" y="1653700"/>
                </a:moveTo>
                <a:lnTo>
                  <a:pt x="2400498" y="1678883"/>
                </a:lnTo>
                <a:lnTo>
                  <a:pt x="2456283" y="1678883"/>
                </a:lnTo>
                <a:lnTo>
                  <a:pt x="2456283" y="1653700"/>
                </a:lnTo>
                <a:lnTo>
                  <a:pt x="2400498" y="1653700"/>
                </a:lnTo>
                <a:close/>
                <a:moveTo>
                  <a:pt x="2339174" y="1653700"/>
                </a:moveTo>
                <a:lnTo>
                  <a:pt x="2339174" y="1678883"/>
                </a:lnTo>
                <a:lnTo>
                  <a:pt x="2394959" y="1678883"/>
                </a:lnTo>
                <a:lnTo>
                  <a:pt x="2394959" y="1653700"/>
                </a:lnTo>
                <a:lnTo>
                  <a:pt x="2339174" y="1653700"/>
                </a:lnTo>
                <a:close/>
                <a:moveTo>
                  <a:pt x="2277850" y="1653700"/>
                </a:moveTo>
                <a:lnTo>
                  <a:pt x="2277850" y="1678883"/>
                </a:lnTo>
                <a:lnTo>
                  <a:pt x="2333635" y="1678883"/>
                </a:lnTo>
                <a:lnTo>
                  <a:pt x="2333635" y="1653700"/>
                </a:lnTo>
                <a:lnTo>
                  <a:pt x="2277850" y="1653700"/>
                </a:lnTo>
                <a:close/>
                <a:moveTo>
                  <a:pt x="2216526" y="1653700"/>
                </a:moveTo>
                <a:lnTo>
                  <a:pt x="2216526" y="1678883"/>
                </a:lnTo>
                <a:lnTo>
                  <a:pt x="2272311" y="1678883"/>
                </a:lnTo>
                <a:lnTo>
                  <a:pt x="2272311" y="1653700"/>
                </a:lnTo>
                <a:lnTo>
                  <a:pt x="2216526" y="1653700"/>
                </a:lnTo>
                <a:close/>
                <a:moveTo>
                  <a:pt x="910237" y="1653700"/>
                </a:moveTo>
                <a:lnTo>
                  <a:pt x="910237" y="1678883"/>
                </a:lnTo>
                <a:lnTo>
                  <a:pt x="966370" y="1678883"/>
                </a:lnTo>
                <a:lnTo>
                  <a:pt x="966370" y="1653700"/>
                </a:lnTo>
                <a:lnTo>
                  <a:pt x="910237" y="1653700"/>
                </a:lnTo>
                <a:close/>
                <a:moveTo>
                  <a:pt x="848529" y="1653700"/>
                </a:moveTo>
                <a:lnTo>
                  <a:pt x="848529" y="1678883"/>
                </a:lnTo>
                <a:lnTo>
                  <a:pt x="904663" y="1678883"/>
                </a:lnTo>
                <a:lnTo>
                  <a:pt x="904663" y="1653700"/>
                </a:lnTo>
                <a:lnTo>
                  <a:pt x="848529" y="1653700"/>
                </a:lnTo>
                <a:close/>
                <a:moveTo>
                  <a:pt x="786822" y="1653700"/>
                </a:moveTo>
                <a:lnTo>
                  <a:pt x="786822" y="1678883"/>
                </a:lnTo>
                <a:lnTo>
                  <a:pt x="842955" y="1678883"/>
                </a:lnTo>
                <a:lnTo>
                  <a:pt x="842955" y="1653700"/>
                </a:lnTo>
                <a:lnTo>
                  <a:pt x="786822" y="1653700"/>
                </a:lnTo>
                <a:close/>
                <a:moveTo>
                  <a:pt x="724716" y="1653700"/>
                </a:moveTo>
                <a:lnTo>
                  <a:pt x="724716" y="1678883"/>
                </a:lnTo>
                <a:lnTo>
                  <a:pt x="781248" y="1678883"/>
                </a:lnTo>
                <a:lnTo>
                  <a:pt x="781248" y="1653700"/>
                </a:lnTo>
                <a:lnTo>
                  <a:pt x="724716" y="1653700"/>
                </a:lnTo>
                <a:close/>
                <a:moveTo>
                  <a:pt x="2103013" y="1650682"/>
                </a:moveTo>
                <a:lnTo>
                  <a:pt x="2103013" y="1675903"/>
                </a:lnTo>
                <a:lnTo>
                  <a:pt x="2156616" y="1675903"/>
                </a:lnTo>
                <a:lnTo>
                  <a:pt x="2156616" y="1650682"/>
                </a:lnTo>
                <a:lnTo>
                  <a:pt x="2103013" y="1650682"/>
                </a:lnTo>
                <a:close/>
                <a:moveTo>
                  <a:pt x="2043851" y="1650682"/>
                </a:moveTo>
                <a:lnTo>
                  <a:pt x="2043851" y="1675903"/>
                </a:lnTo>
                <a:lnTo>
                  <a:pt x="2097454" y="1675903"/>
                </a:lnTo>
                <a:lnTo>
                  <a:pt x="2097454" y="1650682"/>
                </a:lnTo>
                <a:lnTo>
                  <a:pt x="2043851" y="1650682"/>
                </a:lnTo>
                <a:close/>
                <a:moveTo>
                  <a:pt x="1984292" y="1650682"/>
                </a:moveTo>
                <a:lnTo>
                  <a:pt x="1984292" y="1675903"/>
                </a:lnTo>
                <a:lnTo>
                  <a:pt x="2038689" y="1675903"/>
                </a:lnTo>
                <a:lnTo>
                  <a:pt x="2038689" y="1650682"/>
                </a:lnTo>
                <a:lnTo>
                  <a:pt x="1984292" y="1650682"/>
                </a:lnTo>
                <a:close/>
                <a:moveTo>
                  <a:pt x="1925130" y="1650682"/>
                </a:moveTo>
                <a:lnTo>
                  <a:pt x="1925130" y="1675903"/>
                </a:lnTo>
                <a:lnTo>
                  <a:pt x="1979130" y="1675903"/>
                </a:lnTo>
                <a:lnTo>
                  <a:pt x="1979130" y="1650682"/>
                </a:lnTo>
                <a:lnTo>
                  <a:pt x="1925130" y="1650682"/>
                </a:lnTo>
                <a:close/>
                <a:moveTo>
                  <a:pt x="1202316" y="1650682"/>
                </a:moveTo>
                <a:lnTo>
                  <a:pt x="1202316" y="1675903"/>
                </a:lnTo>
                <a:lnTo>
                  <a:pt x="1256460" y="1675903"/>
                </a:lnTo>
                <a:lnTo>
                  <a:pt x="1256460" y="1650682"/>
                </a:lnTo>
                <a:lnTo>
                  <a:pt x="1202316" y="1650682"/>
                </a:lnTo>
                <a:close/>
                <a:moveTo>
                  <a:pt x="1142996" y="1650682"/>
                </a:moveTo>
                <a:lnTo>
                  <a:pt x="1142996" y="1675903"/>
                </a:lnTo>
                <a:lnTo>
                  <a:pt x="1197538" y="1675903"/>
                </a:lnTo>
                <a:lnTo>
                  <a:pt x="1197538" y="1650682"/>
                </a:lnTo>
                <a:lnTo>
                  <a:pt x="1142996" y="1650682"/>
                </a:lnTo>
                <a:close/>
                <a:moveTo>
                  <a:pt x="1083676" y="1650682"/>
                </a:moveTo>
                <a:lnTo>
                  <a:pt x="1083676" y="1675903"/>
                </a:lnTo>
                <a:lnTo>
                  <a:pt x="1137820" y="1675903"/>
                </a:lnTo>
                <a:lnTo>
                  <a:pt x="1137820" y="1650682"/>
                </a:lnTo>
                <a:lnTo>
                  <a:pt x="1083676" y="1650682"/>
                </a:lnTo>
                <a:close/>
                <a:moveTo>
                  <a:pt x="1024356" y="1650682"/>
                </a:moveTo>
                <a:lnTo>
                  <a:pt x="1024356" y="1675903"/>
                </a:lnTo>
                <a:lnTo>
                  <a:pt x="1078500" y="1675903"/>
                </a:lnTo>
                <a:lnTo>
                  <a:pt x="1078500" y="1650682"/>
                </a:lnTo>
                <a:lnTo>
                  <a:pt x="1024356" y="1650682"/>
                </a:lnTo>
                <a:close/>
                <a:moveTo>
                  <a:pt x="2209800" y="1644650"/>
                </a:moveTo>
                <a:lnTo>
                  <a:pt x="2463800" y="1644650"/>
                </a:lnTo>
                <a:lnTo>
                  <a:pt x="2463800" y="1690688"/>
                </a:lnTo>
                <a:lnTo>
                  <a:pt x="2209800" y="1690688"/>
                </a:lnTo>
                <a:lnTo>
                  <a:pt x="2209800" y="1644650"/>
                </a:lnTo>
                <a:close/>
                <a:moveTo>
                  <a:pt x="717550" y="1644650"/>
                </a:moveTo>
                <a:lnTo>
                  <a:pt x="973138" y="1644650"/>
                </a:lnTo>
                <a:lnTo>
                  <a:pt x="973138" y="1690688"/>
                </a:lnTo>
                <a:lnTo>
                  <a:pt x="717550" y="1690688"/>
                </a:lnTo>
                <a:lnTo>
                  <a:pt x="717550" y="1644650"/>
                </a:lnTo>
                <a:close/>
                <a:moveTo>
                  <a:pt x="1908851" y="1641475"/>
                </a:moveTo>
                <a:lnTo>
                  <a:pt x="2163763" y="1641475"/>
                </a:lnTo>
                <a:lnTo>
                  <a:pt x="2163763" y="1687513"/>
                </a:lnTo>
                <a:lnTo>
                  <a:pt x="1908851" y="1687513"/>
                </a:lnTo>
                <a:lnTo>
                  <a:pt x="1908851" y="1641475"/>
                </a:lnTo>
                <a:close/>
                <a:moveTo>
                  <a:pt x="1858821" y="1641475"/>
                </a:moveTo>
                <a:lnTo>
                  <a:pt x="1869542" y="1641475"/>
                </a:lnTo>
                <a:lnTo>
                  <a:pt x="1869542" y="1687513"/>
                </a:lnTo>
                <a:lnTo>
                  <a:pt x="1858821" y="1687513"/>
                </a:lnTo>
                <a:lnTo>
                  <a:pt x="1858821" y="1641475"/>
                </a:lnTo>
                <a:close/>
                <a:moveTo>
                  <a:pt x="1312863" y="1641475"/>
                </a:moveTo>
                <a:lnTo>
                  <a:pt x="1323584" y="1641475"/>
                </a:lnTo>
                <a:lnTo>
                  <a:pt x="1323584" y="1687513"/>
                </a:lnTo>
                <a:lnTo>
                  <a:pt x="1312863" y="1687513"/>
                </a:lnTo>
                <a:lnTo>
                  <a:pt x="1312863" y="1641475"/>
                </a:lnTo>
                <a:close/>
                <a:moveTo>
                  <a:pt x="1017588" y="1641475"/>
                </a:moveTo>
                <a:lnTo>
                  <a:pt x="1271588" y="1641475"/>
                </a:lnTo>
                <a:lnTo>
                  <a:pt x="1271588" y="1687513"/>
                </a:lnTo>
                <a:lnTo>
                  <a:pt x="1017588" y="1687513"/>
                </a:lnTo>
                <a:lnTo>
                  <a:pt x="1017588" y="1641475"/>
                </a:lnTo>
                <a:close/>
                <a:moveTo>
                  <a:pt x="1873250" y="1639887"/>
                </a:moveTo>
                <a:lnTo>
                  <a:pt x="1903413" y="1639887"/>
                </a:lnTo>
                <a:lnTo>
                  <a:pt x="1903413" y="1688255"/>
                </a:lnTo>
                <a:lnTo>
                  <a:pt x="1903016" y="1691053"/>
                </a:lnTo>
                <a:lnTo>
                  <a:pt x="1901429" y="1693051"/>
                </a:lnTo>
                <a:lnTo>
                  <a:pt x="1899048" y="1694650"/>
                </a:lnTo>
                <a:lnTo>
                  <a:pt x="1896269" y="1695450"/>
                </a:lnTo>
                <a:lnTo>
                  <a:pt x="1880394" y="1695450"/>
                </a:lnTo>
                <a:lnTo>
                  <a:pt x="1877616" y="1694650"/>
                </a:lnTo>
                <a:lnTo>
                  <a:pt x="1875235" y="1693051"/>
                </a:lnTo>
                <a:lnTo>
                  <a:pt x="1873647" y="1691053"/>
                </a:lnTo>
                <a:lnTo>
                  <a:pt x="1873250" y="1688255"/>
                </a:lnTo>
                <a:lnTo>
                  <a:pt x="1873250" y="1639887"/>
                </a:lnTo>
                <a:close/>
                <a:moveTo>
                  <a:pt x="1279525" y="1639887"/>
                </a:moveTo>
                <a:lnTo>
                  <a:pt x="1309688" y="1639887"/>
                </a:lnTo>
                <a:lnTo>
                  <a:pt x="1309688" y="1688255"/>
                </a:lnTo>
                <a:lnTo>
                  <a:pt x="1309291" y="1691053"/>
                </a:lnTo>
                <a:lnTo>
                  <a:pt x="1307307" y="1693051"/>
                </a:lnTo>
                <a:lnTo>
                  <a:pt x="1305323" y="1694650"/>
                </a:lnTo>
                <a:lnTo>
                  <a:pt x="1302544" y="1695450"/>
                </a:lnTo>
                <a:lnTo>
                  <a:pt x="1286272" y="1695450"/>
                </a:lnTo>
                <a:lnTo>
                  <a:pt x="1285082" y="1695050"/>
                </a:lnTo>
                <a:lnTo>
                  <a:pt x="1283494" y="1694650"/>
                </a:lnTo>
                <a:lnTo>
                  <a:pt x="1281510" y="1693051"/>
                </a:lnTo>
                <a:lnTo>
                  <a:pt x="1279922" y="1691053"/>
                </a:lnTo>
                <a:lnTo>
                  <a:pt x="1279525" y="1688255"/>
                </a:lnTo>
                <a:lnTo>
                  <a:pt x="1279525" y="1639887"/>
                </a:lnTo>
                <a:close/>
                <a:moveTo>
                  <a:pt x="2443163" y="1616075"/>
                </a:moveTo>
                <a:lnTo>
                  <a:pt x="2443163" y="1616196"/>
                </a:lnTo>
                <a:lnTo>
                  <a:pt x="2443298" y="1616075"/>
                </a:lnTo>
                <a:lnTo>
                  <a:pt x="2443163" y="1616075"/>
                </a:lnTo>
                <a:close/>
                <a:moveTo>
                  <a:pt x="2432051" y="1616075"/>
                </a:moveTo>
                <a:lnTo>
                  <a:pt x="2432051" y="1623586"/>
                </a:lnTo>
                <a:lnTo>
                  <a:pt x="2434919" y="1623586"/>
                </a:lnTo>
                <a:lnTo>
                  <a:pt x="2439988" y="1619042"/>
                </a:lnTo>
                <a:lnTo>
                  <a:pt x="2439988" y="1616075"/>
                </a:lnTo>
                <a:lnTo>
                  <a:pt x="2432051" y="1616075"/>
                </a:lnTo>
                <a:close/>
                <a:moveTo>
                  <a:pt x="2420938" y="1616075"/>
                </a:moveTo>
                <a:lnTo>
                  <a:pt x="2420938" y="1623586"/>
                </a:lnTo>
                <a:lnTo>
                  <a:pt x="2427288" y="1623586"/>
                </a:lnTo>
                <a:lnTo>
                  <a:pt x="2427288" y="1616075"/>
                </a:lnTo>
                <a:lnTo>
                  <a:pt x="2420938" y="1616075"/>
                </a:lnTo>
                <a:close/>
                <a:moveTo>
                  <a:pt x="2409826" y="1616075"/>
                </a:moveTo>
                <a:lnTo>
                  <a:pt x="2409826" y="1623586"/>
                </a:lnTo>
                <a:lnTo>
                  <a:pt x="2416175" y="1623586"/>
                </a:lnTo>
                <a:lnTo>
                  <a:pt x="2416175" y="1616075"/>
                </a:lnTo>
                <a:lnTo>
                  <a:pt x="2409826" y="1616075"/>
                </a:lnTo>
                <a:close/>
                <a:moveTo>
                  <a:pt x="2398713" y="1616075"/>
                </a:moveTo>
                <a:lnTo>
                  <a:pt x="2398713" y="1623586"/>
                </a:lnTo>
                <a:lnTo>
                  <a:pt x="2405063" y="1623586"/>
                </a:lnTo>
                <a:lnTo>
                  <a:pt x="2405063" y="1616075"/>
                </a:lnTo>
                <a:lnTo>
                  <a:pt x="2398713" y="1616075"/>
                </a:lnTo>
                <a:close/>
                <a:moveTo>
                  <a:pt x="2387601" y="1616075"/>
                </a:moveTo>
                <a:lnTo>
                  <a:pt x="2387601" y="1619828"/>
                </a:lnTo>
                <a:lnTo>
                  <a:pt x="2391794" y="1623586"/>
                </a:lnTo>
                <a:lnTo>
                  <a:pt x="2393950" y="1623586"/>
                </a:lnTo>
                <a:lnTo>
                  <a:pt x="2393950" y="1616075"/>
                </a:lnTo>
                <a:lnTo>
                  <a:pt x="2387601" y="1616075"/>
                </a:lnTo>
                <a:close/>
                <a:moveTo>
                  <a:pt x="2363788" y="1616075"/>
                </a:moveTo>
                <a:lnTo>
                  <a:pt x="2363788" y="1616583"/>
                </a:lnTo>
                <a:lnTo>
                  <a:pt x="2364340" y="1616075"/>
                </a:lnTo>
                <a:lnTo>
                  <a:pt x="2363788" y="1616075"/>
                </a:lnTo>
                <a:close/>
                <a:moveTo>
                  <a:pt x="2352675" y="1616075"/>
                </a:moveTo>
                <a:lnTo>
                  <a:pt x="2352675" y="1623586"/>
                </a:lnTo>
                <a:lnTo>
                  <a:pt x="2356187" y="1623586"/>
                </a:lnTo>
                <a:lnTo>
                  <a:pt x="2360613" y="1619508"/>
                </a:lnTo>
                <a:lnTo>
                  <a:pt x="2360613" y="1616075"/>
                </a:lnTo>
                <a:lnTo>
                  <a:pt x="2352675" y="1616075"/>
                </a:lnTo>
                <a:close/>
                <a:moveTo>
                  <a:pt x="2341563" y="1616075"/>
                </a:moveTo>
                <a:lnTo>
                  <a:pt x="2341563" y="1623586"/>
                </a:lnTo>
                <a:lnTo>
                  <a:pt x="2349500" y="1623586"/>
                </a:lnTo>
                <a:lnTo>
                  <a:pt x="2349500" y="1616075"/>
                </a:lnTo>
                <a:lnTo>
                  <a:pt x="2341563" y="1616075"/>
                </a:lnTo>
                <a:close/>
                <a:moveTo>
                  <a:pt x="2330451" y="1616075"/>
                </a:moveTo>
                <a:lnTo>
                  <a:pt x="2330451" y="1623586"/>
                </a:lnTo>
                <a:lnTo>
                  <a:pt x="2338388" y="1623586"/>
                </a:lnTo>
                <a:lnTo>
                  <a:pt x="2338388" y="1616075"/>
                </a:lnTo>
                <a:lnTo>
                  <a:pt x="2330451" y="1616075"/>
                </a:lnTo>
                <a:close/>
                <a:moveTo>
                  <a:pt x="2319338" y="1616075"/>
                </a:moveTo>
                <a:lnTo>
                  <a:pt x="2319338" y="1623586"/>
                </a:lnTo>
                <a:lnTo>
                  <a:pt x="2325688" y="1623586"/>
                </a:lnTo>
                <a:lnTo>
                  <a:pt x="2325688" y="1616075"/>
                </a:lnTo>
                <a:lnTo>
                  <a:pt x="2319338" y="1616075"/>
                </a:lnTo>
                <a:close/>
                <a:moveTo>
                  <a:pt x="2308226" y="1616075"/>
                </a:moveTo>
                <a:lnTo>
                  <a:pt x="2308226" y="1619020"/>
                </a:lnTo>
                <a:lnTo>
                  <a:pt x="2313458" y="1623586"/>
                </a:lnTo>
                <a:lnTo>
                  <a:pt x="2314575" y="1623586"/>
                </a:lnTo>
                <a:lnTo>
                  <a:pt x="2314575" y="1616075"/>
                </a:lnTo>
                <a:lnTo>
                  <a:pt x="2308226" y="1616075"/>
                </a:lnTo>
                <a:close/>
                <a:moveTo>
                  <a:pt x="2286001" y="1616075"/>
                </a:moveTo>
                <a:lnTo>
                  <a:pt x="2286001" y="1616077"/>
                </a:lnTo>
                <a:lnTo>
                  <a:pt x="2286003" y="1616075"/>
                </a:lnTo>
                <a:lnTo>
                  <a:pt x="2286001" y="1616075"/>
                </a:lnTo>
                <a:close/>
                <a:moveTo>
                  <a:pt x="2274888" y="1616075"/>
                </a:moveTo>
                <a:lnTo>
                  <a:pt x="2274888" y="1623586"/>
                </a:lnTo>
                <a:lnTo>
                  <a:pt x="2277850" y="1623586"/>
                </a:lnTo>
                <a:lnTo>
                  <a:pt x="2281238" y="1620465"/>
                </a:lnTo>
                <a:lnTo>
                  <a:pt x="2281238" y="1616075"/>
                </a:lnTo>
                <a:lnTo>
                  <a:pt x="2274888" y="1616075"/>
                </a:lnTo>
                <a:close/>
                <a:moveTo>
                  <a:pt x="2262188" y="1616075"/>
                </a:moveTo>
                <a:lnTo>
                  <a:pt x="2262188" y="1623586"/>
                </a:lnTo>
                <a:lnTo>
                  <a:pt x="2270125" y="1623586"/>
                </a:lnTo>
                <a:lnTo>
                  <a:pt x="2270125" y="1616075"/>
                </a:lnTo>
                <a:lnTo>
                  <a:pt x="2262188" y="1616075"/>
                </a:lnTo>
                <a:close/>
                <a:moveTo>
                  <a:pt x="2251075" y="1616075"/>
                </a:moveTo>
                <a:lnTo>
                  <a:pt x="2251075" y="1623586"/>
                </a:lnTo>
                <a:lnTo>
                  <a:pt x="2259013" y="1623586"/>
                </a:lnTo>
                <a:lnTo>
                  <a:pt x="2259013" y="1616075"/>
                </a:lnTo>
                <a:lnTo>
                  <a:pt x="2251075" y="1616075"/>
                </a:lnTo>
                <a:close/>
                <a:moveTo>
                  <a:pt x="2239963" y="1616075"/>
                </a:moveTo>
                <a:lnTo>
                  <a:pt x="2239963" y="1623586"/>
                </a:lnTo>
                <a:lnTo>
                  <a:pt x="2247900" y="1623586"/>
                </a:lnTo>
                <a:lnTo>
                  <a:pt x="2247900" y="1616075"/>
                </a:lnTo>
                <a:lnTo>
                  <a:pt x="2239963" y="1616075"/>
                </a:lnTo>
                <a:close/>
                <a:moveTo>
                  <a:pt x="2228851" y="1616075"/>
                </a:moveTo>
                <a:lnTo>
                  <a:pt x="2228851" y="1618321"/>
                </a:lnTo>
                <a:lnTo>
                  <a:pt x="2234725" y="1623586"/>
                </a:lnTo>
                <a:lnTo>
                  <a:pt x="2236788" y="1623586"/>
                </a:lnTo>
                <a:lnTo>
                  <a:pt x="2236788" y="1616075"/>
                </a:lnTo>
                <a:lnTo>
                  <a:pt x="2228851" y="1616075"/>
                </a:lnTo>
                <a:close/>
                <a:moveTo>
                  <a:pt x="946151" y="1616075"/>
                </a:moveTo>
                <a:lnTo>
                  <a:pt x="946151" y="1623586"/>
                </a:lnTo>
                <a:lnTo>
                  <a:pt x="948057" y="1623586"/>
                </a:lnTo>
                <a:lnTo>
                  <a:pt x="952500" y="1619628"/>
                </a:lnTo>
                <a:lnTo>
                  <a:pt x="952500" y="1616075"/>
                </a:lnTo>
                <a:lnTo>
                  <a:pt x="946151" y="1616075"/>
                </a:lnTo>
                <a:close/>
                <a:moveTo>
                  <a:pt x="935038" y="1616075"/>
                </a:moveTo>
                <a:lnTo>
                  <a:pt x="935038" y="1623586"/>
                </a:lnTo>
                <a:lnTo>
                  <a:pt x="941388" y="1623586"/>
                </a:lnTo>
                <a:lnTo>
                  <a:pt x="941388" y="1616075"/>
                </a:lnTo>
                <a:lnTo>
                  <a:pt x="935038" y="1616075"/>
                </a:lnTo>
                <a:close/>
                <a:moveTo>
                  <a:pt x="922338" y="1616075"/>
                </a:moveTo>
                <a:lnTo>
                  <a:pt x="922338" y="1623586"/>
                </a:lnTo>
                <a:lnTo>
                  <a:pt x="930275" y="1623586"/>
                </a:lnTo>
                <a:lnTo>
                  <a:pt x="930275" y="1616075"/>
                </a:lnTo>
                <a:lnTo>
                  <a:pt x="922338" y="1616075"/>
                </a:lnTo>
                <a:close/>
                <a:moveTo>
                  <a:pt x="911225" y="1616075"/>
                </a:moveTo>
                <a:lnTo>
                  <a:pt x="911225" y="1623586"/>
                </a:lnTo>
                <a:lnTo>
                  <a:pt x="919163" y="1623586"/>
                </a:lnTo>
                <a:lnTo>
                  <a:pt x="919163" y="1616075"/>
                </a:lnTo>
                <a:lnTo>
                  <a:pt x="911225" y="1616075"/>
                </a:lnTo>
                <a:close/>
                <a:moveTo>
                  <a:pt x="900113" y="1616075"/>
                </a:moveTo>
                <a:lnTo>
                  <a:pt x="900113" y="1619533"/>
                </a:lnTo>
                <a:lnTo>
                  <a:pt x="904663" y="1623586"/>
                </a:lnTo>
                <a:lnTo>
                  <a:pt x="908050" y="1623586"/>
                </a:lnTo>
                <a:lnTo>
                  <a:pt x="908050" y="1616075"/>
                </a:lnTo>
                <a:lnTo>
                  <a:pt x="900113" y="1616075"/>
                </a:lnTo>
                <a:close/>
                <a:moveTo>
                  <a:pt x="896231" y="1616075"/>
                </a:moveTo>
                <a:lnTo>
                  <a:pt x="896938" y="1616705"/>
                </a:lnTo>
                <a:lnTo>
                  <a:pt x="896938" y="1616075"/>
                </a:lnTo>
                <a:lnTo>
                  <a:pt x="896231" y="1616075"/>
                </a:lnTo>
                <a:close/>
                <a:moveTo>
                  <a:pt x="866776" y="1616075"/>
                </a:moveTo>
                <a:lnTo>
                  <a:pt x="866776" y="1623586"/>
                </a:lnTo>
                <a:lnTo>
                  <a:pt x="868833" y="1623586"/>
                </a:lnTo>
                <a:lnTo>
                  <a:pt x="873125" y="1619863"/>
                </a:lnTo>
                <a:lnTo>
                  <a:pt x="873125" y="1616075"/>
                </a:lnTo>
                <a:lnTo>
                  <a:pt x="866776" y="1616075"/>
                </a:lnTo>
                <a:close/>
                <a:moveTo>
                  <a:pt x="855663" y="1616075"/>
                </a:moveTo>
                <a:lnTo>
                  <a:pt x="855663" y="1623586"/>
                </a:lnTo>
                <a:lnTo>
                  <a:pt x="862013" y="1623586"/>
                </a:lnTo>
                <a:lnTo>
                  <a:pt x="862013" y="1616075"/>
                </a:lnTo>
                <a:lnTo>
                  <a:pt x="855663" y="1616075"/>
                </a:lnTo>
                <a:close/>
                <a:moveTo>
                  <a:pt x="844551" y="1616075"/>
                </a:moveTo>
                <a:lnTo>
                  <a:pt x="844551" y="1623586"/>
                </a:lnTo>
                <a:lnTo>
                  <a:pt x="850900" y="1623586"/>
                </a:lnTo>
                <a:lnTo>
                  <a:pt x="850900" y="1616075"/>
                </a:lnTo>
                <a:lnTo>
                  <a:pt x="844551" y="1616075"/>
                </a:lnTo>
                <a:close/>
                <a:moveTo>
                  <a:pt x="833438" y="1616075"/>
                </a:moveTo>
                <a:lnTo>
                  <a:pt x="833438" y="1623586"/>
                </a:lnTo>
                <a:lnTo>
                  <a:pt x="839788" y="1623586"/>
                </a:lnTo>
                <a:lnTo>
                  <a:pt x="839788" y="1616075"/>
                </a:lnTo>
                <a:lnTo>
                  <a:pt x="833438" y="1616075"/>
                </a:lnTo>
                <a:close/>
                <a:moveTo>
                  <a:pt x="822326" y="1616075"/>
                </a:moveTo>
                <a:lnTo>
                  <a:pt x="822326" y="1620541"/>
                </a:lnTo>
                <a:lnTo>
                  <a:pt x="825837" y="1623586"/>
                </a:lnTo>
                <a:lnTo>
                  <a:pt x="828675" y="1623586"/>
                </a:lnTo>
                <a:lnTo>
                  <a:pt x="828675" y="1616075"/>
                </a:lnTo>
                <a:lnTo>
                  <a:pt x="822326" y="1616075"/>
                </a:lnTo>
                <a:close/>
                <a:moveTo>
                  <a:pt x="817177" y="1616075"/>
                </a:moveTo>
                <a:lnTo>
                  <a:pt x="817563" y="1616410"/>
                </a:lnTo>
                <a:lnTo>
                  <a:pt x="817563" y="1616075"/>
                </a:lnTo>
                <a:lnTo>
                  <a:pt x="817177" y="1616075"/>
                </a:lnTo>
                <a:close/>
                <a:moveTo>
                  <a:pt x="787400" y="1616075"/>
                </a:moveTo>
                <a:lnTo>
                  <a:pt x="787400" y="1623586"/>
                </a:lnTo>
                <a:lnTo>
                  <a:pt x="790007" y="1623586"/>
                </a:lnTo>
                <a:lnTo>
                  <a:pt x="795338" y="1618837"/>
                </a:lnTo>
                <a:lnTo>
                  <a:pt x="795338" y="1616075"/>
                </a:lnTo>
                <a:lnTo>
                  <a:pt x="787400" y="1616075"/>
                </a:lnTo>
                <a:close/>
                <a:moveTo>
                  <a:pt x="776288" y="1616075"/>
                </a:moveTo>
                <a:lnTo>
                  <a:pt x="776288" y="1623586"/>
                </a:lnTo>
                <a:lnTo>
                  <a:pt x="784225" y="1623586"/>
                </a:lnTo>
                <a:lnTo>
                  <a:pt x="784225" y="1616075"/>
                </a:lnTo>
                <a:lnTo>
                  <a:pt x="776288" y="1616075"/>
                </a:lnTo>
                <a:close/>
                <a:moveTo>
                  <a:pt x="765175" y="1616075"/>
                </a:moveTo>
                <a:lnTo>
                  <a:pt x="765175" y="1623586"/>
                </a:lnTo>
                <a:lnTo>
                  <a:pt x="773113" y="1623586"/>
                </a:lnTo>
                <a:lnTo>
                  <a:pt x="773113" y="1616075"/>
                </a:lnTo>
                <a:lnTo>
                  <a:pt x="765175" y="1616075"/>
                </a:lnTo>
                <a:close/>
                <a:moveTo>
                  <a:pt x="754063" y="1616075"/>
                </a:moveTo>
                <a:lnTo>
                  <a:pt x="754063" y="1623586"/>
                </a:lnTo>
                <a:lnTo>
                  <a:pt x="762000" y="1623586"/>
                </a:lnTo>
                <a:lnTo>
                  <a:pt x="762000" y="1616075"/>
                </a:lnTo>
                <a:lnTo>
                  <a:pt x="754063" y="1616075"/>
                </a:lnTo>
                <a:close/>
                <a:moveTo>
                  <a:pt x="742951" y="1616075"/>
                </a:moveTo>
                <a:lnTo>
                  <a:pt x="742951" y="1620325"/>
                </a:lnTo>
                <a:lnTo>
                  <a:pt x="746612" y="1623586"/>
                </a:lnTo>
                <a:lnTo>
                  <a:pt x="750888" y="1623586"/>
                </a:lnTo>
                <a:lnTo>
                  <a:pt x="750888" y="1616075"/>
                </a:lnTo>
                <a:lnTo>
                  <a:pt x="742951" y="1616075"/>
                </a:lnTo>
                <a:close/>
                <a:moveTo>
                  <a:pt x="738181" y="1616075"/>
                </a:moveTo>
                <a:lnTo>
                  <a:pt x="738188" y="1616081"/>
                </a:lnTo>
                <a:lnTo>
                  <a:pt x="738188" y="1616075"/>
                </a:lnTo>
                <a:lnTo>
                  <a:pt x="738181" y="1616075"/>
                </a:lnTo>
                <a:close/>
                <a:moveTo>
                  <a:pt x="2143125" y="1612900"/>
                </a:moveTo>
                <a:lnTo>
                  <a:pt x="2143125" y="1613544"/>
                </a:lnTo>
                <a:lnTo>
                  <a:pt x="2143806" y="1612900"/>
                </a:lnTo>
                <a:lnTo>
                  <a:pt x="2143125" y="1612900"/>
                </a:lnTo>
                <a:close/>
                <a:moveTo>
                  <a:pt x="2133601" y="1612900"/>
                </a:moveTo>
                <a:lnTo>
                  <a:pt x="2133601" y="1620352"/>
                </a:lnTo>
                <a:lnTo>
                  <a:pt x="2135937" y="1620352"/>
                </a:lnTo>
                <a:lnTo>
                  <a:pt x="2139950" y="1616551"/>
                </a:lnTo>
                <a:lnTo>
                  <a:pt x="2139950" y="1612900"/>
                </a:lnTo>
                <a:lnTo>
                  <a:pt x="2133601" y="1612900"/>
                </a:lnTo>
                <a:close/>
                <a:moveTo>
                  <a:pt x="2122488" y="1612900"/>
                </a:moveTo>
                <a:lnTo>
                  <a:pt x="2122488" y="1620352"/>
                </a:lnTo>
                <a:lnTo>
                  <a:pt x="2128838" y="1620352"/>
                </a:lnTo>
                <a:lnTo>
                  <a:pt x="2128838" y="1612900"/>
                </a:lnTo>
                <a:lnTo>
                  <a:pt x="2122488" y="1612900"/>
                </a:lnTo>
                <a:close/>
                <a:moveTo>
                  <a:pt x="2111375" y="1612900"/>
                </a:moveTo>
                <a:lnTo>
                  <a:pt x="2111375" y="1620352"/>
                </a:lnTo>
                <a:lnTo>
                  <a:pt x="2117725" y="1620352"/>
                </a:lnTo>
                <a:lnTo>
                  <a:pt x="2117725" y="1612900"/>
                </a:lnTo>
                <a:lnTo>
                  <a:pt x="2111375" y="1612900"/>
                </a:lnTo>
                <a:close/>
                <a:moveTo>
                  <a:pt x="2100263" y="1612900"/>
                </a:moveTo>
                <a:lnTo>
                  <a:pt x="2100263" y="1620352"/>
                </a:lnTo>
                <a:lnTo>
                  <a:pt x="2108200" y="1620352"/>
                </a:lnTo>
                <a:lnTo>
                  <a:pt x="2108200" y="1612900"/>
                </a:lnTo>
                <a:lnTo>
                  <a:pt x="2100263" y="1612900"/>
                </a:lnTo>
                <a:close/>
                <a:moveTo>
                  <a:pt x="2090738" y="1612900"/>
                </a:moveTo>
                <a:lnTo>
                  <a:pt x="2090738" y="1617076"/>
                </a:lnTo>
                <a:lnTo>
                  <a:pt x="2094197" y="1620352"/>
                </a:lnTo>
                <a:lnTo>
                  <a:pt x="2097088" y="1620352"/>
                </a:lnTo>
                <a:lnTo>
                  <a:pt x="2097088" y="1612900"/>
                </a:lnTo>
                <a:lnTo>
                  <a:pt x="2090738" y="1612900"/>
                </a:lnTo>
                <a:close/>
                <a:moveTo>
                  <a:pt x="2057400" y="1612900"/>
                </a:moveTo>
                <a:lnTo>
                  <a:pt x="2057400" y="1620352"/>
                </a:lnTo>
                <a:lnTo>
                  <a:pt x="2060010" y="1620352"/>
                </a:lnTo>
                <a:lnTo>
                  <a:pt x="2065338" y="1615446"/>
                </a:lnTo>
                <a:lnTo>
                  <a:pt x="2065338" y="1612900"/>
                </a:lnTo>
                <a:lnTo>
                  <a:pt x="2057400" y="1612900"/>
                </a:lnTo>
                <a:close/>
                <a:moveTo>
                  <a:pt x="2046288" y="1612900"/>
                </a:moveTo>
                <a:lnTo>
                  <a:pt x="2046288" y="1620352"/>
                </a:lnTo>
                <a:lnTo>
                  <a:pt x="2054225" y="1620352"/>
                </a:lnTo>
                <a:lnTo>
                  <a:pt x="2054225" y="1612900"/>
                </a:lnTo>
                <a:lnTo>
                  <a:pt x="2046288" y="1612900"/>
                </a:lnTo>
                <a:close/>
                <a:moveTo>
                  <a:pt x="2035175" y="1612900"/>
                </a:moveTo>
                <a:lnTo>
                  <a:pt x="2035175" y="1620352"/>
                </a:lnTo>
                <a:lnTo>
                  <a:pt x="2043113" y="1620352"/>
                </a:lnTo>
                <a:lnTo>
                  <a:pt x="2043113" y="1612900"/>
                </a:lnTo>
                <a:lnTo>
                  <a:pt x="2035175" y="1612900"/>
                </a:lnTo>
                <a:close/>
                <a:moveTo>
                  <a:pt x="2025651" y="1612900"/>
                </a:moveTo>
                <a:lnTo>
                  <a:pt x="2025651" y="1620352"/>
                </a:lnTo>
                <a:lnTo>
                  <a:pt x="2032000" y="1620352"/>
                </a:lnTo>
                <a:lnTo>
                  <a:pt x="2032000" y="1612900"/>
                </a:lnTo>
                <a:lnTo>
                  <a:pt x="2025651" y="1612900"/>
                </a:lnTo>
                <a:close/>
                <a:moveTo>
                  <a:pt x="2014538" y="1612900"/>
                </a:moveTo>
                <a:lnTo>
                  <a:pt x="2014538" y="1616441"/>
                </a:lnTo>
                <a:lnTo>
                  <a:pt x="2018668" y="1620352"/>
                </a:lnTo>
                <a:lnTo>
                  <a:pt x="2020888" y="1620352"/>
                </a:lnTo>
                <a:lnTo>
                  <a:pt x="2020888" y="1612900"/>
                </a:lnTo>
                <a:lnTo>
                  <a:pt x="2014538" y="1612900"/>
                </a:lnTo>
                <a:close/>
                <a:moveTo>
                  <a:pt x="1160463" y="1612900"/>
                </a:moveTo>
                <a:lnTo>
                  <a:pt x="1160463" y="1620352"/>
                </a:lnTo>
                <a:lnTo>
                  <a:pt x="1162683" y="1620352"/>
                </a:lnTo>
                <a:lnTo>
                  <a:pt x="1168400" y="1614938"/>
                </a:lnTo>
                <a:lnTo>
                  <a:pt x="1168400" y="1612900"/>
                </a:lnTo>
                <a:lnTo>
                  <a:pt x="1160463" y="1612900"/>
                </a:lnTo>
                <a:close/>
                <a:moveTo>
                  <a:pt x="1149350" y="1612900"/>
                </a:moveTo>
                <a:lnTo>
                  <a:pt x="1149350" y="1620352"/>
                </a:lnTo>
                <a:lnTo>
                  <a:pt x="1157288" y="1620352"/>
                </a:lnTo>
                <a:lnTo>
                  <a:pt x="1157288" y="1612900"/>
                </a:lnTo>
                <a:lnTo>
                  <a:pt x="1149350" y="1612900"/>
                </a:lnTo>
                <a:close/>
                <a:moveTo>
                  <a:pt x="1139826" y="1612900"/>
                </a:moveTo>
                <a:lnTo>
                  <a:pt x="1139826" y="1620352"/>
                </a:lnTo>
                <a:lnTo>
                  <a:pt x="1146175" y="1620352"/>
                </a:lnTo>
                <a:lnTo>
                  <a:pt x="1146175" y="1612900"/>
                </a:lnTo>
                <a:lnTo>
                  <a:pt x="1139826" y="1612900"/>
                </a:lnTo>
                <a:close/>
                <a:moveTo>
                  <a:pt x="1128713" y="1612900"/>
                </a:moveTo>
                <a:lnTo>
                  <a:pt x="1128713" y="1620352"/>
                </a:lnTo>
                <a:lnTo>
                  <a:pt x="1135063" y="1620352"/>
                </a:lnTo>
                <a:lnTo>
                  <a:pt x="1135063" y="1612900"/>
                </a:lnTo>
                <a:lnTo>
                  <a:pt x="1128713" y="1612900"/>
                </a:lnTo>
                <a:close/>
                <a:moveTo>
                  <a:pt x="1117600" y="1612900"/>
                </a:moveTo>
                <a:lnTo>
                  <a:pt x="1117600" y="1617185"/>
                </a:lnTo>
                <a:lnTo>
                  <a:pt x="1120944" y="1620352"/>
                </a:lnTo>
                <a:lnTo>
                  <a:pt x="1123950" y="1620352"/>
                </a:lnTo>
                <a:lnTo>
                  <a:pt x="1123950" y="1612900"/>
                </a:lnTo>
                <a:lnTo>
                  <a:pt x="1117600" y="1612900"/>
                </a:lnTo>
                <a:close/>
                <a:moveTo>
                  <a:pt x="1113075" y="1612900"/>
                </a:moveTo>
                <a:lnTo>
                  <a:pt x="1114425" y="1614179"/>
                </a:lnTo>
                <a:lnTo>
                  <a:pt x="1114425" y="1612900"/>
                </a:lnTo>
                <a:lnTo>
                  <a:pt x="1113075" y="1612900"/>
                </a:lnTo>
                <a:close/>
                <a:moveTo>
                  <a:pt x="1084263" y="1612900"/>
                </a:moveTo>
                <a:lnTo>
                  <a:pt x="1084263" y="1620352"/>
                </a:lnTo>
                <a:lnTo>
                  <a:pt x="1086757" y="1620352"/>
                </a:lnTo>
                <a:lnTo>
                  <a:pt x="1092200" y="1615340"/>
                </a:lnTo>
                <a:lnTo>
                  <a:pt x="1092200" y="1612900"/>
                </a:lnTo>
                <a:lnTo>
                  <a:pt x="1084263" y="1612900"/>
                </a:lnTo>
                <a:close/>
                <a:moveTo>
                  <a:pt x="1074738" y="1612900"/>
                </a:moveTo>
                <a:lnTo>
                  <a:pt x="1074738" y="1620352"/>
                </a:lnTo>
                <a:lnTo>
                  <a:pt x="1081088" y="1620352"/>
                </a:lnTo>
                <a:lnTo>
                  <a:pt x="1081088" y="1612900"/>
                </a:lnTo>
                <a:lnTo>
                  <a:pt x="1074738" y="1612900"/>
                </a:lnTo>
                <a:close/>
                <a:moveTo>
                  <a:pt x="1063626" y="1612900"/>
                </a:moveTo>
                <a:lnTo>
                  <a:pt x="1063626" y="1620352"/>
                </a:lnTo>
                <a:lnTo>
                  <a:pt x="1069975" y="1620352"/>
                </a:lnTo>
                <a:lnTo>
                  <a:pt x="1069975" y="1612900"/>
                </a:lnTo>
                <a:lnTo>
                  <a:pt x="1063626" y="1612900"/>
                </a:lnTo>
                <a:close/>
                <a:moveTo>
                  <a:pt x="1052513" y="1612900"/>
                </a:moveTo>
                <a:lnTo>
                  <a:pt x="1052513" y="1620352"/>
                </a:lnTo>
                <a:lnTo>
                  <a:pt x="1058863" y="1620352"/>
                </a:lnTo>
                <a:lnTo>
                  <a:pt x="1058863" y="1612900"/>
                </a:lnTo>
                <a:lnTo>
                  <a:pt x="1052513" y="1612900"/>
                </a:lnTo>
                <a:close/>
                <a:moveTo>
                  <a:pt x="1041400" y="1612900"/>
                </a:moveTo>
                <a:lnTo>
                  <a:pt x="1041400" y="1616550"/>
                </a:lnTo>
                <a:lnTo>
                  <a:pt x="1045415" y="1620352"/>
                </a:lnTo>
                <a:lnTo>
                  <a:pt x="1049338" y="1620352"/>
                </a:lnTo>
                <a:lnTo>
                  <a:pt x="1049338" y="1612900"/>
                </a:lnTo>
                <a:lnTo>
                  <a:pt x="1041400" y="1612900"/>
                </a:lnTo>
                <a:close/>
                <a:moveTo>
                  <a:pt x="1037546" y="1612900"/>
                </a:moveTo>
                <a:lnTo>
                  <a:pt x="1038225" y="1613543"/>
                </a:lnTo>
                <a:lnTo>
                  <a:pt x="1038225" y="1612900"/>
                </a:lnTo>
                <a:lnTo>
                  <a:pt x="1037546" y="1612900"/>
                </a:lnTo>
                <a:close/>
                <a:moveTo>
                  <a:pt x="2443163" y="1604963"/>
                </a:moveTo>
                <a:lnTo>
                  <a:pt x="2443163" y="1612900"/>
                </a:lnTo>
                <a:lnTo>
                  <a:pt x="2446840" y="1612900"/>
                </a:lnTo>
                <a:lnTo>
                  <a:pt x="2449557" y="1610464"/>
                </a:lnTo>
                <a:lnTo>
                  <a:pt x="2449557" y="1604963"/>
                </a:lnTo>
                <a:lnTo>
                  <a:pt x="2443163" y="1604963"/>
                </a:lnTo>
                <a:close/>
                <a:moveTo>
                  <a:pt x="2432051" y="1604963"/>
                </a:moveTo>
                <a:lnTo>
                  <a:pt x="2432051" y="1612900"/>
                </a:lnTo>
                <a:lnTo>
                  <a:pt x="2439988" y="1612900"/>
                </a:lnTo>
                <a:lnTo>
                  <a:pt x="2439988" y="1604963"/>
                </a:lnTo>
                <a:lnTo>
                  <a:pt x="2432051" y="1604963"/>
                </a:lnTo>
                <a:close/>
                <a:moveTo>
                  <a:pt x="2420938" y="1604963"/>
                </a:moveTo>
                <a:lnTo>
                  <a:pt x="2420938" y="1612900"/>
                </a:lnTo>
                <a:lnTo>
                  <a:pt x="2427288" y="1612900"/>
                </a:lnTo>
                <a:lnTo>
                  <a:pt x="2427288" y="1604963"/>
                </a:lnTo>
                <a:lnTo>
                  <a:pt x="2420938" y="1604963"/>
                </a:lnTo>
                <a:close/>
                <a:moveTo>
                  <a:pt x="2409826" y="1604963"/>
                </a:moveTo>
                <a:lnTo>
                  <a:pt x="2409826" y="1612900"/>
                </a:lnTo>
                <a:lnTo>
                  <a:pt x="2416175" y="1612900"/>
                </a:lnTo>
                <a:lnTo>
                  <a:pt x="2416175" y="1604963"/>
                </a:lnTo>
                <a:lnTo>
                  <a:pt x="2409826" y="1604963"/>
                </a:lnTo>
                <a:close/>
                <a:moveTo>
                  <a:pt x="2398713" y="1604963"/>
                </a:moveTo>
                <a:lnTo>
                  <a:pt x="2398713" y="1612900"/>
                </a:lnTo>
                <a:lnTo>
                  <a:pt x="2405063" y="1612900"/>
                </a:lnTo>
                <a:lnTo>
                  <a:pt x="2405063" y="1604963"/>
                </a:lnTo>
                <a:lnTo>
                  <a:pt x="2398713" y="1604963"/>
                </a:lnTo>
                <a:close/>
                <a:moveTo>
                  <a:pt x="2387601" y="1604963"/>
                </a:moveTo>
                <a:lnTo>
                  <a:pt x="2387601" y="1612900"/>
                </a:lnTo>
                <a:lnTo>
                  <a:pt x="2393950" y="1612900"/>
                </a:lnTo>
                <a:lnTo>
                  <a:pt x="2393950" y="1604963"/>
                </a:lnTo>
                <a:lnTo>
                  <a:pt x="2387601" y="1604963"/>
                </a:lnTo>
                <a:close/>
                <a:moveTo>
                  <a:pt x="2377155" y="1604963"/>
                </a:moveTo>
                <a:lnTo>
                  <a:pt x="2377155" y="1610464"/>
                </a:lnTo>
                <a:lnTo>
                  <a:pt x="2379873" y="1612900"/>
                </a:lnTo>
                <a:lnTo>
                  <a:pt x="2382838" y="1612900"/>
                </a:lnTo>
                <a:lnTo>
                  <a:pt x="2382838" y="1604963"/>
                </a:lnTo>
                <a:lnTo>
                  <a:pt x="2377155" y="1604963"/>
                </a:lnTo>
                <a:close/>
                <a:moveTo>
                  <a:pt x="2363788" y="1604963"/>
                </a:moveTo>
                <a:lnTo>
                  <a:pt x="2363788" y="1612900"/>
                </a:lnTo>
                <a:lnTo>
                  <a:pt x="2367786" y="1612900"/>
                </a:lnTo>
                <a:lnTo>
                  <a:pt x="2370430" y="1610464"/>
                </a:lnTo>
                <a:lnTo>
                  <a:pt x="2370430" y="1604963"/>
                </a:lnTo>
                <a:lnTo>
                  <a:pt x="2363788" y="1604963"/>
                </a:lnTo>
                <a:close/>
                <a:moveTo>
                  <a:pt x="2352675" y="1604963"/>
                </a:moveTo>
                <a:lnTo>
                  <a:pt x="2352675" y="1612900"/>
                </a:lnTo>
                <a:lnTo>
                  <a:pt x="2360613" y="1612900"/>
                </a:lnTo>
                <a:lnTo>
                  <a:pt x="2360613" y="1604963"/>
                </a:lnTo>
                <a:lnTo>
                  <a:pt x="2352675" y="1604963"/>
                </a:lnTo>
                <a:close/>
                <a:moveTo>
                  <a:pt x="2341563" y="1604963"/>
                </a:moveTo>
                <a:lnTo>
                  <a:pt x="2341563" y="1612900"/>
                </a:lnTo>
                <a:lnTo>
                  <a:pt x="2349500" y="1612900"/>
                </a:lnTo>
                <a:lnTo>
                  <a:pt x="2349500" y="1604963"/>
                </a:lnTo>
                <a:lnTo>
                  <a:pt x="2341563" y="1604963"/>
                </a:lnTo>
                <a:close/>
                <a:moveTo>
                  <a:pt x="2330451" y="1604963"/>
                </a:moveTo>
                <a:lnTo>
                  <a:pt x="2330451" y="1612900"/>
                </a:lnTo>
                <a:lnTo>
                  <a:pt x="2338388" y="1612900"/>
                </a:lnTo>
                <a:lnTo>
                  <a:pt x="2338388" y="1604963"/>
                </a:lnTo>
                <a:lnTo>
                  <a:pt x="2330451" y="1604963"/>
                </a:lnTo>
                <a:close/>
                <a:moveTo>
                  <a:pt x="2319338" y="1604963"/>
                </a:moveTo>
                <a:lnTo>
                  <a:pt x="2319338" y="1612900"/>
                </a:lnTo>
                <a:lnTo>
                  <a:pt x="2325688" y="1612900"/>
                </a:lnTo>
                <a:lnTo>
                  <a:pt x="2325688" y="1604963"/>
                </a:lnTo>
                <a:lnTo>
                  <a:pt x="2319338" y="1604963"/>
                </a:lnTo>
                <a:close/>
                <a:moveTo>
                  <a:pt x="2308226" y="1604963"/>
                </a:moveTo>
                <a:lnTo>
                  <a:pt x="2308226" y="1612900"/>
                </a:lnTo>
                <a:lnTo>
                  <a:pt x="2314575" y="1612900"/>
                </a:lnTo>
                <a:lnTo>
                  <a:pt x="2314575" y="1604963"/>
                </a:lnTo>
                <a:lnTo>
                  <a:pt x="2308226" y="1604963"/>
                </a:lnTo>
                <a:close/>
                <a:moveTo>
                  <a:pt x="2298423" y="1604963"/>
                </a:moveTo>
                <a:lnTo>
                  <a:pt x="2298423" y="1610464"/>
                </a:lnTo>
                <a:lnTo>
                  <a:pt x="2301214" y="1612900"/>
                </a:lnTo>
                <a:lnTo>
                  <a:pt x="2303463" y="1612900"/>
                </a:lnTo>
                <a:lnTo>
                  <a:pt x="2303463" y="1604963"/>
                </a:lnTo>
                <a:lnTo>
                  <a:pt x="2298423" y="1604963"/>
                </a:lnTo>
                <a:close/>
                <a:moveTo>
                  <a:pt x="2286001" y="1604963"/>
                </a:moveTo>
                <a:lnTo>
                  <a:pt x="2286001" y="1612900"/>
                </a:lnTo>
                <a:lnTo>
                  <a:pt x="2289449" y="1612900"/>
                </a:lnTo>
                <a:lnTo>
                  <a:pt x="2292093" y="1610464"/>
                </a:lnTo>
                <a:lnTo>
                  <a:pt x="2292093" y="1604963"/>
                </a:lnTo>
                <a:lnTo>
                  <a:pt x="2286001" y="1604963"/>
                </a:lnTo>
                <a:close/>
                <a:moveTo>
                  <a:pt x="2274888" y="1604963"/>
                </a:moveTo>
                <a:lnTo>
                  <a:pt x="2274888" y="1612900"/>
                </a:lnTo>
                <a:lnTo>
                  <a:pt x="2281238" y="1612900"/>
                </a:lnTo>
                <a:lnTo>
                  <a:pt x="2281238" y="1604963"/>
                </a:lnTo>
                <a:lnTo>
                  <a:pt x="2274888" y="1604963"/>
                </a:lnTo>
                <a:close/>
                <a:moveTo>
                  <a:pt x="2262188" y="1604963"/>
                </a:moveTo>
                <a:lnTo>
                  <a:pt x="2262188" y="1612900"/>
                </a:lnTo>
                <a:lnTo>
                  <a:pt x="2270125" y="1612900"/>
                </a:lnTo>
                <a:lnTo>
                  <a:pt x="2270125" y="1604963"/>
                </a:lnTo>
                <a:lnTo>
                  <a:pt x="2262188" y="1604963"/>
                </a:lnTo>
                <a:close/>
                <a:moveTo>
                  <a:pt x="2251075" y="1604963"/>
                </a:moveTo>
                <a:lnTo>
                  <a:pt x="2251075" y="1612900"/>
                </a:lnTo>
                <a:lnTo>
                  <a:pt x="2259013" y="1612900"/>
                </a:lnTo>
                <a:lnTo>
                  <a:pt x="2259013" y="1604963"/>
                </a:lnTo>
                <a:lnTo>
                  <a:pt x="2251075" y="1604963"/>
                </a:lnTo>
                <a:close/>
                <a:moveTo>
                  <a:pt x="2239963" y="1604963"/>
                </a:moveTo>
                <a:lnTo>
                  <a:pt x="2239963" y="1612900"/>
                </a:lnTo>
                <a:lnTo>
                  <a:pt x="2247900" y="1612900"/>
                </a:lnTo>
                <a:lnTo>
                  <a:pt x="2247900" y="1604963"/>
                </a:lnTo>
                <a:lnTo>
                  <a:pt x="2239963" y="1604963"/>
                </a:lnTo>
                <a:close/>
                <a:moveTo>
                  <a:pt x="2228851" y="1604963"/>
                </a:moveTo>
                <a:lnTo>
                  <a:pt x="2228851" y="1612900"/>
                </a:lnTo>
                <a:lnTo>
                  <a:pt x="2236788" y="1612900"/>
                </a:lnTo>
                <a:lnTo>
                  <a:pt x="2236788" y="1604963"/>
                </a:lnTo>
                <a:lnTo>
                  <a:pt x="2228851" y="1604963"/>
                </a:lnTo>
                <a:close/>
                <a:moveTo>
                  <a:pt x="2220087" y="1604963"/>
                </a:moveTo>
                <a:lnTo>
                  <a:pt x="2220087" y="1610464"/>
                </a:lnTo>
                <a:lnTo>
                  <a:pt x="2222804" y="1612900"/>
                </a:lnTo>
                <a:lnTo>
                  <a:pt x="2224088" y="1612900"/>
                </a:lnTo>
                <a:lnTo>
                  <a:pt x="2224088" y="1604963"/>
                </a:lnTo>
                <a:lnTo>
                  <a:pt x="2220087" y="1604963"/>
                </a:lnTo>
                <a:close/>
                <a:moveTo>
                  <a:pt x="957263" y="1604963"/>
                </a:moveTo>
                <a:lnTo>
                  <a:pt x="957263" y="1612900"/>
                </a:lnTo>
                <a:lnTo>
                  <a:pt x="960053" y="1612900"/>
                </a:lnTo>
                <a:lnTo>
                  <a:pt x="962787" y="1610464"/>
                </a:lnTo>
                <a:lnTo>
                  <a:pt x="962787" y="1604963"/>
                </a:lnTo>
                <a:lnTo>
                  <a:pt x="957263" y="1604963"/>
                </a:lnTo>
                <a:close/>
                <a:moveTo>
                  <a:pt x="946151" y="1604963"/>
                </a:moveTo>
                <a:lnTo>
                  <a:pt x="946151" y="1612900"/>
                </a:lnTo>
                <a:lnTo>
                  <a:pt x="952500" y="1612900"/>
                </a:lnTo>
                <a:lnTo>
                  <a:pt x="952500" y="1604963"/>
                </a:lnTo>
                <a:lnTo>
                  <a:pt x="946151" y="1604963"/>
                </a:lnTo>
                <a:close/>
                <a:moveTo>
                  <a:pt x="935038" y="1604963"/>
                </a:moveTo>
                <a:lnTo>
                  <a:pt x="935038" y="1612900"/>
                </a:lnTo>
                <a:lnTo>
                  <a:pt x="941388" y="1612900"/>
                </a:lnTo>
                <a:lnTo>
                  <a:pt x="941388" y="1604963"/>
                </a:lnTo>
                <a:lnTo>
                  <a:pt x="935038" y="1604963"/>
                </a:lnTo>
                <a:close/>
                <a:moveTo>
                  <a:pt x="922338" y="1604963"/>
                </a:moveTo>
                <a:lnTo>
                  <a:pt x="922338" y="1612900"/>
                </a:lnTo>
                <a:lnTo>
                  <a:pt x="930275" y="1612900"/>
                </a:lnTo>
                <a:lnTo>
                  <a:pt x="930275" y="1604963"/>
                </a:lnTo>
                <a:lnTo>
                  <a:pt x="922338" y="1604963"/>
                </a:lnTo>
                <a:close/>
                <a:moveTo>
                  <a:pt x="911225" y="1604963"/>
                </a:moveTo>
                <a:lnTo>
                  <a:pt x="911225" y="1612900"/>
                </a:lnTo>
                <a:lnTo>
                  <a:pt x="919163" y="1612900"/>
                </a:lnTo>
                <a:lnTo>
                  <a:pt x="919163" y="1604963"/>
                </a:lnTo>
                <a:lnTo>
                  <a:pt x="911225" y="1604963"/>
                </a:lnTo>
                <a:close/>
                <a:moveTo>
                  <a:pt x="900113" y="1604963"/>
                </a:moveTo>
                <a:lnTo>
                  <a:pt x="900113" y="1612900"/>
                </a:lnTo>
                <a:lnTo>
                  <a:pt x="908050" y="1612900"/>
                </a:lnTo>
                <a:lnTo>
                  <a:pt x="908050" y="1604963"/>
                </a:lnTo>
                <a:lnTo>
                  <a:pt x="900113" y="1604963"/>
                </a:lnTo>
                <a:close/>
                <a:moveTo>
                  <a:pt x="889933" y="1604963"/>
                </a:moveTo>
                <a:lnTo>
                  <a:pt x="889933" y="1610464"/>
                </a:lnTo>
                <a:lnTo>
                  <a:pt x="892667" y="1612900"/>
                </a:lnTo>
                <a:lnTo>
                  <a:pt x="896938" y="1612900"/>
                </a:lnTo>
                <a:lnTo>
                  <a:pt x="896938" y="1604963"/>
                </a:lnTo>
                <a:lnTo>
                  <a:pt x="889933" y="1604963"/>
                </a:lnTo>
                <a:close/>
                <a:moveTo>
                  <a:pt x="877888" y="1604963"/>
                </a:moveTo>
                <a:lnTo>
                  <a:pt x="877888" y="1612900"/>
                </a:lnTo>
                <a:lnTo>
                  <a:pt x="881153" y="1612900"/>
                </a:lnTo>
                <a:lnTo>
                  <a:pt x="883961" y="1610464"/>
                </a:lnTo>
                <a:lnTo>
                  <a:pt x="883961" y="1604963"/>
                </a:lnTo>
                <a:lnTo>
                  <a:pt x="877888" y="1604963"/>
                </a:lnTo>
                <a:close/>
                <a:moveTo>
                  <a:pt x="866776" y="1604963"/>
                </a:moveTo>
                <a:lnTo>
                  <a:pt x="866776" y="1612900"/>
                </a:lnTo>
                <a:lnTo>
                  <a:pt x="873125" y="1612900"/>
                </a:lnTo>
                <a:lnTo>
                  <a:pt x="873125" y="1604963"/>
                </a:lnTo>
                <a:lnTo>
                  <a:pt x="866776" y="1604963"/>
                </a:lnTo>
                <a:close/>
                <a:moveTo>
                  <a:pt x="855663" y="1604963"/>
                </a:moveTo>
                <a:lnTo>
                  <a:pt x="855663" y="1612900"/>
                </a:lnTo>
                <a:lnTo>
                  <a:pt x="862013" y="1612900"/>
                </a:lnTo>
                <a:lnTo>
                  <a:pt x="862013" y="1604963"/>
                </a:lnTo>
                <a:lnTo>
                  <a:pt x="855663" y="1604963"/>
                </a:lnTo>
                <a:close/>
                <a:moveTo>
                  <a:pt x="844551" y="1604963"/>
                </a:moveTo>
                <a:lnTo>
                  <a:pt x="844551" y="1612900"/>
                </a:lnTo>
                <a:lnTo>
                  <a:pt x="850900" y="1612900"/>
                </a:lnTo>
                <a:lnTo>
                  <a:pt x="850900" y="1604963"/>
                </a:lnTo>
                <a:lnTo>
                  <a:pt x="844551" y="1604963"/>
                </a:lnTo>
                <a:close/>
                <a:moveTo>
                  <a:pt x="833438" y="1604963"/>
                </a:moveTo>
                <a:lnTo>
                  <a:pt x="833438" y="1612900"/>
                </a:lnTo>
                <a:lnTo>
                  <a:pt x="839788" y="1612900"/>
                </a:lnTo>
                <a:lnTo>
                  <a:pt x="839788" y="1604963"/>
                </a:lnTo>
                <a:lnTo>
                  <a:pt x="833438" y="1604963"/>
                </a:lnTo>
                <a:close/>
                <a:moveTo>
                  <a:pt x="822326" y="1604963"/>
                </a:moveTo>
                <a:lnTo>
                  <a:pt x="822326" y="1612900"/>
                </a:lnTo>
                <a:lnTo>
                  <a:pt x="828675" y="1612900"/>
                </a:lnTo>
                <a:lnTo>
                  <a:pt x="828675" y="1604963"/>
                </a:lnTo>
                <a:lnTo>
                  <a:pt x="822326" y="1604963"/>
                </a:lnTo>
                <a:close/>
                <a:moveTo>
                  <a:pt x="810708" y="1604963"/>
                </a:moveTo>
                <a:lnTo>
                  <a:pt x="810708" y="1610464"/>
                </a:lnTo>
                <a:lnTo>
                  <a:pt x="813517" y="1612900"/>
                </a:lnTo>
                <a:lnTo>
                  <a:pt x="817563" y="1612900"/>
                </a:lnTo>
                <a:lnTo>
                  <a:pt x="817563" y="1604963"/>
                </a:lnTo>
                <a:lnTo>
                  <a:pt x="810708" y="1604963"/>
                </a:lnTo>
                <a:close/>
                <a:moveTo>
                  <a:pt x="798513" y="1604963"/>
                </a:moveTo>
                <a:lnTo>
                  <a:pt x="798513" y="1612900"/>
                </a:lnTo>
                <a:lnTo>
                  <a:pt x="802002" y="1612900"/>
                </a:lnTo>
                <a:lnTo>
                  <a:pt x="804737" y="1610464"/>
                </a:lnTo>
                <a:lnTo>
                  <a:pt x="804737" y="1604963"/>
                </a:lnTo>
                <a:lnTo>
                  <a:pt x="798513" y="1604963"/>
                </a:lnTo>
                <a:close/>
                <a:moveTo>
                  <a:pt x="787400" y="1604963"/>
                </a:moveTo>
                <a:lnTo>
                  <a:pt x="787400" y="1612900"/>
                </a:lnTo>
                <a:lnTo>
                  <a:pt x="795338" y="1612900"/>
                </a:lnTo>
                <a:lnTo>
                  <a:pt x="795338" y="1604963"/>
                </a:lnTo>
                <a:lnTo>
                  <a:pt x="787400" y="1604963"/>
                </a:lnTo>
                <a:close/>
                <a:moveTo>
                  <a:pt x="776288" y="1604963"/>
                </a:moveTo>
                <a:lnTo>
                  <a:pt x="776288" y="1612900"/>
                </a:lnTo>
                <a:lnTo>
                  <a:pt x="784225" y="1612900"/>
                </a:lnTo>
                <a:lnTo>
                  <a:pt x="784225" y="1604963"/>
                </a:lnTo>
                <a:lnTo>
                  <a:pt x="776288" y="1604963"/>
                </a:lnTo>
                <a:close/>
                <a:moveTo>
                  <a:pt x="765175" y="1604963"/>
                </a:moveTo>
                <a:lnTo>
                  <a:pt x="765175" y="1612900"/>
                </a:lnTo>
                <a:lnTo>
                  <a:pt x="773113" y="1612900"/>
                </a:lnTo>
                <a:lnTo>
                  <a:pt x="773113" y="1604963"/>
                </a:lnTo>
                <a:lnTo>
                  <a:pt x="765175" y="1604963"/>
                </a:lnTo>
                <a:close/>
                <a:moveTo>
                  <a:pt x="754063" y="1604963"/>
                </a:moveTo>
                <a:lnTo>
                  <a:pt x="754063" y="1612900"/>
                </a:lnTo>
                <a:lnTo>
                  <a:pt x="762000" y="1612900"/>
                </a:lnTo>
                <a:lnTo>
                  <a:pt x="762000" y="1604963"/>
                </a:lnTo>
                <a:lnTo>
                  <a:pt x="754063" y="1604963"/>
                </a:lnTo>
                <a:close/>
                <a:moveTo>
                  <a:pt x="742951" y="1604963"/>
                </a:moveTo>
                <a:lnTo>
                  <a:pt x="742951" y="1612900"/>
                </a:lnTo>
                <a:lnTo>
                  <a:pt x="750888" y="1612900"/>
                </a:lnTo>
                <a:lnTo>
                  <a:pt x="750888" y="1604963"/>
                </a:lnTo>
                <a:lnTo>
                  <a:pt x="742951" y="1604963"/>
                </a:lnTo>
                <a:close/>
                <a:moveTo>
                  <a:pt x="731882" y="1604963"/>
                </a:moveTo>
                <a:lnTo>
                  <a:pt x="731882" y="1610464"/>
                </a:lnTo>
                <a:lnTo>
                  <a:pt x="734617" y="1612900"/>
                </a:lnTo>
                <a:lnTo>
                  <a:pt x="738188" y="1612900"/>
                </a:lnTo>
                <a:lnTo>
                  <a:pt x="738188" y="1604963"/>
                </a:lnTo>
                <a:lnTo>
                  <a:pt x="731882" y="1604963"/>
                </a:lnTo>
                <a:close/>
                <a:moveTo>
                  <a:pt x="1746251" y="1603375"/>
                </a:moveTo>
                <a:lnTo>
                  <a:pt x="1746251" y="1674812"/>
                </a:lnTo>
                <a:lnTo>
                  <a:pt x="1751013" y="1674812"/>
                </a:lnTo>
                <a:lnTo>
                  <a:pt x="1751013" y="1603375"/>
                </a:lnTo>
                <a:lnTo>
                  <a:pt x="1746251" y="1603375"/>
                </a:lnTo>
                <a:close/>
                <a:moveTo>
                  <a:pt x="1736726" y="1603375"/>
                </a:moveTo>
                <a:lnTo>
                  <a:pt x="1736726" y="1674812"/>
                </a:lnTo>
                <a:lnTo>
                  <a:pt x="1741488" y="1674812"/>
                </a:lnTo>
                <a:lnTo>
                  <a:pt x="1741488" y="1603375"/>
                </a:lnTo>
                <a:lnTo>
                  <a:pt x="1736726" y="1603375"/>
                </a:lnTo>
                <a:close/>
                <a:moveTo>
                  <a:pt x="1725613" y="1603375"/>
                </a:moveTo>
                <a:lnTo>
                  <a:pt x="1725613" y="1674812"/>
                </a:lnTo>
                <a:lnTo>
                  <a:pt x="1731963" y="1674812"/>
                </a:lnTo>
                <a:lnTo>
                  <a:pt x="1731963" y="1603375"/>
                </a:lnTo>
                <a:lnTo>
                  <a:pt x="1725613" y="1603375"/>
                </a:lnTo>
                <a:close/>
                <a:moveTo>
                  <a:pt x="1716088" y="1603375"/>
                </a:moveTo>
                <a:lnTo>
                  <a:pt x="1716088" y="1674812"/>
                </a:lnTo>
                <a:lnTo>
                  <a:pt x="1722438" y="1674812"/>
                </a:lnTo>
                <a:lnTo>
                  <a:pt x="1722438" y="1603375"/>
                </a:lnTo>
                <a:lnTo>
                  <a:pt x="1716088" y="1603375"/>
                </a:lnTo>
                <a:close/>
                <a:moveTo>
                  <a:pt x="1706563" y="1603375"/>
                </a:moveTo>
                <a:lnTo>
                  <a:pt x="1706563" y="1674812"/>
                </a:lnTo>
                <a:lnTo>
                  <a:pt x="1712913" y="1674812"/>
                </a:lnTo>
                <a:lnTo>
                  <a:pt x="1712913" y="1603375"/>
                </a:lnTo>
                <a:lnTo>
                  <a:pt x="1706563" y="1603375"/>
                </a:lnTo>
                <a:close/>
                <a:moveTo>
                  <a:pt x="1697038" y="1603375"/>
                </a:moveTo>
                <a:lnTo>
                  <a:pt x="1697038" y="1674812"/>
                </a:lnTo>
                <a:lnTo>
                  <a:pt x="1701800" y="1674812"/>
                </a:lnTo>
                <a:lnTo>
                  <a:pt x="1701800" y="1603375"/>
                </a:lnTo>
                <a:lnTo>
                  <a:pt x="1697038" y="1603375"/>
                </a:lnTo>
                <a:close/>
                <a:moveTo>
                  <a:pt x="1685925" y="1603375"/>
                </a:moveTo>
                <a:lnTo>
                  <a:pt x="1685925" y="1674812"/>
                </a:lnTo>
                <a:lnTo>
                  <a:pt x="1692275" y="1674812"/>
                </a:lnTo>
                <a:lnTo>
                  <a:pt x="1692275" y="1603375"/>
                </a:lnTo>
                <a:lnTo>
                  <a:pt x="1685925" y="1603375"/>
                </a:lnTo>
                <a:close/>
                <a:moveTo>
                  <a:pt x="1676400" y="1603375"/>
                </a:moveTo>
                <a:lnTo>
                  <a:pt x="1676400" y="1674812"/>
                </a:lnTo>
                <a:lnTo>
                  <a:pt x="1682750" y="1674812"/>
                </a:lnTo>
                <a:lnTo>
                  <a:pt x="1682750" y="1603375"/>
                </a:lnTo>
                <a:lnTo>
                  <a:pt x="1676400" y="1603375"/>
                </a:lnTo>
                <a:close/>
                <a:moveTo>
                  <a:pt x="1666875" y="1603375"/>
                </a:moveTo>
                <a:lnTo>
                  <a:pt x="1666875" y="1674812"/>
                </a:lnTo>
                <a:lnTo>
                  <a:pt x="1673225" y="1674812"/>
                </a:lnTo>
                <a:lnTo>
                  <a:pt x="1673225" y="1603375"/>
                </a:lnTo>
                <a:lnTo>
                  <a:pt x="1666875" y="1603375"/>
                </a:lnTo>
                <a:close/>
                <a:moveTo>
                  <a:pt x="1657351" y="1603375"/>
                </a:moveTo>
                <a:lnTo>
                  <a:pt x="1657351" y="1674812"/>
                </a:lnTo>
                <a:lnTo>
                  <a:pt x="1663700" y="1674812"/>
                </a:lnTo>
                <a:lnTo>
                  <a:pt x="1663700" y="1603375"/>
                </a:lnTo>
                <a:lnTo>
                  <a:pt x="1657351" y="1603375"/>
                </a:lnTo>
                <a:close/>
                <a:moveTo>
                  <a:pt x="1647826" y="1603375"/>
                </a:moveTo>
                <a:lnTo>
                  <a:pt x="1647826" y="1674812"/>
                </a:lnTo>
                <a:lnTo>
                  <a:pt x="1652588" y="1674812"/>
                </a:lnTo>
                <a:lnTo>
                  <a:pt x="1652588" y="1603375"/>
                </a:lnTo>
                <a:lnTo>
                  <a:pt x="1647826" y="1603375"/>
                </a:lnTo>
                <a:close/>
                <a:moveTo>
                  <a:pt x="1638301" y="1603375"/>
                </a:moveTo>
                <a:lnTo>
                  <a:pt x="1638301" y="1674812"/>
                </a:lnTo>
                <a:lnTo>
                  <a:pt x="1643063" y="1674812"/>
                </a:lnTo>
                <a:lnTo>
                  <a:pt x="1643063" y="1603375"/>
                </a:lnTo>
                <a:lnTo>
                  <a:pt x="1638301" y="1603375"/>
                </a:lnTo>
                <a:close/>
                <a:moveTo>
                  <a:pt x="1627188" y="1603375"/>
                </a:moveTo>
                <a:lnTo>
                  <a:pt x="1627188" y="1674812"/>
                </a:lnTo>
                <a:lnTo>
                  <a:pt x="1633538" y="1674812"/>
                </a:lnTo>
                <a:lnTo>
                  <a:pt x="1633538" y="1603375"/>
                </a:lnTo>
                <a:lnTo>
                  <a:pt x="1627188" y="1603375"/>
                </a:lnTo>
                <a:close/>
                <a:moveTo>
                  <a:pt x="1617663" y="1603375"/>
                </a:moveTo>
                <a:lnTo>
                  <a:pt x="1617663" y="1674812"/>
                </a:lnTo>
                <a:lnTo>
                  <a:pt x="1624013" y="1674812"/>
                </a:lnTo>
                <a:lnTo>
                  <a:pt x="1624013" y="1603375"/>
                </a:lnTo>
                <a:lnTo>
                  <a:pt x="1617663" y="1603375"/>
                </a:lnTo>
                <a:close/>
                <a:moveTo>
                  <a:pt x="1608138" y="1603375"/>
                </a:moveTo>
                <a:lnTo>
                  <a:pt x="1608138" y="1674812"/>
                </a:lnTo>
                <a:lnTo>
                  <a:pt x="1614488" y="1674812"/>
                </a:lnTo>
                <a:lnTo>
                  <a:pt x="1614488" y="1603375"/>
                </a:lnTo>
                <a:lnTo>
                  <a:pt x="1608138" y="1603375"/>
                </a:lnTo>
                <a:close/>
                <a:moveTo>
                  <a:pt x="1598613" y="1603375"/>
                </a:moveTo>
                <a:lnTo>
                  <a:pt x="1598613" y="1674812"/>
                </a:lnTo>
                <a:lnTo>
                  <a:pt x="1604963" y="1674812"/>
                </a:lnTo>
                <a:lnTo>
                  <a:pt x="1604963" y="1603375"/>
                </a:lnTo>
                <a:lnTo>
                  <a:pt x="1598613" y="1603375"/>
                </a:lnTo>
                <a:close/>
                <a:moveTo>
                  <a:pt x="1589088" y="1603375"/>
                </a:moveTo>
                <a:lnTo>
                  <a:pt x="1589088" y="1674812"/>
                </a:lnTo>
                <a:lnTo>
                  <a:pt x="1593850" y="1674812"/>
                </a:lnTo>
                <a:lnTo>
                  <a:pt x="1593850" y="1603375"/>
                </a:lnTo>
                <a:lnTo>
                  <a:pt x="1589088" y="1603375"/>
                </a:lnTo>
                <a:close/>
                <a:moveTo>
                  <a:pt x="1579563" y="1603375"/>
                </a:moveTo>
                <a:lnTo>
                  <a:pt x="1579563" y="1674812"/>
                </a:lnTo>
                <a:lnTo>
                  <a:pt x="1584325" y="1674812"/>
                </a:lnTo>
                <a:lnTo>
                  <a:pt x="1584325" y="1603375"/>
                </a:lnTo>
                <a:lnTo>
                  <a:pt x="1579563" y="1603375"/>
                </a:lnTo>
                <a:close/>
                <a:moveTo>
                  <a:pt x="1568450" y="1603375"/>
                </a:moveTo>
                <a:lnTo>
                  <a:pt x="1568450" y="1674812"/>
                </a:lnTo>
                <a:lnTo>
                  <a:pt x="1574800" y="1674812"/>
                </a:lnTo>
                <a:lnTo>
                  <a:pt x="1574800" y="1603375"/>
                </a:lnTo>
                <a:lnTo>
                  <a:pt x="1568450" y="1603375"/>
                </a:lnTo>
                <a:close/>
                <a:moveTo>
                  <a:pt x="1558925" y="1603375"/>
                </a:moveTo>
                <a:lnTo>
                  <a:pt x="1558925" y="1674812"/>
                </a:lnTo>
                <a:lnTo>
                  <a:pt x="1565275" y="1674812"/>
                </a:lnTo>
                <a:lnTo>
                  <a:pt x="1565275" y="1603375"/>
                </a:lnTo>
                <a:lnTo>
                  <a:pt x="1558925" y="1603375"/>
                </a:lnTo>
                <a:close/>
                <a:moveTo>
                  <a:pt x="1549401" y="1603375"/>
                </a:moveTo>
                <a:lnTo>
                  <a:pt x="1549401" y="1674812"/>
                </a:lnTo>
                <a:lnTo>
                  <a:pt x="1555750" y="1674812"/>
                </a:lnTo>
                <a:lnTo>
                  <a:pt x="1555750" y="1603375"/>
                </a:lnTo>
                <a:lnTo>
                  <a:pt x="1549401" y="1603375"/>
                </a:lnTo>
                <a:close/>
                <a:moveTo>
                  <a:pt x="1539876" y="1603375"/>
                </a:moveTo>
                <a:lnTo>
                  <a:pt x="1539876" y="1674812"/>
                </a:lnTo>
                <a:lnTo>
                  <a:pt x="1544638" y="1674812"/>
                </a:lnTo>
                <a:lnTo>
                  <a:pt x="1544638" y="1603375"/>
                </a:lnTo>
                <a:lnTo>
                  <a:pt x="1539876" y="1603375"/>
                </a:lnTo>
                <a:close/>
                <a:moveTo>
                  <a:pt x="1530351" y="1603375"/>
                </a:moveTo>
                <a:lnTo>
                  <a:pt x="1530351" y="1674812"/>
                </a:lnTo>
                <a:lnTo>
                  <a:pt x="1535113" y="1674812"/>
                </a:lnTo>
                <a:lnTo>
                  <a:pt x="1535113" y="1603375"/>
                </a:lnTo>
                <a:lnTo>
                  <a:pt x="1530351" y="1603375"/>
                </a:lnTo>
                <a:close/>
                <a:moveTo>
                  <a:pt x="1519238" y="1603375"/>
                </a:moveTo>
                <a:lnTo>
                  <a:pt x="1519238" y="1674812"/>
                </a:lnTo>
                <a:lnTo>
                  <a:pt x="1525588" y="1674812"/>
                </a:lnTo>
                <a:lnTo>
                  <a:pt x="1525588" y="1603375"/>
                </a:lnTo>
                <a:lnTo>
                  <a:pt x="1519238" y="1603375"/>
                </a:lnTo>
                <a:close/>
                <a:moveTo>
                  <a:pt x="1509713" y="1603375"/>
                </a:moveTo>
                <a:lnTo>
                  <a:pt x="1509713" y="1674812"/>
                </a:lnTo>
                <a:lnTo>
                  <a:pt x="1516063" y="1674812"/>
                </a:lnTo>
                <a:lnTo>
                  <a:pt x="1516063" y="1603375"/>
                </a:lnTo>
                <a:lnTo>
                  <a:pt x="1509713" y="1603375"/>
                </a:lnTo>
                <a:close/>
                <a:moveTo>
                  <a:pt x="1500188" y="1603375"/>
                </a:moveTo>
                <a:lnTo>
                  <a:pt x="1500188" y="1674812"/>
                </a:lnTo>
                <a:lnTo>
                  <a:pt x="1504950" y="1674812"/>
                </a:lnTo>
                <a:lnTo>
                  <a:pt x="1504950" y="1603375"/>
                </a:lnTo>
                <a:lnTo>
                  <a:pt x="1500188" y="1603375"/>
                </a:lnTo>
                <a:close/>
                <a:moveTo>
                  <a:pt x="1490663" y="1603375"/>
                </a:moveTo>
                <a:lnTo>
                  <a:pt x="1490663" y="1674812"/>
                </a:lnTo>
                <a:lnTo>
                  <a:pt x="1495425" y="1674812"/>
                </a:lnTo>
                <a:lnTo>
                  <a:pt x="1495425" y="1603375"/>
                </a:lnTo>
                <a:lnTo>
                  <a:pt x="1490663" y="1603375"/>
                </a:lnTo>
                <a:close/>
                <a:moveTo>
                  <a:pt x="1481138" y="1603375"/>
                </a:moveTo>
                <a:lnTo>
                  <a:pt x="1481138" y="1674812"/>
                </a:lnTo>
                <a:lnTo>
                  <a:pt x="1485900" y="1674812"/>
                </a:lnTo>
                <a:lnTo>
                  <a:pt x="1485900" y="1603375"/>
                </a:lnTo>
                <a:lnTo>
                  <a:pt x="1481138" y="1603375"/>
                </a:lnTo>
                <a:close/>
                <a:moveTo>
                  <a:pt x="1470025" y="1603375"/>
                </a:moveTo>
                <a:lnTo>
                  <a:pt x="1470025" y="1674812"/>
                </a:lnTo>
                <a:lnTo>
                  <a:pt x="1476375" y="1674812"/>
                </a:lnTo>
                <a:lnTo>
                  <a:pt x="1476375" y="1603375"/>
                </a:lnTo>
                <a:lnTo>
                  <a:pt x="1470025" y="1603375"/>
                </a:lnTo>
                <a:close/>
                <a:moveTo>
                  <a:pt x="1460501" y="1603375"/>
                </a:moveTo>
                <a:lnTo>
                  <a:pt x="1460501" y="1674812"/>
                </a:lnTo>
                <a:lnTo>
                  <a:pt x="1466850" y="1674812"/>
                </a:lnTo>
                <a:lnTo>
                  <a:pt x="1466850" y="1603375"/>
                </a:lnTo>
                <a:lnTo>
                  <a:pt x="1460501" y="1603375"/>
                </a:lnTo>
                <a:close/>
                <a:moveTo>
                  <a:pt x="1450976" y="1603375"/>
                </a:moveTo>
                <a:lnTo>
                  <a:pt x="1450976" y="1674812"/>
                </a:lnTo>
                <a:lnTo>
                  <a:pt x="1455738" y="1674812"/>
                </a:lnTo>
                <a:lnTo>
                  <a:pt x="1455738" y="1603375"/>
                </a:lnTo>
                <a:lnTo>
                  <a:pt x="1450976" y="1603375"/>
                </a:lnTo>
                <a:close/>
                <a:moveTo>
                  <a:pt x="1441451" y="1603375"/>
                </a:moveTo>
                <a:lnTo>
                  <a:pt x="1441451" y="1674812"/>
                </a:lnTo>
                <a:lnTo>
                  <a:pt x="1446213" y="1674812"/>
                </a:lnTo>
                <a:lnTo>
                  <a:pt x="1446213" y="1603375"/>
                </a:lnTo>
                <a:lnTo>
                  <a:pt x="1441451" y="1603375"/>
                </a:lnTo>
                <a:close/>
                <a:moveTo>
                  <a:pt x="1431926" y="1603375"/>
                </a:moveTo>
                <a:lnTo>
                  <a:pt x="1431926" y="1674812"/>
                </a:lnTo>
                <a:lnTo>
                  <a:pt x="1436688" y="1674812"/>
                </a:lnTo>
                <a:lnTo>
                  <a:pt x="1436688" y="1603375"/>
                </a:lnTo>
                <a:lnTo>
                  <a:pt x="1431926" y="1603375"/>
                </a:lnTo>
                <a:close/>
                <a:moveTo>
                  <a:pt x="2143125" y="1601788"/>
                </a:moveTo>
                <a:lnTo>
                  <a:pt x="2143125" y="1609725"/>
                </a:lnTo>
                <a:lnTo>
                  <a:pt x="2147159" y="1609725"/>
                </a:lnTo>
                <a:lnTo>
                  <a:pt x="2149850" y="1607176"/>
                </a:lnTo>
                <a:lnTo>
                  <a:pt x="2149850" y="1601788"/>
                </a:lnTo>
                <a:lnTo>
                  <a:pt x="2143125" y="1601788"/>
                </a:lnTo>
                <a:close/>
                <a:moveTo>
                  <a:pt x="2133601" y="1601788"/>
                </a:moveTo>
                <a:lnTo>
                  <a:pt x="2133601" y="1609725"/>
                </a:lnTo>
                <a:lnTo>
                  <a:pt x="2139950" y="1609725"/>
                </a:lnTo>
                <a:lnTo>
                  <a:pt x="2139950" y="1601788"/>
                </a:lnTo>
                <a:lnTo>
                  <a:pt x="2133601" y="1601788"/>
                </a:lnTo>
                <a:close/>
                <a:moveTo>
                  <a:pt x="2122488" y="1601788"/>
                </a:moveTo>
                <a:lnTo>
                  <a:pt x="2122488" y="1609725"/>
                </a:lnTo>
                <a:lnTo>
                  <a:pt x="2128838" y="1609725"/>
                </a:lnTo>
                <a:lnTo>
                  <a:pt x="2128838" y="1601788"/>
                </a:lnTo>
                <a:lnTo>
                  <a:pt x="2122488" y="1601788"/>
                </a:lnTo>
                <a:close/>
                <a:moveTo>
                  <a:pt x="2111375" y="1601788"/>
                </a:moveTo>
                <a:lnTo>
                  <a:pt x="2111375" y="1609725"/>
                </a:lnTo>
                <a:lnTo>
                  <a:pt x="2117725" y="1609725"/>
                </a:lnTo>
                <a:lnTo>
                  <a:pt x="2117725" y="1601788"/>
                </a:lnTo>
                <a:lnTo>
                  <a:pt x="2111375" y="1601788"/>
                </a:lnTo>
                <a:close/>
                <a:moveTo>
                  <a:pt x="2100263" y="1601788"/>
                </a:moveTo>
                <a:lnTo>
                  <a:pt x="2100263" y="1609725"/>
                </a:lnTo>
                <a:lnTo>
                  <a:pt x="2108200" y="1609725"/>
                </a:lnTo>
                <a:lnTo>
                  <a:pt x="2108200" y="1601788"/>
                </a:lnTo>
                <a:lnTo>
                  <a:pt x="2100263" y="1601788"/>
                </a:lnTo>
                <a:close/>
                <a:moveTo>
                  <a:pt x="2090738" y="1601788"/>
                </a:moveTo>
                <a:lnTo>
                  <a:pt x="2090738" y="1609725"/>
                </a:lnTo>
                <a:lnTo>
                  <a:pt x="2097088" y="1609725"/>
                </a:lnTo>
                <a:lnTo>
                  <a:pt x="2097088" y="1601788"/>
                </a:lnTo>
                <a:lnTo>
                  <a:pt x="2090738" y="1601788"/>
                </a:lnTo>
                <a:close/>
                <a:moveTo>
                  <a:pt x="2080284" y="1601788"/>
                </a:moveTo>
                <a:lnTo>
                  <a:pt x="2080284" y="1607176"/>
                </a:lnTo>
                <a:lnTo>
                  <a:pt x="2082975" y="1609725"/>
                </a:lnTo>
                <a:lnTo>
                  <a:pt x="2085975" y="1609725"/>
                </a:lnTo>
                <a:lnTo>
                  <a:pt x="2085975" y="1601788"/>
                </a:lnTo>
                <a:lnTo>
                  <a:pt x="2080284" y="1601788"/>
                </a:lnTo>
                <a:close/>
                <a:moveTo>
                  <a:pt x="2068513" y="1601788"/>
                </a:moveTo>
                <a:lnTo>
                  <a:pt x="2068513" y="1609725"/>
                </a:lnTo>
                <a:lnTo>
                  <a:pt x="2071553" y="1609725"/>
                </a:lnTo>
                <a:lnTo>
                  <a:pt x="2074321" y="1607176"/>
                </a:lnTo>
                <a:lnTo>
                  <a:pt x="2074321" y="1601788"/>
                </a:lnTo>
                <a:lnTo>
                  <a:pt x="2068513" y="1601788"/>
                </a:lnTo>
                <a:close/>
                <a:moveTo>
                  <a:pt x="2057400" y="1601788"/>
                </a:moveTo>
                <a:lnTo>
                  <a:pt x="2057400" y="1609725"/>
                </a:lnTo>
                <a:lnTo>
                  <a:pt x="2065338" y="1609725"/>
                </a:lnTo>
                <a:lnTo>
                  <a:pt x="2065338" y="1601788"/>
                </a:lnTo>
                <a:lnTo>
                  <a:pt x="2057400" y="1601788"/>
                </a:lnTo>
                <a:close/>
                <a:moveTo>
                  <a:pt x="2046288" y="1601788"/>
                </a:moveTo>
                <a:lnTo>
                  <a:pt x="2046288" y="1609725"/>
                </a:lnTo>
                <a:lnTo>
                  <a:pt x="2054225" y="1609725"/>
                </a:lnTo>
                <a:lnTo>
                  <a:pt x="2054225" y="1601788"/>
                </a:lnTo>
                <a:lnTo>
                  <a:pt x="2046288" y="1601788"/>
                </a:lnTo>
                <a:close/>
                <a:moveTo>
                  <a:pt x="2035175" y="1601788"/>
                </a:moveTo>
                <a:lnTo>
                  <a:pt x="2035175" y="1609725"/>
                </a:lnTo>
                <a:lnTo>
                  <a:pt x="2043113" y="1609725"/>
                </a:lnTo>
                <a:lnTo>
                  <a:pt x="2043113" y="1601788"/>
                </a:lnTo>
                <a:lnTo>
                  <a:pt x="2035175" y="1601788"/>
                </a:lnTo>
                <a:close/>
                <a:moveTo>
                  <a:pt x="2025651" y="1601788"/>
                </a:moveTo>
                <a:lnTo>
                  <a:pt x="2025651" y="1609725"/>
                </a:lnTo>
                <a:lnTo>
                  <a:pt x="2032000" y="1609725"/>
                </a:lnTo>
                <a:lnTo>
                  <a:pt x="2032000" y="1601788"/>
                </a:lnTo>
                <a:lnTo>
                  <a:pt x="2025651" y="1601788"/>
                </a:lnTo>
                <a:close/>
                <a:moveTo>
                  <a:pt x="2014538" y="1601788"/>
                </a:moveTo>
                <a:lnTo>
                  <a:pt x="2014538" y="1609725"/>
                </a:lnTo>
                <a:lnTo>
                  <a:pt x="2020888" y="1609725"/>
                </a:lnTo>
                <a:lnTo>
                  <a:pt x="2020888" y="1601788"/>
                </a:lnTo>
                <a:lnTo>
                  <a:pt x="2014538" y="1601788"/>
                </a:lnTo>
                <a:close/>
                <a:moveTo>
                  <a:pt x="2004755" y="1601788"/>
                </a:moveTo>
                <a:lnTo>
                  <a:pt x="2004755" y="1607176"/>
                </a:lnTo>
                <a:lnTo>
                  <a:pt x="2007447" y="1609725"/>
                </a:lnTo>
                <a:lnTo>
                  <a:pt x="2009775" y="1609725"/>
                </a:lnTo>
                <a:lnTo>
                  <a:pt x="2009775" y="1601788"/>
                </a:lnTo>
                <a:lnTo>
                  <a:pt x="2004755" y="1601788"/>
                </a:lnTo>
                <a:close/>
                <a:moveTo>
                  <a:pt x="1171575" y="1601788"/>
                </a:moveTo>
                <a:lnTo>
                  <a:pt x="1171575" y="1609725"/>
                </a:lnTo>
                <a:lnTo>
                  <a:pt x="1173905" y="1609725"/>
                </a:lnTo>
                <a:lnTo>
                  <a:pt x="1176596" y="1607176"/>
                </a:lnTo>
                <a:lnTo>
                  <a:pt x="1176596" y="1601788"/>
                </a:lnTo>
                <a:lnTo>
                  <a:pt x="1171575" y="1601788"/>
                </a:lnTo>
                <a:close/>
                <a:moveTo>
                  <a:pt x="1160463" y="1601788"/>
                </a:moveTo>
                <a:lnTo>
                  <a:pt x="1160463" y="1609725"/>
                </a:lnTo>
                <a:lnTo>
                  <a:pt x="1168400" y="1609725"/>
                </a:lnTo>
                <a:lnTo>
                  <a:pt x="1168400" y="1601788"/>
                </a:lnTo>
                <a:lnTo>
                  <a:pt x="1160463" y="1601788"/>
                </a:lnTo>
                <a:close/>
                <a:moveTo>
                  <a:pt x="1149350" y="1601788"/>
                </a:moveTo>
                <a:lnTo>
                  <a:pt x="1149350" y="1609725"/>
                </a:lnTo>
                <a:lnTo>
                  <a:pt x="1157288" y="1609725"/>
                </a:lnTo>
                <a:lnTo>
                  <a:pt x="1157288" y="1601788"/>
                </a:lnTo>
                <a:lnTo>
                  <a:pt x="1149350" y="1601788"/>
                </a:lnTo>
                <a:close/>
                <a:moveTo>
                  <a:pt x="1139826" y="1601788"/>
                </a:moveTo>
                <a:lnTo>
                  <a:pt x="1139826" y="1609725"/>
                </a:lnTo>
                <a:lnTo>
                  <a:pt x="1146175" y="1609725"/>
                </a:lnTo>
                <a:lnTo>
                  <a:pt x="1146175" y="1601788"/>
                </a:lnTo>
                <a:lnTo>
                  <a:pt x="1139826" y="1601788"/>
                </a:lnTo>
                <a:close/>
                <a:moveTo>
                  <a:pt x="1128713" y="1601788"/>
                </a:moveTo>
                <a:lnTo>
                  <a:pt x="1128713" y="1609725"/>
                </a:lnTo>
                <a:lnTo>
                  <a:pt x="1135063" y="1609725"/>
                </a:lnTo>
                <a:lnTo>
                  <a:pt x="1135063" y="1601788"/>
                </a:lnTo>
                <a:lnTo>
                  <a:pt x="1128713" y="1601788"/>
                </a:lnTo>
                <a:close/>
                <a:moveTo>
                  <a:pt x="1117600" y="1601788"/>
                </a:moveTo>
                <a:lnTo>
                  <a:pt x="1117600" y="1609725"/>
                </a:lnTo>
                <a:lnTo>
                  <a:pt x="1123950" y="1609725"/>
                </a:lnTo>
                <a:lnTo>
                  <a:pt x="1123950" y="1601788"/>
                </a:lnTo>
                <a:lnTo>
                  <a:pt x="1117600" y="1601788"/>
                </a:lnTo>
                <a:close/>
                <a:moveTo>
                  <a:pt x="1107030" y="1601788"/>
                </a:moveTo>
                <a:lnTo>
                  <a:pt x="1107030" y="1607176"/>
                </a:lnTo>
                <a:lnTo>
                  <a:pt x="1109722" y="1609725"/>
                </a:lnTo>
                <a:lnTo>
                  <a:pt x="1114425" y="1609725"/>
                </a:lnTo>
                <a:lnTo>
                  <a:pt x="1114425" y="1601788"/>
                </a:lnTo>
                <a:lnTo>
                  <a:pt x="1107030" y="1601788"/>
                </a:lnTo>
                <a:close/>
                <a:moveTo>
                  <a:pt x="1095375" y="1601788"/>
                </a:moveTo>
                <a:lnTo>
                  <a:pt x="1095375" y="1609725"/>
                </a:lnTo>
                <a:lnTo>
                  <a:pt x="1098299" y="1609725"/>
                </a:lnTo>
                <a:lnTo>
                  <a:pt x="1101068" y="1607176"/>
                </a:lnTo>
                <a:lnTo>
                  <a:pt x="1101068" y="1601788"/>
                </a:lnTo>
                <a:lnTo>
                  <a:pt x="1095375" y="1601788"/>
                </a:lnTo>
                <a:close/>
                <a:moveTo>
                  <a:pt x="1084263" y="1601788"/>
                </a:moveTo>
                <a:lnTo>
                  <a:pt x="1084263" y="1609725"/>
                </a:lnTo>
                <a:lnTo>
                  <a:pt x="1092200" y="1609725"/>
                </a:lnTo>
                <a:lnTo>
                  <a:pt x="1092200" y="1601788"/>
                </a:lnTo>
                <a:lnTo>
                  <a:pt x="1084263" y="1601788"/>
                </a:lnTo>
                <a:close/>
                <a:moveTo>
                  <a:pt x="1074738" y="1601788"/>
                </a:moveTo>
                <a:lnTo>
                  <a:pt x="1074738" y="1609725"/>
                </a:lnTo>
                <a:lnTo>
                  <a:pt x="1081088" y="1609725"/>
                </a:lnTo>
                <a:lnTo>
                  <a:pt x="1081088" y="1601788"/>
                </a:lnTo>
                <a:lnTo>
                  <a:pt x="1074738" y="1601788"/>
                </a:lnTo>
                <a:close/>
                <a:moveTo>
                  <a:pt x="1063626" y="1601788"/>
                </a:moveTo>
                <a:lnTo>
                  <a:pt x="1063626" y="1609725"/>
                </a:lnTo>
                <a:lnTo>
                  <a:pt x="1069975" y="1609725"/>
                </a:lnTo>
                <a:lnTo>
                  <a:pt x="1069975" y="1601788"/>
                </a:lnTo>
                <a:lnTo>
                  <a:pt x="1063626" y="1601788"/>
                </a:lnTo>
                <a:close/>
                <a:moveTo>
                  <a:pt x="1052513" y="1601788"/>
                </a:moveTo>
                <a:lnTo>
                  <a:pt x="1052513" y="1609725"/>
                </a:lnTo>
                <a:lnTo>
                  <a:pt x="1058863" y="1609725"/>
                </a:lnTo>
                <a:lnTo>
                  <a:pt x="1058863" y="1601788"/>
                </a:lnTo>
                <a:lnTo>
                  <a:pt x="1052513" y="1601788"/>
                </a:lnTo>
                <a:close/>
                <a:moveTo>
                  <a:pt x="1041400" y="1601788"/>
                </a:moveTo>
                <a:lnTo>
                  <a:pt x="1041400" y="1609725"/>
                </a:lnTo>
                <a:lnTo>
                  <a:pt x="1049338" y="1609725"/>
                </a:lnTo>
                <a:lnTo>
                  <a:pt x="1049338" y="1601788"/>
                </a:lnTo>
                <a:lnTo>
                  <a:pt x="1041400" y="1601788"/>
                </a:lnTo>
                <a:close/>
                <a:moveTo>
                  <a:pt x="1031501" y="1601788"/>
                </a:moveTo>
                <a:lnTo>
                  <a:pt x="1031501" y="1607176"/>
                </a:lnTo>
                <a:lnTo>
                  <a:pt x="1034193" y="1609725"/>
                </a:lnTo>
                <a:lnTo>
                  <a:pt x="1038225" y="1609725"/>
                </a:lnTo>
                <a:lnTo>
                  <a:pt x="1038225" y="1601788"/>
                </a:lnTo>
                <a:lnTo>
                  <a:pt x="1031501" y="1601788"/>
                </a:lnTo>
                <a:close/>
                <a:moveTo>
                  <a:pt x="1423988" y="1595437"/>
                </a:moveTo>
                <a:lnTo>
                  <a:pt x="1758951" y="1595437"/>
                </a:lnTo>
                <a:lnTo>
                  <a:pt x="1758951" y="1603375"/>
                </a:lnTo>
                <a:lnTo>
                  <a:pt x="1755776" y="1603375"/>
                </a:lnTo>
                <a:lnTo>
                  <a:pt x="1755776" y="1674812"/>
                </a:lnTo>
                <a:lnTo>
                  <a:pt x="1758951" y="1674812"/>
                </a:lnTo>
                <a:lnTo>
                  <a:pt x="1758951" y="1682750"/>
                </a:lnTo>
                <a:lnTo>
                  <a:pt x="1423988" y="1682750"/>
                </a:lnTo>
                <a:lnTo>
                  <a:pt x="1423988" y="1674812"/>
                </a:lnTo>
                <a:lnTo>
                  <a:pt x="1427163" y="1674812"/>
                </a:lnTo>
                <a:lnTo>
                  <a:pt x="1427163" y="1603375"/>
                </a:lnTo>
                <a:lnTo>
                  <a:pt x="1423988" y="1603375"/>
                </a:lnTo>
                <a:lnTo>
                  <a:pt x="1423988" y="1595437"/>
                </a:lnTo>
                <a:close/>
                <a:moveTo>
                  <a:pt x="2443163" y="1592262"/>
                </a:moveTo>
                <a:lnTo>
                  <a:pt x="2443163" y="1600200"/>
                </a:lnTo>
                <a:lnTo>
                  <a:pt x="2449557" y="1600200"/>
                </a:lnTo>
                <a:lnTo>
                  <a:pt x="2449557" y="1592262"/>
                </a:lnTo>
                <a:lnTo>
                  <a:pt x="2443163" y="1592262"/>
                </a:lnTo>
                <a:close/>
                <a:moveTo>
                  <a:pt x="2432051" y="1592262"/>
                </a:moveTo>
                <a:lnTo>
                  <a:pt x="2432051" y="1600200"/>
                </a:lnTo>
                <a:lnTo>
                  <a:pt x="2439988" y="1600200"/>
                </a:lnTo>
                <a:lnTo>
                  <a:pt x="2439988" y="1592262"/>
                </a:lnTo>
                <a:lnTo>
                  <a:pt x="2432051" y="1592262"/>
                </a:lnTo>
                <a:close/>
                <a:moveTo>
                  <a:pt x="2420938" y="1592262"/>
                </a:moveTo>
                <a:lnTo>
                  <a:pt x="2420938" y="1600200"/>
                </a:lnTo>
                <a:lnTo>
                  <a:pt x="2427288" y="1600200"/>
                </a:lnTo>
                <a:lnTo>
                  <a:pt x="2427288" y="1592262"/>
                </a:lnTo>
                <a:lnTo>
                  <a:pt x="2420938" y="1592262"/>
                </a:lnTo>
                <a:close/>
                <a:moveTo>
                  <a:pt x="2409826" y="1592262"/>
                </a:moveTo>
                <a:lnTo>
                  <a:pt x="2409826" y="1600200"/>
                </a:lnTo>
                <a:lnTo>
                  <a:pt x="2416175" y="1600200"/>
                </a:lnTo>
                <a:lnTo>
                  <a:pt x="2416175" y="1592262"/>
                </a:lnTo>
                <a:lnTo>
                  <a:pt x="2409826" y="1592262"/>
                </a:lnTo>
                <a:close/>
                <a:moveTo>
                  <a:pt x="2398713" y="1592262"/>
                </a:moveTo>
                <a:lnTo>
                  <a:pt x="2398713" y="1600200"/>
                </a:lnTo>
                <a:lnTo>
                  <a:pt x="2405063" y="1600200"/>
                </a:lnTo>
                <a:lnTo>
                  <a:pt x="2405063" y="1592262"/>
                </a:lnTo>
                <a:lnTo>
                  <a:pt x="2398713" y="1592262"/>
                </a:lnTo>
                <a:close/>
                <a:moveTo>
                  <a:pt x="2387601" y="1592262"/>
                </a:moveTo>
                <a:lnTo>
                  <a:pt x="2387601" y="1600200"/>
                </a:lnTo>
                <a:lnTo>
                  <a:pt x="2393950" y="1600200"/>
                </a:lnTo>
                <a:lnTo>
                  <a:pt x="2393950" y="1592262"/>
                </a:lnTo>
                <a:lnTo>
                  <a:pt x="2387601" y="1592262"/>
                </a:lnTo>
                <a:close/>
                <a:moveTo>
                  <a:pt x="2377155" y="1592262"/>
                </a:moveTo>
                <a:lnTo>
                  <a:pt x="2377155" y="1600200"/>
                </a:lnTo>
                <a:lnTo>
                  <a:pt x="2382838" y="1600200"/>
                </a:lnTo>
                <a:lnTo>
                  <a:pt x="2382838" y="1592262"/>
                </a:lnTo>
                <a:lnTo>
                  <a:pt x="2377155" y="1592262"/>
                </a:lnTo>
                <a:close/>
                <a:moveTo>
                  <a:pt x="2363788" y="1592262"/>
                </a:moveTo>
                <a:lnTo>
                  <a:pt x="2363788" y="1600200"/>
                </a:lnTo>
                <a:lnTo>
                  <a:pt x="2370430" y="1600200"/>
                </a:lnTo>
                <a:lnTo>
                  <a:pt x="2370430" y="1592262"/>
                </a:lnTo>
                <a:lnTo>
                  <a:pt x="2363788" y="1592262"/>
                </a:lnTo>
                <a:close/>
                <a:moveTo>
                  <a:pt x="2352675" y="1592262"/>
                </a:moveTo>
                <a:lnTo>
                  <a:pt x="2352675" y="1600200"/>
                </a:lnTo>
                <a:lnTo>
                  <a:pt x="2360613" y="1600200"/>
                </a:lnTo>
                <a:lnTo>
                  <a:pt x="2360613" y="1592262"/>
                </a:lnTo>
                <a:lnTo>
                  <a:pt x="2352675" y="1592262"/>
                </a:lnTo>
                <a:close/>
                <a:moveTo>
                  <a:pt x="2341563" y="1592262"/>
                </a:moveTo>
                <a:lnTo>
                  <a:pt x="2341563" y="1600200"/>
                </a:lnTo>
                <a:lnTo>
                  <a:pt x="2349500" y="1600200"/>
                </a:lnTo>
                <a:lnTo>
                  <a:pt x="2349500" y="1592262"/>
                </a:lnTo>
                <a:lnTo>
                  <a:pt x="2341563" y="1592262"/>
                </a:lnTo>
                <a:close/>
                <a:moveTo>
                  <a:pt x="2330451" y="1592262"/>
                </a:moveTo>
                <a:lnTo>
                  <a:pt x="2330451" y="1600200"/>
                </a:lnTo>
                <a:lnTo>
                  <a:pt x="2338388" y="1600200"/>
                </a:lnTo>
                <a:lnTo>
                  <a:pt x="2338388" y="1592262"/>
                </a:lnTo>
                <a:lnTo>
                  <a:pt x="2330451" y="1592262"/>
                </a:lnTo>
                <a:close/>
                <a:moveTo>
                  <a:pt x="2319338" y="1592262"/>
                </a:moveTo>
                <a:lnTo>
                  <a:pt x="2319338" y="1600200"/>
                </a:lnTo>
                <a:lnTo>
                  <a:pt x="2325688" y="1600200"/>
                </a:lnTo>
                <a:lnTo>
                  <a:pt x="2325688" y="1592262"/>
                </a:lnTo>
                <a:lnTo>
                  <a:pt x="2319338" y="1592262"/>
                </a:lnTo>
                <a:close/>
                <a:moveTo>
                  <a:pt x="2308226" y="1592262"/>
                </a:moveTo>
                <a:lnTo>
                  <a:pt x="2308226" y="1600200"/>
                </a:lnTo>
                <a:lnTo>
                  <a:pt x="2314575" y="1600200"/>
                </a:lnTo>
                <a:lnTo>
                  <a:pt x="2314575" y="1592262"/>
                </a:lnTo>
                <a:lnTo>
                  <a:pt x="2308226" y="1592262"/>
                </a:lnTo>
                <a:close/>
                <a:moveTo>
                  <a:pt x="2298423" y="1592262"/>
                </a:moveTo>
                <a:lnTo>
                  <a:pt x="2298423" y="1600200"/>
                </a:lnTo>
                <a:lnTo>
                  <a:pt x="2303463" y="1600200"/>
                </a:lnTo>
                <a:lnTo>
                  <a:pt x="2303463" y="1592262"/>
                </a:lnTo>
                <a:lnTo>
                  <a:pt x="2298423" y="1592262"/>
                </a:lnTo>
                <a:close/>
                <a:moveTo>
                  <a:pt x="2286001" y="1592262"/>
                </a:moveTo>
                <a:lnTo>
                  <a:pt x="2286001" y="1600200"/>
                </a:lnTo>
                <a:lnTo>
                  <a:pt x="2292093" y="1600200"/>
                </a:lnTo>
                <a:lnTo>
                  <a:pt x="2292093" y="1592262"/>
                </a:lnTo>
                <a:lnTo>
                  <a:pt x="2286001" y="1592262"/>
                </a:lnTo>
                <a:close/>
                <a:moveTo>
                  <a:pt x="2274888" y="1592262"/>
                </a:moveTo>
                <a:lnTo>
                  <a:pt x="2274888" y="1600200"/>
                </a:lnTo>
                <a:lnTo>
                  <a:pt x="2281238" y="1600200"/>
                </a:lnTo>
                <a:lnTo>
                  <a:pt x="2281238" y="1592262"/>
                </a:lnTo>
                <a:lnTo>
                  <a:pt x="2274888" y="1592262"/>
                </a:lnTo>
                <a:close/>
                <a:moveTo>
                  <a:pt x="2262188" y="1592262"/>
                </a:moveTo>
                <a:lnTo>
                  <a:pt x="2262188" y="1600200"/>
                </a:lnTo>
                <a:lnTo>
                  <a:pt x="2270125" y="1600200"/>
                </a:lnTo>
                <a:lnTo>
                  <a:pt x="2270125" y="1592262"/>
                </a:lnTo>
                <a:lnTo>
                  <a:pt x="2262188" y="1592262"/>
                </a:lnTo>
                <a:close/>
                <a:moveTo>
                  <a:pt x="2251075" y="1592262"/>
                </a:moveTo>
                <a:lnTo>
                  <a:pt x="2251075" y="1600200"/>
                </a:lnTo>
                <a:lnTo>
                  <a:pt x="2259013" y="1600200"/>
                </a:lnTo>
                <a:lnTo>
                  <a:pt x="2259013" y="1592262"/>
                </a:lnTo>
                <a:lnTo>
                  <a:pt x="2251075" y="1592262"/>
                </a:lnTo>
                <a:close/>
                <a:moveTo>
                  <a:pt x="2239963" y="1592262"/>
                </a:moveTo>
                <a:lnTo>
                  <a:pt x="2239963" y="1600200"/>
                </a:lnTo>
                <a:lnTo>
                  <a:pt x="2247900" y="1600200"/>
                </a:lnTo>
                <a:lnTo>
                  <a:pt x="2247900" y="1592262"/>
                </a:lnTo>
                <a:lnTo>
                  <a:pt x="2239963" y="1592262"/>
                </a:lnTo>
                <a:close/>
                <a:moveTo>
                  <a:pt x="2228851" y="1592262"/>
                </a:moveTo>
                <a:lnTo>
                  <a:pt x="2228851" y="1600200"/>
                </a:lnTo>
                <a:lnTo>
                  <a:pt x="2236788" y="1600200"/>
                </a:lnTo>
                <a:lnTo>
                  <a:pt x="2236788" y="1592262"/>
                </a:lnTo>
                <a:lnTo>
                  <a:pt x="2228851" y="1592262"/>
                </a:lnTo>
                <a:close/>
                <a:moveTo>
                  <a:pt x="2220087" y="1592262"/>
                </a:moveTo>
                <a:lnTo>
                  <a:pt x="2220087" y="1600200"/>
                </a:lnTo>
                <a:lnTo>
                  <a:pt x="2224088" y="1600200"/>
                </a:lnTo>
                <a:lnTo>
                  <a:pt x="2224088" y="1592262"/>
                </a:lnTo>
                <a:lnTo>
                  <a:pt x="2220087" y="1592262"/>
                </a:lnTo>
                <a:close/>
                <a:moveTo>
                  <a:pt x="957263" y="1592262"/>
                </a:moveTo>
                <a:lnTo>
                  <a:pt x="957263" y="1600200"/>
                </a:lnTo>
                <a:lnTo>
                  <a:pt x="962787" y="1600200"/>
                </a:lnTo>
                <a:lnTo>
                  <a:pt x="962787" y="1592262"/>
                </a:lnTo>
                <a:lnTo>
                  <a:pt x="957263" y="1592262"/>
                </a:lnTo>
                <a:close/>
                <a:moveTo>
                  <a:pt x="946151" y="1592262"/>
                </a:moveTo>
                <a:lnTo>
                  <a:pt x="946151" y="1600200"/>
                </a:lnTo>
                <a:lnTo>
                  <a:pt x="952500" y="1600200"/>
                </a:lnTo>
                <a:lnTo>
                  <a:pt x="952500" y="1592262"/>
                </a:lnTo>
                <a:lnTo>
                  <a:pt x="946151" y="1592262"/>
                </a:lnTo>
                <a:close/>
                <a:moveTo>
                  <a:pt x="935038" y="1592262"/>
                </a:moveTo>
                <a:lnTo>
                  <a:pt x="935038" y="1600200"/>
                </a:lnTo>
                <a:lnTo>
                  <a:pt x="941388" y="1600200"/>
                </a:lnTo>
                <a:lnTo>
                  <a:pt x="941388" y="1592262"/>
                </a:lnTo>
                <a:lnTo>
                  <a:pt x="935038" y="1592262"/>
                </a:lnTo>
                <a:close/>
                <a:moveTo>
                  <a:pt x="922338" y="1592262"/>
                </a:moveTo>
                <a:lnTo>
                  <a:pt x="922338" y="1600200"/>
                </a:lnTo>
                <a:lnTo>
                  <a:pt x="930275" y="1600200"/>
                </a:lnTo>
                <a:lnTo>
                  <a:pt x="930275" y="1592262"/>
                </a:lnTo>
                <a:lnTo>
                  <a:pt x="922338" y="1592262"/>
                </a:lnTo>
                <a:close/>
                <a:moveTo>
                  <a:pt x="911225" y="1592262"/>
                </a:moveTo>
                <a:lnTo>
                  <a:pt x="911225" y="1600200"/>
                </a:lnTo>
                <a:lnTo>
                  <a:pt x="919163" y="1600200"/>
                </a:lnTo>
                <a:lnTo>
                  <a:pt x="919163" y="1592262"/>
                </a:lnTo>
                <a:lnTo>
                  <a:pt x="911225" y="1592262"/>
                </a:lnTo>
                <a:close/>
                <a:moveTo>
                  <a:pt x="900113" y="1592262"/>
                </a:moveTo>
                <a:lnTo>
                  <a:pt x="900113" y="1600200"/>
                </a:lnTo>
                <a:lnTo>
                  <a:pt x="908050" y="1600200"/>
                </a:lnTo>
                <a:lnTo>
                  <a:pt x="908050" y="1592262"/>
                </a:lnTo>
                <a:lnTo>
                  <a:pt x="900113" y="1592262"/>
                </a:lnTo>
                <a:close/>
                <a:moveTo>
                  <a:pt x="889933" y="1592262"/>
                </a:moveTo>
                <a:lnTo>
                  <a:pt x="889933" y="1600200"/>
                </a:lnTo>
                <a:lnTo>
                  <a:pt x="896938" y="1600200"/>
                </a:lnTo>
                <a:lnTo>
                  <a:pt x="896938" y="1592262"/>
                </a:lnTo>
                <a:lnTo>
                  <a:pt x="889933" y="1592262"/>
                </a:lnTo>
                <a:close/>
                <a:moveTo>
                  <a:pt x="877888" y="1592262"/>
                </a:moveTo>
                <a:lnTo>
                  <a:pt x="877888" y="1600200"/>
                </a:lnTo>
                <a:lnTo>
                  <a:pt x="883961" y="1600200"/>
                </a:lnTo>
                <a:lnTo>
                  <a:pt x="883961" y="1592262"/>
                </a:lnTo>
                <a:lnTo>
                  <a:pt x="877888" y="1592262"/>
                </a:lnTo>
                <a:close/>
                <a:moveTo>
                  <a:pt x="866776" y="1592262"/>
                </a:moveTo>
                <a:lnTo>
                  <a:pt x="866776" y="1600200"/>
                </a:lnTo>
                <a:lnTo>
                  <a:pt x="873125" y="1600200"/>
                </a:lnTo>
                <a:lnTo>
                  <a:pt x="873125" y="1592262"/>
                </a:lnTo>
                <a:lnTo>
                  <a:pt x="866776" y="1592262"/>
                </a:lnTo>
                <a:close/>
                <a:moveTo>
                  <a:pt x="855663" y="1592262"/>
                </a:moveTo>
                <a:lnTo>
                  <a:pt x="855663" y="1600200"/>
                </a:lnTo>
                <a:lnTo>
                  <a:pt x="862013" y="1600200"/>
                </a:lnTo>
                <a:lnTo>
                  <a:pt x="862013" y="1592262"/>
                </a:lnTo>
                <a:lnTo>
                  <a:pt x="855663" y="1592262"/>
                </a:lnTo>
                <a:close/>
                <a:moveTo>
                  <a:pt x="844551" y="1592262"/>
                </a:moveTo>
                <a:lnTo>
                  <a:pt x="844551" y="1600200"/>
                </a:lnTo>
                <a:lnTo>
                  <a:pt x="850900" y="1600200"/>
                </a:lnTo>
                <a:lnTo>
                  <a:pt x="850900" y="1592262"/>
                </a:lnTo>
                <a:lnTo>
                  <a:pt x="844551" y="1592262"/>
                </a:lnTo>
                <a:close/>
                <a:moveTo>
                  <a:pt x="833438" y="1592262"/>
                </a:moveTo>
                <a:lnTo>
                  <a:pt x="833438" y="1600200"/>
                </a:lnTo>
                <a:lnTo>
                  <a:pt x="839788" y="1600200"/>
                </a:lnTo>
                <a:lnTo>
                  <a:pt x="839788" y="1592262"/>
                </a:lnTo>
                <a:lnTo>
                  <a:pt x="833438" y="1592262"/>
                </a:lnTo>
                <a:close/>
                <a:moveTo>
                  <a:pt x="822326" y="1592262"/>
                </a:moveTo>
                <a:lnTo>
                  <a:pt x="822326" y="1600200"/>
                </a:lnTo>
                <a:lnTo>
                  <a:pt x="828675" y="1600200"/>
                </a:lnTo>
                <a:lnTo>
                  <a:pt x="828675" y="1592262"/>
                </a:lnTo>
                <a:lnTo>
                  <a:pt x="822326" y="1592262"/>
                </a:lnTo>
                <a:close/>
                <a:moveTo>
                  <a:pt x="810708" y="1592262"/>
                </a:moveTo>
                <a:lnTo>
                  <a:pt x="810708" y="1600200"/>
                </a:lnTo>
                <a:lnTo>
                  <a:pt x="817563" y="1600200"/>
                </a:lnTo>
                <a:lnTo>
                  <a:pt x="817563" y="1592262"/>
                </a:lnTo>
                <a:lnTo>
                  <a:pt x="810708" y="1592262"/>
                </a:lnTo>
                <a:close/>
                <a:moveTo>
                  <a:pt x="798513" y="1592262"/>
                </a:moveTo>
                <a:lnTo>
                  <a:pt x="798513" y="1600200"/>
                </a:lnTo>
                <a:lnTo>
                  <a:pt x="804737" y="1600200"/>
                </a:lnTo>
                <a:lnTo>
                  <a:pt x="804737" y="1592262"/>
                </a:lnTo>
                <a:lnTo>
                  <a:pt x="798513" y="1592262"/>
                </a:lnTo>
                <a:close/>
                <a:moveTo>
                  <a:pt x="787400" y="1592262"/>
                </a:moveTo>
                <a:lnTo>
                  <a:pt x="787400" y="1600200"/>
                </a:lnTo>
                <a:lnTo>
                  <a:pt x="795338" y="1600200"/>
                </a:lnTo>
                <a:lnTo>
                  <a:pt x="795338" y="1592262"/>
                </a:lnTo>
                <a:lnTo>
                  <a:pt x="787400" y="1592262"/>
                </a:lnTo>
                <a:close/>
                <a:moveTo>
                  <a:pt x="776288" y="1592262"/>
                </a:moveTo>
                <a:lnTo>
                  <a:pt x="776288" y="1600200"/>
                </a:lnTo>
                <a:lnTo>
                  <a:pt x="784225" y="1600200"/>
                </a:lnTo>
                <a:lnTo>
                  <a:pt x="784225" y="1592262"/>
                </a:lnTo>
                <a:lnTo>
                  <a:pt x="776288" y="1592262"/>
                </a:lnTo>
                <a:close/>
                <a:moveTo>
                  <a:pt x="765175" y="1592262"/>
                </a:moveTo>
                <a:lnTo>
                  <a:pt x="765175" y="1600200"/>
                </a:lnTo>
                <a:lnTo>
                  <a:pt x="773113" y="1600200"/>
                </a:lnTo>
                <a:lnTo>
                  <a:pt x="773113" y="1592262"/>
                </a:lnTo>
                <a:lnTo>
                  <a:pt x="765175" y="1592262"/>
                </a:lnTo>
                <a:close/>
                <a:moveTo>
                  <a:pt x="754063" y="1592262"/>
                </a:moveTo>
                <a:lnTo>
                  <a:pt x="754063" y="1600200"/>
                </a:lnTo>
                <a:lnTo>
                  <a:pt x="762000" y="1600200"/>
                </a:lnTo>
                <a:lnTo>
                  <a:pt x="762000" y="1592262"/>
                </a:lnTo>
                <a:lnTo>
                  <a:pt x="754063" y="1592262"/>
                </a:lnTo>
                <a:close/>
                <a:moveTo>
                  <a:pt x="742951" y="1592262"/>
                </a:moveTo>
                <a:lnTo>
                  <a:pt x="742951" y="1600200"/>
                </a:lnTo>
                <a:lnTo>
                  <a:pt x="750888" y="1600200"/>
                </a:lnTo>
                <a:lnTo>
                  <a:pt x="750888" y="1592262"/>
                </a:lnTo>
                <a:lnTo>
                  <a:pt x="742951" y="1592262"/>
                </a:lnTo>
                <a:close/>
                <a:moveTo>
                  <a:pt x="731882" y="1592262"/>
                </a:moveTo>
                <a:lnTo>
                  <a:pt x="731882" y="1600200"/>
                </a:lnTo>
                <a:lnTo>
                  <a:pt x="738188" y="1600200"/>
                </a:lnTo>
                <a:lnTo>
                  <a:pt x="738188" y="1592262"/>
                </a:lnTo>
                <a:lnTo>
                  <a:pt x="731882" y="1592262"/>
                </a:lnTo>
                <a:close/>
                <a:moveTo>
                  <a:pt x="2143125" y="1590675"/>
                </a:moveTo>
                <a:lnTo>
                  <a:pt x="2143125" y="1597025"/>
                </a:lnTo>
                <a:lnTo>
                  <a:pt x="2149850" y="1597025"/>
                </a:lnTo>
                <a:lnTo>
                  <a:pt x="2149850" y="1590675"/>
                </a:lnTo>
                <a:lnTo>
                  <a:pt x="2143125" y="1590675"/>
                </a:lnTo>
                <a:close/>
                <a:moveTo>
                  <a:pt x="2133601" y="1590675"/>
                </a:moveTo>
                <a:lnTo>
                  <a:pt x="2133601" y="1597025"/>
                </a:lnTo>
                <a:lnTo>
                  <a:pt x="2139950" y="1597025"/>
                </a:lnTo>
                <a:lnTo>
                  <a:pt x="2139950" y="1590675"/>
                </a:lnTo>
                <a:lnTo>
                  <a:pt x="2133601" y="1590675"/>
                </a:lnTo>
                <a:close/>
                <a:moveTo>
                  <a:pt x="2122488" y="1590675"/>
                </a:moveTo>
                <a:lnTo>
                  <a:pt x="2122488" y="1597025"/>
                </a:lnTo>
                <a:lnTo>
                  <a:pt x="2128838" y="1597025"/>
                </a:lnTo>
                <a:lnTo>
                  <a:pt x="2128838" y="1590675"/>
                </a:lnTo>
                <a:lnTo>
                  <a:pt x="2122488" y="1590675"/>
                </a:lnTo>
                <a:close/>
                <a:moveTo>
                  <a:pt x="2111375" y="1590675"/>
                </a:moveTo>
                <a:lnTo>
                  <a:pt x="2111375" y="1597025"/>
                </a:lnTo>
                <a:lnTo>
                  <a:pt x="2117725" y="1597025"/>
                </a:lnTo>
                <a:lnTo>
                  <a:pt x="2117725" y="1590675"/>
                </a:lnTo>
                <a:lnTo>
                  <a:pt x="2111375" y="1590675"/>
                </a:lnTo>
                <a:close/>
                <a:moveTo>
                  <a:pt x="2100263" y="1590675"/>
                </a:moveTo>
                <a:lnTo>
                  <a:pt x="2100263" y="1597025"/>
                </a:lnTo>
                <a:lnTo>
                  <a:pt x="2108200" y="1597025"/>
                </a:lnTo>
                <a:lnTo>
                  <a:pt x="2108200" y="1590675"/>
                </a:lnTo>
                <a:lnTo>
                  <a:pt x="2100263" y="1590675"/>
                </a:lnTo>
                <a:close/>
                <a:moveTo>
                  <a:pt x="2090738" y="1590675"/>
                </a:moveTo>
                <a:lnTo>
                  <a:pt x="2090738" y="1597025"/>
                </a:lnTo>
                <a:lnTo>
                  <a:pt x="2097088" y="1597025"/>
                </a:lnTo>
                <a:lnTo>
                  <a:pt x="2097088" y="1590675"/>
                </a:lnTo>
                <a:lnTo>
                  <a:pt x="2090738" y="1590675"/>
                </a:lnTo>
                <a:close/>
                <a:moveTo>
                  <a:pt x="2080284" y="1590675"/>
                </a:moveTo>
                <a:lnTo>
                  <a:pt x="2080284" y="1597025"/>
                </a:lnTo>
                <a:lnTo>
                  <a:pt x="2085975" y="1597025"/>
                </a:lnTo>
                <a:lnTo>
                  <a:pt x="2085975" y="1590675"/>
                </a:lnTo>
                <a:lnTo>
                  <a:pt x="2080284" y="1590675"/>
                </a:lnTo>
                <a:close/>
                <a:moveTo>
                  <a:pt x="2068513" y="1590675"/>
                </a:moveTo>
                <a:lnTo>
                  <a:pt x="2068513" y="1597025"/>
                </a:lnTo>
                <a:lnTo>
                  <a:pt x="2074321" y="1597025"/>
                </a:lnTo>
                <a:lnTo>
                  <a:pt x="2074321" y="1590675"/>
                </a:lnTo>
                <a:lnTo>
                  <a:pt x="2068513" y="1590675"/>
                </a:lnTo>
                <a:close/>
                <a:moveTo>
                  <a:pt x="2057400" y="1590675"/>
                </a:moveTo>
                <a:lnTo>
                  <a:pt x="2057400" y="1597025"/>
                </a:lnTo>
                <a:lnTo>
                  <a:pt x="2065338" y="1597025"/>
                </a:lnTo>
                <a:lnTo>
                  <a:pt x="2065338" y="1590675"/>
                </a:lnTo>
                <a:lnTo>
                  <a:pt x="2057400" y="1590675"/>
                </a:lnTo>
                <a:close/>
                <a:moveTo>
                  <a:pt x="2046288" y="1590675"/>
                </a:moveTo>
                <a:lnTo>
                  <a:pt x="2046288" y="1597025"/>
                </a:lnTo>
                <a:lnTo>
                  <a:pt x="2054225" y="1597025"/>
                </a:lnTo>
                <a:lnTo>
                  <a:pt x="2054225" y="1590675"/>
                </a:lnTo>
                <a:lnTo>
                  <a:pt x="2046288" y="1590675"/>
                </a:lnTo>
                <a:close/>
                <a:moveTo>
                  <a:pt x="2035175" y="1590675"/>
                </a:moveTo>
                <a:lnTo>
                  <a:pt x="2035175" y="1597025"/>
                </a:lnTo>
                <a:lnTo>
                  <a:pt x="2043113" y="1597025"/>
                </a:lnTo>
                <a:lnTo>
                  <a:pt x="2043113" y="1590675"/>
                </a:lnTo>
                <a:lnTo>
                  <a:pt x="2035175" y="1590675"/>
                </a:lnTo>
                <a:close/>
                <a:moveTo>
                  <a:pt x="2025651" y="1590675"/>
                </a:moveTo>
                <a:lnTo>
                  <a:pt x="2025651" y="1597025"/>
                </a:lnTo>
                <a:lnTo>
                  <a:pt x="2032000" y="1597025"/>
                </a:lnTo>
                <a:lnTo>
                  <a:pt x="2032000" y="1590675"/>
                </a:lnTo>
                <a:lnTo>
                  <a:pt x="2025651" y="1590675"/>
                </a:lnTo>
                <a:close/>
                <a:moveTo>
                  <a:pt x="2014538" y="1590675"/>
                </a:moveTo>
                <a:lnTo>
                  <a:pt x="2014538" y="1597025"/>
                </a:lnTo>
                <a:lnTo>
                  <a:pt x="2020888" y="1597025"/>
                </a:lnTo>
                <a:lnTo>
                  <a:pt x="2020888" y="1590675"/>
                </a:lnTo>
                <a:lnTo>
                  <a:pt x="2014538" y="1590675"/>
                </a:lnTo>
                <a:close/>
                <a:moveTo>
                  <a:pt x="2004755" y="1590675"/>
                </a:moveTo>
                <a:lnTo>
                  <a:pt x="2004755" y="1597025"/>
                </a:lnTo>
                <a:lnTo>
                  <a:pt x="2009775" y="1597025"/>
                </a:lnTo>
                <a:lnTo>
                  <a:pt x="2009775" y="1590675"/>
                </a:lnTo>
                <a:lnTo>
                  <a:pt x="2004755" y="1590675"/>
                </a:lnTo>
                <a:close/>
                <a:moveTo>
                  <a:pt x="1171575" y="1590675"/>
                </a:moveTo>
                <a:lnTo>
                  <a:pt x="1171575" y="1597025"/>
                </a:lnTo>
                <a:lnTo>
                  <a:pt x="1176596" y="1597025"/>
                </a:lnTo>
                <a:lnTo>
                  <a:pt x="1176596" y="1590675"/>
                </a:lnTo>
                <a:lnTo>
                  <a:pt x="1171575" y="1590675"/>
                </a:lnTo>
                <a:close/>
                <a:moveTo>
                  <a:pt x="1160463" y="1590675"/>
                </a:moveTo>
                <a:lnTo>
                  <a:pt x="1160463" y="1597025"/>
                </a:lnTo>
                <a:lnTo>
                  <a:pt x="1168400" y="1597025"/>
                </a:lnTo>
                <a:lnTo>
                  <a:pt x="1168400" y="1590675"/>
                </a:lnTo>
                <a:lnTo>
                  <a:pt x="1160463" y="1590675"/>
                </a:lnTo>
                <a:close/>
                <a:moveTo>
                  <a:pt x="1149350" y="1590675"/>
                </a:moveTo>
                <a:lnTo>
                  <a:pt x="1149350" y="1597025"/>
                </a:lnTo>
                <a:lnTo>
                  <a:pt x="1157288" y="1597025"/>
                </a:lnTo>
                <a:lnTo>
                  <a:pt x="1157288" y="1590675"/>
                </a:lnTo>
                <a:lnTo>
                  <a:pt x="1149350" y="1590675"/>
                </a:lnTo>
                <a:close/>
                <a:moveTo>
                  <a:pt x="1139826" y="1590675"/>
                </a:moveTo>
                <a:lnTo>
                  <a:pt x="1139826" y="1597025"/>
                </a:lnTo>
                <a:lnTo>
                  <a:pt x="1146175" y="1597025"/>
                </a:lnTo>
                <a:lnTo>
                  <a:pt x="1146175" y="1590675"/>
                </a:lnTo>
                <a:lnTo>
                  <a:pt x="1139826" y="1590675"/>
                </a:lnTo>
                <a:close/>
                <a:moveTo>
                  <a:pt x="1128713" y="1590675"/>
                </a:moveTo>
                <a:lnTo>
                  <a:pt x="1128713" y="1597025"/>
                </a:lnTo>
                <a:lnTo>
                  <a:pt x="1135063" y="1597025"/>
                </a:lnTo>
                <a:lnTo>
                  <a:pt x="1135063" y="1590675"/>
                </a:lnTo>
                <a:lnTo>
                  <a:pt x="1128713" y="1590675"/>
                </a:lnTo>
                <a:close/>
                <a:moveTo>
                  <a:pt x="1117600" y="1590675"/>
                </a:moveTo>
                <a:lnTo>
                  <a:pt x="1117600" y="1597025"/>
                </a:lnTo>
                <a:lnTo>
                  <a:pt x="1123950" y="1597025"/>
                </a:lnTo>
                <a:lnTo>
                  <a:pt x="1123950" y="1590675"/>
                </a:lnTo>
                <a:lnTo>
                  <a:pt x="1117600" y="1590675"/>
                </a:lnTo>
                <a:close/>
                <a:moveTo>
                  <a:pt x="1107030" y="1590675"/>
                </a:moveTo>
                <a:lnTo>
                  <a:pt x="1107030" y="1597025"/>
                </a:lnTo>
                <a:lnTo>
                  <a:pt x="1114425" y="1597025"/>
                </a:lnTo>
                <a:lnTo>
                  <a:pt x="1114425" y="1590675"/>
                </a:lnTo>
                <a:lnTo>
                  <a:pt x="1107030" y="1590675"/>
                </a:lnTo>
                <a:close/>
                <a:moveTo>
                  <a:pt x="1095375" y="1590675"/>
                </a:moveTo>
                <a:lnTo>
                  <a:pt x="1095375" y="1597025"/>
                </a:lnTo>
                <a:lnTo>
                  <a:pt x="1101068" y="1597025"/>
                </a:lnTo>
                <a:lnTo>
                  <a:pt x="1101068" y="1590675"/>
                </a:lnTo>
                <a:lnTo>
                  <a:pt x="1095375" y="1590675"/>
                </a:lnTo>
                <a:close/>
                <a:moveTo>
                  <a:pt x="1084263" y="1590675"/>
                </a:moveTo>
                <a:lnTo>
                  <a:pt x="1084263" y="1597025"/>
                </a:lnTo>
                <a:lnTo>
                  <a:pt x="1092200" y="1597025"/>
                </a:lnTo>
                <a:lnTo>
                  <a:pt x="1092200" y="1590675"/>
                </a:lnTo>
                <a:lnTo>
                  <a:pt x="1084263" y="1590675"/>
                </a:lnTo>
                <a:close/>
                <a:moveTo>
                  <a:pt x="1074738" y="1590675"/>
                </a:moveTo>
                <a:lnTo>
                  <a:pt x="1074738" y="1597025"/>
                </a:lnTo>
                <a:lnTo>
                  <a:pt x="1081088" y="1597025"/>
                </a:lnTo>
                <a:lnTo>
                  <a:pt x="1081088" y="1590675"/>
                </a:lnTo>
                <a:lnTo>
                  <a:pt x="1074738" y="1590675"/>
                </a:lnTo>
                <a:close/>
                <a:moveTo>
                  <a:pt x="1063626" y="1590675"/>
                </a:moveTo>
                <a:lnTo>
                  <a:pt x="1063626" y="1597025"/>
                </a:lnTo>
                <a:lnTo>
                  <a:pt x="1069975" y="1597025"/>
                </a:lnTo>
                <a:lnTo>
                  <a:pt x="1069975" y="1590675"/>
                </a:lnTo>
                <a:lnTo>
                  <a:pt x="1063626" y="1590675"/>
                </a:lnTo>
                <a:close/>
                <a:moveTo>
                  <a:pt x="1052513" y="1590675"/>
                </a:moveTo>
                <a:lnTo>
                  <a:pt x="1052513" y="1597025"/>
                </a:lnTo>
                <a:lnTo>
                  <a:pt x="1058863" y="1597025"/>
                </a:lnTo>
                <a:lnTo>
                  <a:pt x="1058863" y="1590675"/>
                </a:lnTo>
                <a:lnTo>
                  <a:pt x="1052513" y="1590675"/>
                </a:lnTo>
                <a:close/>
                <a:moveTo>
                  <a:pt x="1041400" y="1590675"/>
                </a:moveTo>
                <a:lnTo>
                  <a:pt x="1041400" y="1597025"/>
                </a:lnTo>
                <a:lnTo>
                  <a:pt x="1049338" y="1597025"/>
                </a:lnTo>
                <a:lnTo>
                  <a:pt x="1049338" y="1590675"/>
                </a:lnTo>
                <a:lnTo>
                  <a:pt x="1041400" y="1590675"/>
                </a:lnTo>
                <a:close/>
                <a:moveTo>
                  <a:pt x="1031501" y="1590675"/>
                </a:moveTo>
                <a:lnTo>
                  <a:pt x="1031501" y="1597025"/>
                </a:lnTo>
                <a:lnTo>
                  <a:pt x="1038225" y="1597025"/>
                </a:lnTo>
                <a:lnTo>
                  <a:pt x="1038225" y="1590675"/>
                </a:lnTo>
                <a:lnTo>
                  <a:pt x="1031501" y="1590675"/>
                </a:lnTo>
                <a:close/>
                <a:moveTo>
                  <a:pt x="2443163" y="1581150"/>
                </a:moveTo>
                <a:lnTo>
                  <a:pt x="2443163" y="1589087"/>
                </a:lnTo>
                <a:lnTo>
                  <a:pt x="2449557" y="1589087"/>
                </a:lnTo>
                <a:lnTo>
                  <a:pt x="2449557" y="1581150"/>
                </a:lnTo>
                <a:lnTo>
                  <a:pt x="2443163" y="1581150"/>
                </a:lnTo>
                <a:close/>
                <a:moveTo>
                  <a:pt x="2432051" y="1581150"/>
                </a:moveTo>
                <a:lnTo>
                  <a:pt x="2432051" y="1589087"/>
                </a:lnTo>
                <a:lnTo>
                  <a:pt x="2439988" y="1589087"/>
                </a:lnTo>
                <a:lnTo>
                  <a:pt x="2439988" y="1581150"/>
                </a:lnTo>
                <a:lnTo>
                  <a:pt x="2432051" y="1581150"/>
                </a:lnTo>
                <a:close/>
                <a:moveTo>
                  <a:pt x="2420938" y="1581150"/>
                </a:moveTo>
                <a:lnTo>
                  <a:pt x="2420938" y="1589087"/>
                </a:lnTo>
                <a:lnTo>
                  <a:pt x="2427288" y="1589087"/>
                </a:lnTo>
                <a:lnTo>
                  <a:pt x="2427288" y="1581150"/>
                </a:lnTo>
                <a:lnTo>
                  <a:pt x="2420938" y="1581150"/>
                </a:lnTo>
                <a:close/>
                <a:moveTo>
                  <a:pt x="2409826" y="1581150"/>
                </a:moveTo>
                <a:lnTo>
                  <a:pt x="2409826" y="1589087"/>
                </a:lnTo>
                <a:lnTo>
                  <a:pt x="2416175" y="1589087"/>
                </a:lnTo>
                <a:lnTo>
                  <a:pt x="2416175" y="1581150"/>
                </a:lnTo>
                <a:lnTo>
                  <a:pt x="2409826" y="1581150"/>
                </a:lnTo>
                <a:close/>
                <a:moveTo>
                  <a:pt x="2398713" y="1581150"/>
                </a:moveTo>
                <a:lnTo>
                  <a:pt x="2398713" y="1589087"/>
                </a:lnTo>
                <a:lnTo>
                  <a:pt x="2405063" y="1589087"/>
                </a:lnTo>
                <a:lnTo>
                  <a:pt x="2405063" y="1581150"/>
                </a:lnTo>
                <a:lnTo>
                  <a:pt x="2398713" y="1581150"/>
                </a:lnTo>
                <a:close/>
                <a:moveTo>
                  <a:pt x="2387601" y="1581150"/>
                </a:moveTo>
                <a:lnTo>
                  <a:pt x="2387601" y="1589087"/>
                </a:lnTo>
                <a:lnTo>
                  <a:pt x="2393950" y="1589087"/>
                </a:lnTo>
                <a:lnTo>
                  <a:pt x="2393950" y="1581150"/>
                </a:lnTo>
                <a:lnTo>
                  <a:pt x="2387601" y="1581150"/>
                </a:lnTo>
                <a:close/>
                <a:moveTo>
                  <a:pt x="2377155" y="1581150"/>
                </a:moveTo>
                <a:lnTo>
                  <a:pt x="2377155" y="1589087"/>
                </a:lnTo>
                <a:lnTo>
                  <a:pt x="2382838" y="1589087"/>
                </a:lnTo>
                <a:lnTo>
                  <a:pt x="2382838" y="1581150"/>
                </a:lnTo>
                <a:lnTo>
                  <a:pt x="2377155" y="1581150"/>
                </a:lnTo>
                <a:close/>
                <a:moveTo>
                  <a:pt x="2363788" y="1581150"/>
                </a:moveTo>
                <a:lnTo>
                  <a:pt x="2363788" y="1589087"/>
                </a:lnTo>
                <a:lnTo>
                  <a:pt x="2370430" y="1589087"/>
                </a:lnTo>
                <a:lnTo>
                  <a:pt x="2370430" y="1581150"/>
                </a:lnTo>
                <a:lnTo>
                  <a:pt x="2363788" y="1581150"/>
                </a:lnTo>
                <a:close/>
                <a:moveTo>
                  <a:pt x="2352675" y="1581150"/>
                </a:moveTo>
                <a:lnTo>
                  <a:pt x="2352675" y="1589087"/>
                </a:lnTo>
                <a:lnTo>
                  <a:pt x="2360613" y="1589087"/>
                </a:lnTo>
                <a:lnTo>
                  <a:pt x="2360613" y="1581150"/>
                </a:lnTo>
                <a:lnTo>
                  <a:pt x="2352675" y="1581150"/>
                </a:lnTo>
                <a:close/>
                <a:moveTo>
                  <a:pt x="2341563" y="1581150"/>
                </a:moveTo>
                <a:lnTo>
                  <a:pt x="2341563" y="1589087"/>
                </a:lnTo>
                <a:lnTo>
                  <a:pt x="2349500" y="1589087"/>
                </a:lnTo>
                <a:lnTo>
                  <a:pt x="2349500" y="1581150"/>
                </a:lnTo>
                <a:lnTo>
                  <a:pt x="2341563" y="1581150"/>
                </a:lnTo>
                <a:close/>
                <a:moveTo>
                  <a:pt x="2330451" y="1581150"/>
                </a:moveTo>
                <a:lnTo>
                  <a:pt x="2330451" y="1589087"/>
                </a:lnTo>
                <a:lnTo>
                  <a:pt x="2338388" y="1589087"/>
                </a:lnTo>
                <a:lnTo>
                  <a:pt x="2338388" y="1581150"/>
                </a:lnTo>
                <a:lnTo>
                  <a:pt x="2330451" y="1581150"/>
                </a:lnTo>
                <a:close/>
                <a:moveTo>
                  <a:pt x="2319338" y="1581150"/>
                </a:moveTo>
                <a:lnTo>
                  <a:pt x="2319338" y="1589087"/>
                </a:lnTo>
                <a:lnTo>
                  <a:pt x="2325688" y="1589087"/>
                </a:lnTo>
                <a:lnTo>
                  <a:pt x="2325688" y="1581150"/>
                </a:lnTo>
                <a:lnTo>
                  <a:pt x="2319338" y="1581150"/>
                </a:lnTo>
                <a:close/>
                <a:moveTo>
                  <a:pt x="2308226" y="1581150"/>
                </a:moveTo>
                <a:lnTo>
                  <a:pt x="2308226" y="1589087"/>
                </a:lnTo>
                <a:lnTo>
                  <a:pt x="2314575" y="1589087"/>
                </a:lnTo>
                <a:lnTo>
                  <a:pt x="2314575" y="1581150"/>
                </a:lnTo>
                <a:lnTo>
                  <a:pt x="2308226" y="1581150"/>
                </a:lnTo>
                <a:close/>
                <a:moveTo>
                  <a:pt x="2298423" y="1581150"/>
                </a:moveTo>
                <a:lnTo>
                  <a:pt x="2298423" y="1589087"/>
                </a:lnTo>
                <a:lnTo>
                  <a:pt x="2303463" y="1589087"/>
                </a:lnTo>
                <a:lnTo>
                  <a:pt x="2303463" y="1581150"/>
                </a:lnTo>
                <a:lnTo>
                  <a:pt x="2298423" y="1581150"/>
                </a:lnTo>
                <a:close/>
                <a:moveTo>
                  <a:pt x="2286001" y="1581150"/>
                </a:moveTo>
                <a:lnTo>
                  <a:pt x="2286001" y="1589087"/>
                </a:lnTo>
                <a:lnTo>
                  <a:pt x="2292093" y="1589087"/>
                </a:lnTo>
                <a:lnTo>
                  <a:pt x="2292093" y="1581150"/>
                </a:lnTo>
                <a:lnTo>
                  <a:pt x="2286001" y="1581150"/>
                </a:lnTo>
                <a:close/>
                <a:moveTo>
                  <a:pt x="2274888" y="1581150"/>
                </a:moveTo>
                <a:lnTo>
                  <a:pt x="2274888" y="1589087"/>
                </a:lnTo>
                <a:lnTo>
                  <a:pt x="2281238" y="1589087"/>
                </a:lnTo>
                <a:lnTo>
                  <a:pt x="2281238" y="1581150"/>
                </a:lnTo>
                <a:lnTo>
                  <a:pt x="2274888" y="1581150"/>
                </a:lnTo>
                <a:close/>
                <a:moveTo>
                  <a:pt x="2262188" y="1581150"/>
                </a:moveTo>
                <a:lnTo>
                  <a:pt x="2262188" y="1589087"/>
                </a:lnTo>
                <a:lnTo>
                  <a:pt x="2270125" y="1589087"/>
                </a:lnTo>
                <a:lnTo>
                  <a:pt x="2270125" y="1581150"/>
                </a:lnTo>
                <a:lnTo>
                  <a:pt x="2262188" y="1581150"/>
                </a:lnTo>
                <a:close/>
                <a:moveTo>
                  <a:pt x="2251075" y="1581150"/>
                </a:moveTo>
                <a:lnTo>
                  <a:pt x="2251075" y="1589087"/>
                </a:lnTo>
                <a:lnTo>
                  <a:pt x="2259013" y="1589087"/>
                </a:lnTo>
                <a:lnTo>
                  <a:pt x="2259013" y="1581150"/>
                </a:lnTo>
                <a:lnTo>
                  <a:pt x="2251075" y="1581150"/>
                </a:lnTo>
                <a:close/>
                <a:moveTo>
                  <a:pt x="2239963" y="1581150"/>
                </a:moveTo>
                <a:lnTo>
                  <a:pt x="2239963" y="1589087"/>
                </a:lnTo>
                <a:lnTo>
                  <a:pt x="2247900" y="1589087"/>
                </a:lnTo>
                <a:lnTo>
                  <a:pt x="2247900" y="1581150"/>
                </a:lnTo>
                <a:lnTo>
                  <a:pt x="2239963" y="1581150"/>
                </a:lnTo>
                <a:close/>
                <a:moveTo>
                  <a:pt x="2228851" y="1581150"/>
                </a:moveTo>
                <a:lnTo>
                  <a:pt x="2228851" y="1589087"/>
                </a:lnTo>
                <a:lnTo>
                  <a:pt x="2236788" y="1589087"/>
                </a:lnTo>
                <a:lnTo>
                  <a:pt x="2236788" y="1581150"/>
                </a:lnTo>
                <a:lnTo>
                  <a:pt x="2228851" y="1581150"/>
                </a:lnTo>
                <a:close/>
                <a:moveTo>
                  <a:pt x="2220087" y="1581150"/>
                </a:moveTo>
                <a:lnTo>
                  <a:pt x="2220087" y="1589087"/>
                </a:lnTo>
                <a:lnTo>
                  <a:pt x="2224088" y="1589087"/>
                </a:lnTo>
                <a:lnTo>
                  <a:pt x="2224088" y="1581150"/>
                </a:lnTo>
                <a:lnTo>
                  <a:pt x="2220087" y="1581150"/>
                </a:lnTo>
                <a:close/>
                <a:moveTo>
                  <a:pt x="957263" y="1581150"/>
                </a:moveTo>
                <a:lnTo>
                  <a:pt x="957263" y="1589087"/>
                </a:lnTo>
                <a:lnTo>
                  <a:pt x="962787" y="1589087"/>
                </a:lnTo>
                <a:lnTo>
                  <a:pt x="962787" y="1581150"/>
                </a:lnTo>
                <a:lnTo>
                  <a:pt x="957263" y="1581150"/>
                </a:lnTo>
                <a:close/>
                <a:moveTo>
                  <a:pt x="946151" y="1581150"/>
                </a:moveTo>
                <a:lnTo>
                  <a:pt x="946151" y="1589087"/>
                </a:lnTo>
                <a:lnTo>
                  <a:pt x="952500" y="1589087"/>
                </a:lnTo>
                <a:lnTo>
                  <a:pt x="952500" y="1581150"/>
                </a:lnTo>
                <a:lnTo>
                  <a:pt x="946151" y="1581150"/>
                </a:lnTo>
                <a:close/>
                <a:moveTo>
                  <a:pt x="935038" y="1581150"/>
                </a:moveTo>
                <a:lnTo>
                  <a:pt x="935038" y="1589087"/>
                </a:lnTo>
                <a:lnTo>
                  <a:pt x="941388" y="1589087"/>
                </a:lnTo>
                <a:lnTo>
                  <a:pt x="941388" y="1581150"/>
                </a:lnTo>
                <a:lnTo>
                  <a:pt x="935038" y="1581150"/>
                </a:lnTo>
                <a:close/>
                <a:moveTo>
                  <a:pt x="922338" y="1581150"/>
                </a:moveTo>
                <a:lnTo>
                  <a:pt x="922338" y="1589087"/>
                </a:lnTo>
                <a:lnTo>
                  <a:pt x="930275" y="1589087"/>
                </a:lnTo>
                <a:lnTo>
                  <a:pt x="930275" y="1581150"/>
                </a:lnTo>
                <a:lnTo>
                  <a:pt x="922338" y="1581150"/>
                </a:lnTo>
                <a:close/>
                <a:moveTo>
                  <a:pt x="911225" y="1581150"/>
                </a:moveTo>
                <a:lnTo>
                  <a:pt x="911225" y="1589087"/>
                </a:lnTo>
                <a:lnTo>
                  <a:pt x="919163" y="1589087"/>
                </a:lnTo>
                <a:lnTo>
                  <a:pt x="919163" y="1581150"/>
                </a:lnTo>
                <a:lnTo>
                  <a:pt x="911225" y="1581150"/>
                </a:lnTo>
                <a:close/>
                <a:moveTo>
                  <a:pt x="900113" y="1581150"/>
                </a:moveTo>
                <a:lnTo>
                  <a:pt x="900113" y="1589087"/>
                </a:lnTo>
                <a:lnTo>
                  <a:pt x="908050" y="1589087"/>
                </a:lnTo>
                <a:lnTo>
                  <a:pt x="908050" y="1581150"/>
                </a:lnTo>
                <a:lnTo>
                  <a:pt x="900113" y="1581150"/>
                </a:lnTo>
                <a:close/>
                <a:moveTo>
                  <a:pt x="889933" y="1581150"/>
                </a:moveTo>
                <a:lnTo>
                  <a:pt x="889933" y="1589087"/>
                </a:lnTo>
                <a:lnTo>
                  <a:pt x="896938" y="1589087"/>
                </a:lnTo>
                <a:lnTo>
                  <a:pt x="896938" y="1581150"/>
                </a:lnTo>
                <a:lnTo>
                  <a:pt x="889933" y="1581150"/>
                </a:lnTo>
                <a:close/>
                <a:moveTo>
                  <a:pt x="877888" y="1581150"/>
                </a:moveTo>
                <a:lnTo>
                  <a:pt x="877888" y="1589087"/>
                </a:lnTo>
                <a:lnTo>
                  <a:pt x="883961" y="1589087"/>
                </a:lnTo>
                <a:lnTo>
                  <a:pt x="883961" y="1581150"/>
                </a:lnTo>
                <a:lnTo>
                  <a:pt x="877888" y="1581150"/>
                </a:lnTo>
                <a:close/>
                <a:moveTo>
                  <a:pt x="866776" y="1581150"/>
                </a:moveTo>
                <a:lnTo>
                  <a:pt x="866776" y="1589087"/>
                </a:lnTo>
                <a:lnTo>
                  <a:pt x="873125" y="1589087"/>
                </a:lnTo>
                <a:lnTo>
                  <a:pt x="873125" y="1581150"/>
                </a:lnTo>
                <a:lnTo>
                  <a:pt x="866776" y="1581150"/>
                </a:lnTo>
                <a:close/>
                <a:moveTo>
                  <a:pt x="855663" y="1581150"/>
                </a:moveTo>
                <a:lnTo>
                  <a:pt x="855663" y="1589087"/>
                </a:lnTo>
                <a:lnTo>
                  <a:pt x="862013" y="1589087"/>
                </a:lnTo>
                <a:lnTo>
                  <a:pt x="862013" y="1581150"/>
                </a:lnTo>
                <a:lnTo>
                  <a:pt x="855663" y="1581150"/>
                </a:lnTo>
                <a:close/>
                <a:moveTo>
                  <a:pt x="844551" y="1581150"/>
                </a:moveTo>
                <a:lnTo>
                  <a:pt x="844551" y="1589087"/>
                </a:lnTo>
                <a:lnTo>
                  <a:pt x="850900" y="1589087"/>
                </a:lnTo>
                <a:lnTo>
                  <a:pt x="850900" y="1581150"/>
                </a:lnTo>
                <a:lnTo>
                  <a:pt x="844551" y="1581150"/>
                </a:lnTo>
                <a:close/>
                <a:moveTo>
                  <a:pt x="833438" y="1581150"/>
                </a:moveTo>
                <a:lnTo>
                  <a:pt x="833438" y="1589087"/>
                </a:lnTo>
                <a:lnTo>
                  <a:pt x="839788" y="1589087"/>
                </a:lnTo>
                <a:lnTo>
                  <a:pt x="839788" y="1581150"/>
                </a:lnTo>
                <a:lnTo>
                  <a:pt x="833438" y="1581150"/>
                </a:lnTo>
                <a:close/>
                <a:moveTo>
                  <a:pt x="822326" y="1581150"/>
                </a:moveTo>
                <a:lnTo>
                  <a:pt x="822326" y="1589087"/>
                </a:lnTo>
                <a:lnTo>
                  <a:pt x="828675" y="1589087"/>
                </a:lnTo>
                <a:lnTo>
                  <a:pt x="828675" y="1581150"/>
                </a:lnTo>
                <a:lnTo>
                  <a:pt x="822326" y="1581150"/>
                </a:lnTo>
                <a:close/>
                <a:moveTo>
                  <a:pt x="810708" y="1581150"/>
                </a:moveTo>
                <a:lnTo>
                  <a:pt x="810708" y="1589087"/>
                </a:lnTo>
                <a:lnTo>
                  <a:pt x="817563" y="1589087"/>
                </a:lnTo>
                <a:lnTo>
                  <a:pt x="817563" y="1581150"/>
                </a:lnTo>
                <a:lnTo>
                  <a:pt x="810708" y="1581150"/>
                </a:lnTo>
                <a:close/>
                <a:moveTo>
                  <a:pt x="798513" y="1581150"/>
                </a:moveTo>
                <a:lnTo>
                  <a:pt x="798513" y="1589087"/>
                </a:lnTo>
                <a:lnTo>
                  <a:pt x="804737" y="1589087"/>
                </a:lnTo>
                <a:lnTo>
                  <a:pt x="804737" y="1581150"/>
                </a:lnTo>
                <a:lnTo>
                  <a:pt x="798513" y="1581150"/>
                </a:lnTo>
                <a:close/>
                <a:moveTo>
                  <a:pt x="787400" y="1581150"/>
                </a:moveTo>
                <a:lnTo>
                  <a:pt x="787400" y="1589087"/>
                </a:lnTo>
                <a:lnTo>
                  <a:pt x="795338" y="1589087"/>
                </a:lnTo>
                <a:lnTo>
                  <a:pt x="795338" y="1581150"/>
                </a:lnTo>
                <a:lnTo>
                  <a:pt x="787400" y="1581150"/>
                </a:lnTo>
                <a:close/>
                <a:moveTo>
                  <a:pt x="776288" y="1581150"/>
                </a:moveTo>
                <a:lnTo>
                  <a:pt x="776288" y="1589087"/>
                </a:lnTo>
                <a:lnTo>
                  <a:pt x="784225" y="1589087"/>
                </a:lnTo>
                <a:lnTo>
                  <a:pt x="784225" y="1581150"/>
                </a:lnTo>
                <a:lnTo>
                  <a:pt x="776288" y="1581150"/>
                </a:lnTo>
                <a:close/>
                <a:moveTo>
                  <a:pt x="765175" y="1581150"/>
                </a:moveTo>
                <a:lnTo>
                  <a:pt x="765175" y="1589087"/>
                </a:lnTo>
                <a:lnTo>
                  <a:pt x="773113" y="1589087"/>
                </a:lnTo>
                <a:lnTo>
                  <a:pt x="773113" y="1581150"/>
                </a:lnTo>
                <a:lnTo>
                  <a:pt x="765175" y="1581150"/>
                </a:lnTo>
                <a:close/>
                <a:moveTo>
                  <a:pt x="754063" y="1581150"/>
                </a:moveTo>
                <a:lnTo>
                  <a:pt x="754063" y="1589087"/>
                </a:lnTo>
                <a:lnTo>
                  <a:pt x="762000" y="1589087"/>
                </a:lnTo>
                <a:lnTo>
                  <a:pt x="762000" y="1581150"/>
                </a:lnTo>
                <a:lnTo>
                  <a:pt x="754063" y="1581150"/>
                </a:lnTo>
                <a:close/>
                <a:moveTo>
                  <a:pt x="742951" y="1581150"/>
                </a:moveTo>
                <a:lnTo>
                  <a:pt x="742951" y="1589087"/>
                </a:lnTo>
                <a:lnTo>
                  <a:pt x="750888" y="1589087"/>
                </a:lnTo>
                <a:lnTo>
                  <a:pt x="750888" y="1581150"/>
                </a:lnTo>
                <a:lnTo>
                  <a:pt x="742951" y="1581150"/>
                </a:lnTo>
                <a:close/>
                <a:moveTo>
                  <a:pt x="731882" y="1581150"/>
                </a:moveTo>
                <a:lnTo>
                  <a:pt x="731882" y="1589087"/>
                </a:lnTo>
                <a:lnTo>
                  <a:pt x="738188" y="1589087"/>
                </a:lnTo>
                <a:lnTo>
                  <a:pt x="738188" y="1581150"/>
                </a:lnTo>
                <a:lnTo>
                  <a:pt x="731882" y="1581150"/>
                </a:lnTo>
                <a:close/>
                <a:moveTo>
                  <a:pt x="2143125" y="1579563"/>
                </a:moveTo>
                <a:lnTo>
                  <a:pt x="2143125" y="1585912"/>
                </a:lnTo>
                <a:lnTo>
                  <a:pt x="2149850" y="1585912"/>
                </a:lnTo>
                <a:lnTo>
                  <a:pt x="2149850" y="1579563"/>
                </a:lnTo>
                <a:lnTo>
                  <a:pt x="2143125" y="1579563"/>
                </a:lnTo>
                <a:close/>
                <a:moveTo>
                  <a:pt x="2133601" y="1579563"/>
                </a:moveTo>
                <a:lnTo>
                  <a:pt x="2133601" y="1585912"/>
                </a:lnTo>
                <a:lnTo>
                  <a:pt x="2139950" y="1585912"/>
                </a:lnTo>
                <a:lnTo>
                  <a:pt x="2139950" y="1579563"/>
                </a:lnTo>
                <a:lnTo>
                  <a:pt x="2133601" y="1579563"/>
                </a:lnTo>
                <a:close/>
                <a:moveTo>
                  <a:pt x="2122488" y="1579563"/>
                </a:moveTo>
                <a:lnTo>
                  <a:pt x="2122488" y="1585912"/>
                </a:lnTo>
                <a:lnTo>
                  <a:pt x="2128838" y="1585912"/>
                </a:lnTo>
                <a:lnTo>
                  <a:pt x="2128838" y="1579563"/>
                </a:lnTo>
                <a:lnTo>
                  <a:pt x="2122488" y="1579563"/>
                </a:lnTo>
                <a:close/>
                <a:moveTo>
                  <a:pt x="2111375" y="1579563"/>
                </a:moveTo>
                <a:lnTo>
                  <a:pt x="2111375" y="1585912"/>
                </a:lnTo>
                <a:lnTo>
                  <a:pt x="2117725" y="1585912"/>
                </a:lnTo>
                <a:lnTo>
                  <a:pt x="2117725" y="1579563"/>
                </a:lnTo>
                <a:lnTo>
                  <a:pt x="2111375" y="1579563"/>
                </a:lnTo>
                <a:close/>
                <a:moveTo>
                  <a:pt x="2100263" y="1579563"/>
                </a:moveTo>
                <a:lnTo>
                  <a:pt x="2100263" y="1585912"/>
                </a:lnTo>
                <a:lnTo>
                  <a:pt x="2108200" y="1585912"/>
                </a:lnTo>
                <a:lnTo>
                  <a:pt x="2108200" y="1579563"/>
                </a:lnTo>
                <a:lnTo>
                  <a:pt x="2100263" y="1579563"/>
                </a:lnTo>
                <a:close/>
                <a:moveTo>
                  <a:pt x="2090738" y="1579563"/>
                </a:moveTo>
                <a:lnTo>
                  <a:pt x="2090738" y="1585912"/>
                </a:lnTo>
                <a:lnTo>
                  <a:pt x="2097088" y="1585912"/>
                </a:lnTo>
                <a:lnTo>
                  <a:pt x="2097088" y="1579563"/>
                </a:lnTo>
                <a:lnTo>
                  <a:pt x="2090738" y="1579563"/>
                </a:lnTo>
                <a:close/>
                <a:moveTo>
                  <a:pt x="2080284" y="1579563"/>
                </a:moveTo>
                <a:lnTo>
                  <a:pt x="2080284" y="1585912"/>
                </a:lnTo>
                <a:lnTo>
                  <a:pt x="2085975" y="1585912"/>
                </a:lnTo>
                <a:lnTo>
                  <a:pt x="2085975" y="1579563"/>
                </a:lnTo>
                <a:lnTo>
                  <a:pt x="2080284" y="1579563"/>
                </a:lnTo>
                <a:close/>
                <a:moveTo>
                  <a:pt x="2068513" y="1579563"/>
                </a:moveTo>
                <a:lnTo>
                  <a:pt x="2068513" y="1585912"/>
                </a:lnTo>
                <a:lnTo>
                  <a:pt x="2074321" y="1585912"/>
                </a:lnTo>
                <a:lnTo>
                  <a:pt x="2074321" y="1579563"/>
                </a:lnTo>
                <a:lnTo>
                  <a:pt x="2068513" y="1579563"/>
                </a:lnTo>
                <a:close/>
                <a:moveTo>
                  <a:pt x="2057400" y="1579563"/>
                </a:moveTo>
                <a:lnTo>
                  <a:pt x="2057400" y="1585912"/>
                </a:lnTo>
                <a:lnTo>
                  <a:pt x="2065338" y="1585912"/>
                </a:lnTo>
                <a:lnTo>
                  <a:pt x="2065338" y="1579563"/>
                </a:lnTo>
                <a:lnTo>
                  <a:pt x="2057400" y="1579563"/>
                </a:lnTo>
                <a:close/>
                <a:moveTo>
                  <a:pt x="2046288" y="1579563"/>
                </a:moveTo>
                <a:lnTo>
                  <a:pt x="2046288" y="1585912"/>
                </a:lnTo>
                <a:lnTo>
                  <a:pt x="2054225" y="1585912"/>
                </a:lnTo>
                <a:lnTo>
                  <a:pt x="2054225" y="1579563"/>
                </a:lnTo>
                <a:lnTo>
                  <a:pt x="2046288" y="1579563"/>
                </a:lnTo>
                <a:close/>
                <a:moveTo>
                  <a:pt x="2035175" y="1579563"/>
                </a:moveTo>
                <a:lnTo>
                  <a:pt x="2035175" y="1585912"/>
                </a:lnTo>
                <a:lnTo>
                  <a:pt x="2043113" y="1585912"/>
                </a:lnTo>
                <a:lnTo>
                  <a:pt x="2043113" y="1579563"/>
                </a:lnTo>
                <a:lnTo>
                  <a:pt x="2035175" y="1579563"/>
                </a:lnTo>
                <a:close/>
                <a:moveTo>
                  <a:pt x="2025651" y="1579563"/>
                </a:moveTo>
                <a:lnTo>
                  <a:pt x="2025651" y="1585912"/>
                </a:lnTo>
                <a:lnTo>
                  <a:pt x="2032000" y="1585912"/>
                </a:lnTo>
                <a:lnTo>
                  <a:pt x="2032000" y="1579563"/>
                </a:lnTo>
                <a:lnTo>
                  <a:pt x="2025651" y="1579563"/>
                </a:lnTo>
                <a:close/>
                <a:moveTo>
                  <a:pt x="2014538" y="1579563"/>
                </a:moveTo>
                <a:lnTo>
                  <a:pt x="2014538" y="1585912"/>
                </a:lnTo>
                <a:lnTo>
                  <a:pt x="2020888" y="1585912"/>
                </a:lnTo>
                <a:lnTo>
                  <a:pt x="2020888" y="1579563"/>
                </a:lnTo>
                <a:lnTo>
                  <a:pt x="2014538" y="1579563"/>
                </a:lnTo>
                <a:close/>
                <a:moveTo>
                  <a:pt x="2004755" y="1579563"/>
                </a:moveTo>
                <a:lnTo>
                  <a:pt x="2004755" y="1585912"/>
                </a:lnTo>
                <a:lnTo>
                  <a:pt x="2009775" y="1585912"/>
                </a:lnTo>
                <a:lnTo>
                  <a:pt x="2009775" y="1579563"/>
                </a:lnTo>
                <a:lnTo>
                  <a:pt x="2004755" y="1579563"/>
                </a:lnTo>
                <a:close/>
                <a:moveTo>
                  <a:pt x="1171575" y="1579563"/>
                </a:moveTo>
                <a:lnTo>
                  <a:pt x="1171575" y="1585912"/>
                </a:lnTo>
                <a:lnTo>
                  <a:pt x="1176596" y="1585912"/>
                </a:lnTo>
                <a:lnTo>
                  <a:pt x="1176596" y="1579563"/>
                </a:lnTo>
                <a:lnTo>
                  <a:pt x="1171575" y="1579563"/>
                </a:lnTo>
                <a:close/>
                <a:moveTo>
                  <a:pt x="1160463" y="1579563"/>
                </a:moveTo>
                <a:lnTo>
                  <a:pt x="1160463" y="1585912"/>
                </a:lnTo>
                <a:lnTo>
                  <a:pt x="1168400" y="1585912"/>
                </a:lnTo>
                <a:lnTo>
                  <a:pt x="1168400" y="1579563"/>
                </a:lnTo>
                <a:lnTo>
                  <a:pt x="1160463" y="1579563"/>
                </a:lnTo>
                <a:close/>
                <a:moveTo>
                  <a:pt x="1149350" y="1579563"/>
                </a:moveTo>
                <a:lnTo>
                  <a:pt x="1149350" y="1585912"/>
                </a:lnTo>
                <a:lnTo>
                  <a:pt x="1157288" y="1585912"/>
                </a:lnTo>
                <a:lnTo>
                  <a:pt x="1157288" y="1579563"/>
                </a:lnTo>
                <a:lnTo>
                  <a:pt x="1149350" y="1579563"/>
                </a:lnTo>
                <a:close/>
                <a:moveTo>
                  <a:pt x="1139826" y="1579563"/>
                </a:moveTo>
                <a:lnTo>
                  <a:pt x="1139826" y="1585912"/>
                </a:lnTo>
                <a:lnTo>
                  <a:pt x="1146175" y="1585912"/>
                </a:lnTo>
                <a:lnTo>
                  <a:pt x="1146175" y="1579563"/>
                </a:lnTo>
                <a:lnTo>
                  <a:pt x="1139826" y="1579563"/>
                </a:lnTo>
                <a:close/>
                <a:moveTo>
                  <a:pt x="1128713" y="1579563"/>
                </a:moveTo>
                <a:lnTo>
                  <a:pt x="1128713" y="1585912"/>
                </a:lnTo>
                <a:lnTo>
                  <a:pt x="1135063" y="1585912"/>
                </a:lnTo>
                <a:lnTo>
                  <a:pt x="1135063" y="1579563"/>
                </a:lnTo>
                <a:lnTo>
                  <a:pt x="1128713" y="1579563"/>
                </a:lnTo>
                <a:close/>
                <a:moveTo>
                  <a:pt x="1117600" y="1579563"/>
                </a:moveTo>
                <a:lnTo>
                  <a:pt x="1117600" y="1585912"/>
                </a:lnTo>
                <a:lnTo>
                  <a:pt x="1123950" y="1585912"/>
                </a:lnTo>
                <a:lnTo>
                  <a:pt x="1123950" y="1579563"/>
                </a:lnTo>
                <a:lnTo>
                  <a:pt x="1117600" y="1579563"/>
                </a:lnTo>
                <a:close/>
                <a:moveTo>
                  <a:pt x="1107030" y="1579563"/>
                </a:moveTo>
                <a:lnTo>
                  <a:pt x="1107030" y="1585912"/>
                </a:lnTo>
                <a:lnTo>
                  <a:pt x="1114425" y="1585912"/>
                </a:lnTo>
                <a:lnTo>
                  <a:pt x="1114425" y="1579563"/>
                </a:lnTo>
                <a:lnTo>
                  <a:pt x="1107030" y="1579563"/>
                </a:lnTo>
                <a:close/>
                <a:moveTo>
                  <a:pt x="1095375" y="1579563"/>
                </a:moveTo>
                <a:lnTo>
                  <a:pt x="1095375" y="1585912"/>
                </a:lnTo>
                <a:lnTo>
                  <a:pt x="1101068" y="1585912"/>
                </a:lnTo>
                <a:lnTo>
                  <a:pt x="1101068" y="1579563"/>
                </a:lnTo>
                <a:lnTo>
                  <a:pt x="1095375" y="1579563"/>
                </a:lnTo>
                <a:close/>
                <a:moveTo>
                  <a:pt x="1084263" y="1579563"/>
                </a:moveTo>
                <a:lnTo>
                  <a:pt x="1084263" y="1585912"/>
                </a:lnTo>
                <a:lnTo>
                  <a:pt x="1092200" y="1585912"/>
                </a:lnTo>
                <a:lnTo>
                  <a:pt x="1092200" y="1579563"/>
                </a:lnTo>
                <a:lnTo>
                  <a:pt x="1084263" y="1579563"/>
                </a:lnTo>
                <a:close/>
                <a:moveTo>
                  <a:pt x="1074738" y="1579563"/>
                </a:moveTo>
                <a:lnTo>
                  <a:pt x="1074738" y="1585912"/>
                </a:lnTo>
                <a:lnTo>
                  <a:pt x="1081088" y="1585912"/>
                </a:lnTo>
                <a:lnTo>
                  <a:pt x="1081088" y="1579563"/>
                </a:lnTo>
                <a:lnTo>
                  <a:pt x="1074738" y="1579563"/>
                </a:lnTo>
                <a:close/>
                <a:moveTo>
                  <a:pt x="1063626" y="1579563"/>
                </a:moveTo>
                <a:lnTo>
                  <a:pt x="1063626" y="1585912"/>
                </a:lnTo>
                <a:lnTo>
                  <a:pt x="1069975" y="1585912"/>
                </a:lnTo>
                <a:lnTo>
                  <a:pt x="1069975" y="1579563"/>
                </a:lnTo>
                <a:lnTo>
                  <a:pt x="1063626" y="1579563"/>
                </a:lnTo>
                <a:close/>
                <a:moveTo>
                  <a:pt x="1052513" y="1579563"/>
                </a:moveTo>
                <a:lnTo>
                  <a:pt x="1052513" y="1585912"/>
                </a:lnTo>
                <a:lnTo>
                  <a:pt x="1058863" y="1585912"/>
                </a:lnTo>
                <a:lnTo>
                  <a:pt x="1058863" y="1579563"/>
                </a:lnTo>
                <a:lnTo>
                  <a:pt x="1052513" y="1579563"/>
                </a:lnTo>
                <a:close/>
                <a:moveTo>
                  <a:pt x="1041400" y="1579563"/>
                </a:moveTo>
                <a:lnTo>
                  <a:pt x="1041400" y="1585912"/>
                </a:lnTo>
                <a:lnTo>
                  <a:pt x="1049338" y="1585912"/>
                </a:lnTo>
                <a:lnTo>
                  <a:pt x="1049338" y="1579563"/>
                </a:lnTo>
                <a:lnTo>
                  <a:pt x="1041400" y="1579563"/>
                </a:lnTo>
                <a:close/>
                <a:moveTo>
                  <a:pt x="1031501" y="1579563"/>
                </a:moveTo>
                <a:lnTo>
                  <a:pt x="1031501" y="1585912"/>
                </a:lnTo>
                <a:lnTo>
                  <a:pt x="1038225" y="1585912"/>
                </a:lnTo>
                <a:lnTo>
                  <a:pt x="1038225" y="1579563"/>
                </a:lnTo>
                <a:lnTo>
                  <a:pt x="1031501" y="1579563"/>
                </a:lnTo>
                <a:close/>
                <a:moveTo>
                  <a:pt x="2443163" y="1568450"/>
                </a:moveTo>
                <a:lnTo>
                  <a:pt x="2443163" y="1576387"/>
                </a:lnTo>
                <a:lnTo>
                  <a:pt x="2449557" y="1576387"/>
                </a:lnTo>
                <a:lnTo>
                  <a:pt x="2449557" y="1568450"/>
                </a:lnTo>
                <a:lnTo>
                  <a:pt x="2443163" y="1568450"/>
                </a:lnTo>
                <a:close/>
                <a:moveTo>
                  <a:pt x="2432051" y="1568450"/>
                </a:moveTo>
                <a:lnTo>
                  <a:pt x="2432051" y="1576387"/>
                </a:lnTo>
                <a:lnTo>
                  <a:pt x="2439988" y="1576387"/>
                </a:lnTo>
                <a:lnTo>
                  <a:pt x="2439988" y="1568450"/>
                </a:lnTo>
                <a:lnTo>
                  <a:pt x="2432051" y="1568450"/>
                </a:lnTo>
                <a:close/>
                <a:moveTo>
                  <a:pt x="2420938" y="1568450"/>
                </a:moveTo>
                <a:lnTo>
                  <a:pt x="2420938" y="1576387"/>
                </a:lnTo>
                <a:lnTo>
                  <a:pt x="2427288" y="1576387"/>
                </a:lnTo>
                <a:lnTo>
                  <a:pt x="2427288" y="1568450"/>
                </a:lnTo>
                <a:lnTo>
                  <a:pt x="2420938" y="1568450"/>
                </a:lnTo>
                <a:close/>
                <a:moveTo>
                  <a:pt x="2409826" y="1568450"/>
                </a:moveTo>
                <a:lnTo>
                  <a:pt x="2409826" y="1576387"/>
                </a:lnTo>
                <a:lnTo>
                  <a:pt x="2416175" y="1576387"/>
                </a:lnTo>
                <a:lnTo>
                  <a:pt x="2416175" y="1568450"/>
                </a:lnTo>
                <a:lnTo>
                  <a:pt x="2409826" y="1568450"/>
                </a:lnTo>
                <a:close/>
                <a:moveTo>
                  <a:pt x="2398713" y="1568450"/>
                </a:moveTo>
                <a:lnTo>
                  <a:pt x="2398713" y="1576387"/>
                </a:lnTo>
                <a:lnTo>
                  <a:pt x="2405063" y="1576387"/>
                </a:lnTo>
                <a:lnTo>
                  <a:pt x="2405063" y="1568450"/>
                </a:lnTo>
                <a:lnTo>
                  <a:pt x="2398713" y="1568450"/>
                </a:lnTo>
                <a:close/>
                <a:moveTo>
                  <a:pt x="2387601" y="1568450"/>
                </a:moveTo>
                <a:lnTo>
                  <a:pt x="2387601" y="1576387"/>
                </a:lnTo>
                <a:lnTo>
                  <a:pt x="2393950" y="1576387"/>
                </a:lnTo>
                <a:lnTo>
                  <a:pt x="2393950" y="1568450"/>
                </a:lnTo>
                <a:lnTo>
                  <a:pt x="2387601" y="1568450"/>
                </a:lnTo>
                <a:close/>
                <a:moveTo>
                  <a:pt x="2377155" y="1568450"/>
                </a:moveTo>
                <a:lnTo>
                  <a:pt x="2377155" y="1576387"/>
                </a:lnTo>
                <a:lnTo>
                  <a:pt x="2382838" y="1576387"/>
                </a:lnTo>
                <a:lnTo>
                  <a:pt x="2382838" y="1568450"/>
                </a:lnTo>
                <a:lnTo>
                  <a:pt x="2377155" y="1568450"/>
                </a:lnTo>
                <a:close/>
                <a:moveTo>
                  <a:pt x="2363788" y="1568450"/>
                </a:moveTo>
                <a:lnTo>
                  <a:pt x="2363788" y="1576387"/>
                </a:lnTo>
                <a:lnTo>
                  <a:pt x="2370430" y="1576387"/>
                </a:lnTo>
                <a:lnTo>
                  <a:pt x="2370430" y="1568450"/>
                </a:lnTo>
                <a:lnTo>
                  <a:pt x="2363788" y="1568450"/>
                </a:lnTo>
                <a:close/>
                <a:moveTo>
                  <a:pt x="2352675" y="1568450"/>
                </a:moveTo>
                <a:lnTo>
                  <a:pt x="2352675" y="1576387"/>
                </a:lnTo>
                <a:lnTo>
                  <a:pt x="2360613" y="1576387"/>
                </a:lnTo>
                <a:lnTo>
                  <a:pt x="2360613" y="1568450"/>
                </a:lnTo>
                <a:lnTo>
                  <a:pt x="2352675" y="1568450"/>
                </a:lnTo>
                <a:close/>
                <a:moveTo>
                  <a:pt x="2341563" y="1568450"/>
                </a:moveTo>
                <a:lnTo>
                  <a:pt x="2341563" y="1576387"/>
                </a:lnTo>
                <a:lnTo>
                  <a:pt x="2349500" y="1576387"/>
                </a:lnTo>
                <a:lnTo>
                  <a:pt x="2349500" y="1568450"/>
                </a:lnTo>
                <a:lnTo>
                  <a:pt x="2341563" y="1568450"/>
                </a:lnTo>
                <a:close/>
                <a:moveTo>
                  <a:pt x="2330451" y="1568450"/>
                </a:moveTo>
                <a:lnTo>
                  <a:pt x="2330451" y="1576387"/>
                </a:lnTo>
                <a:lnTo>
                  <a:pt x="2338388" y="1576387"/>
                </a:lnTo>
                <a:lnTo>
                  <a:pt x="2338388" y="1568450"/>
                </a:lnTo>
                <a:lnTo>
                  <a:pt x="2330451" y="1568450"/>
                </a:lnTo>
                <a:close/>
                <a:moveTo>
                  <a:pt x="2319338" y="1568450"/>
                </a:moveTo>
                <a:lnTo>
                  <a:pt x="2319338" y="1576387"/>
                </a:lnTo>
                <a:lnTo>
                  <a:pt x="2325688" y="1576387"/>
                </a:lnTo>
                <a:lnTo>
                  <a:pt x="2325688" y="1568450"/>
                </a:lnTo>
                <a:lnTo>
                  <a:pt x="2319338" y="1568450"/>
                </a:lnTo>
                <a:close/>
                <a:moveTo>
                  <a:pt x="2308226" y="1568450"/>
                </a:moveTo>
                <a:lnTo>
                  <a:pt x="2308226" y="1576387"/>
                </a:lnTo>
                <a:lnTo>
                  <a:pt x="2314575" y="1576387"/>
                </a:lnTo>
                <a:lnTo>
                  <a:pt x="2314575" y="1568450"/>
                </a:lnTo>
                <a:lnTo>
                  <a:pt x="2308226" y="1568450"/>
                </a:lnTo>
                <a:close/>
                <a:moveTo>
                  <a:pt x="2298423" y="1568450"/>
                </a:moveTo>
                <a:lnTo>
                  <a:pt x="2298423" y="1576387"/>
                </a:lnTo>
                <a:lnTo>
                  <a:pt x="2303463" y="1576387"/>
                </a:lnTo>
                <a:lnTo>
                  <a:pt x="2303463" y="1568450"/>
                </a:lnTo>
                <a:lnTo>
                  <a:pt x="2298423" y="1568450"/>
                </a:lnTo>
                <a:close/>
                <a:moveTo>
                  <a:pt x="2286001" y="1568450"/>
                </a:moveTo>
                <a:lnTo>
                  <a:pt x="2286001" y="1576387"/>
                </a:lnTo>
                <a:lnTo>
                  <a:pt x="2292093" y="1576387"/>
                </a:lnTo>
                <a:lnTo>
                  <a:pt x="2292093" y="1568450"/>
                </a:lnTo>
                <a:lnTo>
                  <a:pt x="2286001" y="1568450"/>
                </a:lnTo>
                <a:close/>
                <a:moveTo>
                  <a:pt x="2274888" y="1568450"/>
                </a:moveTo>
                <a:lnTo>
                  <a:pt x="2274888" y="1576387"/>
                </a:lnTo>
                <a:lnTo>
                  <a:pt x="2281238" y="1576387"/>
                </a:lnTo>
                <a:lnTo>
                  <a:pt x="2281238" y="1568450"/>
                </a:lnTo>
                <a:lnTo>
                  <a:pt x="2274888" y="1568450"/>
                </a:lnTo>
                <a:close/>
                <a:moveTo>
                  <a:pt x="2262188" y="1568450"/>
                </a:moveTo>
                <a:lnTo>
                  <a:pt x="2262188" y="1576387"/>
                </a:lnTo>
                <a:lnTo>
                  <a:pt x="2270125" y="1576387"/>
                </a:lnTo>
                <a:lnTo>
                  <a:pt x="2270125" y="1568450"/>
                </a:lnTo>
                <a:lnTo>
                  <a:pt x="2262188" y="1568450"/>
                </a:lnTo>
                <a:close/>
                <a:moveTo>
                  <a:pt x="2251075" y="1568450"/>
                </a:moveTo>
                <a:lnTo>
                  <a:pt x="2251075" y="1576387"/>
                </a:lnTo>
                <a:lnTo>
                  <a:pt x="2259013" y="1576387"/>
                </a:lnTo>
                <a:lnTo>
                  <a:pt x="2259013" y="1568450"/>
                </a:lnTo>
                <a:lnTo>
                  <a:pt x="2251075" y="1568450"/>
                </a:lnTo>
                <a:close/>
                <a:moveTo>
                  <a:pt x="2239963" y="1568450"/>
                </a:moveTo>
                <a:lnTo>
                  <a:pt x="2239963" y="1576387"/>
                </a:lnTo>
                <a:lnTo>
                  <a:pt x="2247900" y="1576387"/>
                </a:lnTo>
                <a:lnTo>
                  <a:pt x="2247900" y="1568450"/>
                </a:lnTo>
                <a:lnTo>
                  <a:pt x="2239963" y="1568450"/>
                </a:lnTo>
                <a:close/>
                <a:moveTo>
                  <a:pt x="2228851" y="1568450"/>
                </a:moveTo>
                <a:lnTo>
                  <a:pt x="2228851" y="1576387"/>
                </a:lnTo>
                <a:lnTo>
                  <a:pt x="2236788" y="1576387"/>
                </a:lnTo>
                <a:lnTo>
                  <a:pt x="2236788" y="1568450"/>
                </a:lnTo>
                <a:lnTo>
                  <a:pt x="2228851" y="1568450"/>
                </a:lnTo>
                <a:close/>
                <a:moveTo>
                  <a:pt x="2220087" y="1568450"/>
                </a:moveTo>
                <a:lnTo>
                  <a:pt x="2220087" y="1576387"/>
                </a:lnTo>
                <a:lnTo>
                  <a:pt x="2224088" y="1576387"/>
                </a:lnTo>
                <a:lnTo>
                  <a:pt x="2224088" y="1568450"/>
                </a:lnTo>
                <a:lnTo>
                  <a:pt x="2220087" y="1568450"/>
                </a:lnTo>
                <a:close/>
                <a:moveTo>
                  <a:pt x="957263" y="1568450"/>
                </a:moveTo>
                <a:lnTo>
                  <a:pt x="957263" y="1576387"/>
                </a:lnTo>
                <a:lnTo>
                  <a:pt x="962787" y="1576387"/>
                </a:lnTo>
                <a:lnTo>
                  <a:pt x="962787" y="1568450"/>
                </a:lnTo>
                <a:lnTo>
                  <a:pt x="957263" y="1568450"/>
                </a:lnTo>
                <a:close/>
                <a:moveTo>
                  <a:pt x="946151" y="1568450"/>
                </a:moveTo>
                <a:lnTo>
                  <a:pt x="946151" y="1576387"/>
                </a:lnTo>
                <a:lnTo>
                  <a:pt x="952500" y="1576387"/>
                </a:lnTo>
                <a:lnTo>
                  <a:pt x="952500" y="1568450"/>
                </a:lnTo>
                <a:lnTo>
                  <a:pt x="946151" y="1568450"/>
                </a:lnTo>
                <a:close/>
                <a:moveTo>
                  <a:pt x="935038" y="1568450"/>
                </a:moveTo>
                <a:lnTo>
                  <a:pt x="935038" y="1576387"/>
                </a:lnTo>
                <a:lnTo>
                  <a:pt x="941388" y="1576387"/>
                </a:lnTo>
                <a:lnTo>
                  <a:pt x="941388" y="1568450"/>
                </a:lnTo>
                <a:lnTo>
                  <a:pt x="935038" y="1568450"/>
                </a:lnTo>
                <a:close/>
                <a:moveTo>
                  <a:pt x="922338" y="1568450"/>
                </a:moveTo>
                <a:lnTo>
                  <a:pt x="922338" y="1576387"/>
                </a:lnTo>
                <a:lnTo>
                  <a:pt x="930275" y="1576387"/>
                </a:lnTo>
                <a:lnTo>
                  <a:pt x="930275" y="1568450"/>
                </a:lnTo>
                <a:lnTo>
                  <a:pt x="922338" y="1568450"/>
                </a:lnTo>
                <a:close/>
                <a:moveTo>
                  <a:pt x="911225" y="1568450"/>
                </a:moveTo>
                <a:lnTo>
                  <a:pt x="911225" y="1576387"/>
                </a:lnTo>
                <a:lnTo>
                  <a:pt x="919163" y="1576387"/>
                </a:lnTo>
                <a:lnTo>
                  <a:pt x="919163" y="1568450"/>
                </a:lnTo>
                <a:lnTo>
                  <a:pt x="911225" y="1568450"/>
                </a:lnTo>
                <a:close/>
                <a:moveTo>
                  <a:pt x="900113" y="1568450"/>
                </a:moveTo>
                <a:lnTo>
                  <a:pt x="900113" y="1576387"/>
                </a:lnTo>
                <a:lnTo>
                  <a:pt x="908050" y="1576387"/>
                </a:lnTo>
                <a:lnTo>
                  <a:pt x="908050" y="1568450"/>
                </a:lnTo>
                <a:lnTo>
                  <a:pt x="900113" y="1568450"/>
                </a:lnTo>
                <a:close/>
                <a:moveTo>
                  <a:pt x="889933" y="1568450"/>
                </a:moveTo>
                <a:lnTo>
                  <a:pt x="889933" y="1576387"/>
                </a:lnTo>
                <a:lnTo>
                  <a:pt x="896938" y="1576387"/>
                </a:lnTo>
                <a:lnTo>
                  <a:pt x="896938" y="1568450"/>
                </a:lnTo>
                <a:lnTo>
                  <a:pt x="889933" y="1568450"/>
                </a:lnTo>
                <a:close/>
                <a:moveTo>
                  <a:pt x="877888" y="1568450"/>
                </a:moveTo>
                <a:lnTo>
                  <a:pt x="877888" y="1576387"/>
                </a:lnTo>
                <a:lnTo>
                  <a:pt x="883961" y="1576387"/>
                </a:lnTo>
                <a:lnTo>
                  <a:pt x="883961" y="1568450"/>
                </a:lnTo>
                <a:lnTo>
                  <a:pt x="877888" y="1568450"/>
                </a:lnTo>
                <a:close/>
                <a:moveTo>
                  <a:pt x="866776" y="1568450"/>
                </a:moveTo>
                <a:lnTo>
                  <a:pt x="866776" y="1576387"/>
                </a:lnTo>
                <a:lnTo>
                  <a:pt x="873125" y="1576387"/>
                </a:lnTo>
                <a:lnTo>
                  <a:pt x="873125" y="1568450"/>
                </a:lnTo>
                <a:lnTo>
                  <a:pt x="866776" y="1568450"/>
                </a:lnTo>
                <a:close/>
                <a:moveTo>
                  <a:pt x="855663" y="1568450"/>
                </a:moveTo>
                <a:lnTo>
                  <a:pt x="855663" y="1576387"/>
                </a:lnTo>
                <a:lnTo>
                  <a:pt x="862013" y="1576387"/>
                </a:lnTo>
                <a:lnTo>
                  <a:pt x="862013" y="1568450"/>
                </a:lnTo>
                <a:lnTo>
                  <a:pt x="855663" y="1568450"/>
                </a:lnTo>
                <a:close/>
                <a:moveTo>
                  <a:pt x="844551" y="1568450"/>
                </a:moveTo>
                <a:lnTo>
                  <a:pt x="844551" y="1576387"/>
                </a:lnTo>
                <a:lnTo>
                  <a:pt x="850900" y="1576387"/>
                </a:lnTo>
                <a:lnTo>
                  <a:pt x="850900" y="1568450"/>
                </a:lnTo>
                <a:lnTo>
                  <a:pt x="844551" y="1568450"/>
                </a:lnTo>
                <a:close/>
                <a:moveTo>
                  <a:pt x="833438" y="1568450"/>
                </a:moveTo>
                <a:lnTo>
                  <a:pt x="833438" y="1576387"/>
                </a:lnTo>
                <a:lnTo>
                  <a:pt x="839788" y="1576387"/>
                </a:lnTo>
                <a:lnTo>
                  <a:pt x="839788" y="1568450"/>
                </a:lnTo>
                <a:lnTo>
                  <a:pt x="833438" y="1568450"/>
                </a:lnTo>
                <a:close/>
                <a:moveTo>
                  <a:pt x="822326" y="1568450"/>
                </a:moveTo>
                <a:lnTo>
                  <a:pt x="822326" y="1576387"/>
                </a:lnTo>
                <a:lnTo>
                  <a:pt x="828675" y="1576387"/>
                </a:lnTo>
                <a:lnTo>
                  <a:pt x="828675" y="1568450"/>
                </a:lnTo>
                <a:lnTo>
                  <a:pt x="822326" y="1568450"/>
                </a:lnTo>
                <a:close/>
                <a:moveTo>
                  <a:pt x="810708" y="1568450"/>
                </a:moveTo>
                <a:lnTo>
                  <a:pt x="810708" y="1576387"/>
                </a:lnTo>
                <a:lnTo>
                  <a:pt x="817563" y="1576387"/>
                </a:lnTo>
                <a:lnTo>
                  <a:pt x="817563" y="1568450"/>
                </a:lnTo>
                <a:lnTo>
                  <a:pt x="810708" y="1568450"/>
                </a:lnTo>
                <a:close/>
                <a:moveTo>
                  <a:pt x="798513" y="1568450"/>
                </a:moveTo>
                <a:lnTo>
                  <a:pt x="798513" y="1576387"/>
                </a:lnTo>
                <a:lnTo>
                  <a:pt x="804737" y="1576387"/>
                </a:lnTo>
                <a:lnTo>
                  <a:pt x="804737" y="1568450"/>
                </a:lnTo>
                <a:lnTo>
                  <a:pt x="798513" y="1568450"/>
                </a:lnTo>
                <a:close/>
                <a:moveTo>
                  <a:pt x="787400" y="1568450"/>
                </a:moveTo>
                <a:lnTo>
                  <a:pt x="787400" y="1576387"/>
                </a:lnTo>
                <a:lnTo>
                  <a:pt x="795338" y="1576387"/>
                </a:lnTo>
                <a:lnTo>
                  <a:pt x="795338" y="1568450"/>
                </a:lnTo>
                <a:lnTo>
                  <a:pt x="787400" y="1568450"/>
                </a:lnTo>
                <a:close/>
                <a:moveTo>
                  <a:pt x="776288" y="1568450"/>
                </a:moveTo>
                <a:lnTo>
                  <a:pt x="776288" y="1576387"/>
                </a:lnTo>
                <a:lnTo>
                  <a:pt x="784225" y="1576387"/>
                </a:lnTo>
                <a:lnTo>
                  <a:pt x="784225" y="1568450"/>
                </a:lnTo>
                <a:lnTo>
                  <a:pt x="776288" y="1568450"/>
                </a:lnTo>
                <a:close/>
                <a:moveTo>
                  <a:pt x="765175" y="1568450"/>
                </a:moveTo>
                <a:lnTo>
                  <a:pt x="765175" y="1576387"/>
                </a:lnTo>
                <a:lnTo>
                  <a:pt x="773113" y="1576387"/>
                </a:lnTo>
                <a:lnTo>
                  <a:pt x="773113" y="1568450"/>
                </a:lnTo>
                <a:lnTo>
                  <a:pt x="765175" y="1568450"/>
                </a:lnTo>
                <a:close/>
                <a:moveTo>
                  <a:pt x="754063" y="1568450"/>
                </a:moveTo>
                <a:lnTo>
                  <a:pt x="754063" y="1576387"/>
                </a:lnTo>
                <a:lnTo>
                  <a:pt x="762000" y="1576387"/>
                </a:lnTo>
                <a:lnTo>
                  <a:pt x="762000" y="1568450"/>
                </a:lnTo>
                <a:lnTo>
                  <a:pt x="754063" y="1568450"/>
                </a:lnTo>
                <a:close/>
                <a:moveTo>
                  <a:pt x="742951" y="1568450"/>
                </a:moveTo>
                <a:lnTo>
                  <a:pt x="742951" y="1576387"/>
                </a:lnTo>
                <a:lnTo>
                  <a:pt x="750888" y="1576387"/>
                </a:lnTo>
                <a:lnTo>
                  <a:pt x="750888" y="1568450"/>
                </a:lnTo>
                <a:lnTo>
                  <a:pt x="742951" y="1568450"/>
                </a:lnTo>
                <a:close/>
                <a:moveTo>
                  <a:pt x="731882" y="1568450"/>
                </a:moveTo>
                <a:lnTo>
                  <a:pt x="731882" y="1576387"/>
                </a:lnTo>
                <a:lnTo>
                  <a:pt x="738188" y="1576387"/>
                </a:lnTo>
                <a:lnTo>
                  <a:pt x="738188" y="1568450"/>
                </a:lnTo>
                <a:lnTo>
                  <a:pt x="731882" y="1568450"/>
                </a:lnTo>
                <a:close/>
                <a:moveTo>
                  <a:pt x="2143125" y="1566862"/>
                </a:moveTo>
                <a:lnTo>
                  <a:pt x="2143125" y="1574800"/>
                </a:lnTo>
                <a:lnTo>
                  <a:pt x="2149850" y="1574800"/>
                </a:lnTo>
                <a:lnTo>
                  <a:pt x="2149850" y="1566862"/>
                </a:lnTo>
                <a:lnTo>
                  <a:pt x="2143125" y="1566862"/>
                </a:lnTo>
                <a:close/>
                <a:moveTo>
                  <a:pt x="2133601" y="1566862"/>
                </a:moveTo>
                <a:lnTo>
                  <a:pt x="2133601" y="1574800"/>
                </a:lnTo>
                <a:lnTo>
                  <a:pt x="2139950" y="1574800"/>
                </a:lnTo>
                <a:lnTo>
                  <a:pt x="2139950" y="1566862"/>
                </a:lnTo>
                <a:lnTo>
                  <a:pt x="2133601" y="1566862"/>
                </a:lnTo>
                <a:close/>
                <a:moveTo>
                  <a:pt x="2122488" y="1566862"/>
                </a:moveTo>
                <a:lnTo>
                  <a:pt x="2122488" y="1574800"/>
                </a:lnTo>
                <a:lnTo>
                  <a:pt x="2128838" y="1574800"/>
                </a:lnTo>
                <a:lnTo>
                  <a:pt x="2128838" y="1566862"/>
                </a:lnTo>
                <a:lnTo>
                  <a:pt x="2122488" y="1566862"/>
                </a:lnTo>
                <a:close/>
                <a:moveTo>
                  <a:pt x="2111375" y="1566862"/>
                </a:moveTo>
                <a:lnTo>
                  <a:pt x="2111375" y="1574800"/>
                </a:lnTo>
                <a:lnTo>
                  <a:pt x="2117725" y="1574800"/>
                </a:lnTo>
                <a:lnTo>
                  <a:pt x="2117725" y="1566862"/>
                </a:lnTo>
                <a:lnTo>
                  <a:pt x="2111375" y="1566862"/>
                </a:lnTo>
                <a:close/>
                <a:moveTo>
                  <a:pt x="2100263" y="1566862"/>
                </a:moveTo>
                <a:lnTo>
                  <a:pt x="2100263" y="1574800"/>
                </a:lnTo>
                <a:lnTo>
                  <a:pt x="2108200" y="1574800"/>
                </a:lnTo>
                <a:lnTo>
                  <a:pt x="2108200" y="1566862"/>
                </a:lnTo>
                <a:lnTo>
                  <a:pt x="2100263" y="1566862"/>
                </a:lnTo>
                <a:close/>
                <a:moveTo>
                  <a:pt x="2090738" y="1566862"/>
                </a:moveTo>
                <a:lnTo>
                  <a:pt x="2090738" y="1574800"/>
                </a:lnTo>
                <a:lnTo>
                  <a:pt x="2097088" y="1574800"/>
                </a:lnTo>
                <a:lnTo>
                  <a:pt x="2097088" y="1566862"/>
                </a:lnTo>
                <a:lnTo>
                  <a:pt x="2090738" y="1566862"/>
                </a:lnTo>
                <a:close/>
                <a:moveTo>
                  <a:pt x="2080284" y="1566862"/>
                </a:moveTo>
                <a:lnTo>
                  <a:pt x="2080284" y="1574800"/>
                </a:lnTo>
                <a:lnTo>
                  <a:pt x="2085975" y="1574800"/>
                </a:lnTo>
                <a:lnTo>
                  <a:pt x="2085975" y="1566862"/>
                </a:lnTo>
                <a:lnTo>
                  <a:pt x="2080284" y="1566862"/>
                </a:lnTo>
                <a:close/>
                <a:moveTo>
                  <a:pt x="2068513" y="1566862"/>
                </a:moveTo>
                <a:lnTo>
                  <a:pt x="2068513" y="1574800"/>
                </a:lnTo>
                <a:lnTo>
                  <a:pt x="2074321" y="1574800"/>
                </a:lnTo>
                <a:lnTo>
                  <a:pt x="2074321" y="1566862"/>
                </a:lnTo>
                <a:lnTo>
                  <a:pt x="2068513" y="1566862"/>
                </a:lnTo>
                <a:close/>
                <a:moveTo>
                  <a:pt x="2057400" y="1566862"/>
                </a:moveTo>
                <a:lnTo>
                  <a:pt x="2057400" y="1574800"/>
                </a:lnTo>
                <a:lnTo>
                  <a:pt x="2065338" y="1574800"/>
                </a:lnTo>
                <a:lnTo>
                  <a:pt x="2065338" y="1566862"/>
                </a:lnTo>
                <a:lnTo>
                  <a:pt x="2057400" y="1566862"/>
                </a:lnTo>
                <a:close/>
                <a:moveTo>
                  <a:pt x="2046288" y="1566862"/>
                </a:moveTo>
                <a:lnTo>
                  <a:pt x="2046288" y="1574800"/>
                </a:lnTo>
                <a:lnTo>
                  <a:pt x="2054225" y="1574800"/>
                </a:lnTo>
                <a:lnTo>
                  <a:pt x="2054225" y="1566862"/>
                </a:lnTo>
                <a:lnTo>
                  <a:pt x="2046288" y="1566862"/>
                </a:lnTo>
                <a:close/>
                <a:moveTo>
                  <a:pt x="2035175" y="1566862"/>
                </a:moveTo>
                <a:lnTo>
                  <a:pt x="2035175" y="1574800"/>
                </a:lnTo>
                <a:lnTo>
                  <a:pt x="2043113" y="1574800"/>
                </a:lnTo>
                <a:lnTo>
                  <a:pt x="2043113" y="1566862"/>
                </a:lnTo>
                <a:lnTo>
                  <a:pt x="2035175" y="1566862"/>
                </a:lnTo>
                <a:close/>
                <a:moveTo>
                  <a:pt x="2025651" y="1566862"/>
                </a:moveTo>
                <a:lnTo>
                  <a:pt x="2025651" y="1574800"/>
                </a:lnTo>
                <a:lnTo>
                  <a:pt x="2032000" y="1574800"/>
                </a:lnTo>
                <a:lnTo>
                  <a:pt x="2032000" y="1566862"/>
                </a:lnTo>
                <a:lnTo>
                  <a:pt x="2025651" y="1566862"/>
                </a:lnTo>
                <a:close/>
                <a:moveTo>
                  <a:pt x="2014538" y="1566862"/>
                </a:moveTo>
                <a:lnTo>
                  <a:pt x="2014538" y="1574800"/>
                </a:lnTo>
                <a:lnTo>
                  <a:pt x="2020888" y="1574800"/>
                </a:lnTo>
                <a:lnTo>
                  <a:pt x="2020888" y="1566862"/>
                </a:lnTo>
                <a:lnTo>
                  <a:pt x="2014538" y="1566862"/>
                </a:lnTo>
                <a:close/>
                <a:moveTo>
                  <a:pt x="2004755" y="1566862"/>
                </a:moveTo>
                <a:lnTo>
                  <a:pt x="2004755" y="1574800"/>
                </a:lnTo>
                <a:lnTo>
                  <a:pt x="2009775" y="1574800"/>
                </a:lnTo>
                <a:lnTo>
                  <a:pt x="2009775" y="1566862"/>
                </a:lnTo>
                <a:lnTo>
                  <a:pt x="2004755" y="1566862"/>
                </a:lnTo>
                <a:close/>
                <a:moveTo>
                  <a:pt x="1171575" y="1566862"/>
                </a:moveTo>
                <a:lnTo>
                  <a:pt x="1171575" y="1574800"/>
                </a:lnTo>
                <a:lnTo>
                  <a:pt x="1176596" y="1574800"/>
                </a:lnTo>
                <a:lnTo>
                  <a:pt x="1176596" y="1566862"/>
                </a:lnTo>
                <a:lnTo>
                  <a:pt x="1171575" y="1566862"/>
                </a:lnTo>
                <a:close/>
                <a:moveTo>
                  <a:pt x="1160463" y="1566862"/>
                </a:moveTo>
                <a:lnTo>
                  <a:pt x="1160463" y="1574800"/>
                </a:lnTo>
                <a:lnTo>
                  <a:pt x="1168400" y="1574800"/>
                </a:lnTo>
                <a:lnTo>
                  <a:pt x="1168400" y="1566862"/>
                </a:lnTo>
                <a:lnTo>
                  <a:pt x="1160463" y="1566862"/>
                </a:lnTo>
                <a:close/>
                <a:moveTo>
                  <a:pt x="1149350" y="1566862"/>
                </a:moveTo>
                <a:lnTo>
                  <a:pt x="1149350" y="1574800"/>
                </a:lnTo>
                <a:lnTo>
                  <a:pt x="1157288" y="1574800"/>
                </a:lnTo>
                <a:lnTo>
                  <a:pt x="1157288" y="1566862"/>
                </a:lnTo>
                <a:lnTo>
                  <a:pt x="1149350" y="1566862"/>
                </a:lnTo>
                <a:close/>
                <a:moveTo>
                  <a:pt x="1139826" y="1566862"/>
                </a:moveTo>
                <a:lnTo>
                  <a:pt x="1139826" y="1574800"/>
                </a:lnTo>
                <a:lnTo>
                  <a:pt x="1146175" y="1574800"/>
                </a:lnTo>
                <a:lnTo>
                  <a:pt x="1146175" y="1566862"/>
                </a:lnTo>
                <a:lnTo>
                  <a:pt x="1139826" y="1566862"/>
                </a:lnTo>
                <a:close/>
                <a:moveTo>
                  <a:pt x="1128713" y="1566862"/>
                </a:moveTo>
                <a:lnTo>
                  <a:pt x="1128713" y="1574800"/>
                </a:lnTo>
                <a:lnTo>
                  <a:pt x="1135063" y="1574800"/>
                </a:lnTo>
                <a:lnTo>
                  <a:pt x="1135063" y="1566862"/>
                </a:lnTo>
                <a:lnTo>
                  <a:pt x="1128713" y="1566862"/>
                </a:lnTo>
                <a:close/>
                <a:moveTo>
                  <a:pt x="1117600" y="1566862"/>
                </a:moveTo>
                <a:lnTo>
                  <a:pt x="1117600" y="1574800"/>
                </a:lnTo>
                <a:lnTo>
                  <a:pt x="1123950" y="1574800"/>
                </a:lnTo>
                <a:lnTo>
                  <a:pt x="1123950" y="1566862"/>
                </a:lnTo>
                <a:lnTo>
                  <a:pt x="1117600" y="1566862"/>
                </a:lnTo>
                <a:close/>
                <a:moveTo>
                  <a:pt x="1107030" y="1566862"/>
                </a:moveTo>
                <a:lnTo>
                  <a:pt x="1107030" y="1574800"/>
                </a:lnTo>
                <a:lnTo>
                  <a:pt x="1114425" y="1574800"/>
                </a:lnTo>
                <a:lnTo>
                  <a:pt x="1114425" y="1566862"/>
                </a:lnTo>
                <a:lnTo>
                  <a:pt x="1107030" y="1566862"/>
                </a:lnTo>
                <a:close/>
                <a:moveTo>
                  <a:pt x="1095375" y="1566862"/>
                </a:moveTo>
                <a:lnTo>
                  <a:pt x="1095375" y="1574800"/>
                </a:lnTo>
                <a:lnTo>
                  <a:pt x="1101068" y="1574800"/>
                </a:lnTo>
                <a:lnTo>
                  <a:pt x="1101068" y="1566862"/>
                </a:lnTo>
                <a:lnTo>
                  <a:pt x="1095375" y="1566862"/>
                </a:lnTo>
                <a:close/>
                <a:moveTo>
                  <a:pt x="1084263" y="1566862"/>
                </a:moveTo>
                <a:lnTo>
                  <a:pt x="1084263" y="1574800"/>
                </a:lnTo>
                <a:lnTo>
                  <a:pt x="1092200" y="1574800"/>
                </a:lnTo>
                <a:lnTo>
                  <a:pt x="1092200" y="1566862"/>
                </a:lnTo>
                <a:lnTo>
                  <a:pt x="1084263" y="1566862"/>
                </a:lnTo>
                <a:close/>
                <a:moveTo>
                  <a:pt x="1074738" y="1566862"/>
                </a:moveTo>
                <a:lnTo>
                  <a:pt x="1074738" y="1574800"/>
                </a:lnTo>
                <a:lnTo>
                  <a:pt x="1081088" y="1574800"/>
                </a:lnTo>
                <a:lnTo>
                  <a:pt x="1081088" y="1566862"/>
                </a:lnTo>
                <a:lnTo>
                  <a:pt x="1074738" y="1566862"/>
                </a:lnTo>
                <a:close/>
                <a:moveTo>
                  <a:pt x="1063626" y="1566862"/>
                </a:moveTo>
                <a:lnTo>
                  <a:pt x="1063626" y="1574800"/>
                </a:lnTo>
                <a:lnTo>
                  <a:pt x="1069975" y="1574800"/>
                </a:lnTo>
                <a:lnTo>
                  <a:pt x="1069975" y="1566862"/>
                </a:lnTo>
                <a:lnTo>
                  <a:pt x="1063626" y="1566862"/>
                </a:lnTo>
                <a:close/>
                <a:moveTo>
                  <a:pt x="1052513" y="1566862"/>
                </a:moveTo>
                <a:lnTo>
                  <a:pt x="1052513" y="1574800"/>
                </a:lnTo>
                <a:lnTo>
                  <a:pt x="1058863" y="1574800"/>
                </a:lnTo>
                <a:lnTo>
                  <a:pt x="1058863" y="1566862"/>
                </a:lnTo>
                <a:lnTo>
                  <a:pt x="1052513" y="1566862"/>
                </a:lnTo>
                <a:close/>
                <a:moveTo>
                  <a:pt x="1041400" y="1566862"/>
                </a:moveTo>
                <a:lnTo>
                  <a:pt x="1041400" y="1574800"/>
                </a:lnTo>
                <a:lnTo>
                  <a:pt x="1049338" y="1574800"/>
                </a:lnTo>
                <a:lnTo>
                  <a:pt x="1049338" y="1566862"/>
                </a:lnTo>
                <a:lnTo>
                  <a:pt x="1041400" y="1566862"/>
                </a:lnTo>
                <a:close/>
                <a:moveTo>
                  <a:pt x="1031501" y="1566862"/>
                </a:moveTo>
                <a:lnTo>
                  <a:pt x="1031501" y="1574800"/>
                </a:lnTo>
                <a:lnTo>
                  <a:pt x="1038225" y="1574800"/>
                </a:lnTo>
                <a:lnTo>
                  <a:pt x="1038225" y="1566862"/>
                </a:lnTo>
                <a:lnTo>
                  <a:pt x="1031501" y="1566862"/>
                </a:lnTo>
                <a:close/>
                <a:moveTo>
                  <a:pt x="2443163" y="1557338"/>
                </a:moveTo>
                <a:lnTo>
                  <a:pt x="2443163" y="1565275"/>
                </a:lnTo>
                <a:lnTo>
                  <a:pt x="2449557" y="1565275"/>
                </a:lnTo>
                <a:lnTo>
                  <a:pt x="2449557" y="1557338"/>
                </a:lnTo>
                <a:lnTo>
                  <a:pt x="2443163" y="1557338"/>
                </a:lnTo>
                <a:close/>
                <a:moveTo>
                  <a:pt x="2432051" y="1557338"/>
                </a:moveTo>
                <a:lnTo>
                  <a:pt x="2432051" y="1565275"/>
                </a:lnTo>
                <a:lnTo>
                  <a:pt x="2439988" y="1565275"/>
                </a:lnTo>
                <a:lnTo>
                  <a:pt x="2439988" y="1557338"/>
                </a:lnTo>
                <a:lnTo>
                  <a:pt x="2432051" y="1557338"/>
                </a:lnTo>
                <a:close/>
                <a:moveTo>
                  <a:pt x="2420938" y="1557338"/>
                </a:moveTo>
                <a:lnTo>
                  <a:pt x="2420938" y="1565275"/>
                </a:lnTo>
                <a:lnTo>
                  <a:pt x="2427288" y="1565275"/>
                </a:lnTo>
                <a:lnTo>
                  <a:pt x="2427288" y="1557338"/>
                </a:lnTo>
                <a:lnTo>
                  <a:pt x="2420938" y="1557338"/>
                </a:lnTo>
                <a:close/>
                <a:moveTo>
                  <a:pt x="2409826" y="1557338"/>
                </a:moveTo>
                <a:lnTo>
                  <a:pt x="2409826" y="1565275"/>
                </a:lnTo>
                <a:lnTo>
                  <a:pt x="2416175" y="1565275"/>
                </a:lnTo>
                <a:lnTo>
                  <a:pt x="2416175" y="1557338"/>
                </a:lnTo>
                <a:lnTo>
                  <a:pt x="2409826" y="1557338"/>
                </a:lnTo>
                <a:close/>
                <a:moveTo>
                  <a:pt x="2398713" y="1557338"/>
                </a:moveTo>
                <a:lnTo>
                  <a:pt x="2398713" y="1565275"/>
                </a:lnTo>
                <a:lnTo>
                  <a:pt x="2405063" y="1565275"/>
                </a:lnTo>
                <a:lnTo>
                  <a:pt x="2405063" y="1557338"/>
                </a:lnTo>
                <a:lnTo>
                  <a:pt x="2398713" y="1557338"/>
                </a:lnTo>
                <a:close/>
                <a:moveTo>
                  <a:pt x="2387601" y="1557338"/>
                </a:moveTo>
                <a:lnTo>
                  <a:pt x="2387601" y="1565275"/>
                </a:lnTo>
                <a:lnTo>
                  <a:pt x="2393950" y="1565275"/>
                </a:lnTo>
                <a:lnTo>
                  <a:pt x="2393950" y="1557338"/>
                </a:lnTo>
                <a:lnTo>
                  <a:pt x="2387601" y="1557338"/>
                </a:lnTo>
                <a:close/>
                <a:moveTo>
                  <a:pt x="2377155" y="1557338"/>
                </a:moveTo>
                <a:lnTo>
                  <a:pt x="2377155" y="1565275"/>
                </a:lnTo>
                <a:lnTo>
                  <a:pt x="2382838" y="1565275"/>
                </a:lnTo>
                <a:lnTo>
                  <a:pt x="2382838" y="1557338"/>
                </a:lnTo>
                <a:lnTo>
                  <a:pt x="2377155" y="1557338"/>
                </a:lnTo>
                <a:close/>
                <a:moveTo>
                  <a:pt x="2363788" y="1557338"/>
                </a:moveTo>
                <a:lnTo>
                  <a:pt x="2363788" y="1565275"/>
                </a:lnTo>
                <a:lnTo>
                  <a:pt x="2370430" y="1565275"/>
                </a:lnTo>
                <a:lnTo>
                  <a:pt x="2370430" y="1557338"/>
                </a:lnTo>
                <a:lnTo>
                  <a:pt x="2363788" y="1557338"/>
                </a:lnTo>
                <a:close/>
                <a:moveTo>
                  <a:pt x="2352675" y="1557338"/>
                </a:moveTo>
                <a:lnTo>
                  <a:pt x="2352675" y="1565275"/>
                </a:lnTo>
                <a:lnTo>
                  <a:pt x="2360613" y="1565275"/>
                </a:lnTo>
                <a:lnTo>
                  <a:pt x="2360613" y="1557338"/>
                </a:lnTo>
                <a:lnTo>
                  <a:pt x="2352675" y="1557338"/>
                </a:lnTo>
                <a:close/>
                <a:moveTo>
                  <a:pt x="2341563" y="1557338"/>
                </a:moveTo>
                <a:lnTo>
                  <a:pt x="2341563" y="1565275"/>
                </a:lnTo>
                <a:lnTo>
                  <a:pt x="2349500" y="1565275"/>
                </a:lnTo>
                <a:lnTo>
                  <a:pt x="2349500" y="1557338"/>
                </a:lnTo>
                <a:lnTo>
                  <a:pt x="2341563" y="1557338"/>
                </a:lnTo>
                <a:close/>
                <a:moveTo>
                  <a:pt x="2330451" y="1557338"/>
                </a:moveTo>
                <a:lnTo>
                  <a:pt x="2330451" y="1565275"/>
                </a:lnTo>
                <a:lnTo>
                  <a:pt x="2338388" y="1565275"/>
                </a:lnTo>
                <a:lnTo>
                  <a:pt x="2338388" y="1557338"/>
                </a:lnTo>
                <a:lnTo>
                  <a:pt x="2330451" y="1557338"/>
                </a:lnTo>
                <a:close/>
                <a:moveTo>
                  <a:pt x="2319338" y="1557338"/>
                </a:moveTo>
                <a:lnTo>
                  <a:pt x="2319338" y="1565275"/>
                </a:lnTo>
                <a:lnTo>
                  <a:pt x="2325688" y="1565275"/>
                </a:lnTo>
                <a:lnTo>
                  <a:pt x="2325688" y="1557338"/>
                </a:lnTo>
                <a:lnTo>
                  <a:pt x="2319338" y="1557338"/>
                </a:lnTo>
                <a:close/>
                <a:moveTo>
                  <a:pt x="2308226" y="1557338"/>
                </a:moveTo>
                <a:lnTo>
                  <a:pt x="2308226" y="1565275"/>
                </a:lnTo>
                <a:lnTo>
                  <a:pt x="2314575" y="1565275"/>
                </a:lnTo>
                <a:lnTo>
                  <a:pt x="2314575" y="1557338"/>
                </a:lnTo>
                <a:lnTo>
                  <a:pt x="2308226" y="1557338"/>
                </a:lnTo>
                <a:close/>
                <a:moveTo>
                  <a:pt x="2298423" y="1557338"/>
                </a:moveTo>
                <a:lnTo>
                  <a:pt x="2298423" y="1565275"/>
                </a:lnTo>
                <a:lnTo>
                  <a:pt x="2303463" y="1565275"/>
                </a:lnTo>
                <a:lnTo>
                  <a:pt x="2303463" y="1557338"/>
                </a:lnTo>
                <a:lnTo>
                  <a:pt x="2298423" y="1557338"/>
                </a:lnTo>
                <a:close/>
                <a:moveTo>
                  <a:pt x="2286001" y="1557338"/>
                </a:moveTo>
                <a:lnTo>
                  <a:pt x="2286001" y="1565275"/>
                </a:lnTo>
                <a:lnTo>
                  <a:pt x="2292093" y="1565275"/>
                </a:lnTo>
                <a:lnTo>
                  <a:pt x="2292093" y="1557338"/>
                </a:lnTo>
                <a:lnTo>
                  <a:pt x="2286001" y="1557338"/>
                </a:lnTo>
                <a:close/>
                <a:moveTo>
                  <a:pt x="2274888" y="1557338"/>
                </a:moveTo>
                <a:lnTo>
                  <a:pt x="2274888" y="1565275"/>
                </a:lnTo>
                <a:lnTo>
                  <a:pt x="2281238" y="1565275"/>
                </a:lnTo>
                <a:lnTo>
                  <a:pt x="2281238" y="1557338"/>
                </a:lnTo>
                <a:lnTo>
                  <a:pt x="2274888" y="1557338"/>
                </a:lnTo>
                <a:close/>
                <a:moveTo>
                  <a:pt x="2262188" y="1557338"/>
                </a:moveTo>
                <a:lnTo>
                  <a:pt x="2262188" y="1565275"/>
                </a:lnTo>
                <a:lnTo>
                  <a:pt x="2270125" y="1565275"/>
                </a:lnTo>
                <a:lnTo>
                  <a:pt x="2270125" y="1557338"/>
                </a:lnTo>
                <a:lnTo>
                  <a:pt x="2262188" y="1557338"/>
                </a:lnTo>
                <a:close/>
                <a:moveTo>
                  <a:pt x="2251075" y="1557338"/>
                </a:moveTo>
                <a:lnTo>
                  <a:pt x="2251075" y="1565275"/>
                </a:lnTo>
                <a:lnTo>
                  <a:pt x="2259013" y="1565275"/>
                </a:lnTo>
                <a:lnTo>
                  <a:pt x="2259013" y="1557338"/>
                </a:lnTo>
                <a:lnTo>
                  <a:pt x="2251075" y="1557338"/>
                </a:lnTo>
                <a:close/>
                <a:moveTo>
                  <a:pt x="2239963" y="1557338"/>
                </a:moveTo>
                <a:lnTo>
                  <a:pt x="2239963" y="1565275"/>
                </a:lnTo>
                <a:lnTo>
                  <a:pt x="2247900" y="1565275"/>
                </a:lnTo>
                <a:lnTo>
                  <a:pt x="2247900" y="1557338"/>
                </a:lnTo>
                <a:lnTo>
                  <a:pt x="2239963" y="1557338"/>
                </a:lnTo>
                <a:close/>
                <a:moveTo>
                  <a:pt x="2228851" y="1557338"/>
                </a:moveTo>
                <a:lnTo>
                  <a:pt x="2228851" y="1565275"/>
                </a:lnTo>
                <a:lnTo>
                  <a:pt x="2236788" y="1565275"/>
                </a:lnTo>
                <a:lnTo>
                  <a:pt x="2236788" y="1557338"/>
                </a:lnTo>
                <a:lnTo>
                  <a:pt x="2228851" y="1557338"/>
                </a:lnTo>
                <a:close/>
                <a:moveTo>
                  <a:pt x="2220087" y="1557338"/>
                </a:moveTo>
                <a:lnTo>
                  <a:pt x="2220087" y="1565275"/>
                </a:lnTo>
                <a:lnTo>
                  <a:pt x="2224088" y="1565275"/>
                </a:lnTo>
                <a:lnTo>
                  <a:pt x="2224088" y="1557338"/>
                </a:lnTo>
                <a:lnTo>
                  <a:pt x="2220087" y="1557338"/>
                </a:lnTo>
                <a:close/>
                <a:moveTo>
                  <a:pt x="957263" y="1557338"/>
                </a:moveTo>
                <a:lnTo>
                  <a:pt x="957263" y="1565275"/>
                </a:lnTo>
                <a:lnTo>
                  <a:pt x="962787" y="1565275"/>
                </a:lnTo>
                <a:lnTo>
                  <a:pt x="962787" y="1557338"/>
                </a:lnTo>
                <a:lnTo>
                  <a:pt x="957263" y="1557338"/>
                </a:lnTo>
                <a:close/>
                <a:moveTo>
                  <a:pt x="946151" y="1557338"/>
                </a:moveTo>
                <a:lnTo>
                  <a:pt x="946151" y="1565275"/>
                </a:lnTo>
                <a:lnTo>
                  <a:pt x="952500" y="1565275"/>
                </a:lnTo>
                <a:lnTo>
                  <a:pt x="952500" y="1557338"/>
                </a:lnTo>
                <a:lnTo>
                  <a:pt x="946151" y="1557338"/>
                </a:lnTo>
                <a:close/>
                <a:moveTo>
                  <a:pt x="935038" y="1557338"/>
                </a:moveTo>
                <a:lnTo>
                  <a:pt x="935038" y="1565275"/>
                </a:lnTo>
                <a:lnTo>
                  <a:pt x="941388" y="1565275"/>
                </a:lnTo>
                <a:lnTo>
                  <a:pt x="941388" y="1557338"/>
                </a:lnTo>
                <a:lnTo>
                  <a:pt x="935038" y="1557338"/>
                </a:lnTo>
                <a:close/>
                <a:moveTo>
                  <a:pt x="922338" y="1557338"/>
                </a:moveTo>
                <a:lnTo>
                  <a:pt x="922338" y="1565275"/>
                </a:lnTo>
                <a:lnTo>
                  <a:pt x="930275" y="1565275"/>
                </a:lnTo>
                <a:lnTo>
                  <a:pt x="930275" y="1557338"/>
                </a:lnTo>
                <a:lnTo>
                  <a:pt x="922338" y="1557338"/>
                </a:lnTo>
                <a:close/>
                <a:moveTo>
                  <a:pt x="911225" y="1557338"/>
                </a:moveTo>
                <a:lnTo>
                  <a:pt x="911225" y="1565275"/>
                </a:lnTo>
                <a:lnTo>
                  <a:pt x="919163" y="1565275"/>
                </a:lnTo>
                <a:lnTo>
                  <a:pt x="919163" y="1557338"/>
                </a:lnTo>
                <a:lnTo>
                  <a:pt x="911225" y="1557338"/>
                </a:lnTo>
                <a:close/>
                <a:moveTo>
                  <a:pt x="900113" y="1557338"/>
                </a:moveTo>
                <a:lnTo>
                  <a:pt x="900113" y="1565275"/>
                </a:lnTo>
                <a:lnTo>
                  <a:pt x="908050" y="1565275"/>
                </a:lnTo>
                <a:lnTo>
                  <a:pt x="908050" y="1557338"/>
                </a:lnTo>
                <a:lnTo>
                  <a:pt x="900113" y="1557338"/>
                </a:lnTo>
                <a:close/>
                <a:moveTo>
                  <a:pt x="889933" y="1557338"/>
                </a:moveTo>
                <a:lnTo>
                  <a:pt x="889933" y="1565275"/>
                </a:lnTo>
                <a:lnTo>
                  <a:pt x="896938" y="1565275"/>
                </a:lnTo>
                <a:lnTo>
                  <a:pt x="896938" y="1557338"/>
                </a:lnTo>
                <a:lnTo>
                  <a:pt x="889933" y="1557338"/>
                </a:lnTo>
                <a:close/>
                <a:moveTo>
                  <a:pt x="877888" y="1557338"/>
                </a:moveTo>
                <a:lnTo>
                  <a:pt x="877888" y="1565275"/>
                </a:lnTo>
                <a:lnTo>
                  <a:pt x="883961" y="1565275"/>
                </a:lnTo>
                <a:lnTo>
                  <a:pt x="883961" y="1557338"/>
                </a:lnTo>
                <a:lnTo>
                  <a:pt x="877888" y="1557338"/>
                </a:lnTo>
                <a:close/>
                <a:moveTo>
                  <a:pt x="866776" y="1557338"/>
                </a:moveTo>
                <a:lnTo>
                  <a:pt x="866776" y="1565275"/>
                </a:lnTo>
                <a:lnTo>
                  <a:pt x="873125" y="1565275"/>
                </a:lnTo>
                <a:lnTo>
                  <a:pt x="873125" y="1557338"/>
                </a:lnTo>
                <a:lnTo>
                  <a:pt x="866776" y="1557338"/>
                </a:lnTo>
                <a:close/>
                <a:moveTo>
                  <a:pt x="855663" y="1557338"/>
                </a:moveTo>
                <a:lnTo>
                  <a:pt x="855663" y="1565275"/>
                </a:lnTo>
                <a:lnTo>
                  <a:pt x="862013" y="1565275"/>
                </a:lnTo>
                <a:lnTo>
                  <a:pt x="862013" y="1557338"/>
                </a:lnTo>
                <a:lnTo>
                  <a:pt x="855663" y="1557338"/>
                </a:lnTo>
                <a:close/>
                <a:moveTo>
                  <a:pt x="844551" y="1557338"/>
                </a:moveTo>
                <a:lnTo>
                  <a:pt x="844551" y="1565275"/>
                </a:lnTo>
                <a:lnTo>
                  <a:pt x="850900" y="1565275"/>
                </a:lnTo>
                <a:lnTo>
                  <a:pt x="850900" y="1557338"/>
                </a:lnTo>
                <a:lnTo>
                  <a:pt x="844551" y="1557338"/>
                </a:lnTo>
                <a:close/>
                <a:moveTo>
                  <a:pt x="833438" y="1557338"/>
                </a:moveTo>
                <a:lnTo>
                  <a:pt x="833438" y="1565275"/>
                </a:lnTo>
                <a:lnTo>
                  <a:pt x="839788" y="1565275"/>
                </a:lnTo>
                <a:lnTo>
                  <a:pt x="839788" y="1557338"/>
                </a:lnTo>
                <a:lnTo>
                  <a:pt x="833438" y="1557338"/>
                </a:lnTo>
                <a:close/>
                <a:moveTo>
                  <a:pt x="822326" y="1557338"/>
                </a:moveTo>
                <a:lnTo>
                  <a:pt x="822326" y="1565275"/>
                </a:lnTo>
                <a:lnTo>
                  <a:pt x="828675" y="1565275"/>
                </a:lnTo>
                <a:lnTo>
                  <a:pt x="828675" y="1557338"/>
                </a:lnTo>
                <a:lnTo>
                  <a:pt x="822326" y="1557338"/>
                </a:lnTo>
                <a:close/>
                <a:moveTo>
                  <a:pt x="810708" y="1557338"/>
                </a:moveTo>
                <a:lnTo>
                  <a:pt x="810708" y="1565275"/>
                </a:lnTo>
                <a:lnTo>
                  <a:pt x="817563" y="1565275"/>
                </a:lnTo>
                <a:lnTo>
                  <a:pt x="817563" y="1557338"/>
                </a:lnTo>
                <a:lnTo>
                  <a:pt x="810708" y="1557338"/>
                </a:lnTo>
                <a:close/>
                <a:moveTo>
                  <a:pt x="798513" y="1557338"/>
                </a:moveTo>
                <a:lnTo>
                  <a:pt x="798513" y="1565275"/>
                </a:lnTo>
                <a:lnTo>
                  <a:pt x="804737" y="1565275"/>
                </a:lnTo>
                <a:lnTo>
                  <a:pt x="804737" y="1557338"/>
                </a:lnTo>
                <a:lnTo>
                  <a:pt x="798513" y="1557338"/>
                </a:lnTo>
                <a:close/>
                <a:moveTo>
                  <a:pt x="787400" y="1557338"/>
                </a:moveTo>
                <a:lnTo>
                  <a:pt x="787400" y="1565275"/>
                </a:lnTo>
                <a:lnTo>
                  <a:pt x="795338" y="1565275"/>
                </a:lnTo>
                <a:lnTo>
                  <a:pt x="795338" y="1557338"/>
                </a:lnTo>
                <a:lnTo>
                  <a:pt x="787400" y="1557338"/>
                </a:lnTo>
                <a:close/>
                <a:moveTo>
                  <a:pt x="776288" y="1557338"/>
                </a:moveTo>
                <a:lnTo>
                  <a:pt x="776288" y="1565275"/>
                </a:lnTo>
                <a:lnTo>
                  <a:pt x="784225" y="1565275"/>
                </a:lnTo>
                <a:lnTo>
                  <a:pt x="784225" y="1557338"/>
                </a:lnTo>
                <a:lnTo>
                  <a:pt x="776288" y="1557338"/>
                </a:lnTo>
                <a:close/>
                <a:moveTo>
                  <a:pt x="765175" y="1557338"/>
                </a:moveTo>
                <a:lnTo>
                  <a:pt x="765175" y="1565275"/>
                </a:lnTo>
                <a:lnTo>
                  <a:pt x="773113" y="1565275"/>
                </a:lnTo>
                <a:lnTo>
                  <a:pt x="773113" y="1557338"/>
                </a:lnTo>
                <a:lnTo>
                  <a:pt x="765175" y="1557338"/>
                </a:lnTo>
                <a:close/>
                <a:moveTo>
                  <a:pt x="754063" y="1557338"/>
                </a:moveTo>
                <a:lnTo>
                  <a:pt x="754063" y="1565275"/>
                </a:lnTo>
                <a:lnTo>
                  <a:pt x="762000" y="1565275"/>
                </a:lnTo>
                <a:lnTo>
                  <a:pt x="762000" y="1557338"/>
                </a:lnTo>
                <a:lnTo>
                  <a:pt x="754063" y="1557338"/>
                </a:lnTo>
                <a:close/>
                <a:moveTo>
                  <a:pt x="742951" y="1557338"/>
                </a:moveTo>
                <a:lnTo>
                  <a:pt x="742951" y="1565275"/>
                </a:lnTo>
                <a:lnTo>
                  <a:pt x="750888" y="1565275"/>
                </a:lnTo>
                <a:lnTo>
                  <a:pt x="750888" y="1557338"/>
                </a:lnTo>
                <a:lnTo>
                  <a:pt x="742951" y="1557338"/>
                </a:lnTo>
                <a:close/>
                <a:moveTo>
                  <a:pt x="731882" y="1557338"/>
                </a:moveTo>
                <a:lnTo>
                  <a:pt x="731882" y="1565275"/>
                </a:lnTo>
                <a:lnTo>
                  <a:pt x="738188" y="1565275"/>
                </a:lnTo>
                <a:lnTo>
                  <a:pt x="738188" y="1557338"/>
                </a:lnTo>
                <a:lnTo>
                  <a:pt x="731882" y="1557338"/>
                </a:lnTo>
                <a:close/>
                <a:moveTo>
                  <a:pt x="2143125" y="1555750"/>
                </a:moveTo>
                <a:lnTo>
                  <a:pt x="2143125" y="1563687"/>
                </a:lnTo>
                <a:lnTo>
                  <a:pt x="2149850" y="1563687"/>
                </a:lnTo>
                <a:lnTo>
                  <a:pt x="2149850" y="1555750"/>
                </a:lnTo>
                <a:lnTo>
                  <a:pt x="2143125" y="1555750"/>
                </a:lnTo>
                <a:close/>
                <a:moveTo>
                  <a:pt x="2133601" y="1555750"/>
                </a:moveTo>
                <a:lnTo>
                  <a:pt x="2133601" y="1563687"/>
                </a:lnTo>
                <a:lnTo>
                  <a:pt x="2139950" y="1563687"/>
                </a:lnTo>
                <a:lnTo>
                  <a:pt x="2139950" y="1555750"/>
                </a:lnTo>
                <a:lnTo>
                  <a:pt x="2133601" y="1555750"/>
                </a:lnTo>
                <a:close/>
                <a:moveTo>
                  <a:pt x="2122488" y="1555750"/>
                </a:moveTo>
                <a:lnTo>
                  <a:pt x="2122488" y="1563687"/>
                </a:lnTo>
                <a:lnTo>
                  <a:pt x="2128838" y="1563687"/>
                </a:lnTo>
                <a:lnTo>
                  <a:pt x="2128838" y="1555750"/>
                </a:lnTo>
                <a:lnTo>
                  <a:pt x="2122488" y="1555750"/>
                </a:lnTo>
                <a:close/>
                <a:moveTo>
                  <a:pt x="2111375" y="1555750"/>
                </a:moveTo>
                <a:lnTo>
                  <a:pt x="2111375" y="1563687"/>
                </a:lnTo>
                <a:lnTo>
                  <a:pt x="2117725" y="1563687"/>
                </a:lnTo>
                <a:lnTo>
                  <a:pt x="2117725" y="1555750"/>
                </a:lnTo>
                <a:lnTo>
                  <a:pt x="2111375" y="1555750"/>
                </a:lnTo>
                <a:close/>
                <a:moveTo>
                  <a:pt x="2100263" y="1555750"/>
                </a:moveTo>
                <a:lnTo>
                  <a:pt x="2100263" y="1563687"/>
                </a:lnTo>
                <a:lnTo>
                  <a:pt x="2108200" y="1563687"/>
                </a:lnTo>
                <a:lnTo>
                  <a:pt x="2108200" y="1555750"/>
                </a:lnTo>
                <a:lnTo>
                  <a:pt x="2100263" y="1555750"/>
                </a:lnTo>
                <a:close/>
                <a:moveTo>
                  <a:pt x="2090738" y="1555750"/>
                </a:moveTo>
                <a:lnTo>
                  <a:pt x="2090738" y="1563687"/>
                </a:lnTo>
                <a:lnTo>
                  <a:pt x="2097088" y="1563687"/>
                </a:lnTo>
                <a:lnTo>
                  <a:pt x="2097088" y="1555750"/>
                </a:lnTo>
                <a:lnTo>
                  <a:pt x="2090738" y="1555750"/>
                </a:lnTo>
                <a:close/>
                <a:moveTo>
                  <a:pt x="2080284" y="1555750"/>
                </a:moveTo>
                <a:lnTo>
                  <a:pt x="2080284" y="1563687"/>
                </a:lnTo>
                <a:lnTo>
                  <a:pt x="2085975" y="1563687"/>
                </a:lnTo>
                <a:lnTo>
                  <a:pt x="2085975" y="1555750"/>
                </a:lnTo>
                <a:lnTo>
                  <a:pt x="2080284" y="1555750"/>
                </a:lnTo>
                <a:close/>
                <a:moveTo>
                  <a:pt x="2068513" y="1555750"/>
                </a:moveTo>
                <a:lnTo>
                  <a:pt x="2068513" y="1563687"/>
                </a:lnTo>
                <a:lnTo>
                  <a:pt x="2074321" y="1563687"/>
                </a:lnTo>
                <a:lnTo>
                  <a:pt x="2074321" y="1555750"/>
                </a:lnTo>
                <a:lnTo>
                  <a:pt x="2068513" y="1555750"/>
                </a:lnTo>
                <a:close/>
                <a:moveTo>
                  <a:pt x="2057400" y="1555750"/>
                </a:moveTo>
                <a:lnTo>
                  <a:pt x="2057400" y="1563687"/>
                </a:lnTo>
                <a:lnTo>
                  <a:pt x="2065338" y="1563687"/>
                </a:lnTo>
                <a:lnTo>
                  <a:pt x="2065338" y="1555750"/>
                </a:lnTo>
                <a:lnTo>
                  <a:pt x="2057400" y="1555750"/>
                </a:lnTo>
                <a:close/>
                <a:moveTo>
                  <a:pt x="2046288" y="1555750"/>
                </a:moveTo>
                <a:lnTo>
                  <a:pt x="2046288" y="1563687"/>
                </a:lnTo>
                <a:lnTo>
                  <a:pt x="2054225" y="1563687"/>
                </a:lnTo>
                <a:lnTo>
                  <a:pt x="2054225" y="1555750"/>
                </a:lnTo>
                <a:lnTo>
                  <a:pt x="2046288" y="1555750"/>
                </a:lnTo>
                <a:close/>
                <a:moveTo>
                  <a:pt x="2035175" y="1555750"/>
                </a:moveTo>
                <a:lnTo>
                  <a:pt x="2035175" y="1563687"/>
                </a:lnTo>
                <a:lnTo>
                  <a:pt x="2043113" y="1563687"/>
                </a:lnTo>
                <a:lnTo>
                  <a:pt x="2043113" y="1555750"/>
                </a:lnTo>
                <a:lnTo>
                  <a:pt x="2035175" y="1555750"/>
                </a:lnTo>
                <a:close/>
                <a:moveTo>
                  <a:pt x="2025651" y="1555750"/>
                </a:moveTo>
                <a:lnTo>
                  <a:pt x="2025651" y="1563687"/>
                </a:lnTo>
                <a:lnTo>
                  <a:pt x="2032000" y="1563687"/>
                </a:lnTo>
                <a:lnTo>
                  <a:pt x="2032000" y="1555750"/>
                </a:lnTo>
                <a:lnTo>
                  <a:pt x="2025651" y="1555750"/>
                </a:lnTo>
                <a:close/>
                <a:moveTo>
                  <a:pt x="2014538" y="1555750"/>
                </a:moveTo>
                <a:lnTo>
                  <a:pt x="2014538" y="1563687"/>
                </a:lnTo>
                <a:lnTo>
                  <a:pt x="2020888" y="1563687"/>
                </a:lnTo>
                <a:lnTo>
                  <a:pt x="2020888" y="1555750"/>
                </a:lnTo>
                <a:lnTo>
                  <a:pt x="2014538" y="1555750"/>
                </a:lnTo>
                <a:close/>
                <a:moveTo>
                  <a:pt x="2004755" y="1555750"/>
                </a:moveTo>
                <a:lnTo>
                  <a:pt x="2004755" y="1563687"/>
                </a:lnTo>
                <a:lnTo>
                  <a:pt x="2009775" y="1563687"/>
                </a:lnTo>
                <a:lnTo>
                  <a:pt x="2009775" y="1555750"/>
                </a:lnTo>
                <a:lnTo>
                  <a:pt x="2004755" y="1555750"/>
                </a:lnTo>
                <a:close/>
                <a:moveTo>
                  <a:pt x="1171575" y="1555750"/>
                </a:moveTo>
                <a:lnTo>
                  <a:pt x="1171575" y="1563687"/>
                </a:lnTo>
                <a:lnTo>
                  <a:pt x="1176596" y="1563687"/>
                </a:lnTo>
                <a:lnTo>
                  <a:pt x="1176596" y="1555750"/>
                </a:lnTo>
                <a:lnTo>
                  <a:pt x="1171575" y="1555750"/>
                </a:lnTo>
                <a:close/>
                <a:moveTo>
                  <a:pt x="1160463" y="1555750"/>
                </a:moveTo>
                <a:lnTo>
                  <a:pt x="1160463" y="1563687"/>
                </a:lnTo>
                <a:lnTo>
                  <a:pt x="1168400" y="1563687"/>
                </a:lnTo>
                <a:lnTo>
                  <a:pt x="1168400" y="1555750"/>
                </a:lnTo>
                <a:lnTo>
                  <a:pt x="1160463" y="1555750"/>
                </a:lnTo>
                <a:close/>
                <a:moveTo>
                  <a:pt x="1149350" y="1555750"/>
                </a:moveTo>
                <a:lnTo>
                  <a:pt x="1149350" y="1563687"/>
                </a:lnTo>
                <a:lnTo>
                  <a:pt x="1157288" y="1563687"/>
                </a:lnTo>
                <a:lnTo>
                  <a:pt x="1157288" y="1555750"/>
                </a:lnTo>
                <a:lnTo>
                  <a:pt x="1149350" y="1555750"/>
                </a:lnTo>
                <a:close/>
                <a:moveTo>
                  <a:pt x="1139826" y="1555750"/>
                </a:moveTo>
                <a:lnTo>
                  <a:pt x="1139826" y="1563687"/>
                </a:lnTo>
                <a:lnTo>
                  <a:pt x="1146175" y="1563687"/>
                </a:lnTo>
                <a:lnTo>
                  <a:pt x="1146175" y="1555750"/>
                </a:lnTo>
                <a:lnTo>
                  <a:pt x="1139826" y="1555750"/>
                </a:lnTo>
                <a:close/>
                <a:moveTo>
                  <a:pt x="1128713" y="1555750"/>
                </a:moveTo>
                <a:lnTo>
                  <a:pt x="1128713" y="1563687"/>
                </a:lnTo>
                <a:lnTo>
                  <a:pt x="1135063" y="1563687"/>
                </a:lnTo>
                <a:lnTo>
                  <a:pt x="1135063" y="1555750"/>
                </a:lnTo>
                <a:lnTo>
                  <a:pt x="1128713" y="1555750"/>
                </a:lnTo>
                <a:close/>
                <a:moveTo>
                  <a:pt x="1117600" y="1555750"/>
                </a:moveTo>
                <a:lnTo>
                  <a:pt x="1117600" y="1563687"/>
                </a:lnTo>
                <a:lnTo>
                  <a:pt x="1123950" y="1563687"/>
                </a:lnTo>
                <a:lnTo>
                  <a:pt x="1123950" y="1555750"/>
                </a:lnTo>
                <a:lnTo>
                  <a:pt x="1117600" y="1555750"/>
                </a:lnTo>
                <a:close/>
                <a:moveTo>
                  <a:pt x="1107030" y="1555750"/>
                </a:moveTo>
                <a:lnTo>
                  <a:pt x="1107030" y="1563687"/>
                </a:lnTo>
                <a:lnTo>
                  <a:pt x="1114425" y="1563687"/>
                </a:lnTo>
                <a:lnTo>
                  <a:pt x="1114425" y="1555750"/>
                </a:lnTo>
                <a:lnTo>
                  <a:pt x="1107030" y="1555750"/>
                </a:lnTo>
                <a:close/>
                <a:moveTo>
                  <a:pt x="1095375" y="1555750"/>
                </a:moveTo>
                <a:lnTo>
                  <a:pt x="1095375" y="1563687"/>
                </a:lnTo>
                <a:lnTo>
                  <a:pt x="1101068" y="1563687"/>
                </a:lnTo>
                <a:lnTo>
                  <a:pt x="1101068" y="1555750"/>
                </a:lnTo>
                <a:lnTo>
                  <a:pt x="1095375" y="1555750"/>
                </a:lnTo>
                <a:close/>
                <a:moveTo>
                  <a:pt x="1084263" y="1555750"/>
                </a:moveTo>
                <a:lnTo>
                  <a:pt x="1084263" y="1563687"/>
                </a:lnTo>
                <a:lnTo>
                  <a:pt x="1092200" y="1563687"/>
                </a:lnTo>
                <a:lnTo>
                  <a:pt x="1092200" y="1555750"/>
                </a:lnTo>
                <a:lnTo>
                  <a:pt x="1084263" y="1555750"/>
                </a:lnTo>
                <a:close/>
                <a:moveTo>
                  <a:pt x="1074738" y="1555750"/>
                </a:moveTo>
                <a:lnTo>
                  <a:pt x="1074738" y="1563687"/>
                </a:lnTo>
                <a:lnTo>
                  <a:pt x="1081088" y="1563687"/>
                </a:lnTo>
                <a:lnTo>
                  <a:pt x="1081088" y="1555750"/>
                </a:lnTo>
                <a:lnTo>
                  <a:pt x="1074738" y="1555750"/>
                </a:lnTo>
                <a:close/>
                <a:moveTo>
                  <a:pt x="1063626" y="1555750"/>
                </a:moveTo>
                <a:lnTo>
                  <a:pt x="1063626" y="1563687"/>
                </a:lnTo>
                <a:lnTo>
                  <a:pt x="1069975" y="1563687"/>
                </a:lnTo>
                <a:lnTo>
                  <a:pt x="1069975" y="1555750"/>
                </a:lnTo>
                <a:lnTo>
                  <a:pt x="1063626" y="1555750"/>
                </a:lnTo>
                <a:close/>
                <a:moveTo>
                  <a:pt x="1052513" y="1555750"/>
                </a:moveTo>
                <a:lnTo>
                  <a:pt x="1052513" y="1563687"/>
                </a:lnTo>
                <a:lnTo>
                  <a:pt x="1058863" y="1563687"/>
                </a:lnTo>
                <a:lnTo>
                  <a:pt x="1058863" y="1555750"/>
                </a:lnTo>
                <a:lnTo>
                  <a:pt x="1052513" y="1555750"/>
                </a:lnTo>
                <a:close/>
                <a:moveTo>
                  <a:pt x="1041400" y="1555750"/>
                </a:moveTo>
                <a:lnTo>
                  <a:pt x="1041400" y="1563687"/>
                </a:lnTo>
                <a:lnTo>
                  <a:pt x="1049338" y="1563687"/>
                </a:lnTo>
                <a:lnTo>
                  <a:pt x="1049338" y="1555750"/>
                </a:lnTo>
                <a:lnTo>
                  <a:pt x="1041400" y="1555750"/>
                </a:lnTo>
                <a:close/>
                <a:moveTo>
                  <a:pt x="1031501" y="1555750"/>
                </a:moveTo>
                <a:lnTo>
                  <a:pt x="1031501" y="1563687"/>
                </a:lnTo>
                <a:lnTo>
                  <a:pt x="1038225" y="1563687"/>
                </a:lnTo>
                <a:lnTo>
                  <a:pt x="1038225" y="1555750"/>
                </a:lnTo>
                <a:lnTo>
                  <a:pt x="1031501" y="1555750"/>
                </a:lnTo>
                <a:close/>
                <a:moveTo>
                  <a:pt x="2443163" y="1546225"/>
                </a:moveTo>
                <a:lnTo>
                  <a:pt x="2443163" y="1552575"/>
                </a:lnTo>
                <a:lnTo>
                  <a:pt x="2449557" y="1552575"/>
                </a:lnTo>
                <a:lnTo>
                  <a:pt x="2449557" y="1546225"/>
                </a:lnTo>
                <a:lnTo>
                  <a:pt x="2443163" y="1546225"/>
                </a:lnTo>
                <a:close/>
                <a:moveTo>
                  <a:pt x="2432051" y="1546225"/>
                </a:moveTo>
                <a:lnTo>
                  <a:pt x="2432051" y="1552575"/>
                </a:lnTo>
                <a:lnTo>
                  <a:pt x="2439988" y="1552575"/>
                </a:lnTo>
                <a:lnTo>
                  <a:pt x="2439988" y="1546225"/>
                </a:lnTo>
                <a:lnTo>
                  <a:pt x="2432051" y="1546225"/>
                </a:lnTo>
                <a:close/>
                <a:moveTo>
                  <a:pt x="2420938" y="1546225"/>
                </a:moveTo>
                <a:lnTo>
                  <a:pt x="2420938" y="1552575"/>
                </a:lnTo>
                <a:lnTo>
                  <a:pt x="2427288" y="1552575"/>
                </a:lnTo>
                <a:lnTo>
                  <a:pt x="2427288" y="1546225"/>
                </a:lnTo>
                <a:lnTo>
                  <a:pt x="2420938" y="1546225"/>
                </a:lnTo>
                <a:close/>
                <a:moveTo>
                  <a:pt x="2409826" y="1546225"/>
                </a:moveTo>
                <a:lnTo>
                  <a:pt x="2409826" y="1552575"/>
                </a:lnTo>
                <a:lnTo>
                  <a:pt x="2416175" y="1552575"/>
                </a:lnTo>
                <a:lnTo>
                  <a:pt x="2416175" y="1546225"/>
                </a:lnTo>
                <a:lnTo>
                  <a:pt x="2409826" y="1546225"/>
                </a:lnTo>
                <a:close/>
                <a:moveTo>
                  <a:pt x="2398713" y="1546225"/>
                </a:moveTo>
                <a:lnTo>
                  <a:pt x="2398713" y="1552575"/>
                </a:lnTo>
                <a:lnTo>
                  <a:pt x="2405063" y="1552575"/>
                </a:lnTo>
                <a:lnTo>
                  <a:pt x="2405063" y="1546225"/>
                </a:lnTo>
                <a:lnTo>
                  <a:pt x="2398713" y="1546225"/>
                </a:lnTo>
                <a:close/>
                <a:moveTo>
                  <a:pt x="2387601" y="1546225"/>
                </a:moveTo>
                <a:lnTo>
                  <a:pt x="2387601" y="1552575"/>
                </a:lnTo>
                <a:lnTo>
                  <a:pt x="2393950" y="1552575"/>
                </a:lnTo>
                <a:lnTo>
                  <a:pt x="2393950" y="1546225"/>
                </a:lnTo>
                <a:lnTo>
                  <a:pt x="2387601" y="1546225"/>
                </a:lnTo>
                <a:close/>
                <a:moveTo>
                  <a:pt x="2377155" y="1546225"/>
                </a:moveTo>
                <a:lnTo>
                  <a:pt x="2377155" y="1552575"/>
                </a:lnTo>
                <a:lnTo>
                  <a:pt x="2382838" y="1552575"/>
                </a:lnTo>
                <a:lnTo>
                  <a:pt x="2382838" y="1546225"/>
                </a:lnTo>
                <a:lnTo>
                  <a:pt x="2377155" y="1546225"/>
                </a:lnTo>
                <a:close/>
                <a:moveTo>
                  <a:pt x="2363788" y="1546225"/>
                </a:moveTo>
                <a:lnTo>
                  <a:pt x="2363788" y="1552575"/>
                </a:lnTo>
                <a:lnTo>
                  <a:pt x="2370430" y="1552575"/>
                </a:lnTo>
                <a:lnTo>
                  <a:pt x="2370430" y="1546225"/>
                </a:lnTo>
                <a:lnTo>
                  <a:pt x="2363788" y="1546225"/>
                </a:lnTo>
                <a:close/>
                <a:moveTo>
                  <a:pt x="2352675" y="1546225"/>
                </a:moveTo>
                <a:lnTo>
                  <a:pt x="2352675" y="1552575"/>
                </a:lnTo>
                <a:lnTo>
                  <a:pt x="2360613" y="1552575"/>
                </a:lnTo>
                <a:lnTo>
                  <a:pt x="2360613" y="1546225"/>
                </a:lnTo>
                <a:lnTo>
                  <a:pt x="2352675" y="1546225"/>
                </a:lnTo>
                <a:close/>
                <a:moveTo>
                  <a:pt x="2341563" y="1546225"/>
                </a:moveTo>
                <a:lnTo>
                  <a:pt x="2341563" y="1552575"/>
                </a:lnTo>
                <a:lnTo>
                  <a:pt x="2349500" y="1552575"/>
                </a:lnTo>
                <a:lnTo>
                  <a:pt x="2349500" y="1546225"/>
                </a:lnTo>
                <a:lnTo>
                  <a:pt x="2341563" y="1546225"/>
                </a:lnTo>
                <a:close/>
                <a:moveTo>
                  <a:pt x="2330451" y="1546225"/>
                </a:moveTo>
                <a:lnTo>
                  <a:pt x="2330451" y="1552575"/>
                </a:lnTo>
                <a:lnTo>
                  <a:pt x="2338388" y="1552575"/>
                </a:lnTo>
                <a:lnTo>
                  <a:pt x="2338388" y="1546225"/>
                </a:lnTo>
                <a:lnTo>
                  <a:pt x="2330451" y="1546225"/>
                </a:lnTo>
                <a:close/>
                <a:moveTo>
                  <a:pt x="2319338" y="1546225"/>
                </a:moveTo>
                <a:lnTo>
                  <a:pt x="2319338" y="1552575"/>
                </a:lnTo>
                <a:lnTo>
                  <a:pt x="2325688" y="1552575"/>
                </a:lnTo>
                <a:lnTo>
                  <a:pt x="2325688" y="1546225"/>
                </a:lnTo>
                <a:lnTo>
                  <a:pt x="2319338" y="1546225"/>
                </a:lnTo>
                <a:close/>
                <a:moveTo>
                  <a:pt x="2308226" y="1546225"/>
                </a:moveTo>
                <a:lnTo>
                  <a:pt x="2308226" y="1552575"/>
                </a:lnTo>
                <a:lnTo>
                  <a:pt x="2314575" y="1552575"/>
                </a:lnTo>
                <a:lnTo>
                  <a:pt x="2314575" y="1546225"/>
                </a:lnTo>
                <a:lnTo>
                  <a:pt x="2308226" y="1546225"/>
                </a:lnTo>
                <a:close/>
                <a:moveTo>
                  <a:pt x="2298423" y="1546225"/>
                </a:moveTo>
                <a:lnTo>
                  <a:pt x="2298423" y="1552575"/>
                </a:lnTo>
                <a:lnTo>
                  <a:pt x="2303463" y="1552575"/>
                </a:lnTo>
                <a:lnTo>
                  <a:pt x="2303463" y="1546225"/>
                </a:lnTo>
                <a:lnTo>
                  <a:pt x="2298423" y="1546225"/>
                </a:lnTo>
                <a:close/>
                <a:moveTo>
                  <a:pt x="2286001" y="1546225"/>
                </a:moveTo>
                <a:lnTo>
                  <a:pt x="2286001" y="1552575"/>
                </a:lnTo>
                <a:lnTo>
                  <a:pt x="2292093" y="1552575"/>
                </a:lnTo>
                <a:lnTo>
                  <a:pt x="2292093" y="1546225"/>
                </a:lnTo>
                <a:lnTo>
                  <a:pt x="2286001" y="1546225"/>
                </a:lnTo>
                <a:close/>
                <a:moveTo>
                  <a:pt x="2274888" y="1546225"/>
                </a:moveTo>
                <a:lnTo>
                  <a:pt x="2274888" y="1552575"/>
                </a:lnTo>
                <a:lnTo>
                  <a:pt x="2281238" y="1552575"/>
                </a:lnTo>
                <a:lnTo>
                  <a:pt x="2281238" y="1546225"/>
                </a:lnTo>
                <a:lnTo>
                  <a:pt x="2274888" y="1546225"/>
                </a:lnTo>
                <a:close/>
                <a:moveTo>
                  <a:pt x="2262188" y="1546225"/>
                </a:moveTo>
                <a:lnTo>
                  <a:pt x="2262188" y="1552575"/>
                </a:lnTo>
                <a:lnTo>
                  <a:pt x="2270125" y="1552575"/>
                </a:lnTo>
                <a:lnTo>
                  <a:pt x="2270125" y="1546225"/>
                </a:lnTo>
                <a:lnTo>
                  <a:pt x="2262188" y="1546225"/>
                </a:lnTo>
                <a:close/>
                <a:moveTo>
                  <a:pt x="2251075" y="1546225"/>
                </a:moveTo>
                <a:lnTo>
                  <a:pt x="2251075" y="1552575"/>
                </a:lnTo>
                <a:lnTo>
                  <a:pt x="2259013" y="1552575"/>
                </a:lnTo>
                <a:lnTo>
                  <a:pt x="2259013" y="1546225"/>
                </a:lnTo>
                <a:lnTo>
                  <a:pt x="2251075" y="1546225"/>
                </a:lnTo>
                <a:close/>
                <a:moveTo>
                  <a:pt x="2239963" y="1546225"/>
                </a:moveTo>
                <a:lnTo>
                  <a:pt x="2239963" y="1552575"/>
                </a:lnTo>
                <a:lnTo>
                  <a:pt x="2247900" y="1552575"/>
                </a:lnTo>
                <a:lnTo>
                  <a:pt x="2247900" y="1546225"/>
                </a:lnTo>
                <a:lnTo>
                  <a:pt x="2239963" y="1546225"/>
                </a:lnTo>
                <a:close/>
                <a:moveTo>
                  <a:pt x="2228851" y="1546225"/>
                </a:moveTo>
                <a:lnTo>
                  <a:pt x="2228851" y="1552575"/>
                </a:lnTo>
                <a:lnTo>
                  <a:pt x="2236788" y="1552575"/>
                </a:lnTo>
                <a:lnTo>
                  <a:pt x="2236788" y="1546225"/>
                </a:lnTo>
                <a:lnTo>
                  <a:pt x="2228851" y="1546225"/>
                </a:lnTo>
                <a:close/>
                <a:moveTo>
                  <a:pt x="2220087" y="1546225"/>
                </a:moveTo>
                <a:lnTo>
                  <a:pt x="2220087" y="1552575"/>
                </a:lnTo>
                <a:lnTo>
                  <a:pt x="2224088" y="1552575"/>
                </a:lnTo>
                <a:lnTo>
                  <a:pt x="2224088" y="1546225"/>
                </a:lnTo>
                <a:lnTo>
                  <a:pt x="2220087" y="1546225"/>
                </a:lnTo>
                <a:close/>
                <a:moveTo>
                  <a:pt x="957263" y="1546225"/>
                </a:moveTo>
                <a:lnTo>
                  <a:pt x="957263" y="1552575"/>
                </a:lnTo>
                <a:lnTo>
                  <a:pt x="962787" y="1552575"/>
                </a:lnTo>
                <a:lnTo>
                  <a:pt x="962787" y="1546225"/>
                </a:lnTo>
                <a:lnTo>
                  <a:pt x="957263" y="1546225"/>
                </a:lnTo>
                <a:close/>
                <a:moveTo>
                  <a:pt x="946151" y="1546225"/>
                </a:moveTo>
                <a:lnTo>
                  <a:pt x="946151" y="1552575"/>
                </a:lnTo>
                <a:lnTo>
                  <a:pt x="952500" y="1552575"/>
                </a:lnTo>
                <a:lnTo>
                  <a:pt x="952500" y="1546225"/>
                </a:lnTo>
                <a:lnTo>
                  <a:pt x="946151" y="1546225"/>
                </a:lnTo>
                <a:close/>
                <a:moveTo>
                  <a:pt x="935038" y="1546225"/>
                </a:moveTo>
                <a:lnTo>
                  <a:pt x="935038" y="1552575"/>
                </a:lnTo>
                <a:lnTo>
                  <a:pt x="941388" y="1552575"/>
                </a:lnTo>
                <a:lnTo>
                  <a:pt x="941388" y="1546225"/>
                </a:lnTo>
                <a:lnTo>
                  <a:pt x="935038" y="1546225"/>
                </a:lnTo>
                <a:close/>
                <a:moveTo>
                  <a:pt x="922338" y="1546225"/>
                </a:moveTo>
                <a:lnTo>
                  <a:pt x="922338" y="1552575"/>
                </a:lnTo>
                <a:lnTo>
                  <a:pt x="930275" y="1552575"/>
                </a:lnTo>
                <a:lnTo>
                  <a:pt x="930275" y="1546225"/>
                </a:lnTo>
                <a:lnTo>
                  <a:pt x="922338" y="1546225"/>
                </a:lnTo>
                <a:close/>
                <a:moveTo>
                  <a:pt x="911225" y="1546225"/>
                </a:moveTo>
                <a:lnTo>
                  <a:pt x="911225" y="1552575"/>
                </a:lnTo>
                <a:lnTo>
                  <a:pt x="919163" y="1552575"/>
                </a:lnTo>
                <a:lnTo>
                  <a:pt x="919163" y="1546225"/>
                </a:lnTo>
                <a:lnTo>
                  <a:pt x="911225" y="1546225"/>
                </a:lnTo>
                <a:close/>
                <a:moveTo>
                  <a:pt x="900113" y="1546225"/>
                </a:moveTo>
                <a:lnTo>
                  <a:pt x="900113" y="1552575"/>
                </a:lnTo>
                <a:lnTo>
                  <a:pt x="908050" y="1552575"/>
                </a:lnTo>
                <a:lnTo>
                  <a:pt x="908050" y="1546225"/>
                </a:lnTo>
                <a:lnTo>
                  <a:pt x="900113" y="1546225"/>
                </a:lnTo>
                <a:close/>
                <a:moveTo>
                  <a:pt x="889933" y="1546225"/>
                </a:moveTo>
                <a:lnTo>
                  <a:pt x="889933" y="1552575"/>
                </a:lnTo>
                <a:lnTo>
                  <a:pt x="896938" y="1552575"/>
                </a:lnTo>
                <a:lnTo>
                  <a:pt x="896938" y="1546225"/>
                </a:lnTo>
                <a:lnTo>
                  <a:pt x="889933" y="1546225"/>
                </a:lnTo>
                <a:close/>
                <a:moveTo>
                  <a:pt x="877888" y="1546225"/>
                </a:moveTo>
                <a:lnTo>
                  <a:pt x="877888" y="1552575"/>
                </a:lnTo>
                <a:lnTo>
                  <a:pt x="883961" y="1552575"/>
                </a:lnTo>
                <a:lnTo>
                  <a:pt x="883961" y="1546225"/>
                </a:lnTo>
                <a:lnTo>
                  <a:pt x="877888" y="1546225"/>
                </a:lnTo>
                <a:close/>
                <a:moveTo>
                  <a:pt x="866776" y="1546225"/>
                </a:moveTo>
                <a:lnTo>
                  <a:pt x="866776" y="1552575"/>
                </a:lnTo>
                <a:lnTo>
                  <a:pt x="873125" y="1552575"/>
                </a:lnTo>
                <a:lnTo>
                  <a:pt x="873125" y="1546225"/>
                </a:lnTo>
                <a:lnTo>
                  <a:pt x="866776" y="1546225"/>
                </a:lnTo>
                <a:close/>
                <a:moveTo>
                  <a:pt x="855663" y="1546225"/>
                </a:moveTo>
                <a:lnTo>
                  <a:pt x="855663" y="1552575"/>
                </a:lnTo>
                <a:lnTo>
                  <a:pt x="862013" y="1552575"/>
                </a:lnTo>
                <a:lnTo>
                  <a:pt x="862013" y="1546225"/>
                </a:lnTo>
                <a:lnTo>
                  <a:pt x="855663" y="1546225"/>
                </a:lnTo>
                <a:close/>
                <a:moveTo>
                  <a:pt x="844551" y="1546225"/>
                </a:moveTo>
                <a:lnTo>
                  <a:pt x="844551" y="1552575"/>
                </a:lnTo>
                <a:lnTo>
                  <a:pt x="850900" y="1552575"/>
                </a:lnTo>
                <a:lnTo>
                  <a:pt x="850900" y="1546225"/>
                </a:lnTo>
                <a:lnTo>
                  <a:pt x="844551" y="1546225"/>
                </a:lnTo>
                <a:close/>
                <a:moveTo>
                  <a:pt x="833438" y="1546225"/>
                </a:moveTo>
                <a:lnTo>
                  <a:pt x="833438" y="1552575"/>
                </a:lnTo>
                <a:lnTo>
                  <a:pt x="839788" y="1552575"/>
                </a:lnTo>
                <a:lnTo>
                  <a:pt x="839788" y="1546225"/>
                </a:lnTo>
                <a:lnTo>
                  <a:pt x="833438" y="1546225"/>
                </a:lnTo>
                <a:close/>
                <a:moveTo>
                  <a:pt x="822326" y="1546225"/>
                </a:moveTo>
                <a:lnTo>
                  <a:pt x="822326" y="1552575"/>
                </a:lnTo>
                <a:lnTo>
                  <a:pt x="828675" y="1552575"/>
                </a:lnTo>
                <a:lnTo>
                  <a:pt x="828675" y="1546225"/>
                </a:lnTo>
                <a:lnTo>
                  <a:pt x="822326" y="1546225"/>
                </a:lnTo>
                <a:close/>
                <a:moveTo>
                  <a:pt x="810708" y="1546225"/>
                </a:moveTo>
                <a:lnTo>
                  <a:pt x="810708" y="1552575"/>
                </a:lnTo>
                <a:lnTo>
                  <a:pt x="817563" y="1552575"/>
                </a:lnTo>
                <a:lnTo>
                  <a:pt x="817563" y="1546225"/>
                </a:lnTo>
                <a:lnTo>
                  <a:pt x="810708" y="1546225"/>
                </a:lnTo>
                <a:close/>
                <a:moveTo>
                  <a:pt x="798513" y="1546225"/>
                </a:moveTo>
                <a:lnTo>
                  <a:pt x="798513" y="1552575"/>
                </a:lnTo>
                <a:lnTo>
                  <a:pt x="804737" y="1552575"/>
                </a:lnTo>
                <a:lnTo>
                  <a:pt x="804737" y="1546225"/>
                </a:lnTo>
                <a:lnTo>
                  <a:pt x="798513" y="1546225"/>
                </a:lnTo>
                <a:close/>
                <a:moveTo>
                  <a:pt x="787400" y="1546225"/>
                </a:moveTo>
                <a:lnTo>
                  <a:pt x="787400" y="1552575"/>
                </a:lnTo>
                <a:lnTo>
                  <a:pt x="795338" y="1552575"/>
                </a:lnTo>
                <a:lnTo>
                  <a:pt x="795338" y="1546225"/>
                </a:lnTo>
                <a:lnTo>
                  <a:pt x="787400" y="1546225"/>
                </a:lnTo>
                <a:close/>
                <a:moveTo>
                  <a:pt x="776288" y="1546225"/>
                </a:moveTo>
                <a:lnTo>
                  <a:pt x="776288" y="1552575"/>
                </a:lnTo>
                <a:lnTo>
                  <a:pt x="784225" y="1552575"/>
                </a:lnTo>
                <a:lnTo>
                  <a:pt x="784225" y="1546225"/>
                </a:lnTo>
                <a:lnTo>
                  <a:pt x="776288" y="1546225"/>
                </a:lnTo>
                <a:close/>
                <a:moveTo>
                  <a:pt x="765175" y="1546225"/>
                </a:moveTo>
                <a:lnTo>
                  <a:pt x="765175" y="1552575"/>
                </a:lnTo>
                <a:lnTo>
                  <a:pt x="773113" y="1552575"/>
                </a:lnTo>
                <a:lnTo>
                  <a:pt x="773113" y="1546225"/>
                </a:lnTo>
                <a:lnTo>
                  <a:pt x="765175" y="1546225"/>
                </a:lnTo>
                <a:close/>
                <a:moveTo>
                  <a:pt x="754063" y="1546225"/>
                </a:moveTo>
                <a:lnTo>
                  <a:pt x="754063" y="1552575"/>
                </a:lnTo>
                <a:lnTo>
                  <a:pt x="762000" y="1552575"/>
                </a:lnTo>
                <a:lnTo>
                  <a:pt x="762000" y="1546225"/>
                </a:lnTo>
                <a:lnTo>
                  <a:pt x="754063" y="1546225"/>
                </a:lnTo>
                <a:close/>
                <a:moveTo>
                  <a:pt x="742951" y="1546225"/>
                </a:moveTo>
                <a:lnTo>
                  <a:pt x="742951" y="1552575"/>
                </a:lnTo>
                <a:lnTo>
                  <a:pt x="750888" y="1552575"/>
                </a:lnTo>
                <a:lnTo>
                  <a:pt x="750888" y="1546225"/>
                </a:lnTo>
                <a:lnTo>
                  <a:pt x="742951" y="1546225"/>
                </a:lnTo>
                <a:close/>
                <a:moveTo>
                  <a:pt x="731882" y="1546225"/>
                </a:moveTo>
                <a:lnTo>
                  <a:pt x="731882" y="1552575"/>
                </a:lnTo>
                <a:lnTo>
                  <a:pt x="738188" y="1552575"/>
                </a:lnTo>
                <a:lnTo>
                  <a:pt x="738188" y="1546225"/>
                </a:lnTo>
                <a:lnTo>
                  <a:pt x="731882" y="1546225"/>
                </a:lnTo>
                <a:close/>
                <a:moveTo>
                  <a:pt x="2143125" y="1544638"/>
                </a:moveTo>
                <a:lnTo>
                  <a:pt x="2143125" y="1550987"/>
                </a:lnTo>
                <a:lnTo>
                  <a:pt x="2149850" y="1550987"/>
                </a:lnTo>
                <a:lnTo>
                  <a:pt x="2149850" y="1544638"/>
                </a:lnTo>
                <a:lnTo>
                  <a:pt x="2143125" y="1544638"/>
                </a:lnTo>
                <a:close/>
                <a:moveTo>
                  <a:pt x="2133601" y="1544638"/>
                </a:moveTo>
                <a:lnTo>
                  <a:pt x="2133601" y="1550987"/>
                </a:lnTo>
                <a:lnTo>
                  <a:pt x="2139950" y="1550987"/>
                </a:lnTo>
                <a:lnTo>
                  <a:pt x="2139950" y="1544638"/>
                </a:lnTo>
                <a:lnTo>
                  <a:pt x="2133601" y="1544638"/>
                </a:lnTo>
                <a:close/>
                <a:moveTo>
                  <a:pt x="2122488" y="1544638"/>
                </a:moveTo>
                <a:lnTo>
                  <a:pt x="2122488" y="1550987"/>
                </a:lnTo>
                <a:lnTo>
                  <a:pt x="2128838" y="1550987"/>
                </a:lnTo>
                <a:lnTo>
                  <a:pt x="2128838" y="1544638"/>
                </a:lnTo>
                <a:lnTo>
                  <a:pt x="2122488" y="1544638"/>
                </a:lnTo>
                <a:close/>
                <a:moveTo>
                  <a:pt x="2111375" y="1544638"/>
                </a:moveTo>
                <a:lnTo>
                  <a:pt x="2111375" y="1550987"/>
                </a:lnTo>
                <a:lnTo>
                  <a:pt x="2117725" y="1550987"/>
                </a:lnTo>
                <a:lnTo>
                  <a:pt x="2117725" y="1544638"/>
                </a:lnTo>
                <a:lnTo>
                  <a:pt x="2111375" y="1544638"/>
                </a:lnTo>
                <a:close/>
                <a:moveTo>
                  <a:pt x="2100263" y="1544638"/>
                </a:moveTo>
                <a:lnTo>
                  <a:pt x="2100263" y="1550987"/>
                </a:lnTo>
                <a:lnTo>
                  <a:pt x="2108200" y="1550987"/>
                </a:lnTo>
                <a:lnTo>
                  <a:pt x="2108200" y="1544638"/>
                </a:lnTo>
                <a:lnTo>
                  <a:pt x="2100263" y="1544638"/>
                </a:lnTo>
                <a:close/>
                <a:moveTo>
                  <a:pt x="2090738" y="1544638"/>
                </a:moveTo>
                <a:lnTo>
                  <a:pt x="2090738" y="1550987"/>
                </a:lnTo>
                <a:lnTo>
                  <a:pt x="2097088" y="1550987"/>
                </a:lnTo>
                <a:lnTo>
                  <a:pt x="2097088" y="1544638"/>
                </a:lnTo>
                <a:lnTo>
                  <a:pt x="2090738" y="1544638"/>
                </a:lnTo>
                <a:close/>
                <a:moveTo>
                  <a:pt x="2080284" y="1544638"/>
                </a:moveTo>
                <a:lnTo>
                  <a:pt x="2080284" y="1550987"/>
                </a:lnTo>
                <a:lnTo>
                  <a:pt x="2085975" y="1550987"/>
                </a:lnTo>
                <a:lnTo>
                  <a:pt x="2085975" y="1544638"/>
                </a:lnTo>
                <a:lnTo>
                  <a:pt x="2080284" y="1544638"/>
                </a:lnTo>
                <a:close/>
                <a:moveTo>
                  <a:pt x="2068513" y="1544638"/>
                </a:moveTo>
                <a:lnTo>
                  <a:pt x="2068513" y="1550987"/>
                </a:lnTo>
                <a:lnTo>
                  <a:pt x="2074321" y="1550987"/>
                </a:lnTo>
                <a:lnTo>
                  <a:pt x="2074321" y="1544638"/>
                </a:lnTo>
                <a:lnTo>
                  <a:pt x="2068513" y="1544638"/>
                </a:lnTo>
                <a:close/>
                <a:moveTo>
                  <a:pt x="2057400" y="1544638"/>
                </a:moveTo>
                <a:lnTo>
                  <a:pt x="2057400" y="1550987"/>
                </a:lnTo>
                <a:lnTo>
                  <a:pt x="2065338" y="1550987"/>
                </a:lnTo>
                <a:lnTo>
                  <a:pt x="2065338" y="1544638"/>
                </a:lnTo>
                <a:lnTo>
                  <a:pt x="2057400" y="1544638"/>
                </a:lnTo>
                <a:close/>
                <a:moveTo>
                  <a:pt x="2046288" y="1544638"/>
                </a:moveTo>
                <a:lnTo>
                  <a:pt x="2046288" y="1550987"/>
                </a:lnTo>
                <a:lnTo>
                  <a:pt x="2054225" y="1550987"/>
                </a:lnTo>
                <a:lnTo>
                  <a:pt x="2054225" y="1544638"/>
                </a:lnTo>
                <a:lnTo>
                  <a:pt x="2046288" y="1544638"/>
                </a:lnTo>
                <a:close/>
                <a:moveTo>
                  <a:pt x="2035175" y="1544638"/>
                </a:moveTo>
                <a:lnTo>
                  <a:pt x="2035175" y="1550987"/>
                </a:lnTo>
                <a:lnTo>
                  <a:pt x="2043113" y="1550987"/>
                </a:lnTo>
                <a:lnTo>
                  <a:pt x="2043113" y="1544638"/>
                </a:lnTo>
                <a:lnTo>
                  <a:pt x="2035175" y="1544638"/>
                </a:lnTo>
                <a:close/>
                <a:moveTo>
                  <a:pt x="2025651" y="1544638"/>
                </a:moveTo>
                <a:lnTo>
                  <a:pt x="2025651" y="1550987"/>
                </a:lnTo>
                <a:lnTo>
                  <a:pt x="2032000" y="1550987"/>
                </a:lnTo>
                <a:lnTo>
                  <a:pt x="2032000" y="1544638"/>
                </a:lnTo>
                <a:lnTo>
                  <a:pt x="2025651" y="1544638"/>
                </a:lnTo>
                <a:close/>
                <a:moveTo>
                  <a:pt x="2014538" y="1544638"/>
                </a:moveTo>
                <a:lnTo>
                  <a:pt x="2014538" y="1550987"/>
                </a:lnTo>
                <a:lnTo>
                  <a:pt x="2020888" y="1550987"/>
                </a:lnTo>
                <a:lnTo>
                  <a:pt x="2020888" y="1544638"/>
                </a:lnTo>
                <a:lnTo>
                  <a:pt x="2014538" y="1544638"/>
                </a:lnTo>
                <a:close/>
                <a:moveTo>
                  <a:pt x="2004755" y="1544638"/>
                </a:moveTo>
                <a:lnTo>
                  <a:pt x="2004755" y="1550987"/>
                </a:lnTo>
                <a:lnTo>
                  <a:pt x="2009775" y="1550987"/>
                </a:lnTo>
                <a:lnTo>
                  <a:pt x="2009775" y="1544638"/>
                </a:lnTo>
                <a:lnTo>
                  <a:pt x="2004755" y="1544638"/>
                </a:lnTo>
                <a:close/>
                <a:moveTo>
                  <a:pt x="1171575" y="1544638"/>
                </a:moveTo>
                <a:lnTo>
                  <a:pt x="1171575" y="1550987"/>
                </a:lnTo>
                <a:lnTo>
                  <a:pt x="1176596" y="1550987"/>
                </a:lnTo>
                <a:lnTo>
                  <a:pt x="1176596" y="1544638"/>
                </a:lnTo>
                <a:lnTo>
                  <a:pt x="1171575" y="1544638"/>
                </a:lnTo>
                <a:close/>
                <a:moveTo>
                  <a:pt x="1160463" y="1544638"/>
                </a:moveTo>
                <a:lnTo>
                  <a:pt x="1160463" y="1550987"/>
                </a:lnTo>
                <a:lnTo>
                  <a:pt x="1168400" y="1550987"/>
                </a:lnTo>
                <a:lnTo>
                  <a:pt x="1168400" y="1544638"/>
                </a:lnTo>
                <a:lnTo>
                  <a:pt x="1160463" y="1544638"/>
                </a:lnTo>
                <a:close/>
                <a:moveTo>
                  <a:pt x="1149350" y="1544638"/>
                </a:moveTo>
                <a:lnTo>
                  <a:pt x="1149350" y="1550987"/>
                </a:lnTo>
                <a:lnTo>
                  <a:pt x="1157288" y="1550987"/>
                </a:lnTo>
                <a:lnTo>
                  <a:pt x="1157288" y="1544638"/>
                </a:lnTo>
                <a:lnTo>
                  <a:pt x="1149350" y="1544638"/>
                </a:lnTo>
                <a:close/>
                <a:moveTo>
                  <a:pt x="1139826" y="1544638"/>
                </a:moveTo>
                <a:lnTo>
                  <a:pt x="1139826" y="1550987"/>
                </a:lnTo>
                <a:lnTo>
                  <a:pt x="1146175" y="1550987"/>
                </a:lnTo>
                <a:lnTo>
                  <a:pt x="1146175" y="1544638"/>
                </a:lnTo>
                <a:lnTo>
                  <a:pt x="1139826" y="1544638"/>
                </a:lnTo>
                <a:close/>
                <a:moveTo>
                  <a:pt x="1128713" y="1544638"/>
                </a:moveTo>
                <a:lnTo>
                  <a:pt x="1128713" y="1550987"/>
                </a:lnTo>
                <a:lnTo>
                  <a:pt x="1135063" y="1550987"/>
                </a:lnTo>
                <a:lnTo>
                  <a:pt x="1135063" y="1544638"/>
                </a:lnTo>
                <a:lnTo>
                  <a:pt x="1128713" y="1544638"/>
                </a:lnTo>
                <a:close/>
                <a:moveTo>
                  <a:pt x="1117600" y="1544638"/>
                </a:moveTo>
                <a:lnTo>
                  <a:pt x="1117600" y="1550987"/>
                </a:lnTo>
                <a:lnTo>
                  <a:pt x="1123950" y="1550987"/>
                </a:lnTo>
                <a:lnTo>
                  <a:pt x="1123950" y="1544638"/>
                </a:lnTo>
                <a:lnTo>
                  <a:pt x="1117600" y="1544638"/>
                </a:lnTo>
                <a:close/>
                <a:moveTo>
                  <a:pt x="1107030" y="1544638"/>
                </a:moveTo>
                <a:lnTo>
                  <a:pt x="1107030" y="1550987"/>
                </a:lnTo>
                <a:lnTo>
                  <a:pt x="1114425" y="1550987"/>
                </a:lnTo>
                <a:lnTo>
                  <a:pt x="1114425" y="1544638"/>
                </a:lnTo>
                <a:lnTo>
                  <a:pt x="1107030" y="1544638"/>
                </a:lnTo>
                <a:close/>
                <a:moveTo>
                  <a:pt x="1095375" y="1544638"/>
                </a:moveTo>
                <a:lnTo>
                  <a:pt x="1095375" y="1550987"/>
                </a:lnTo>
                <a:lnTo>
                  <a:pt x="1101068" y="1550987"/>
                </a:lnTo>
                <a:lnTo>
                  <a:pt x="1101068" y="1544638"/>
                </a:lnTo>
                <a:lnTo>
                  <a:pt x="1095375" y="1544638"/>
                </a:lnTo>
                <a:close/>
                <a:moveTo>
                  <a:pt x="1084263" y="1544638"/>
                </a:moveTo>
                <a:lnTo>
                  <a:pt x="1084263" y="1550987"/>
                </a:lnTo>
                <a:lnTo>
                  <a:pt x="1092200" y="1550987"/>
                </a:lnTo>
                <a:lnTo>
                  <a:pt x="1092200" y="1544638"/>
                </a:lnTo>
                <a:lnTo>
                  <a:pt x="1084263" y="1544638"/>
                </a:lnTo>
                <a:close/>
                <a:moveTo>
                  <a:pt x="1074738" y="1544638"/>
                </a:moveTo>
                <a:lnTo>
                  <a:pt x="1074738" y="1550987"/>
                </a:lnTo>
                <a:lnTo>
                  <a:pt x="1081088" y="1550987"/>
                </a:lnTo>
                <a:lnTo>
                  <a:pt x="1081088" y="1544638"/>
                </a:lnTo>
                <a:lnTo>
                  <a:pt x="1074738" y="1544638"/>
                </a:lnTo>
                <a:close/>
                <a:moveTo>
                  <a:pt x="1063626" y="1544638"/>
                </a:moveTo>
                <a:lnTo>
                  <a:pt x="1063626" y="1550987"/>
                </a:lnTo>
                <a:lnTo>
                  <a:pt x="1069975" y="1550987"/>
                </a:lnTo>
                <a:lnTo>
                  <a:pt x="1069975" y="1544638"/>
                </a:lnTo>
                <a:lnTo>
                  <a:pt x="1063626" y="1544638"/>
                </a:lnTo>
                <a:close/>
                <a:moveTo>
                  <a:pt x="1052513" y="1544638"/>
                </a:moveTo>
                <a:lnTo>
                  <a:pt x="1052513" y="1550987"/>
                </a:lnTo>
                <a:lnTo>
                  <a:pt x="1058863" y="1550987"/>
                </a:lnTo>
                <a:lnTo>
                  <a:pt x="1058863" y="1544638"/>
                </a:lnTo>
                <a:lnTo>
                  <a:pt x="1052513" y="1544638"/>
                </a:lnTo>
                <a:close/>
                <a:moveTo>
                  <a:pt x="1041400" y="1544638"/>
                </a:moveTo>
                <a:lnTo>
                  <a:pt x="1041400" y="1550987"/>
                </a:lnTo>
                <a:lnTo>
                  <a:pt x="1049338" y="1550987"/>
                </a:lnTo>
                <a:lnTo>
                  <a:pt x="1049338" y="1544638"/>
                </a:lnTo>
                <a:lnTo>
                  <a:pt x="1041400" y="1544638"/>
                </a:lnTo>
                <a:close/>
                <a:moveTo>
                  <a:pt x="1031501" y="1544638"/>
                </a:moveTo>
                <a:lnTo>
                  <a:pt x="1031501" y="1550987"/>
                </a:lnTo>
                <a:lnTo>
                  <a:pt x="1038225" y="1550987"/>
                </a:lnTo>
                <a:lnTo>
                  <a:pt x="1038225" y="1544638"/>
                </a:lnTo>
                <a:lnTo>
                  <a:pt x="1031501" y="1544638"/>
                </a:lnTo>
                <a:close/>
                <a:moveTo>
                  <a:pt x="2443163" y="1533525"/>
                </a:moveTo>
                <a:lnTo>
                  <a:pt x="2443163" y="1541462"/>
                </a:lnTo>
                <a:lnTo>
                  <a:pt x="2449557" y="1541462"/>
                </a:lnTo>
                <a:lnTo>
                  <a:pt x="2449557" y="1533525"/>
                </a:lnTo>
                <a:lnTo>
                  <a:pt x="2443163" y="1533525"/>
                </a:lnTo>
                <a:close/>
                <a:moveTo>
                  <a:pt x="2432051" y="1533525"/>
                </a:moveTo>
                <a:lnTo>
                  <a:pt x="2432051" y="1541462"/>
                </a:lnTo>
                <a:lnTo>
                  <a:pt x="2439988" y="1541462"/>
                </a:lnTo>
                <a:lnTo>
                  <a:pt x="2439988" y="1533525"/>
                </a:lnTo>
                <a:lnTo>
                  <a:pt x="2432051" y="1533525"/>
                </a:lnTo>
                <a:close/>
                <a:moveTo>
                  <a:pt x="2420938" y="1533525"/>
                </a:moveTo>
                <a:lnTo>
                  <a:pt x="2420938" y="1541462"/>
                </a:lnTo>
                <a:lnTo>
                  <a:pt x="2427288" y="1541462"/>
                </a:lnTo>
                <a:lnTo>
                  <a:pt x="2427288" y="1533525"/>
                </a:lnTo>
                <a:lnTo>
                  <a:pt x="2420938" y="1533525"/>
                </a:lnTo>
                <a:close/>
                <a:moveTo>
                  <a:pt x="2409826" y="1533525"/>
                </a:moveTo>
                <a:lnTo>
                  <a:pt x="2409826" y="1541462"/>
                </a:lnTo>
                <a:lnTo>
                  <a:pt x="2416175" y="1541462"/>
                </a:lnTo>
                <a:lnTo>
                  <a:pt x="2416175" y="1533525"/>
                </a:lnTo>
                <a:lnTo>
                  <a:pt x="2409826" y="1533525"/>
                </a:lnTo>
                <a:close/>
                <a:moveTo>
                  <a:pt x="2398713" y="1533525"/>
                </a:moveTo>
                <a:lnTo>
                  <a:pt x="2398713" y="1541462"/>
                </a:lnTo>
                <a:lnTo>
                  <a:pt x="2405063" y="1541462"/>
                </a:lnTo>
                <a:lnTo>
                  <a:pt x="2405063" y="1533525"/>
                </a:lnTo>
                <a:lnTo>
                  <a:pt x="2398713" y="1533525"/>
                </a:lnTo>
                <a:close/>
                <a:moveTo>
                  <a:pt x="2387601" y="1533525"/>
                </a:moveTo>
                <a:lnTo>
                  <a:pt x="2387601" y="1541462"/>
                </a:lnTo>
                <a:lnTo>
                  <a:pt x="2393950" y="1541462"/>
                </a:lnTo>
                <a:lnTo>
                  <a:pt x="2393950" y="1533525"/>
                </a:lnTo>
                <a:lnTo>
                  <a:pt x="2387601" y="1533525"/>
                </a:lnTo>
                <a:close/>
                <a:moveTo>
                  <a:pt x="2377155" y="1533525"/>
                </a:moveTo>
                <a:lnTo>
                  <a:pt x="2377155" y="1541462"/>
                </a:lnTo>
                <a:lnTo>
                  <a:pt x="2382838" y="1541462"/>
                </a:lnTo>
                <a:lnTo>
                  <a:pt x="2382838" y="1533525"/>
                </a:lnTo>
                <a:lnTo>
                  <a:pt x="2377155" y="1533525"/>
                </a:lnTo>
                <a:close/>
                <a:moveTo>
                  <a:pt x="2363788" y="1533525"/>
                </a:moveTo>
                <a:lnTo>
                  <a:pt x="2363788" y="1541462"/>
                </a:lnTo>
                <a:lnTo>
                  <a:pt x="2370430" y="1541462"/>
                </a:lnTo>
                <a:lnTo>
                  <a:pt x="2370430" y="1533525"/>
                </a:lnTo>
                <a:lnTo>
                  <a:pt x="2363788" y="1533525"/>
                </a:lnTo>
                <a:close/>
                <a:moveTo>
                  <a:pt x="2352675" y="1533525"/>
                </a:moveTo>
                <a:lnTo>
                  <a:pt x="2352675" y="1541462"/>
                </a:lnTo>
                <a:lnTo>
                  <a:pt x="2360613" y="1541462"/>
                </a:lnTo>
                <a:lnTo>
                  <a:pt x="2360613" y="1533525"/>
                </a:lnTo>
                <a:lnTo>
                  <a:pt x="2352675" y="1533525"/>
                </a:lnTo>
                <a:close/>
                <a:moveTo>
                  <a:pt x="2341563" y="1533525"/>
                </a:moveTo>
                <a:lnTo>
                  <a:pt x="2341563" y="1541462"/>
                </a:lnTo>
                <a:lnTo>
                  <a:pt x="2349500" y="1541462"/>
                </a:lnTo>
                <a:lnTo>
                  <a:pt x="2349500" y="1533525"/>
                </a:lnTo>
                <a:lnTo>
                  <a:pt x="2341563" y="1533525"/>
                </a:lnTo>
                <a:close/>
                <a:moveTo>
                  <a:pt x="2330451" y="1533525"/>
                </a:moveTo>
                <a:lnTo>
                  <a:pt x="2330451" y="1541462"/>
                </a:lnTo>
                <a:lnTo>
                  <a:pt x="2338388" y="1541462"/>
                </a:lnTo>
                <a:lnTo>
                  <a:pt x="2338388" y="1533525"/>
                </a:lnTo>
                <a:lnTo>
                  <a:pt x="2330451" y="1533525"/>
                </a:lnTo>
                <a:close/>
                <a:moveTo>
                  <a:pt x="2319338" y="1533525"/>
                </a:moveTo>
                <a:lnTo>
                  <a:pt x="2319338" y="1541462"/>
                </a:lnTo>
                <a:lnTo>
                  <a:pt x="2325688" y="1541462"/>
                </a:lnTo>
                <a:lnTo>
                  <a:pt x="2325688" y="1533525"/>
                </a:lnTo>
                <a:lnTo>
                  <a:pt x="2319338" y="1533525"/>
                </a:lnTo>
                <a:close/>
                <a:moveTo>
                  <a:pt x="2308226" y="1533525"/>
                </a:moveTo>
                <a:lnTo>
                  <a:pt x="2308226" y="1541462"/>
                </a:lnTo>
                <a:lnTo>
                  <a:pt x="2314575" y="1541462"/>
                </a:lnTo>
                <a:lnTo>
                  <a:pt x="2314575" y="1533525"/>
                </a:lnTo>
                <a:lnTo>
                  <a:pt x="2308226" y="1533525"/>
                </a:lnTo>
                <a:close/>
                <a:moveTo>
                  <a:pt x="2298423" y="1533525"/>
                </a:moveTo>
                <a:lnTo>
                  <a:pt x="2298423" y="1541462"/>
                </a:lnTo>
                <a:lnTo>
                  <a:pt x="2303463" y="1541462"/>
                </a:lnTo>
                <a:lnTo>
                  <a:pt x="2303463" y="1533525"/>
                </a:lnTo>
                <a:lnTo>
                  <a:pt x="2298423" y="1533525"/>
                </a:lnTo>
                <a:close/>
                <a:moveTo>
                  <a:pt x="2286001" y="1533525"/>
                </a:moveTo>
                <a:lnTo>
                  <a:pt x="2286001" y="1541462"/>
                </a:lnTo>
                <a:lnTo>
                  <a:pt x="2292093" y="1541462"/>
                </a:lnTo>
                <a:lnTo>
                  <a:pt x="2292093" y="1533525"/>
                </a:lnTo>
                <a:lnTo>
                  <a:pt x="2286001" y="1533525"/>
                </a:lnTo>
                <a:close/>
                <a:moveTo>
                  <a:pt x="2274888" y="1533525"/>
                </a:moveTo>
                <a:lnTo>
                  <a:pt x="2274888" y="1541462"/>
                </a:lnTo>
                <a:lnTo>
                  <a:pt x="2281238" y="1541462"/>
                </a:lnTo>
                <a:lnTo>
                  <a:pt x="2281238" y="1533525"/>
                </a:lnTo>
                <a:lnTo>
                  <a:pt x="2274888" y="1533525"/>
                </a:lnTo>
                <a:close/>
                <a:moveTo>
                  <a:pt x="2262188" y="1533525"/>
                </a:moveTo>
                <a:lnTo>
                  <a:pt x="2262188" y="1541462"/>
                </a:lnTo>
                <a:lnTo>
                  <a:pt x="2270125" y="1541462"/>
                </a:lnTo>
                <a:lnTo>
                  <a:pt x="2270125" y="1533525"/>
                </a:lnTo>
                <a:lnTo>
                  <a:pt x="2262188" y="1533525"/>
                </a:lnTo>
                <a:close/>
                <a:moveTo>
                  <a:pt x="2251075" y="1533525"/>
                </a:moveTo>
                <a:lnTo>
                  <a:pt x="2251075" y="1541462"/>
                </a:lnTo>
                <a:lnTo>
                  <a:pt x="2259013" y="1541462"/>
                </a:lnTo>
                <a:lnTo>
                  <a:pt x="2259013" y="1533525"/>
                </a:lnTo>
                <a:lnTo>
                  <a:pt x="2251075" y="1533525"/>
                </a:lnTo>
                <a:close/>
                <a:moveTo>
                  <a:pt x="2239963" y="1533525"/>
                </a:moveTo>
                <a:lnTo>
                  <a:pt x="2239963" y="1541462"/>
                </a:lnTo>
                <a:lnTo>
                  <a:pt x="2247900" y="1541462"/>
                </a:lnTo>
                <a:lnTo>
                  <a:pt x="2247900" y="1533525"/>
                </a:lnTo>
                <a:lnTo>
                  <a:pt x="2239963" y="1533525"/>
                </a:lnTo>
                <a:close/>
                <a:moveTo>
                  <a:pt x="2228851" y="1533525"/>
                </a:moveTo>
                <a:lnTo>
                  <a:pt x="2228851" y="1541462"/>
                </a:lnTo>
                <a:lnTo>
                  <a:pt x="2236788" y="1541462"/>
                </a:lnTo>
                <a:lnTo>
                  <a:pt x="2236788" y="1533525"/>
                </a:lnTo>
                <a:lnTo>
                  <a:pt x="2228851" y="1533525"/>
                </a:lnTo>
                <a:close/>
                <a:moveTo>
                  <a:pt x="2220087" y="1533525"/>
                </a:moveTo>
                <a:lnTo>
                  <a:pt x="2220087" y="1541462"/>
                </a:lnTo>
                <a:lnTo>
                  <a:pt x="2224088" y="1541462"/>
                </a:lnTo>
                <a:lnTo>
                  <a:pt x="2224088" y="1533525"/>
                </a:lnTo>
                <a:lnTo>
                  <a:pt x="2220087" y="1533525"/>
                </a:lnTo>
                <a:close/>
                <a:moveTo>
                  <a:pt x="957263" y="1533525"/>
                </a:moveTo>
                <a:lnTo>
                  <a:pt x="957263" y="1541462"/>
                </a:lnTo>
                <a:lnTo>
                  <a:pt x="962787" y="1541462"/>
                </a:lnTo>
                <a:lnTo>
                  <a:pt x="962787" y="1533525"/>
                </a:lnTo>
                <a:lnTo>
                  <a:pt x="957263" y="1533525"/>
                </a:lnTo>
                <a:close/>
                <a:moveTo>
                  <a:pt x="946151" y="1533525"/>
                </a:moveTo>
                <a:lnTo>
                  <a:pt x="946151" y="1541462"/>
                </a:lnTo>
                <a:lnTo>
                  <a:pt x="952500" y="1541462"/>
                </a:lnTo>
                <a:lnTo>
                  <a:pt x="952500" y="1533525"/>
                </a:lnTo>
                <a:lnTo>
                  <a:pt x="946151" y="1533525"/>
                </a:lnTo>
                <a:close/>
                <a:moveTo>
                  <a:pt x="935038" y="1533525"/>
                </a:moveTo>
                <a:lnTo>
                  <a:pt x="935038" y="1541462"/>
                </a:lnTo>
                <a:lnTo>
                  <a:pt x="941388" y="1541462"/>
                </a:lnTo>
                <a:lnTo>
                  <a:pt x="941388" y="1533525"/>
                </a:lnTo>
                <a:lnTo>
                  <a:pt x="935038" y="1533525"/>
                </a:lnTo>
                <a:close/>
                <a:moveTo>
                  <a:pt x="922338" y="1533525"/>
                </a:moveTo>
                <a:lnTo>
                  <a:pt x="922338" y="1541462"/>
                </a:lnTo>
                <a:lnTo>
                  <a:pt x="930275" y="1541462"/>
                </a:lnTo>
                <a:lnTo>
                  <a:pt x="930275" y="1533525"/>
                </a:lnTo>
                <a:lnTo>
                  <a:pt x="922338" y="1533525"/>
                </a:lnTo>
                <a:close/>
                <a:moveTo>
                  <a:pt x="911225" y="1533525"/>
                </a:moveTo>
                <a:lnTo>
                  <a:pt x="911225" y="1541462"/>
                </a:lnTo>
                <a:lnTo>
                  <a:pt x="919163" y="1541462"/>
                </a:lnTo>
                <a:lnTo>
                  <a:pt x="919163" y="1533525"/>
                </a:lnTo>
                <a:lnTo>
                  <a:pt x="911225" y="1533525"/>
                </a:lnTo>
                <a:close/>
                <a:moveTo>
                  <a:pt x="900113" y="1533525"/>
                </a:moveTo>
                <a:lnTo>
                  <a:pt x="900113" y="1541462"/>
                </a:lnTo>
                <a:lnTo>
                  <a:pt x="908050" y="1541462"/>
                </a:lnTo>
                <a:lnTo>
                  <a:pt x="908050" y="1533525"/>
                </a:lnTo>
                <a:lnTo>
                  <a:pt x="900113" y="1533525"/>
                </a:lnTo>
                <a:close/>
                <a:moveTo>
                  <a:pt x="889933" y="1533525"/>
                </a:moveTo>
                <a:lnTo>
                  <a:pt x="889933" y="1541462"/>
                </a:lnTo>
                <a:lnTo>
                  <a:pt x="896938" y="1541462"/>
                </a:lnTo>
                <a:lnTo>
                  <a:pt x="896938" y="1533525"/>
                </a:lnTo>
                <a:lnTo>
                  <a:pt x="889933" y="1533525"/>
                </a:lnTo>
                <a:close/>
                <a:moveTo>
                  <a:pt x="877888" y="1533525"/>
                </a:moveTo>
                <a:lnTo>
                  <a:pt x="877888" y="1541462"/>
                </a:lnTo>
                <a:lnTo>
                  <a:pt x="883961" y="1541462"/>
                </a:lnTo>
                <a:lnTo>
                  <a:pt x="883961" y="1533525"/>
                </a:lnTo>
                <a:lnTo>
                  <a:pt x="877888" y="1533525"/>
                </a:lnTo>
                <a:close/>
                <a:moveTo>
                  <a:pt x="866776" y="1533525"/>
                </a:moveTo>
                <a:lnTo>
                  <a:pt x="866776" y="1541462"/>
                </a:lnTo>
                <a:lnTo>
                  <a:pt x="873125" y="1541462"/>
                </a:lnTo>
                <a:lnTo>
                  <a:pt x="873125" y="1533525"/>
                </a:lnTo>
                <a:lnTo>
                  <a:pt x="866776" y="1533525"/>
                </a:lnTo>
                <a:close/>
                <a:moveTo>
                  <a:pt x="855663" y="1533525"/>
                </a:moveTo>
                <a:lnTo>
                  <a:pt x="855663" y="1541462"/>
                </a:lnTo>
                <a:lnTo>
                  <a:pt x="862013" y="1541462"/>
                </a:lnTo>
                <a:lnTo>
                  <a:pt x="862013" y="1533525"/>
                </a:lnTo>
                <a:lnTo>
                  <a:pt x="855663" y="1533525"/>
                </a:lnTo>
                <a:close/>
                <a:moveTo>
                  <a:pt x="844551" y="1533525"/>
                </a:moveTo>
                <a:lnTo>
                  <a:pt x="844551" y="1541462"/>
                </a:lnTo>
                <a:lnTo>
                  <a:pt x="850900" y="1541462"/>
                </a:lnTo>
                <a:lnTo>
                  <a:pt x="850900" y="1533525"/>
                </a:lnTo>
                <a:lnTo>
                  <a:pt x="844551" y="1533525"/>
                </a:lnTo>
                <a:close/>
                <a:moveTo>
                  <a:pt x="833438" y="1533525"/>
                </a:moveTo>
                <a:lnTo>
                  <a:pt x="833438" y="1541462"/>
                </a:lnTo>
                <a:lnTo>
                  <a:pt x="839788" y="1541462"/>
                </a:lnTo>
                <a:lnTo>
                  <a:pt x="839788" y="1533525"/>
                </a:lnTo>
                <a:lnTo>
                  <a:pt x="833438" y="1533525"/>
                </a:lnTo>
                <a:close/>
                <a:moveTo>
                  <a:pt x="822326" y="1533525"/>
                </a:moveTo>
                <a:lnTo>
                  <a:pt x="822326" y="1541462"/>
                </a:lnTo>
                <a:lnTo>
                  <a:pt x="828675" y="1541462"/>
                </a:lnTo>
                <a:lnTo>
                  <a:pt x="828675" y="1533525"/>
                </a:lnTo>
                <a:lnTo>
                  <a:pt x="822326" y="1533525"/>
                </a:lnTo>
                <a:close/>
                <a:moveTo>
                  <a:pt x="810708" y="1533525"/>
                </a:moveTo>
                <a:lnTo>
                  <a:pt x="810708" y="1541462"/>
                </a:lnTo>
                <a:lnTo>
                  <a:pt x="817563" y="1541462"/>
                </a:lnTo>
                <a:lnTo>
                  <a:pt x="817563" y="1533525"/>
                </a:lnTo>
                <a:lnTo>
                  <a:pt x="810708" y="1533525"/>
                </a:lnTo>
                <a:close/>
                <a:moveTo>
                  <a:pt x="798513" y="1533525"/>
                </a:moveTo>
                <a:lnTo>
                  <a:pt x="798513" y="1541462"/>
                </a:lnTo>
                <a:lnTo>
                  <a:pt x="804737" y="1541462"/>
                </a:lnTo>
                <a:lnTo>
                  <a:pt x="804737" y="1533525"/>
                </a:lnTo>
                <a:lnTo>
                  <a:pt x="798513" y="1533525"/>
                </a:lnTo>
                <a:close/>
                <a:moveTo>
                  <a:pt x="787400" y="1533525"/>
                </a:moveTo>
                <a:lnTo>
                  <a:pt x="787400" y="1541462"/>
                </a:lnTo>
                <a:lnTo>
                  <a:pt x="795338" y="1541462"/>
                </a:lnTo>
                <a:lnTo>
                  <a:pt x="795338" y="1533525"/>
                </a:lnTo>
                <a:lnTo>
                  <a:pt x="787400" y="1533525"/>
                </a:lnTo>
                <a:close/>
                <a:moveTo>
                  <a:pt x="776288" y="1533525"/>
                </a:moveTo>
                <a:lnTo>
                  <a:pt x="776288" y="1541462"/>
                </a:lnTo>
                <a:lnTo>
                  <a:pt x="784225" y="1541462"/>
                </a:lnTo>
                <a:lnTo>
                  <a:pt x="784225" y="1533525"/>
                </a:lnTo>
                <a:lnTo>
                  <a:pt x="776288" y="1533525"/>
                </a:lnTo>
                <a:close/>
                <a:moveTo>
                  <a:pt x="765175" y="1533525"/>
                </a:moveTo>
                <a:lnTo>
                  <a:pt x="765175" y="1541462"/>
                </a:lnTo>
                <a:lnTo>
                  <a:pt x="773113" y="1541462"/>
                </a:lnTo>
                <a:lnTo>
                  <a:pt x="773113" y="1533525"/>
                </a:lnTo>
                <a:lnTo>
                  <a:pt x="765175" y="1533525"/>
                </a:lnTo>
                <a:close/>
                <a:moveTo>
                  <a:pt x="754063" y="1533525"/>
                </a:moveTo>
                <a:lnTo>
                  <a:pt x="754063" y="1541462"/>
                </a:lnTo>
                <a:lnTo>
                  <a:pt x="762000" y="1541462"/>
                </a:lnTo>
                <a:lnTo>
                  <a:pt x="762000" y="1533525"/>
                </a:lnTo>
                <a:lnTo>
                  <a:pt x="754063" y="1533525"/>
                </a:lnTo>
                <a:close/>
                <a:moveTo>
                  <a:pt x="742951" y="1533525"/>
                </a:moveTo>
                <a:lnTo>
                  <a:pt x="742951" y="1541462"/>
                </a:lnTo>
                <a:lnTo>
                  <a:pt x="750888" y="1541462"/>
                </a:lnTo>
                <a:lnTo>
                  <a:pt x="750888" y="1533525"/>
                </a:lnTo>
                <a:lnTo>
                  <a:pt x="742951" y="1533525"/>
                </a:lnTo>
                <a:close/>
                <a:moveTo>
                  <a:pt x="731882" y="1533525"/>
                </a:moveTo>
                <a:lnTo>
                  <a:pt x="731882" y="1541462"/>
                </a:lnTo>
                <a:lnTo>
                  <a:pt x="738188" y="1541462"/>
                </a:lnTo>
                <a:lnTo>
                  <a:pt x="738188" y="1533525"/>
                </a:lnTo>
                <a:lnTo>
                  <a:pt x="731882" y="1533525"/>
                </a:lnTo>
                <a:close/>
                <a:moveTo>
                  <a:pt x="2143125" y="1531938"/>
                </a:moveTo>
                <a:lnTo>
                  <a:pt x="2143125" y="1539875"/>
                </a:lnTo>
                <a:lnTo>
                  <a:pt x="2149850" y="1539875"/>
                </a:lnTo>
                <a:lnTo>
                  <a:pt x="2149850" y="1531938"/>
                </a:lnTo>
                <a:lnTo>
                  <a:pt x="2143125" y="1531938"/>
                </a:lnTo>
                <a:close/>
                <a:moveTo>
                  <a:pt x="2133601" y="1531938"/>
                </a:moveTo>
                <a:lnTo>
                  <a:pt x="2133601" y="1539875"/>
                </a:lnTo>
                <a:lnTo>
                  <a:pt x="2139950" y="1539875"/>
                </a:lnTo>
                <a:lnTo>
                  <a:pt x="2139950" y="1531938"/>
                </a:lnTo>
                <a:lnTo>
                  <a:pt x="2133601" y="1531938"/>
                </a:lnTo>
                <a:close/>
                <a:moveTo>
                  <a:pt x="2122488" y="1531938"/>
                </a:moveTo>
                <a:lnTo>
                  <a:pt x="2122488" y="1539875"/>
                </a:lnTo>
                <a:lnTo>
                  <a:pt x="2128838" y="1539875"/>
                </a:lnTo>
                <a:lnTo>
                  <a:pt x="2128838" y="1531938"/>
                </a:lnTo>
                <a:lnTo>
                  <a:pt x="2122488" y="1531938"/>
                </a:lnTo>
                <a:close/>
                <a:moveTo>
                  <a:pt x="2111375" y="1531938"/>
                </a:moveTo>
                <a:lnTo>
                  <a:pt x="2111375" y="1539875"/>
                </a:lnTo>
                <a:lnTo>
                  <a:pt x="2117725" y="1539875"/>
                </a:lnTo>
                <a:lnTo>
                  <a:pt x="2117725" y="1531938"/>
                </a:lnTo>
                <a:lnTo>
                  <a:pt x="2111375" y="1531938"/>
                </a:lnTo>
                <a:close/>
                <a:moveTo>
                  <a:pt x="2100263" y="1531938"/>
                </a:moveTo>
                <a:lnTo>
                  <a:pt x="2100263" y="1539875"/>
                </a:lnTo>
                <a:lnTo>
                  <a:pt x="2108200" y="1539875"/>
                </a:lnTo>
                <a:lnTo>
                  <a:pt x="2108200" y="1531938"/>
                </a:lnTo>
                <a:lnTo>
                  <a:pt x="2100263" y="1531938"/>
                </a:lnTo>
                <a:close/>
                <a:moveTo>
                  <a:pt x="2090738" y="1531938"/>
                </a:moveTo>
                <a:lnTo>
                  <a:pt x="2090738" y="1539875"/>
                </a:lnTo>
                <a:lnTo>
                  <a:pt x="2097088" y="1539875"/>
                </a:lnTo>
                <a:lnTo>
                  <a:pt x="2097088" y="1531938"/>
                </a:lnTo>
                <a:lnTo>
                  <a:pt x="2090738" y="1531938"/>
                </a:lnTo>
                <a:close/>
                <a:moveTo>
                  <a:pt x="2080284" y="1531938"/>
                </a:moveTo>
                <a:lnTo>
                  <a:pt x="2080284" y="1539875"/>
                </a:lnTo>
                <a:lnTo>
                  <a:pt x="2085975" y="1539875"/>
                </a:lnTo>
                <a:lnTo>
                  <a:pt x="2085975" y="1531938"/>
                </a:lnTo>
                <a:lnTo>
                  <a:pt x="2080284" y="1531938"/>
                </a:lnTo>
                <a:close/>
                <a:moveTo>
                  <a:pt x="2068513" y="1531938"/>
                </a:moveTo>
                <a:lnTo>
                  <a:pt x="2068513" y="1539875"/>
                </a:lnTo>
                <a:lnTo>
                  <a:pt x="2074321" y="1539875"/>
                </a:lnTo>
                <a:lnTo>
                  <a:pt x="2074321" y="1531938"/>
                </a:lnTo>
                <a:lnTo>
                  <a:pt x="2068513" y="1531938"/>
                </a:lnTo>
                <a:close/>
                <a:moveTo>
                  <a:pt x="2057400" y="1531938"/>
                </a:moveTo>
                <a:lnTo>
                  <a:pt x="2057400" y="1539875"/>
                </a:lnTo>
                <a:lnTo>
                  <a:pt x="2065338" y="1539875"/>
                </a:lnTo>
                <a:lnTo>
                  <a:pt x="2065338" y="1531938"/>
                </a:lnTo>
                <a:lnTo>
                  <a:pt x="2057400" y="1531938"/>
                </a:lnTo>
                <a:close/>
                <a:moveTo>
                  <a:pt x="2046288" y="1531938"/>
                </a:moveTo>
                <a:lnTo>
                  <a:pt x="2046288" y="1539875"/>
                </a:lnTo>
                <a:lnTo>
                  <a:pt x="2054225" y="1539875"/>
                </a:lnTo>
                <a:lnTo>
                  <a:pt x="2054225" y="1531938"/>
                </a:lnTo>
                <a:lnTo>
                  <a:pt x="2046288" y="1531938"/>
                </a:lnTo>
                <a:close/>
                <a:moveTo>
                  <a:pt x="2035175" y="1531938"/>
                </a:moveTo>
                <a:lnTo>
                  <a:pt x="2035175" y="1539875"/>
                </a:lnTo>
                <a:lnTo>
                  <a:pt x="2043113" y="1539875"/>
                </a:lnTo>
                <a:lnTo>
                  <a:pt x="2043113" y="1531938"/>
                </a:lnTo>
                <a:lnTo>
                  <a:pt x="2035175" y="1531938"/>
                </a:lnTo>
                <a:close/>
                <a:moveTo>
                  <a:pt x="2025651" y="1531938"/>
                </a:moveTo>
                <a:lnTo>
                  <a:pt x="2025651" y="1539875"/>
                </a:lnTo>
                <a:lnTo>
                  <a:pt x="2032000" y="1539875"/>
                </a:lnTo>
                <a:lnTo>
                  <a:pt x="2032000" y="1531938"/>
                </a:lnTo>
                <a:lnTo>
                  <a:pt x="2025651" y="1531938"/>
                </a:lnTo>
                <a:close/>
                <a:moveTo>
                  <a:pt x="2014538" y="1531938"/>
                </a:moveTo>
                <a:lnTo>
                  <a:pt x="2014538" y="1539875"/>
                </a:lnTo>
                <a:lnTo>
                  <a:pt x="2020888" y="1539875"/>
                </a:lnTo>
                <a:lnTo>
                  <a:pt x="2020888" y="1531938"/>
                </a:lnTo>
                <a:lnTo>
                  <a:pt x="2014538" y="1531938"/>
                </a:lnTo>
                <a:close/>
                <a:moveTo>
                  <a:pt x="2004755" y="1531938"/>
                </a:moveTo>
                <a:lnTo>
                  <a:pt x="2004755" y="1539875"/>
                </a:lnTo>
                <a:lnTo>
                  <a:pt x="2009775" y="1539875"/>
                </a:lnTo>
                <a:lnTo>
                  <a:pt x="2009775" y="1531938"/>
                </a:lnTo>
                <a:lnTo>
                  <a:pt x="2004755" y="1531938"/>
                </a:lnTo>
                <a:close/>
                <a:moveTo>
                  <a:pt x="1171575" y="1531938"/>
                </a:moveTo>
                <a:lnTo>
                  <a:pt x="1171575" y="1539875"/>
                </a:lnTo>
                <a:lnTo>
                  <a:pt x="1176596" y="1539875"/>
                </a:lnTo>
                <a:lnTo>
                  <a:pt x="1176596" y="1531938"/>
                </a:lnTo>
                <a:lnTo>
                  <a:pt x="1171575" y="1531938"/>
                </a:lnTo>
                <a:close/>
                <a:moveTo>
                  <a:pt x="1160463" y="1531938"/>
                </a:moveTo>
                <a:lnTo>
                  <a:pt x="1160463" y="1539875"/>
                </a:lnTo>
                <a:lnTo>
                  <a:pt x="1168400" y="1539875"/>
                </a:lnTo>
                <a:lnTo>
                  <a:pt x="1168400" y="1531938"/>
                </a:lnTo>
                <a:lnTo>
                  <a:pt x="1160463" y="1531938"/>
                </a:lnTo>
                <a:close/>
                <a:moveTo>
                  <a:pt x="1149350" y="1531938"/>
                </a:moveTo>
                <a:lnTo>
                  <a:pt x="1149350" y="1539875"/>
                </a:lnTo>
                <a:lnTo>
                  <a:pt x="1157288" y="1539875"/>
                </a:lnTo>
                <a:lnTo>
                  <a:pt x="1157288" y="1531938"/>
                </a:lnTo>
                <a:lnTo>
                  <a:pt x="1149350" y="1531938"/>
                </a:lnTo>
                <a:close/>
                <a:moveTo>
                  <a:pt x="1139826" y="1531938"/>
                </a:moveTo>
                <a:lnTo>
                  <a:pt x="1139826" y="1539875"/>
                </a:lnTo>
                <a:lnTo>
                  <a:pt x="1146175" y="1539875"/>
                </a:lnTo>
                <a:lnTo>
                  <a:pt x="1146175" y="1531938"/>
                </a:lnTo>
                <a:lnTo>
                  <a:pt x="1139826" y="1531938"/>
                </a:lnTo>
                <a:close/>
                <a:moveTo>
                  <a:pt x="1128713" y="1531938"/>
                </a:moveTo>
                <a:lnTo>
                  <a:pt x="1128713" y="1539875"/>
                </a:lnTo>
                <a:lnTo>
                  <a:pt x="1135063" y="1539875"/>
                </a:lnTo>
                <a:lnTo>
                  <a:pt x="1135063" y="1531938"/>
                </a:lnTo>
                <a:lnTo>
                  <a:pt x="1128713" y="1531938"/>
                </a:lnTo>
                <a:close/>
                <a:moveTo>
                  <a:pt x="1117600" y="1531938"/>
                </a:moveTo>
                <a:lnTo>
                  <a:pt x="1117600" y="1539875"/>
                </a:lnTo>
                <a:lnTo>
                  <a:pt x="1123950" y="1539875"/>
                </a:lnTo>
                <a:lnTo>
                  <a:pt x="1123950" y="1531938"/>
                </a:lnTo>
                <a:lnTo>
                  <a:pt x="1117600" y="1531938"/>
                </a:lnTo>
                <a:close/>
                <a:moveTo>
                  <a:pt x="1107030" y="1531938"/>
                </a:moveTo>
                <a:lnTo>
                  <a:pt x="1107030" y="1539875"/>
                </a:lnTo>
                <a:lnTo>
                  <a:pt x="1114425" y="1539875"/>
                </a:lnTo>
                <a:lnTo>
                  <a:pt x="1114425" y="1531938"/>
                </a:lnTo>
                <a:lnTo>
                  <a:pt x="1107030" y="1531938"/>
                </a:lnTo>
                <a:close/>
                <a:moveTo>
                  <a:pt x="1095375" y="1531938"/>
                </a:moveTo>
                <a:lnTo>
                  <a:pt x="1095375" y="1539875"/>
                </a:lnTo>
                <a:lnTo>
                  <a:pt x="1101068" y="1539875"/>
                </a:lnTo>
                <a:lnTo>
                  <a:pt x="1101068" y="1531938"/>
                </a:lnTo>
                <a:lnTo>
                  <a:pt x="1095375" y="1531938"/>
                </a:lnTo>
                <a:close/>
                <a:moveTo>
                  <a:pt x="1084263" y="1531938"/>
                </a:moveTo>
                <a:lnTo>
                  <a:pt x="1084263" y="1539875"/>
                </a:lnTo>
                <a:lnTo>
                  <a:pt x="1092200" y="1539875"/>
                </a:lnTo>
                <a:lnTo>
                  <a:pt x="1092200" y="1531938"/>
                </a:lnTo>
                <a:lnTo>
                  <a:pt x="1084263" y="1531938"/>
                </a:lnTo>
                <a:close/>
                <a:moveTo>
                  <a:pt x="1074738" y="1531938"/>
                </a:moveTo>
                <a:lnTo>
                  <a:pt x="1074738" y="1539875"/>
                </a:lnTo>
                <a:lnTo>
                  <a:pt x="1081088" y="1539875"/>
                </a:lnTo>
                <a:lnTo>
                  <a:pt x="1081088" y="1531938"/>
                </a:lnTo>
                <a:lnTo>
                  <a:pt x="1074738" y="1531938"/>
                </a:lnTo>
                <a:close/>
                <a:moveTo>
                  <a:pt x="1063626" y="1531938"/>
                </a:moveTo>
                <a:lnTo>
                  <a:pt x="1063626" y="1539875"/>
                </a:lnTo>
                <a:lnTo>
                  <a:pt x="1069975" y="1539875"/>
                </a:lnTo>
                <a:lnTo>
                  <a:pt x="1069975" y="1531938"/>
                </a:lnTo>
                <a:lnTo>
                  <a:pt x="1063626" y="1531938"/>
                </a:lnTo>
                <a:close/>
                <a:moveTo>
                  <a:pt x="1052513" y="1531938"/>
                </a:moveTo>
                <a:lnTo>
                  <a:pt x="1052513" y="1539875"/>
                </a:lnTo>
                <a:lnTo>
                  <a:pt x="1058863" y="1539875"/>
                </a:lnTo>
                <a:lnTo>
                  <a:pt x="1058863" y="1531938"/>
                </a:lnTo>
                <a:lnTo>
                  <a:pt x="1052513" y="1531938"/>
                </a:lnTo>
                <a:close/>
                <a:moveTo>
                  <a:pt x="1041400" y="1531938"/>
                </a:moveTo>
                <a:lnTo>
                  <a:pt x="1041400" y="1539875"/>
                </a:lnTo>
                <a:lnTo>
                  <a:pt x="1049338" y="1539875"/>
                </a:lnTo>
                <a:lnTo>
                  <a:pt x="1049338" y="1531938"/>
                </a:lnTo>
                <a:lnTo>
                  <a:pt x="1041400" y="1531938"/>
                </a:lnTo>
                <a:close/>
                <a:moveTo>
                  <a:pt x="1031501" y="1531938"/>
                </a:moveTo>
                <a:lnTo>
                  <a:pt x="1031501" y="1539875"/>
                </a:lnTo>
                <a:lnTo>
                  <a:pt x="1038225" y="1539875"/>
                </a:lnTo>
                <a:lnTo>
                  <a:pt x="1038225" y="1531938"/>
                </a:lnTo>
                <a:lnTo>
                  <a:pt x="1031501" y="1531938"/>
                </a:lnTo>
                <a:close/>
                <a:moveTo>
                  <a:pt x="2443163" y="1522413"/>
                </a:moveTo>
                <a:lnTo>
                  <a:pt x="2443163" y="1528762"/>
                </a:lnTo>
                <a:lnTo>
                  <a:pt x="2449557" y="1528762"/>
                </a:lnTo>
                <a:lnTo>
                  <a:pt x="2449557" y="1522413"/>
                </a:lnTo>
                <a:lnTo>
                  <a:pt x="2443163" y="1522413"/>
                </a:lnTo>
                <a:close/>
                <a:moveTo>
                  <a:pt x="2432051" y="1522413"/>
                </a:moveTo>
                <a:lnTo>
                  <a:pt x="2432051" y="1528762"/>
                </a:lnTo>
                <a:lnTo>
                  <a:pt x="2439988" y="1528762"/>
                </a:lnTo>
                <a:lnTo>
                  <a:pt x="2439988" y="1522413"/>
                </a:lnTo>
                <a:lnTo>
                  <a:pt x="2432051" y="1522413"/>
                </a:lnTo>
                <a:close/>
                <a:moveTo>
                  <a:pt x="2420938" y="1522413"/>
                </a:moveTo>
                <a:lnTo>
                  <a:pt x="2420938" y="1528762"/>
                </a:lnTo>
                <a:lnTo>
                  <a:pt x="2427288" y="1528762"/>
                </a:lnTo>
                <a:lnTo>
                  <a:pt x="2427288" y="1522413"/>
                </a:lnTo>
                <a:lnTo>
                  <a:pt x="2420938" y="1522413"/>
                </a:lnTo>
                <a:close/>
                <a:moveTo>
                  <a:pt x="2409826" y="1522413"/>
                </a:moveTo>
                <a:lnTo>
                  <a:pt x="2409826" y="1528762"/>
                </a:lnTo>
                <a:lnTo>
                  <a:pt x="2416175" y="1528762"/>
                </a:lnTo>
                <a:lnTo>
                  <a:pt x="2416175" y="1522413"/>
                </a:lnTo>
                <a:lnTo>
                  <a:pt x="2409826" y="1522413"/>
                </a:lnTo>
                <a:close/>
                <a:moveTo>
                  <a:pt x="2398713" y="1522413"/>
                </a:moveTo>
                <a:lnTo>
                  <a:pt x="2398713" y="1528762"/>
                </a:lnTo>
                <a:lnTo>
                  <a:pt x="2405063" y="1528762"/>
                </a:lnTo>
                <a:lnTo>
                  <a:pt x="2405063" y="1522413"/>
                </a:lnTo>
                <a:lnTo>
                  <a:pt x="2398713" y="1522413"/>
                </a:lnTo>
                <a:close/>
                <a:moveTo>
                  <a:pt x="2387601" y="1522413"/>
                </a:moveTo>
                <a:lnTo>
                  <a:pt x="2387601" y="1528762"/>
                </a:lnTo>
                <a:lnTo>
                  <a:pt x="2393950" y="1528762"/>
                </a:lnTo>
                <a:lnTo>
                  <a:pt x="2393950" y="1522413"/>
                </a:lnTo>
                <a:lnTo>
                  <a:pt x="2387601" y="1522413"/>
                </a:lnTo>
                <a:close/>
                <a:moveTo>
                  <a:pt x="2377155" y="1522413"/>
                </a:moveTo>
                <a:lnTo>
                  <a:pt x="2377155" y="1528762"/>
                </a:lnTo>
                <a:lnTo>
                  <a:pt x="2382838" y="1528762"/>
                </a:lnTo>
                <a:lnTo>
                  <a:pt x="2382838" y="1522413"/>
                </a:lnTo>
                <a:lnTo>
                  <a:pt x="2377155" y="1522413"/>
                </a:lnTo>
                <a:close/>
                <a:moveTo>
                  <a:pt x="2363788" y="1522413"/>
                </a:moveTo>
                <a:lnTo>
                  <a:pt x="2363788" y="1528762"/>
                </a:lnTo>
                <a:lnTo>
                  <a:pt x="2370430" y="1528762"/>
                </a:lnTo>
                <a:lnTo>
                  <a:pt x="2370430" y="1522413"/>
                </a:lnTo>
                <a:lnTo>
                  <a:pt x="2363788" y="1522413"/>
                </a:lnTo>
                <a:close/>
                <a:moveTo>
                  <a:pt x="2352675" y="1522413"/>
                </a:moveTo>
                <a:lnTo>
                  <a:pt x="2352675" y="1528762"/>
                </a:lnTo>
                <a:lnTo>
                  <a:pt x="2360613" y="1528762"/>
                </a:lnTo>
                <a:lnTo>
                  <a:pt x="2360613" y="1522413"/>
                </a:lnTo>
                <a:lnTo>
                  <a:pt x="2352675" y="1522413"/>
                </a:lnTo>
                <a:close/>
                <a:moveTo>
                  <a:pt x="2341563" y="1522413"/>
                </a:moveTo>
                <a:lnTo>
                  <a:pt x="2341563" y="1528762"/>
                </a:lnTo>
                <a:lnTo>
                  <a:pt x="2349500" y="1528762"/>
                </a:lnTo>
                <a:lnTo>
                  <a:pt x="2349500" y="1522413"/>
                </a:lnTo>
                <a:lnTo>
                  <a:pt x="2341563" y="1522413"/>
                </a:lnTo>
                <a:close/>
                <a:moveTo>
                  <a:pt x="2330451" y="1522413"/>
                </a:moveTo>
                <a:lnTo>
                  <a:pt x="2330451" y="1528762"/>
                </a:lnTo>
                <a:lnTo>
                  <a:pt x="2338388" y="1528762"/>
                </a:lnTo>
                <a:lnTo>
                  <a:pt x="2338388" y="1522413"/>
                </a:lnTo>
                <a:lnTo>
                  <a:pt x="2330451" y="1522413"/>
                </a:lnTo>
                <a:close/>
                <a:moveTo>
                  <a:pt x="2319338" y="1522413"/>
                </a:moveTo>
                <a:lnTo>
                  <a:pt x="2319338" y="1528762"/>
                </a:lnTo>
                <a:lnTo>
                  <a:pt x="2325688" y="1528762"/>
                </a:lnTo>
                <a:lnTo>
                  <a:pt x="2325688" y="1522413"/>
                </a:lnTo>
                <a:lnTo>
                  <a:pt x="2319338" y="1522413"/>
                </a:lnTo>
                <a:close/>
                <a:moveTo>
                  <a:pt x="2308226" y="1522413"/>
                </a:moveTo>
                <a:lnTo>
                  <a:pt x="2308226" y="1528762"/>
                </a:lnTo>
                <a:lnTo>
                  <a:pt x="2314575" y="1528762"/>
                </a:lnTo>
                <a:lnTo>
                  <a:pt x="2314575" y="1522413"/>
                </a:lnTo>
                <a:lnTo>
                  <a:pt x="2308226" y="1522413"/>
                </a:lnTo>
                <a:close/>
                <a:moveTo>
                  <a:pt x="2298423" y="1522413"/>
                </a:moveTo>
                <a:lnTo>
                  <a:pt x="2298423" y="1528762"/>
                </a:lnTo>
                <a:lnTo>
                  <a:pt x="2303463" y="1528762"/>
                </a:lnTo>
                <a:lnTo>
                  <a:pt x="2303463" y="1522413"/>
                </a:lnTo>
                <a:lnTo>
                  <a:pt x="2298423" y="1522413"/>
                </a:lnTo>
                <a:close/>
                <a:moveTo>
                  <a:pt x="2286001" y="1522413"/>
                </a:moveTo>
                <a:lnTo>
                  <a:pt x="2286001" y="1528762"/>
                </a:lnTo>
                <a:lnTo>
                  <a:pt x="2292093" y="1528762"/>
                </a:lnTo>
                <a:lnTo>
                  <a:pt x="2292093" y="1522413"/>
                </a:lnTo>
                <a:lnTo>
                  <a:pt x="2286001" y="1522413"/>
                </a:lnTo>
                <a:close/>
                <a:moveTo>
                  <a:pt x="2274888" y="1522413"/>
                </a:moveTo>
                <a:lnTo>
                  <a:pt x="2274888" y="1528762"/>
                </a:lnTo>
                <a:lnTo>
                  <a:pt x="2281238" y="1528762"/>
                </a:lnTo>
                <a:lnTo>
                  <a:pt x="2281238" y="1522413"/>
                </a:lnTo>
                <a:lnTo>
                  <a:pt x="2274888" y="1522413"/>
                </a:lnTo>
                <a:close/>
                <a:moveTo>
                  <a:pt x="2262188" y="1522413"/>
                </a:moveTo>
                <a:lnTo>
                  <a:pt x="2262188" y="1528762"/>
                </a:lnTo>
                <a:lnTo>
                  <a:pt x="2270125" y="1528762"/>
                </a:lnTo>
                <a:lnTo>
                  <a:pt x="2270125" y="1522413"/>
                </a:lnTo>
                <a:lnTo>
                  <a:pt x="2262188" y="1522413"/>
                </a:lnTo>
                <a:close/>
                <a:moveTo>
                  <a:pt x="2251075" y="1522413"/>
                </a:moveTo>
                <a:lnTo>
                  <a:pt x="2251075" y="1528762"/>
                </a:lnTo>
                <a:lnTo>
                  <a:pt x="2259013" y="1528762"/>
                </a:lnTo>
                <a:lnTo>
                  <a:pt x="2259013" y="1522413"/>
                </a:lnTo>
                <a:lnTo>
                  <a:pt x="2251075" y="1522413"/>
                </a:lnTo>
                <a:close/>
                <a:moveTo>
                  <a:pt x="2239963" y="1522413"/>
                </a:moveTo>
                <a:lnTo>
                  <a:pt x="2239963" y="1528762"/>
                </a:lnTo>
                <a:lnTo>
                  <a:pt x="2247900" y="1528762"/>
                </a:lnTo>
                <a:lnTo>
                  <a:pt x="2247900" y="1522413"/>
                </a:lnTo>
                <a:lnTo>
                  <a:pt x="2239963" y="1522413"/>
                </a:lnTo>
                <a:close/>
                <a:moveTo>
                  <a:pt x="2228851" y="1522413"/>
                </a:moveTo>
                <a:lnTo>
                  <a:pt x="2228851" y="1528762"/>
                </a:lnTo>
                <a:lnTo>
                  <a:pt x="2236788" y="1528762"/>
                </a:lnTo>
                <a:lnTo>
                  <a:pt x="2236788" y="1522413"/>
                </a:lnTo>
                <a:lnTo>
                  <a:pt x="2228851" y="1522413"/>
                </a:lnTo>
                <a:close/>
                <a:moveTo>
                  <a:pt x="2220087" y="1522413"/>
                </a:moveTo>
                <a:lnTo>
                  <a:pt x="2220087" y="1528762"/>
                </a:lnTo>
                <a:lnTo>
                  <a:pt x="2224088" y="1528762"/>
                </a:lnTo>
                <a:lnTo>
                  <a:pt x="2224088" y="1522413"/>
                </a:lnTo>
                <a:lnTo>
                  <a:pt x="2220087" y="1522413"/>
                </a:lnTo>
                <a:close/>
                <a:moveTo>
                  <a:pt x="957263" y="1522413"/>
                </a:moveTo>
                <a:lnTo>
                  <a:pt x="957263" y="1528762"/>
                </a:lnTo>
                <a:lnTo>
                  <a:pt x="962787" y="1528762"/>
                </a:lnTo>
                <a:lnTo>
                  <a:pt x="962787" y="1522413"/>
                </a:lnTo>
                <a:lnTo>
                  <a:pt x="957263" y="1522413"/>
                </a:lnTo>
                <a:close/>
                <a:moveTo>
                  <a:pt x="946151" y="1522413"/>
                </a:moveTo>
                <a:lnTo>
                  <a:pt x="946151" y="1528762"/>
                </a:lnTo>
                <a:lnTo>
                  <a:pt x="952500" y="1528762"/>
                </a:lnTo>
                <a:lnTo>
                  <a:pt x="952500" y="1522413"/>
                </a:lnTo>
                <a:lnTo>
                  <a:pt x="946151" y="1522413"/>
                </a:lnTo>
                <a:close/>
                <a:moveTo>
                  <a:pt x="935038" y="1522413"/>
                </a:moveTo>
                <a:lnTo>
                  <a:pt x="935038" y="1528762"/>
                </a:lnTo>
                <a:lnTo>
                  <a:pt x="941388" y="1528762"/>
                </a:lnTo>
                <a:lnTo>
                  <a:pt x="941388" y="1522413"/>
                </a:lnTo>
                <a:lnTo>
                  <a:pt x="935038" y="1522413"/>
                </a:lnTo>
                <a:close/>
                <a:moveTo>
                  <a:pt x="922338" y="1522413"/>
                </a:moveTo>
                <a:lnTo>
                  <a:pt x="922338" y="1528762"/>
                </a:lnTo>
                <a:lnTo>
                  <a:pt x="930275" y="1528762"/>
                </a:lnTo>
                <a:lnTo>
                  <a:pt x="930275" y="1522413"/>
                </a:lnTo>
                <a:lnTo>
                  <a:pt x="922338" y="1522413"/>
                </a:lnTo>
                <a:close/>
                <a:moveTo>
                  <a:pt x="911225" y="1522413"/>
                </a:moveTo>
                <a:lnTo>
                  <a:pt x="911225" y="1528762"/>
                </a:lnTo>
                <a:lnTo>
                  <a:pt x="919163" y="1528762"/>
                </a:lnTo>
                <a:lnTo>
                  <a:pt x="919163" y="1522413"/>
                </a:lnTo>
                <a:lnTo>
                  <a:pt x="911225" y="1522413"/>
                </a:lnTo>
                <a:close/>
                <a:moveTo>
                  <a:pt x="900113" y="1522413"/>
                </a:moveTo>
                <a:lnTo>
                  <a:pt x="900113" y="1528762"/>
                </a:lnTo>
                <a:lnTo>
                  <a:pt x="908050" y="1528762"/>
                </a:lnTo>
                <a:lnTo>
                  <a:pt x="908050" y="1522413"/>
                </a:lnTo>
                <a:lnTo>
                  <a:pt x="900113" y="1522413"/>
                </a:lnTo>
                <a:close/>
                <a:moveTo>
                  <a:pt x="889933" y="1522413"/>
                </a:moveTo>
                <a:lnTo>
                  <a:pt x="889933" y="1528762"/>
                </a:lnTo>
                <a:lnTo>
                  <a:pt x="896938" y="1528762"/>
                </a:lnTo>
                <a:lnTo>
                  <a:pt x="896938" y="1522413"/>
                </a:lnTo>
                <a:lnTo>
                  <a:pt x="889933" y="1522413"/>
                </a:lnTo>
                <a:close/>
                <a:moveTo>
                  <a:pt x="877888" y="1522413"/>
                </a:moveTo>
                <a:lnTo>
                  <a:pt x="877888" y="1528762"/>
                </a:lnTo>
                <a:lnTo>
                  <a:pt x="883961" y="1528762"/>
                </a:lnTo>
                <a:lnTo>
                  <a:pt x="883961" y="1522413"/>
                </a:lnTo>
                <a:lnTo>
                  <a:pt x="877888" y="1522413"/>
                </a:lnTo>
                <a:close/>
                <a:moveTo>
                  <a:pt x="866776" y="1522413"/>
                </a:moveTo>
                <a:lnTo>
                  <a:pt x="866776" y="1528762"/>
                </a:lnTo>
                <a:lnTo>
                  <a:pt x="873125" y="1528762"/>
                </a:lnTo>
                <a:lnTo>
                  <a:pt x="873125" y="1522413"/>
                </a:lnTo>
                <a:lnTo>
                  <a:pt x="866776" y="1522413"/>
                </a:lnTo>
                <a:close/>
                <a:moveTo>
                  <a:pt x="855663" y="1522413"/>
                </a:moveTo>
                <a:lnTo>
                  <a:pt x="855663" y="1528762"/>
                </a:lnTo>
                <a:lnTo>
                  <a:pt x="862013" y="1528762"/>
                </a:lnTo>
                <a:lnTo>
                  <a:pt x="862013" y="1522413"/>
                </a:lnTo>
                <a:lnTo>
                  <a:pt x="855663" y="1522413"/>
                </a:lnTo>
                <a:close/>
                <a:moveTo>
                  <a:pt x="844551" y="1522413"/>
                </a:moveTo>
                <a:lnTo>
                  <a:pt x="844551" y="1528762"/>
                </a:lnTo>
                <a:lnTo>
                  <a:pt x="850900" y="1528762"/>
                </a:lnTo>
                <a:lnTo>
                  <a:pt x="850900" y="1522413"/>
                </a:lnTo>
                <a:lnTo>
                  <a:pt x="844551" y="1522413"/>
                </a:lnTo>
                <a:close/>
                <a:moveTo>
                  <a:pt x="833438" y="1522413"/>
                </a:moveTo>
                <a:lnTo>
                  <a:pt x="833438" y="1528762"/>
                </a:lnTo>
                <a:lnTo>
                  <a:pt x="839788" y="1528762"/>
                </a:lnTo>
                <a:lnTo>
                  <a:pt x="839788" y="1522413"/>
                </a:lnTo>
                <a:lnTo>
                  <a:pt x="833438" y="1522413"/>
                </a:lnTo>
                <a:close/>
                <a:moveTo>
                  <a:pt x="822326" y="1522413"/>
                </a:moveTo>
                <a:lnTo>
                  <a:pt x="822326" y="1528762"/>
                </a:lnTo>
                <a:lnTo>
                  <a:pt x="828675" y="1528762"/>
                </a:lnTo>
                <a:lnTo>
                  <a:pt x="828675" y="1522413"/>
                </a:lnTo>
                <a:lnTo>
                  <a:pt x="822326" y="1522413"/>
                </a:lnTo>
                <a:close/>
                <a:moveTo>
                  <a:pt x="810708" y="1522413"/>
                </a:moveTo>
                <a:lnTo>
                  <a:pt x="810708" y="1528762"/>
                </a:lnTo>
                <a:lnTo>
                  <a:pt x="817563" y="1528762"/>
                </a:lnTo>
                <a:lnTo>
                  <a:pt x="817563" y="1522413"/>
                </a:lnTo>
                <a:lnTo>
                  <a:pt x="810708" y="1522413"/>
                </a:lnTo>
                <a:close/>
                <a:moveTo>
                  <a:pt x="798513" y="1522413"/>
                </a:moveTo>
                <a:lnTo>
                  <a:pt x="798513" y="1528762"/>
                </a:lnTo>
                <a:lnTo>
                  <a:pt x="804737" y="1528762"/>
                </a:lnTo>
                <a:lnTo>
                  <a:pt x="804737" y="1522413"/>
                </a:lnTo>
                <a:lnTo>
                  <a:pt x="798513" y="1522413"/>
                </a:lnTo>
                <a:close/>
                <a:moveTo>
                  <a:pt x="787400" y="1522413"/>
                </a:moveTo>
                <a:lnTo>
                  <a:pt x="787400" y="1528762"/>
                </a:lnTo>
                <a:lnTo>
                  <a:pt x="795338" y="1528762"/>
                </a:lnTo>
                <a:lnTo>
                  <a:pt x="795338" y="1522413"/>
                </a:lnTo>
                <a:lnTo>
                  <a:pt x="787400" y="1522413"/>
                </a:lnTo>
                <a:close/>
                <a:moveTo>
                  <a:pt x="776288" y="1522413"/>
                </a:moveTo>
                <a:lnTo>
                  <a:pt x="776288" y="1528762"/>
                </a:lnTo>
                <a:lnTo>
                  <a:pt x="784225" y="1528762"/>
                </a:lnTo>
                <a:lnTo>
                  <a:pt x="784225" y="1522413"/>
                </a:lnTo>
                <a:lnTo>
                  <a:pt x="776288" y="1522413"/>
                </a:lnTo>
                <a:close/>
                <a:moveTo>
                  <a:pt x="765175" y="1522413"/>
                </a:moveTo>
                <a:lnTo>
                  <a:pt x="765175" y="1528762"/>
                </a:lnTo>
                <a:lnTo>
                  <a:pt x="773113" y="1528762"/>
                </a:lnTo>
                <a:lnTo>
                  <a:pt x="773113" y="1522413"/>
                </a:lnTo>
                <a:lnTo>
                  <a:pt x="765175" y="1522413"/>
                </a:lnTo>
                <a:close/>
                <a:moveTo>
                  <a:pt x="754063" y="1522413"/>
                </a:moveTo>
                <a:lnTo>
                  <a:pt x="754063" y="1528762"/>
                </a:lnTo>
                <a:lnTo>
                  <a:pt x="762000" y="1528762"/>
                </a:lnTo>
                <a:lnTo>
                  <a:pt x="762000" y="1522413"/>
                </a:lnTo>
                <a:lnTo>
                  <a:pt x="754063" y="1522413"/>
                </a:lnTo>
                <a:close/>
                <a:moveTo>
                  <a:pt x="742951" y="1522413"/>
                </a:moveTo>
                <a:lnTo>
                  <a:pt x="742951" y="1528762"/>
                </a:lnTo>
                <a:lnTo>
                  <a:pt x="750888" y="1528762"/>
                </a:lnTo>
                <a:lnTo>
                  <a:pt x="750888" y="1522413"/>
                </a:lnTo>
                <a:lnTo>
                  <a:pt x="742951" y="1522413"/>
                </a:lnTo>
                <a:close/>
                <a:moveTo>
                  <a:pt x="731882" y="1522413"/>
                </a:moveTo>
                <a:lnTo>
                  <a:pt x="731882" y="1528762"/>
                </a:lnTo>
                <a:lnTo>
                  <a:pt x="738188" y="1528762"/>
                </a:lnTo>
                <a:lnTo>
                  <a:pt x="738188" y="1522413"/>
                </a:lnTo>
                <a:lnTo>
                  <a:pt x="731882" y="1522413"/>
                </a:lnTo>
                <a:close/>
                <a:moveTo>
                  <a:pt x="2143125" y="1520825"/>
                </a:moveTo>
                <a:lnTo>
                  <a:pt x="2143125" y="1527175"/>
                </a:lnTo>
                <a:lnTo>
                  <a:pt x="2149850" y="1527175"/>
                </a:lnTo>
                <a:lnTo>
                  <a:pt x="2149850" y="1520825"/>
                </a:lnTo>
                <a:lnTo>
                  <a:pt x="2143125" y="1520825"/>
                </a:lnTo>
                <a:close/>
                <a:moveTo>
                  <a:pt x="2133601" y="1520825"/>
                </a:moveTo>
                <a:lnTo>
                  <a:pt x="2133601" y="1527175"/>
                </a:lnTo>
                <a:lnTo>
                  <a:pt x="2139950" y="1527175"/>
                </a:lnTo>
                <a:lnTo>
                  <a:pt x="2139950" y="1520825"/>
                </a:lnTo>
                <a:lnTo>
                  <a:pt x="2133601" y="1520825"/>
                </a:lnTo>
                <a:close/>
                <a:moveTo>
                  <a:pt x="2122488" y="1520825"/>
                </a:moveTo>
                <a:lnTo>
                  <a:pt x="2122488" y="1527175"/>
                </a:lnTo>
                <a:lnTo>
                  <a:pt x="2128838" y="1527175"/>
                </a:lnTo>
                <a:lnTo>
                  <a:pt x="2128838" y="1520825"/>
                </a:lnTo>
                <a:lnTo>
                  <a:pt x="2122488" y="1520825"/>
                </a:lnTo>
                <a:close/>
                <a:moveTo>
                  <a:pt x="2111375" y="1520825"/>
                </a:moveTo>
                <a:lnTo>
                  <a:pt x="2111375" y="1527175"/>
                </a:lnTo>
                <a:lnTo>
                  <a:pt x="2117725" y="1527175"/>
                </a:lnTo>
                <a:lnTo>
                  <a:pt x="2117725" y="1520825"/>
                </a:lnTo>
                <a:lnTo>
                  <a:pt x="2111375" y="1520825"/>
                </a:lnTo>
                <a:close/>
                <a:moveTo>
                  <a:pt x="2100263" y="1520825"/>
                </a:moveTo>
                <a:lnTo>
                  <a:pt x="2100263" y="1527175"/>
                </a:lnTo>
                <a:lnTo>
                  <a:pt x="2108200" y="1527175"/>
                </a:lnTo>
                <a:lnTo>
                  <a:pt x="2108200" y="1520825"/>
                </a:lnTo>
                <a:lnTo>
                  <a:pt x="2100263" y="1520825"/>
                </a:lnTo>
                <a:close/>
                <a:moveTo>
                  <a:pt x="2090738" y="1520825"/>
                </a:moveTo>
                <a:lnTo>
                  <a:pt x="2090738" y="1527175"/>
                </a:lnTo>
                <a:lnTo>
                  <a:pt x="2097088" y="1527175"/>
                </a:lnTo>
                <a:lnTo>
                  <a:pt x="2097088" y="1520825"/>
                </a:lnTo>
                <a:lnTo>
                  <a:pt x="2090738" y="1520825"/>
                </a:lnTo>
                <a:close/>
                <a:moveTo>
                  <a:pt x="2080284" y="1520825"/>
                </a:moveTo>
                <a:lnTo>
                  <a:pt x="2080284" y="1527175"/>
                </a:lnTo>
                <a:lnTo>
                  <a:pt x="2085975" y="1527175"/>
                </a:lnTo>
                <a:lnTo>
                  <a:pt x="2085975" y="1520825"/>
                </a:lnTo>
                <a:lnTo>
                  <a:pt x="2080284" y="1520825"/>
                </a:lnTo>
                <a:close/>
                <a:moveTo>
                  <a:pt x="2068513" y="1520825"/>
                </a:moveTo>
                <a:lnTo>
                  <a:pt x="2068513" y="1527175"/>
                </a:lnTo>
                <a:lnTo>
                  <a:pt x="2074321" y="1527175"/>
                </a:lnTo>
                <a:lnTo>
                  <a:pt x="2074321" y="1520825"/>
                </a:lnTo>
                <a:lnTo>
                  <a:pt x="2068513" y="1520825"/>
                </a:lnTo>
                <a:close/>
                <a:moveTo>
                  <a:pt x="2057400" y="1520825"/>
                </a:moveTo>
                <a:lnTo>
                  <a:pt x="2057400" y="1527175"/>
                </a:lnTo>
                <a:lnTo>
                  <a:pt x="2065338" y="1527175"/>
                </a:lnTo>
                <a:lnTo>
                  <a:pt x="2065338" y="1520825"/>
                </a:lnTo>
                <a:lnTo>
                  <a:pt x="2057400" y="1520825"/>
                </a:lnTo>
                <a:close/>
                <a:moveTo>
                  <a:pt x="2046288" y="1520825"/>
                </a:moveTo>
                <a:lnTo>
                  <a:pt x="2046288" y="1527175"/>
                </a:lnTo>
                <a:lnTo>
                  <a:pt x="2054225" y="1527175"/>
                </a:lnTo>
                <a:lnTo>
                  <a:pt x="2054225" y="1520825"/>
                </a:lnTo>
                <a:lnTo>
                  <a:pt x="2046288" y="1520825"/>
                </a:lnTo>
                <a:close/>
                <a:moveTo>
                  <a:pt x="2035175" y="1520825"/>
                </a:moveTo>
                <a:lnTo>
                  <a:pt x="2035175" y="1527175"/>
                </a:lnTo>
                <a:lnTo>
                  <a:pt x="2043113" y="1527175"/>
                </a:lnTo>
                <a:lnTo>
                  <a:pt x="2043113" y="1520825"/>
                </a:lnTo>
                <a:lnTo>
                  <a:pt x="2035175" y="1520825"/>
                </a:lnTo>
                <a:close/>
                <a:moveTo>
                  <a:pt x="2025651" y="1520825"/>
                </a:moveTo>
                <a:lnTo>
                  <a:pt x="2025651" y="1527175"/>
                </a:lnTo>
                <a:lnTo>
                  <a:pt x="2032000" y="1527175"/>
                </a:lnTo>
                <a:lnTo>
                  <a:pt x="2032000" y="1520825"/>
                </a:lnTo>
                <a:lnTo>
                  <a:pt x="2025651" y="1520825"/>
                </a:lnTo>
                <a:close/>
                <a:moveTo>
                  <a:pt x="2014538" y="1520825"/>
                </a:moveTo>
                <a:lnTo>
                  <a:pt x="2014538" y="1527175"/>
                </a:lnTo>
                <a:lnTo>
                  <a:pt x="2020888" y="1527175"/>
                </a:lnTo>
                <a:lnTo>
                  <a:pt x="2020888" y="1520825"/>
                </a:lnTo>
                <a:lnTo>
                  <a:pt x="2014538" y="1520825"/>
                </a:lnTo>
                <a:close/>
                <a:moveTo>
                  <a:pt x="2004755" y="1520825"/>
                </a:moveTo>
                <a:lnTo>
                  <a:pt x="2004755" y="1527175"/>
                </a:lnTo>
                <a:lnTo>
                  <a:pt x="2009775" y="1527175"/>
                </a:lnTo>
                <a:lnTo>
                  <a:pt x="2009775" y="1520825"/>
                </a:lnTo>
                <a:lnTo>
                  <a:pt x="2004755" y="1520825"/>
                </a:lnTo>
                <a:close/>
                <a:moveTo>
                  <a:pt x="1171575" y="1520825"/>
                </a:moveTo>
                <a:lnTo>
                  <a:pt x="1171575" y="1527175"/>
                </a:lnTo>
                <a:lnTo>
                  <a:pt x="1176596" y="1527175"/>
                </a:lnTo>
                <a:lnTo>
                  <a:pt x="1176596" y="1520825"/>
                </a:lnTo>
                <a:lnTo>
                  <a:pt x="1171575" y="1520825"/>
                </a:lnTo>
                <a:close/>
                <a:moveTo>
                  <a:pt x="1160463" y="1520825"/>
                </a:moveTo>
                <a:lnTo>
                  <a:pt x="1160463" y="1527175"/>
                </a:lnTo>
                <a:lnTo>
                  <a:pt x="1168400" y="1527175"/>
                </a:lnTo>
                <a:lnTo>
                  <a:pt x="1168400" y="1520825"/>
                </a:lnTo>
                <a:lnTo>
                  <a:pt x="1160463" y="1520825"/>
                </a:lnTo>
                <a:close/>
                <a:moveTo>
                  <a:pt x="1149350" y="1520825"/>
                </a:moveTo>
                <a:lnTo>
                  <a:pt x="1149350" y="1527175"/>
                </a:lnTo>
                <a:lnTo>
                  <a:pt x="1157288" y="1527175"/>
                </a:lnTo>
                <a:lnTo>
                  <a:pt x="1157288" y="1520825"/>
                </a:lnTo>
                <a:lnTo>
                  <a:pt x="1149350" y="1520825"/>
                </a:lnTo>
                <a:close/>
                <a:moveTo>
                  <a:pt x="1139826" y="1520825"/>
                </a:moveTo>
                <a:lnTo>
                  <a:pt x="1139826" y="1527175"/>
                </a:lnTo>
                <a:lnTo>
                  <a:pt x="1146175" y="1527175"/>
                </a:lnTo>
                <a:lnTo>
                  <a:pt x="1146175" y="1520825"/>
                </a:lnTo>
                <a:lnTo>
                  <a:pt x="1139826" y="1520825"/>
                </a:lnTo>
                <a:close/>
                <a:moveTo>
                  <a:pt x="1128713" y="1520825"/>
                </a:moveTo>
                <a:lnTo>
                  <a:pt x="1128713" y="1527175"/>
                </a:lnTo>
                <a:lnTo>
                  <a:pt x="1135063" y="1527175"/>
                </a:lnTo>
                <a:lnTo>
                  <a:pt x="1135063" y="1520825"/>
                </a:lnTo>
                <a:lnTo>
                  <a:pt x="1128713" y="1520825"/>
                </a:lnTo>
                <a:close/>
                <a:moveTo>
                  <a:pt x="1117600" y="1520825"/>
                </a:moveTo>
                <a:lnTo>
                  <a:pt x="1117600" y="1527175"/>
                </a:lnTo>
                <a:lnTo>
                  <a:pt x="1123950" y="1527175"/>
                </a:lnTo>
                <a:lnTo>
                  <a:pt x="1123950" y="1520825"/>
                </a:lnTo>
                <a:lnTo>
                  <a:pt x="1117600" y="1520825"/>
                </a:lnTo>
                <a:close/>
                <a:moveTo>
                  <a:pt x="1107030" y="1520825"/>
                </a:moveTo>
                <a:lnTo>
                  <a:pt x="1107030" y="1527175"/>
                </a:lnTo>
                <a:lnTo>
                  <a:pt x="1114425" y="1527175"/>
                </a:lnTo>
                <a:lnTo>
                  <a:pt x="1114425" y="1520825"/>
                </a:lnTo>
                <a:lnTo>
                  <a:pt x="1107030" y="1520825"/>
                </a:lnTo>
                <a:close/>
                <a:moveTo>
                  <a:pt x="1095375" y="1520825"/>
                </a:moveTo>
                <a:lnTo>
                  <a:pt x="1095375" y="1527175"/>
                </a:lnTo>
                <a:lnTo>
                  <a:pt x="1101068" y="1527175"/>
                </a:lnTo>
                <a:lnTo>
                  <a:pt x="1101068" y="1520825"/>
                </a:lnTo>
                <a:lnTo>
                  <a:pt x="1095375" y="1520825"/>
                </a:lnTo>
                <a:close/>
                <a:moveTo>
                  <a:pt x="1084263" y="1520825"/>
                </a:moveTo>
                <a:lnTo>
                  <a:pt x="1084263" y="1527175"/>
                </a:lnTo>
                <a:lnTo>
                  <a:pt x="1092200" y="1527175"/>
                </a:lnTo>
                <a:lnTo>
                  <a:pt x="1092200" y="1520825"/>
                </a:lnTo>
                <a:lnTo>
                  <a:pt x="1084263" y="1520825"/>
                </a:lnTo>
                <a:close/>
                <a:moveTo>
                  <a:pt x="1074738" y="1520825"/>
                </a:moveTo>
                <a:lnTo>
                  <a:pt x="1074738" y="1527175"/>
                </a:lnTo>
                <a:lnTo>
                  <a:pt x="1081088" y="1527175"/>
                </a:lnTo>
                <a:lnTo>
                  <a:pt x="1081088" y="1520825"/>
                </a:lnTo>
                <a:lnTo>
                  <a:pt x="1074738" y="1520825"/>
                </a:lnTo>
                <a:close/>
                <a:moveTo>
                  <a:pt x="1063626" y="1520825"/>
                </a:moveTo>
                <a:lnTo>
                  <a:pt x="1063626" y="1527175"/>
                </a:lnTo>
                <a:lnTo>
                  <a:pt x="1069975" y="1527175"/>
                </a:lnTo>
                <a:lnTo>
                  <a:pt x="1069975" y="1520825"/>
                </a:lnTo>
                <a:lnTo>
                  <a:pt x="1063626" y="1520825"/>
                </a:lnTo>
                <a:close/>
                <a:moveTo>
                  <a:pt x="1052513" y="1520825"/>
                </a:moveTo>
                <a:lnTo>
                  <a:pt x="1052513" y="1527175"/>
                </a:lnTo>
                <a:lnTo>
                  <a:pt x="1058863" y="1527175"/>
                </a:lnTo>
                <a:lnTo>
                  <a:pt x="1058863" y="1520825"/>
                </a:lnTo>
                <a:lnTo>
                  <a:pt x="1052513" y="1520825"/>
                </a:lnTo>
                <a:close/>
                <a:moveTo>
                  <a:pt x="1041400" y="1520825"/>
                </a:moveTo>
                <a:lnTo>
                  <a:pt x="1041400" y="1527175"/>
                </a:lnTo>
                <a:lnTo>
                  <a:pt x="1049338" y="1527175"/>
                </a:lnTo>
                <a:lnTo>
                  <a:pt x="1049338" y="1520825"/>
                </a:lnTo>
                <a:lnTo>
                  <a:pt x="1041400" y="1520825"/>
                </a:lnTo>
                <a:close/>
                <a:moveTo>
                  <a:pt x="1031501" y="1520825"/>
                </a:moveTo>
                <a:lnTo>
                  <a:pt x="1031501" y="1527175"/>
                </a:lnTo>
                <a:lnTo>
                  <a:pt x="1038225" y="1527175"/>
                </a:lnTo>
                <a:lnTo>
                  <a:pt x="1038225" y="1520825"/>
                </a:lnTo>
                <a:lnTo>
                  <a:pt x="1031501" y="1520825"/>
                </a:lnTo>
                <a:close/>
                <a:moveTo>
                  <a:pt x="2443163" y="1509713"/>
                </a:moveTo>
                <a:lnTo>
                  <a:pt x="2443163" y="1517650"/>
                </a:lnTo>
                <a:lnTo>
                  <a:pt x="2449557" y="1517650"/>
                </a:lnTo>
                <a:lnTo>
                  <a:pt x="2449557" y="1509713"/>
                </a:lnTo>
                <a:lnTo>
                  <a:pt x="2443163" y="1509713"/>
                </a:lnTo>
                <a:close/>
                <a:moveTo>
                  <a:pt x="2432051" y="1509713"/>
                </a:moveTo>
                <a:lnTo>
                  <a:pt x="2432051" y="1517650"/>
                </a:lnTo>
                <a:lnTo>
                  <a:pt x="2439988" y="1517650"/>
                </a:lnTo>
                <a:lnTo>
                  <a:pt x="2439988" y="1509713"/>
                </a:lnTo>
                <a:lnTo>
                  <a:pt x="2432051" y="1509713"/>
                </a:lnTo>
                <a:close/>
                <a:moveTo>
                  <a:pt x="2420938" y="1509713"/>
                </a:moveTo>
                <a:lnTo>
                  <a:pt x="2420938" y="1517650"/>
                </a:lnTo>
                <a:lnTo>
                  <a:pt x="2427288" y="1517650"/>
                </a:lnTo>
                <a:lnTo>
                  <a:pt x="2427288" y="1509713"/>
                </a:lnTo>
                <a:lnTo>
                  <a:pt x="2420938" y="1509713"/>
                </a:lnTo>
                <a:close/>
                <a:moveTo>
                  <a:pt x="2409826" y="1509713"/>
                </a:moveTo>
                <a:lnTo>
                  <a:pt x="2409826" y="1517650"/>
                </a:lnTo>
                <a:lnTo>
                  <a:pt x="2416175" y="1517650"/>
                </a:lnTo>
                <a:lnTo>
                  <a:pt x="2416175" y="1509713"/>
                </a:lnTo>
                <a:lnTo>
                  <a:pt x="2409826" y="1509713"/>
                </a:lnTo>
                <a:close/>
                <a:moveTo>
                  <a:pt x="2398713" y="1509713"/>
                </a:moveTo>
                <a:lnTo>
                  <a:pt x="2398713" y="1517650"/>
                </a:lnTo>
                <a:lnTo>
                  <a:pt x="2405063" y="1517650"/>
                </a:lnTo>
                <a:lnTo>
                  <a:pt x="2405063" y="1509713"/>
                </a:lnTo>
                <a:lnTo>
                  <a:pt x="2398713" y="1509713"/>
                </a:lnTo>
                <a:close/>
                <a:moveTo>
                  <a:pt x="2387601" y="1509713"/>
                </a:moveTo>
                <a:lnTo>
                  <a:pt x="2387601" y="1517650"/>
                </a:lnTo>
                <a:lnTo>
                  <a:pt x="2393950" y="1517650"/>
                </a:lnTo>
                <a:lnTo>
                  <a:pt x="2393950" y="1509713"/>
                </a:lnTo>
                <a:lnTo>
                  <a:pt x="2387601" y="1509713"/>
                </a:lnTo>
                <a:close/>
                <a:moveTo>
                  <a:pt x="2377155" y="1509713"/>
                </a:moveTo>
                <a:lnTo>
                  <a:pt x="2377155" y="1517650"/>
                </a:lnTo>
                <a:lnTo>
                  <a:pt x="2382838" y="1517650"/>
                </a:lnTo>
                <a:lnTo>
                  <a:pt x="2382838" y="1509713"/>
                </a:lnTo>
                <a:lnTo>
                  <a:pt x="2377155" y="1509713"/>
                </a:lnTo>
                <a:close/>
                <a:moveTo>
                  <a:pt x="2363788" y="1509713"/>
                </a:moveTo>
                <a:lnTo>
                  <a:pt x="2363788" y="1517650"/>
                </a:lnTo>
                <a:lnTo>
                  <a:pt x="2370430" y="1517650"/>
                </a:lnTo>
                <a:lnTo>
                  <a:pt x="2370430" y="1509713"/>
                </a:lnTo>
                <a:lnTo>
                  <a:pt x="2363788" y="1509713"/>
                </a:lnTo>
                <a:close/>
                <a:moveTo>
                  <a:pt x="2352675" y="1509713"/>
                </a:moveTo>
                <a:lnTo>
                  <a:pt x="2352675" y="1517650"/>
                </a:lnTo>
                <a:lnTo>
                  <a:pt x="2360613" y="1517650"/>
                </a:lnTo>
                <a:lnTo>
                  <a:pt x="2360613" y="1509713"/>
                </a:lnTo>
                <a:lnTo>
                  <a:pt x="2352675" y="1509713"/>
                </a:lnTo>
                <a:close/>
                <a:moveTo>
                  <a:pt x="2341563" y="1509713"/>
                </a:moveTo>
                <a:lnTo>
                  <a:pt x="2341563" y="1517650"/>
                </a:lnTo>
                <a:lnTo>
                  <a:pt x="2349500" y="1517650"/>
                </a:lnTo>
                <a:lnTo>
                  <a:pt x="2349500" y="1509713"/>
                </a:lnTo>
                <a:lnTo>
                  <a:pt x="2341563" y="1509713"/>
                </a:lnTo>
                <a:close/>
                <a:moveTo>
                  <a:pt x="2330451" y="1509713"/>
                </a:moveTo>
                <a:lnTo>
                  <a:pt x="2330451" y="1517650"/>
                </a:lnTo>
                <a:lnTo>
                  <a:pt x="2338388" y="1517650"/>
                </a:lnTo>
                <a:lnTo>
                  <a:pt x="2338388" y="1509713"/>
                </a:lnTo>
                <a:lnTo>
                  <a:pt x="2330451" y="1509713"/>
                </a:lnTo>
                <a:close/>
                <a:moveTo>
                  <a:pt x="2319338" y="1509713"/>
                </a:moveTo>
                <a:lnTo>
                  <a:pt x="2319338" y="1517650"/>
                </a:lnTo>
                <a:lnTo>
                  <a:pt x="2325688" y="1517650"/>
                </a:lnTo>
                <a:lnTo>
                  <a:pt x="2325688" y="1509713"/>
                </a:lnTo>
                <a:lnTo>
                  <a:pt x="2319338" y="1509713"/>
                </a:lnTo>
                <a:close/>
                <a:moveTo>
                  <a:pt x="2308226" y="1509713"/>
                </a:moveTo>
                <a:lnTo>
                  <a:pt x="2308226" y="1517650"/>
                </a:lnTo>
                <a:lnTo>
                  <a:pt x="2314575" y="1517650"/>
                </a:lnTo>
                <a:lnTo>
                  <a:pt x="2314575" y="1509713"/>
                </a:lnTo>
                <a:lnTo>
                  <a:pt x="2308226" y="1509713"/>
                </a:lnTo>
                <a:close/>
                <a:moveTo>
                  <a:pt x="2298423" y="1509713"/>
                </a:moveTo>
                <a:lnTo>
                  <a:pt x="2298423" y="1517650"/>
                </a:lnTo>
                <a:lnTo>
                  <a:pt x="2303463" y="1517650"/>
                </a:lnTo>
                <a:lnTo>
                  <a:pt x="2303463" y="1509713"/>
                </a:lnTo>
                <a:lnTo>
                  <a:pt x="2298423" y="1509713"/>
                </a:lnTo>
                <a:close/>
                <a:moveTo>
                  <a:pt x="2286001" y="1509713"/>
                </a:moveTo>
                <a:lnTo>
                  <a:pt x="2286001" y="1517650"/>
                </a:lnTo>
                <a:lnTo>
                  <a:pt x="2292093" y="1517650"/>
                </a:lnTo>
                <a:lnTo>
                  <a:pt x="2292093" y="1509713"/>
                </a:lnTo>
                <a:lnTo>
                  <a:pt x="2286001" y="1509713"/>
                </a:lnTo>
                <a:close/>
                <a:moveTo>
                  <a:pt x="2274888" y="1509713"/>
                </a:moveTo>
                <a:lnTo>
                  <a:pt x="2274888" y="1517650"/>
                </a:lnTo>
                <a:lnTo>
                  <a:pt x="2281238" y="1517650"/>
                </a:lnTo>
                <a:lnTo>
                  <a:pt x="2281238" y="1509713"/>
                </a:lnTo>
                <a:lnTo>
                  <a:pt x="2274888" y="1509713"/>
                </a:lnTo>
                <a:close/>
                <a:moveTo>
                  <a:pt x="2262188" y="1509713"/>
                </a:moveTo>
                <a:lnTo>
                  <a:pt x="2262188" y="1517650"/>
                </a:lnTo>
                <a:lnTo>
                  <a:pt x="2270125" y="1517650"/>
                </a:lnTo>
                <a:lnTo>
                  <a:pt x="2270125" y="1509713"/>
                </a:lnTo>
                <a:lnTo>
                  <a:pt x="2262188" y="1509713"/>
                </a:lnTo>
                <a:close/>
                <a:moveTo>
                  <a:pt x="2251075" y="1509713"/>
                </a:moveTo>
                <a:lnTo>
                  <a:pt x="2251075" y="1517650"/>
                </a:lnTo>
                <a:lnTo>
                  <a:pt x="2259013" y="1517650"/>
                </a:lnTo>
                <a:lnTo>
                  <a:pt x="2259013" y="1509713"/>
                </a:lnTo>
                <a:lnTo>
                  <a:pt x="2251075" y="1509713"/>
                </a:lnTo>
                <a:close/>
                <a:moveTo>
                  <a:pt x="2239963" y="1509713"/>
                </a:moveTo>
                <a:lnTo>
                  <a:pt x="2239963" y="1517650"/>
                </a:lnTo>
                <a:lnTo>
                  <a:pt x="2247900" y="1517650"/>
                </a:lnTo>
                <a:lnTo>
                  <a:pt x="2247900" y="1509713"/>
                </a:lnTo>
                <a:lnTo>
                  <a:pt x="2239963" y="1509713"/>
                </a:lnTo>
                <a:close/>
                <a:moveTo>
                  <a:pt x="2228851" y="1509713"/>
                </a:moveTo>
                <a:lnTo>
                  <a:pt x="2228851" y="1517650"/>
                </a:lnTo>
                <a:lnTo>
                  <a:pt x="2236788" y="1517650"/>
                </a:lnTo>
                <a:lnTo>
                  <a:pt x="2236788" y="1509713"/>
                </a:lnTo>
                <a:lnTo>
                  <a:pt x="2228851" y="1509713"/>
                </a:lnTo>
                <a:close/>
                <a:moveTo>
                  <a:pt x="2220087" y="1509713"/>
                </a:moveTo>
                <a:lnTo>
                  <a:pt x="2220087" y="1517650"/>
                </a:lnTo>
                <a:lnTo>
                  <a:pt x="2224088" y="1517650"/>
                </a:lnTo>
                <a:lnTo>
                  <a:pt x="2224088" y="1509713"/>
                </a:lnTo>
                <a:lnTo>
                  <a:pt x="2220087" y="1509713"/>
                </a:lnTo>
                <a:close/>
                <a:moveTo>
                  <a:pt x="2143125" y="1509713"/>
                </a:moveTo>
                <a:lnTo>
                  <a:pt x="2143125" y="1516062"/>
                </a:lnTo>
                <a:lnTo>
                  <a:pt x="2149850" y="1516062"/>
                </a:lnTo>
                <a:lnTo>
                  <a:pt x="2149850" y="1509713"/>
                </a:lnTo>
                <a:lnTo>
                  <a:pt x="2143125" y="1509713"/>
                </a:lnTo>
                <a:close/>
                <a:moveTo>
                  <a:pt x="2133601" y="1509713"/>
                </a:moveTo>
                <a:lnTo>
                  <a:pt x="2133601" y="1516062"/>
                </a:lnTo>
                <a:lnTo>
                  <a:pt x="2139950" y="1516062"/>
                </a:lnTo>
                <a:lnTo>
                  <a:pt x="2139950" y="1509713"/>
                </a:lnTo>
                <a:lnTo>
                  <a:pt x="2133601" y="1509713"/>
                </a:lnTo>
                <a:close/>
                <a:moveTo>
                  <a:pt x="2122488" y="1509713"/>
                </a:moveTo>
                <a:lnTo>
                  <a:pt x="2122488" y="1516062"/>
                </a:lnTo>
                <a:lnTo>
                  <a:pt x="2128838" y="1516062"/>
                </a:lnTo>
                <a:lnTo>
                  <a:pt x="2128838" y="1509713"/>
                </a:lnTo>
                <a:lnTo>
                  <a:pt x="2122488" y="1509713"/>
                </a:lnTo>
                <a:close/>
                <a:moveTo>
                  <a:pt x="2111375" y="1509713"/>
                </a:moveTo>
                <a:lnTo>
                  <a:pt x="2111375" y="1516062"/>
                </a:lnTo>
                <a:lnTo>
                  <a:pt x="2117725" y="1516062"/>
                </a:lnTo>
                <a:lnTo>
                  <a:pt x="2117725" y="1509713"/>
                </a:lnTo>
                <a:lnTo>
                  <a:pt x="2111375" y="1509713"/>
                </a:lnTo>
                <a:close/>
                <a:moveTo>
                  <a:pt x="2100263" y="1509713"/>
                </a:moveTo>
                <a:lnTo>
                  <a:pt x="2100263" y="1516062"/>
                </a:lnTo>
                <a:lnTo>
                  <a:pt x="2108200" y="1516062"/>
                </a:lnTo>
                <a:lnTo>
                  <a:pt x="2108200" y="1509713"/>
                </a:lnTo>
                <a:lnTo>
                  <a:pt x="2100263" y="1509713"/>
                </a:lnTo>
                <a:close/>
                <a:moveTo>
                  <a:pt x="2090738" y="1509713"/>
                </a:moveTo>
                <a:lnTo>
                  <a:pt x="2090738" y="1516062"/>
                </a:lnTo>
                <a:lnTo>
                  <a:pt x="2097088" y="1516062"/>
                </a:lnTo>
                <a:lnTo>
                  <a:pt x="2097088" y="1509713"/>
                </a:lnTo>
                <a:lnTo>
                  <a:pt x="2090738" y="1509713"/>
                </a:lnTo>
                <a:close/>
                <a:moveTo>
                  <a:pt x="2080284" y="1509713"/>
                </a:moveTo>
                <a:lnTo>
                  <a:pt x="2080284" y="1516062"/>
                </a:lnTo>
                <a:lnTo>
                  <a:pt x="2085975" y="1516062"/>
                </a:lnTo>
                <a:lnTo>
                  <a:pt x="2085975" y="1509713"/>
                </a:lnTo>
                <a:lnTo>
                  <a:pt x="2080284" y="1509713"/>
                </a:lnTo>
                <a:close/>
                <a:moveTo>
                  <a:pt x="2068513" y="1509713"/>
                </a:moveTo>
                <a:lnTo>
                  <a:pt x="2068513" y="1516062"/>
                </a:lnTo>
                <a:lnTo>
                  <a:pt x="2074321" y="1516062"/>
                </a:lnTo>
                <a:lnTo>
                  <a:pt x="2074321" y="1509713"/>
                </a:lnTo>
                <a:lnTo>
                  <a:pt x="2068513" y="1509713"/>
                </a:lnTo>
                <a:close/>
                <a:moveTo>
                  <a:pt x="2057400" y="1509713"/>
                </a:moveTo>
                <a:lnTo>
                  <a:pt x="2057400" y="1516062"/>
                </a:lnTo>
                <a:lnTo>
                  <a:pt x="2065338" y="1516062"/>
                </a:lnTo>
                <a:lnTo>
                  <a:pt x="2065338" y="1509713"/>
                </a:lnTo>
                <a:lnTo>
                  <a:pt x="2057400" y="1509713"/>
                </a:lnTo>
                <a:close/>
                <a:moveTo>
                  <a:pt x="2046288" y="1509713"/>
                </a:moveTo>
                <a:lnTo>
                  <a:pt x="2046288" y="1516062"/>
                </a:lnTo>
                <a:lnTo>
                  <a:pt x="2054225" y="1516062"/>
                </a:lnTo>
                <a:lnTo>
                  <a:pt x="2054225" y="1509713"/>
                </a:lnTo>
                <a:lnTo>
                  <a:pt x="2046288" y="1509713"/>
                </a:lnTo>
                <a:close/>
                <a:moveTo>
                  <a:pt x="2035175" y="1509713"/>
                </a:moveTo>
                <a:lnTo>
                  <a:pt x="2035175" y="1516062"/>
                </a:lnTo>
                <a:lnTo>
                  <a:pt x="2043113" y="1516062"/>
                </a:lnTo>
                <a:lnTo>
                  <a:pt x="2043113" y="1509713"/>
                </a:lnTo>
                <a:lnTo>
                  <a:pt x="2035175" y="1509713"/>
                </a:lnTo>
                <a:close/>
                <a:moveTo>
                  <a:pt x="2025651" y="1509713"/>
                </a:moveTo>
                <a:lnTo>
                  <a:pt x="2025651" y="1516062"/>
                </a:lnTo>
                <a:lnTo>
                  <a:pt x="2032000" y="1516062"/>
                </a:lnTo>
                <a:lnTo>
                  <a:pt x="2032000" y="1509713"/>
                </a:lnTo>
                <a:lnTo>
                  <a:pt x="2025651" y="1509713"/>
                </a:lnTo>
                <a:close/>
                <a:moveTo>
                  <a:pt x="2014538" y="1509713"/>
                </a:moveTo>
                <a:lnTo>
                  <a:pt x="2014538" y="1516062"/>
                </a:lnTo>
                <a:lnTo>
                  <a:pt x="2020888" y="1516062"/>
                </a:lnTo>
                <a:lnTo>
                  <a:pt x="2020888" y="1509713"/>
                </a:lnTo>
                <a:lnTo>
                  <a:pt x="2014538" y="1509713"/>
                </a:lnTo>
                <a:close/>
                <a:moveTo>
                  <a:pt x="2004755" y="1509713"/>
                </a:moveTo>
                <a:lnTo>
                  <a:pt x="2004755" y="1516062"/>
                </a:lnTo>
                <a:lnTo>
                  <a:pt x="2009775" y="1516062"/>
                </a:lnTo>
                <a:lnTo>
                  <a:pt x="2009775" y="1509713"/>
                </a:lnTo>
                <a:lnTo>
                  <a:pt x="2004755" y="1509713"/>
                </a:lnTo>
                <a:close/>
                <a:moveTo>
                  <a:pt x="1171575" y="1509713"/>
                </a:moveTo>
                <a:lnTo>
                  <a:pt x="1171575" y="1516062"/>
                </a:lnTo>
                <a:lnTo>
                  <a:pt x="1176596" y="1516062"/>
                </a:lnTo>
                <a:lnTo>
                  <a:pt x="1176596" y="1509713"/>
                </a:lnTo>
                <a:lnTo>
                  <a:pt x="1171575" y="1509713"/>
                </a:lnTo>
                <a:close/>
                <a:moveTo>
                  <a:pt x="1160463" y="1509713"/>
                </a:moveTo>
                <a:lnTo>
                  <a:pt x="1160463" y="1516062"/>
                </a:lnTo>
                <a:lnTo>
                  <a:pt x="1168400" y="1516062"/>
                </a:lnTo>
                <a:lnTo>
                  <a:pt x="1168400" y="1509713"/>
                </a:lnTo>
                <a:lnTo>
                  <a:pt x="1160463" y="1509713"/>
                </a:lnTo>
                <a:close/>
                <a:moveTo>
                  <a:pt x="1149350" y="1509713"/>
                </a:moveTo>
                <a:lnTo>
                  <a:pt x="1149350" y="1516062"/>
                </a:lnTo>
                <a:lnTo>
                  <a:pt x="1157288" y="1516062"/>
                </a:lnTo>
                <a:lnTo>
                  <a:pt x="1157288" y="1509713"/>
                </a:lnTo>
                <a:lnTo>
                  <a:pt x="1149350" y="1509713"/>
                </a:lnTo>
                <a:close/>
                <a:moveTo>
                  <a:pt x="1139826" y="1509713"/>
                </a:moveTo>
                <a:lnTo>
                  <a:pt x="1139826" y="1516062"/>
                </a:lnTo>
                <a:lnTo>
                  <a:pt x="1146175" y="1516062"/>
                </a:lnTo>
                <a:lnTo>
                  <a:pt x="1146175" y="1509713"/>
                </a:lnTo>
                <a:lnTo>
                  <a:pt x="1139826" y="1509713"/>
                </a:lnTo>
                <a:close/>
                <a:moveTo>
                  <a:pt x="1128713" y="1509713"/>
                </a:moveTo>
                <a:lnTo>
                  <a:pt x="1128713" y="1516062"/>
                </a:lnTo>
                <a:lnTo>
                  <a:pt x="1135063" y="1516062"/>
                </a:lnTo>
                <a:lnTo>
                  <a:pt x="1135063" y="1509713"/>
                </a:lnTo>
                <a:lnTo>
                  <a:pt x="1128713" y="1509713"/>
                </a:lnTo>
                <a:close/>
                <a:moveTo>
                  <a:pt x="1117600" y="1509713"/>
                </a:moveTo>
                <a:lnTo>
                  <a:pt x="1117600" y="1516062"/>
                </a:lnTo>
                <a:lnTo>
                  <a:pt x="1123950" y="1516062"/>
                </a:lnTo>
                <a:lnTo>
                  <a:pt x="1123950" y="1509713"/>
                </a:lnTo>
                <a:lnTo>
                  <a:pt x="1117600" y="1509713"/>
                </a:lnTo>
                <a:close/>
                <a:moveTo>
                  <a:pt x="1107030" y="1509713"/>
                </a:moveTo>
                <a:lnTo>
                  <a:pt x="1107030" y="1516062"/>
                </a:lnTo>
                <a:lnTo>
                  <a:pt x="1114425" y="1516062"/>
                </a:lnTo>
                <a:lnTo>
                  <a:pt x="1114425" y="1509713"/>
                </a:lnTo>
                <a:lnTo>
                  <a:pt x="1107030" y="1509713"/>
                </a:lnTo>
                <a:close/>
                <a:moveTo>
                  <a:pt x="1095375" y="1509713"/>
                </a:moveTo>
                <a:lnTo>
                  <a:pt x="1095375" y="1516062"/>
                </a:lnTo>
                <a:lnTo>
                  <a:pt x="1101068" y="1516062"/>
                </a:lnTo>
                <a:lnTo>
                  <a:pt x="1101068" y="1509713"/>
                </a:lnTo>
                <a:lnTo>
                  <a:pt x="1095375" y="1509713"/>
                </a:lnTo>
                <a:close/>
                <a:moveTo>
                  <a:pt x="1084263" y="1509713"/>
                </a:moveTo>
                <a:lnTo>
                  <a:pt x="1084263" y="1516062"/>
                </a:lnTo>
                <a:lnTo>
                  <a:pt x="1092200" y="1516062"/>
                </a:lnTo>
                <a:lnTo>
                  <a:pt x="1092200" y="1509713"/>
                </a:lnTo>
                <a:lnTo>
                  <a:pt x="1084263" y="1509713"/>
                </a:lnTo>
                <a:close/>
                <a:moveTo>
                  <a:pt x="1074738" y="1509713"/>
                </a:moveTo>
                <a:lnTo>
                  <a:pt x="1074738" y="1516062"/>
                </a:lnTo>
                <a:lnTo>
                  <a:pt x="1081088" y="1516062"/>
                </a:lnTo>
                <a:lnTo>
                  <a:pt x="1081088" y="1509713"/>
                </a:lnTo>
                <a:lnTo>
                  <a:pt x="1074738" y="1509713"/>
                </a:lnTo>
                <a:close/>
                <a:moveTo>
                  <a:pt x="1063626" y="1509713"/>
                </a:moveTo>
                <a:lnTo>
                  <a:pt x="1063626" y="1516062"/>
                </a:lnTo>
                <a:lnTo>
                  <a:pt x="1069975" y="1516062"/>
                </a:lnTo>
                <a:lnTo>
                  <a:pt x="1069975" y="1509713"/>
                </a:lnTo>
                <a:lnTo>
                  <a:pt x="1063626" y="1509713"/>
                </a:lnTo>
                <a:close/>
                <a:moveTo>
                  <a:pt x="1052513" y="1509713"/>
                </a:moveTo>
                <a:lnTo>
                  <a:pt x="1052513" y="1516062"/>
                </a:lnTo>
                <a:lnTo>
                  <a:pt x="1058863" y="1516062"/>
                </a:lnTo>
                <a:lnTo>
                  <a:pt x="1058863" y="1509713"/>
                </a:lnTo>
                <a:lnTo>
                  <a:pt x="1052513" y="1509713"/>
                </a:lnTo>
                <a:close/>
                <a:moveTo>
                  <a:pt x="1041400" y="1509713"/>
                </a:moveTo>
                <a:lnTo>
                  <a:pt x="1041400" y="1516062"/>
                </a:lnTo>
                <a:lnTo>
                  <a:pt x="1049338" y="1516062"/>
                </a:lnTo>
                <a:lnTo>
                  <a:pt x="1049338" y="1509713"/>
                </a:lnTo>
                <a:lnTo>
                  <a:pt x="1041400" y="1509713"/>
                </a:lnTo>
                <a:close/>
                <a:moveTo>
                  <a:pt x="1031501" y="1509713"/>
                </a:moveTo>
                <a:lnTo>
                  <a:pt x="1031501" y="1516062"/>
                </a:lnTo>
                <a:lnTo>
                  <a:pt x="1038225" y="1516062"/>
                </a:lnTo>
                <a:lnTo>
                  <a:pt x="1038225" y="1509713"/>
                </a:lnTo>
                <a:lnTo>
                  <a:pt x="1031501" y="1509713"/>
                </a:lnTo>
                <a:close/>
                <a:moveTo>
                  <a:pt x="957263" y="1509713"/>
                </a:moveTo>
                <a:lnTo>
                  <a:pt x="957263" y="1517650"/>
                </a:lnTo>
                <a:lnTo>
                  <a:pt x="962787" y="1517650"/>
                </a:lnTo>
                <a:lnTo>
                  <a:pt x="962787" y="1509713"/>
                </a:lnTo>
                <a:lnTo>
                  <a:pt x="957263" y="1509713"/>
                </a:lnTo>
                <a:close/>
                <a:moveTo>
                  <a:pt x="946151" y="1509713"/>
                </a:moveTo>
                <a:lnTo>
                  <a:pt x="946151" y="1517650"/>
                </a:lnTo>
                <a:lnTo>
                  <a:pt x="952500" y="1517650"/>
                </a:lnTo>
                <a:lnTo>
                  <a:pt x="952500" y="1509713"/>
                </a:lnTo>
                <a:lnTo>
                  <a:pt x="946151" y="1509713"/>
                </a:lnTo>
                <a:close/>
                <a:moveTo>
                  <a:pt x="935038" y="1509713"/>
                </a:moveTo>
                <a:lnTo>
                  <a:pt x="935038" y="1517650"/>
                </a:lnTo>
                <a:lnTo>
                  <a:pt x="941388" y="1517650"/>
                </a:lnTo>
                <a:lnTo>
                  <a:pt x="941388" y="1509713"/>
                </a:lnTo>
                <a:lnTo>
                  <a:pt x="935038" y="1509713"/>
                </a:lnTo>
                <a:close/>
                <a:moveTo>
                  <a:pt x="922338" y="1509713"/>
                </a:moveTo>
                <a:lnTo>
                  <a:pt x="922338" y="1517650"/>
                </a:lnTo>
                <a:lnTo>
                  <a:pt x="930275" y="1517650"/>
                </a:lnTo>
                <a:lnTo>
                  <a:pt x="930275" y="1509713"/>
                </a:lnTo>
                <a:lnTo>
                  <a:pt x="922338" y="1509713"/>
                </a:lnTo>
                <a:close/>
                <a:moveTo>
                  <a:pt x="911225" y="1509713"/>
                </a:moveTo>
                <a:lnTo>
                  <a:pt x="911225" y="1517650"/>
                </a:lnTo>
                <a:lnTo>
                  <a:pt x="919163" y="1517650"/>
                </a:lnTo>
                <a:lnTo>
                  <a:pt x="919163" y="1509713"/>
                </a:lnTo>
                <a:lnTo>
                  <a:pt x="911225" y="1509713"/>
                </a:lnTo>
                <a:close/>
                <a:moveTo>
                  <a:pt x="900113" y="1509713"/>
                </a:moveTo>
                <a:lnTo>
                  <a:pt x="900113" y="1517650"/>
                </a:lnTo>
                <a:lnTo>
                  <a:pt x="908050" y="1517650"/>
                </a:lnTo>
                <a:lnTo>
                  <a:pt x="908050" y="1509713"/>
                </a:lnTo>
                <a:lnTo>
                  <a:pt x="900113" y="1509713"/>
                </a:lnTo>
                <a:close/>
                <a:moveTo>
                  <a:pt x="889933" y="1509713"/>
                </a:moveTo>
                <a:lnTo>
                  <a:pt x="889933" y="1517650"/>
                </a:lnTo>
                <a:lnTo>
                  <a:pt x="896938" y="1517650"/>
                </a:lnTo>
                <a:lnTo>
                  <a:pt x="896938" y="1509713"/>
                </a:lnTo>
                <a:lnTo>
                  <a:pt x="889933" y="1509713"/>
                </a:lnTo>
                <a:close/>
                <a:moveTo>
                  <a:pt x="877888" y="1509713"/>
                </a:moveTo>
                <a:lnTo>
                  <a:pt x="877888" y="1517650"/>
                </a:lnTo>
                <a:lnTo>
                  <a:pt x="883961" y="1517650"/>
                </a:lnTo>
                <a:lnTo>
                  <a:pt x="883961" y="1509713"/>
                </a:lnTo>
                <a:lnTo>
                  <a:pt x="877888" y="1509713"/>
                </a:lnTo>
                <a:close/>
                <a:moveTo>
                  <a:pt x="866776" y="1509713"/>
                </a:moveTo>
                <a:lnTo>
                  <a:pt x="866776" y="1517650"/>
                </a:lnTo>
                <a:lnTo>
                  <a:pt x="873125" y="1517650"/>
                </a:lnTo>
                <a:lnTo>
                  <a:pt x="873125" y="1509713"/>
                </a:lnTo>
                <a:lnTo>
                  <a:pt x="866776" y="1509713"/>
                </a:lnTo>
                <a:close/>
                <a:moveTo>
                  <a:pt x="855663" y="1509713"/>
                </a:moveTo>
                <a:lnTo>
                  <a:pt x="855663" y="1517650"/>
                </a:lnTo>
                <a:lnTo>
                  <a:pt x="862013" y="1517650"/>
                </a:lnTo>
                <a:lnTo>
                  <a:pt x="862013" y="1509713"/>
                </a:lnTo>
                <a:lnTo>
                  <a:pt x="855663" y="1509713"/>
                </a:lnTo>
                <a:close/>
                <a:moveTo>
                  <a:pt x="844551" y="1509713"/>
                </a:moveTo>
                <a:lnTo>
                  <a:pt x="844551" y="1517650"/>
                </a:lnTo>
                <a:lnTo>
                  <a:pt x="850900" y="1517650"/>
                </a:lnTo>
                <a:lnTo>
                  <a:pt x="850900" y="1509713"/>
                </a:lnTo>
                <a:lnTo>
                  <a:pt x="844551" y="1509713"/>
                </a:lnTo>
                <a:close/>
                <a:moveTo>
                  <a:pt x="833438" y="1509713"/>
                </a:moveTo>
                <a:lnTo>
                  <a:pt x="833438" y="1517650"/>
                </a:lnTo>
                <a:lnTo>
                  <a:pt x="839788" y="1517650"/>
                </a:lnTo>
                <a:lnTo>
                  <a:pt x="839788" y="1509713"/>
                </a:lnTo>
                <a:lnTo>
                  <a:pt x="833438" y="1509713"/>
                </a:lnTo>
                <a:close/>
                <a:moveTo>
                  <a:pt x="822326" y="1509713"/>
                </a:moveTo>
                <a:lnTo>
                  <a:pt x="822326" y="1517650"/>
                </a:lnTo>
                <a:lnTo>
                  <a:pt x="828675" y="1517650"/>
                </a:lnTo>
                <a:lnTo>
                  <a:pt x="828675" y="1509713"/>
                </a:lnTo>
                <a:lnTo>
                  <a:pt x="822326" y="1509713"/>
                </a:lnTo>
                <a:close/>
                <a:moveTo>
                  <a:pt x="810708" y="1509713"/>
                </a:moveTo>
                <a:lnTo>
                  <a:pt x="810708" y="1517650"/>
                </a:lnTo>
                <a:lnTo>
                  <a:pt x="817563" y="1517650"/>
                </a:lnTo>
                <a:lnTo>
                  <a:pt x="817563" y="1509713"/>
                </a:lnTo>
                <a:lnTo>
                  <a:pt x="810708" y="1509713"/>
                </a:lnTo>
                <a:close/>
                <a:moveTo>
                  <a:pt x="798513" y="1509713"/>
                </a:moveTo>
                <a:lnTo>
                  <a:pt x="798513" y="1517650"/>
                </a:lnTo>
                <a:lnTo>
                  <a:pt x="804737" y="1517650"/>
                </a:lnTo>
                <a:lnTo>
                  <a:pt x="804737" y="1509713"/>
                </a:lnTo>
                <a:lnTo>
                  <a:pt x="798513" y="1509713"/>
                </a:lnTo>
                <a:close/>
                <a:moveTo>
                  <a:pt x="787400" y="1509713"/>
                </a:moveTo>
                <a:lnTo>
                  <a:pt x="787400" y="1517650"/>
                </a:lnTo>
                <a:lnTo>
                  <a:pt x="795338" y="1517650"/>
                </a:lnTo>
                <a:lnTo>
                  <a:pt x="795338" y="1509713"/>
                </a:lnTo>
                <a:lnTo>
                  <a:pt x="787400" y="1509713"/>
                </a:lnTo>
                <a:close/>
                <a:moveTo>
                  <a:pt x="776288" y="1509713"/>
                </a:moveTo>
                <a:lnTo>
                  <a:pt x="776288" y="1517650"/>
                </a:lnTo>
                <a:lnTo>
                  <a:pt x="784225" y="1517650"/>
                </a:lnTo>
                <a:lnTo>
                  <a:pt x="784225" y="1509713"/>
                </a:lnTo>
                <a:lnTo>
                  <a:pt x="776288" y="1509713"/>
                </a:lnTo>
                <a:close/>
                <a:moveTo>
                  <a:pt x="765175" y="1509713"/>
                </a:moveTo>
                <a:lnTo>
                  <a:pt x="765175" y="1517650"/>
                </a:lnTo>
                <a:lnTo>
                  <a:pt x="773113" y="1517650"/>
                </a:lnTo>
                <a:lnTo>
                  <a:pt x="773113" y="1509713"/>
                </a:lnTo>
                <a:lnTo>
                  <a:pt x="765175" y="1509713"/>
                </a:lnTo>
                <a:close/>
                <a:moveTo>
                  <a:pt x="754063" y="1509713"/>
                </a:moveTo>
                <a:lnTo>
                  <a:pt x="754063" y="1517650"/>
                </a:lnTo>
                <a:lnTo>
                  <a:pt x="762000" y="1517650"/>
                </a:lnTo>
                <a:lnTo>
                  <a:pt x="762000" y="1509713"/>
                </a:lnTo>
                <a:lnTo>
                  <a:pt x="754063" y="1509713"/>
                </a:lnTo>
                <a:close/>
                <a:moveTo>
                  <a:pt x="742951" y="1509713"/>
                </a:moveTo>
                <a:lnTo>
                  <a:pt x="742951" y="1517650"/>
                </a:lnTo>
                <a:lnTo>
                  <a:pt x="750888" y="1517650"/>
                </a:lnTo>
                <a:lnTo>
                  <a:pt x="750888" y="1509713"/>
                </a:lnTo>
                <a:lnTo>
                  <a:pt x="742951" y="1509713"/>
                </a:lnTo>
                <a:close/>
                <a:moveTo>
                  <a:pt x="731882" y="1509713"/>
                </a:moveTo>
                <a:lnTo>
                  <a:pt x="731882" y="1517650"/>
                </a:lnTo>
                <a:lnTo>
                  <a:pt x="738188" y="1517650"/>
                </a:lnTo>
                <a:lnTo>
                  <a:pt x="738188" y="1509713"/>
                </a:lnTo>
                <a:lnTo>
                  <a:pt x="731882" y="1509713"/>
                </a:lnTo>
                <a:close/>
                <a:moveTo>
                  <a:pt x="2443163" y="1498600"/>
                </a:moveTo>
                <a:lnTo>
                  <a:pt x="2443163" y="1504950"/>
                </a:lnTo>
                <a:lnTo>
                  <a:pt x="2449557" y="1504950"/>
                </a:lnTo>
                <a:lnTo>
                  <a:pt x="2449557" y="1498600"/>
                </a:lnTo>
                <a:lnTo>
                  <a:pt x="2443163" y="1498600"/>
                </a:lnTo>
                <a:close/>
                <a:moveTo>
                  <a:pt x="2432051" y="1498600"/>
                </a:moveTo>
                <a:lnTo>
                  <a:pt x="2432051" y="1504950"/>
                </a:lnTo>
                <a:lnTo>
                  <a:pt x="2439988" y="1504950"/>
                </a:lnTo>
                <a:lnTo>
                  <a:pt x="2439988" y="1498600"/>
                </a:lnTo>
                <a:lnTo>
                  <a:pt x="2432051" y="1498600"/>
                </a:lnTo>
                <a:close/>
                <a:moveTo>
                  <a:pt x="2420938" y="1498600"/>
                </a:moveTo>
                <a:lnTo>
                  <a:pt x="2420938" y="1504950"/>
                </a:lnTo>
                <a:lnTo>
                  <a:pt x="2427288" y="1504950"/>
                </a:lnTo>
                <a:lnTo>
                  <a:pt x="2427288" y="1498600"/>
                </a:lnTo>
                <a:lnTo>
                  <a:pt x="2420938" y="1498600"/>
                </a:lnTo>
                <a:close/>
                <a:moveTo>
                  <a:pt x="2409826" y="1498600"/>
                </a:moveTo>
                <a:lnTo>
                  <a:pt x="2409826" y="1504950"/>
                </a:lnTo>
                <a:lnTo>
                  <a:pt x="2416175" y="1504950"/>
                </a:lnTo>
                <a:lnTo>
                  <a:pt x="2416175" y="1498600"/>
                </a:lnTo>
                <a:lnTo>
                  <a:pt x="2409826" y="1498600"/>
                </a:lnTo>
                <a:close/>
                <a:moveTo>
                  <a:pt x="2398713" y="1498600"/>
                </a:moveTo>
                <a:lnTo>
                  <a:pt x="2398713" y="1504950"/>
                </a:lnTo>
                <a:lnTo>
                  <a:pt x="2405063" y="1504950"/>
                </a:lnTo>
                <a:lnTo>
                  <a:pt x="2405063" y="1498600"/>
                </a:lnTo>
                <a:lnTo>
                  <a:pt x="2398713" y="1498600"/>
                </a:lnTo>
                <a:close/>
                <a:moveTo>
                  <a:pt x="2387601" y="1498600"/>
                </a:moveTo>
                <a:lnTo>
                  <a:pt x="2387601" y="1504950"/>
                </a:lnTo>
                <a:lnTo>
                  <a:pt x="2393950" y="1504950"/>
                </a:lnTo>
                <a:lnTo>
                  <a:pt x="2393950" y="1498600"/>
                </a:lnTo>
                <a:lnTo>
                  <a:pt x="2387601" y="1498600"/>
                </a:lnTo>
                <a:close/>
                <a:moveTo>
                  <a:pt x="2377155" y="1498600"/>
                </a:moveTo>
                <a:lnTo>
                  <a:pt x="2377155" y="1504950"/>
                </a:lnTo>
                <a:lnTo>
                  <a:pt x="2382838" y="1504950"/>
                </a:lnTo>
                <a:lnTo>
                  <a:pt x="2382838" y="1498600"/>
                </a:lnTo>
                <a:lnTo>
                  <a:pt x="2377155" y="1498600"/>
                </a:lnTo>
                <a:close/>
                <a:moveTo>
                  <a:pt x="2363788" y="1498600"/>
                </a:moveTo>
                <a:lnTo>
                  <a:pt x="2363788" y="1504950"/>
                </a:lnTo>
                <a:lnTo>
                  <a:pt x="2370430" y="1504950"/>
                </a:lnTo>
                <a:lnTo>
                  <a:pt x="2370430" y="1498600"/>
                </a:lnTo>
                <a:lnTo>
                  <a:pt x="2363788" y="1498600"/>
                </a:lnTo>
                <a:close/>
                <a:moveTo>
                  <a:pt x="2352675" y="1498600"/>
                </a:moveTo>
                <a:lnTo>
                  <a:pt x="2352675" y="1504950"/>
                </a:lnTo>
                <a:lnTo>
                  <a:pt x="2360613" y="1504950"/>
                </a:lnTo>
                <a:lnTo>
                  <a:pt x="2360613" y="1498600"/>
                </a:lnTo>
                <a:lnTo>
                  <a:pt x="2352675" y="1498600"/>
                </a:lnTo>
                <a:close/>
                <a:moveTo>
                  <a:pt x="2341563" y="1498600"/>
                </a:moveTo>
                <a:lnTo>
                  <a:pt x="2341563" y="1504950"/>
                </a:lnTo>
                <a:lnTo>
                  <a:pt x="2349500" y="1504950"/>
                </a:lnTo>
                <a:lnTo>
                  <a:pt x="2349500" y="1498600"/>
                </a:lnTo>
                <a:lnTo>
                  <a:pt x="2341563" y="1498600"/>
                </a:lnTo>
                <a:close/>
                <a:moveTo>
                  <a:pt x="2330451" y="1498600"/>
                </a:moveTo>
                <a:lnTo>
                  <a:pt x="2330451" y="1504950"/>
                </a:lnTo>
                <a:lnTo>
                  <a:pt x="2338388" y="1504950"/>
                </a:lnTo>
                <a:lnTo>
                  <a:pt x="2338388" y="1498600"/>
                </a:lnTo>
                <a:lnTo>
                  <a:pt x="2330451" y="1498600"/>
                </a:lnTo>
                <a:close/>
                <a:moveTo>
                  <a:pt x="2319338" y="1498600"/>
                </a:moveTo>
                <a:lnTo>
                  <a:pt x="2319338" y="1504950"/>
                </a:lnTo>
                <a:lnTo>
                  <a:pt x="2325688" y="1504950"/>
                </a:lnTo>
                <a:lnTo>
                  <a:pt x="2325688" y="1498600"/>
                </a:lnTo>
                <a:lnTo>
                  <a:pt x="2319338" y="1498600"/>
                </a:lnTo>
                <a:close/>
                <a:moveTo>
                  <a:pt x="2308226" y="1498600"/>
                </a:moveTo>
                <a:lnTo>
                  <a:pt x="2308226" y="1504950"/>
                </a:lnTo>
                <a:lnTo>
                  <a:pt x="2314575" y="1504950"/>
                </a:lnTo>
                <a:lnTo>
                  <a:pt x="2314575" y="1498600"/>
                </a:lnTo>
                <a:lnTo>
                  <a:pt x="2308226" y="1498600"/>
                </a:lnTo>
                <a:close/>
                <a:moveTo>
                  <a:pt x="2298423" y="1498600"/>
                </a:moveTo>
                <a:lnTo>
                  <a:pt x="2298423" y="1504950"/>
                </a:lnTo>
                <a:lnTo>
                  <a:pt x="2303463" y="1504950"/>
                </a:lnTo>
                <a:lnTo>
                  <a:pt x="2303463" y="1498600"/>
                </a:lnTo>
                <a:lnTo>
                  <a:pt x="2298423" y="1498600"/>
                </a:lnTo>
                <a:close/>
                <a:moveTo>
                  <a:pt x="2286001" y="1498600"/>
                </a:moveTo>
                <a:lnTo>
                  <a:pt x="2286001" y="1504950"/>
                </a:lnTo>
                <a:lnTo>
                  <a:pt x="2292093" y="1504950"/>
                </a:lnTo>
                <a:lnTo>
                  <a:pt x="2292093" y="1498600"/>
                </a:lnTo>
                <a:lnTo>
                  <a:pt x="2286001" y="1498600"/>
                </a:lnTo>
                <a:close/>
                <a:moveTo>
                  <a:pt x="2274888" y="1498600"/>
                </a:moveTo>
                <a:lnTo>
                  <a:pt x="2274888" y="1504950"/>
                </a:lnTo>
                <a:lnTo>
                  <a:pt x="2281238" y="1504950"/>
                </a:lnTo>
                <a:lnTo>
                  <a:pt x="2281238" y="1498600"/>
                </a:lnTo>
                <a:lnTo>
                  <a:pt x="2274888" y="1498600"/>
                </a:lnTo>
                <a:close/>
                <a:moveTo>
                  <a:pt x="2262188" y="1498600"/>
                </a:moveTo>
                <a:lnTo>
                  <a:pt x="2262188" y="1504950"/>
                </a:lnTo>
                <a:lnTo>
                  <a:pt x="2270125" y="1504950"/>
                </a:lnTo>
                <a:lnTo>
                  <a:pt x="2270125" y="1498600"/>
                </a:lnTo>
                <a:lnTo>
                  <a:pt x="2262188" y="1498600"/>
                </a:lnTo>
                <a:close/>
                <a:moveTo>
                  <a:pt x="2251075" y="1498600"/>
                </a:moveTo>
                <a:lnTo>
                  <a:pt x="2251075" y="1504950"/>
                </a:lnTo>
                <a:lnTo>
                  <a:pt x="2259013" y="1504950"/>
                </a:lnTo>
                <a:lnTo>
                  <a:pt x="2259013" y="1498600"/>
                </a:lnTo>
                <a:lnTo>
                  <a:pt x="2251075" y="1498600"/>
                </a:lnTo>
                <a:close/>
                <a:moveTo>
                  <a:pt x="2239963" y="1498600"/>
                </a:moveTo>
                <a:lnTo>
                  <a:pt x="2239963" y="1504950"/>
                </a:lnTo>
                <a:lnTo>
                  <a:pt x="2247900" y="1504950"/>
                </a:lnTo>
                <a:lnTo>
                  <a:pt x="2247900" y="1498600"/>
                </a:lnTo>
                <a:lnTo>
                  <a:pt x="2239963" y="1498600"/>
                </a:lnTo>
                <a:close/>
                <a:moveTo>
                  <a:pt x="2228851" y="1498600"/>
                </a:moveTo>
                <a:lnTo>
                  <a:pt x="2228851" y="1504950"/>
                </a:lnTo>
                <a:lnTo>
                  <a:pt x="2236788" y="1504950"/>
                </a:lnTo>
                <a:lnTo>
                  <a:pt x="2236788" y="1498600"/>
                </a:lnTo>
                <a:lnTo>
                  <a:pt x="2228851" y="1498600"/>
                </a:lnTo>
                <a:close/>
                <a:moveTo>
                  <a:pt x="2220087" y="1498600"/>
                </a:moveTo>
                <a:lnTo>
                  <a:pt x="2220087" y="1504950"/>
                </a:lnTo>
                <a:lnTo>
                  <a:pt x="2224088" y="1504950"/>
                </a:lnTo>
                <a:lnTo>
                  <a:pt x="2224088" y="1498600"/>
                </a:lnTo>
                <a:lnTo>
                  <a:pt x="2220087" y="1498600"/>
                </a:lnTo>
                <a:close/>
                <a:moveTo>
                  <a:pt x="957263" y="1498600"/>
                </a:moveTo>
                <a:lnTo>
                  <a:pt x="957263" y="1504950"/>
                </a:lnTo>
                <a:lnTo>
                  <a:pt x="962787" y="1504950"/>
                </a:lnTo>
                <a:lnTo>
                  <a:pt x="962787" y="1498600"/>
                </a:lnTo>
                <a:lnTo>
                  <a:pt x="957263" y="1498600"/>
                </a:lnTo>
                <a:close/>
                <a:moveTo>
                  <a:pt x="946151" y="1498600"/>
                </a:moveTo>
                <a:lnTo>
                  <a:pt x="946151" y="1504950"/>
                </a:lnTo>
                <a:lnTo>
                  <a:pt x="952500" y="1504950"/>
                </a:lnTo>
                <a:lnTo>
                  <a:pt x="952500" y="1498600"/>
                </a:lnTo>
                <a:lnTo>
                  <a:pt x="946151" y="1498600"/>
                </a:lnTo>
                <a:close/>
                <a:moveTo>
                  <a:pt x="935038" y="1498600"/>
                </a:moveTo>
                <a:lnTo>
                  <a:pt x="935038" y="1504950"/>
                </a:lnTo>
                <a:lnTo>
                  <a:pt x="941388" y="1504950"/>
                </a:lnTo>
                <a:lnTo>
                  <a:pt x="941388" y="1498600"/>
                </a:lnTo>
                <a:lnTo>
                  <a:pt x="935038" y="1498600"/>
                </a:lnTo>
                <a:close/>
                <a:moveTo>
                  <a:pt x="922338" y="1498600"/>
                </a:moveTo>
                <a:lnTo>
                  <a:pt x="922338" y="1504950"/>
                </a:lnTo>
                <a:lnTo>
                  <a:pt x="930275" y="1504950"/>
                </a:lnTo>
                <a:lnTo>
                  <a:pt x="930275" y="1498600"/>
                </a:lnTo>
                <a:lnTo>
                  <a:pt x="922338" y="1498600"/>
                </a:lnTo>
                <a:close/>
                <a:moveTo>
                  <a:pt x="911225" y="1498600"/>
                </a:moveTo>
                <a:lnTo>
                  <a:pt x="911225" y="1504950"/>
                </a:lnTo>
                <a:lnTo>
                  <a:pt x="919163" y="1504950"/>
                </a:lnTo>
                <a:lnTo>
                  <a:pt x="919163" y="1498600"/>
                </a:lnTo>
                <a:lnTo>
                  <a:pt x="911225" y="1498600"/>
                </a:lnTo>
                <a:close/>
                <a:moveTo>
                  <a:pt x="900113" y="1498600"/>
                </a:moveTo>
                <a:lnTo>
                  <a:pt x="900113" y="1504950"/>
                </a:lnTo>
                <a:lnTo>
                  <a:pt x="908050" y="1504950"/>
                </a:lnTo>
                <a:lnTo>
                  <a:pt x="908050" y="1498600"/>
                </a:lnTo>
                <a:lnTo>
                  <a:pt x="900113" y="1498600"/>
                </a:lnTo>
                <a:close/>
                <a:moveTo>
                  <a:pt x="889933" y="1498600"/>
                </a:moveTo>
                <a:lnTo>
                  <a:pt x="889933" y="1504950"/>
                </a:lnTo>
                <a:lnTo>
                  <a:pt x="896938" y="1504950"/>
                </a:lnTo>
                <a:lnTo>
                  <a:pt x="896938" y="1498600"/>
                </a:lnTo>
                <a:lnTo>
                  <a:pt x="889933" y="1498600"/>
                </a:lnTo>
                <a:close/>
                <a:moveTo>
                  <a:pt x="877888" y="1498600"/>
                </a:moveTo>
                <a:lnTo>
                  <a:pt x="877888" y="1504950"/>
                </a:lnTo>
                <a:lnTo>
                  <a:pt x="883961" y="1504950"/>
                </a:lnTo>
                <a:lnTo>
                  <a:pt x="883961" y="1498600"/>
                </a:lnTo>
                <a:lnTo>
                  <a:pt x="877888" y="1498600"/>
                </a:lnTo>
                <a:close/>
                <a:moveTo>
                  <a:pt x="866776" y="1498600"/>
                </a:moveTo>
                <a:lnTo>
                  <a:pt x="866776" y="1504950"/>
                </a:lnTo>
                <a:lnTo>
                  <a:pt x="873125" y="1504950"/>
                </a:lnTo>
                <a:lnTo>
                  <a:pt x="873125" y="1498600"/>
                </a:lnTo>
                <a:lnTo>
                  <a:pt x="866776" y="1498600"/>
                </a:lnTo>
                <a:close/>
                <a:moveTo>
                  <a:pt x="855663" y="1498600"/>
                </a:moveTo>
                <a:lnTo>
                  <a:pt x="855663" y="1504950"/>
                </a:lnTo>
                <a:lnTo>
                  <a:pt x="862013" y="1504950"/>
                </a:lnTo>
                <a:lnTo>
                  <a:pt x="862013" y="1498600"/>
                </a:lnTo>
                <a:lnTo>
                  <a:pt x="855663" y="1498600"/>
                </a:lnTo>
                <a:close/>
                <a:moveTo>
                  <a:pt x="844551" y="1498600"/>
                </a:moveTo>
                <a:lnTo>
                  <a:pt x="844551" y="1504950"/>
                </a:lnTo>
                <a:lnTo>
                  <a:pt x="850900" y="1504950"/>
                </a:lnTo>
                <a:lnTo>
                  <a:pt x="850900" y="1498600"/>
                </a:lnTo>
                <a:lnTo>
                  <a:pt x="844551" y="1498600"/>
                </a:lnTo>
                <a:close/>
                <a:moveTo>
                  <a:pt x="833438" y="1498600"/>
                </a:moveTo>
                <a:lnTo>
                  <a:pt x="833438" y="1504950"/>
                </a:lnTo>
                <a:lnTo>
                  <a:pt x="839788" y="1504950"/>
                </a:lnTo>
                <a:lnTo>
                  <a:pt x="839788" y="1498600"/>
                </a:lnTo>
                <a:lnTo>
                  <a:pt x="833438" y="1498600"/>
                </a:lnTo>
                <a:close/>
                <a:moveTo>
                  <a:pt x="822326" y="1498600"/>
                </a:moveTo>
                <a:lnTo>
                  <a:pt x="822326" y="1504950"/>
                </a:lnTo>
                <a:lnTo>
                  <a:pt x="828675" y="1504950"/>
                </a:lnTo>
                <a:lnTo>
                  <a:pt x="828675" y="1498600"/>
                </a:lnTo>
                <a:lnTo>
                  <a:pt x="822326" y="1498600"/>
                </a:lnTo>
                <a:close/>
                <a:moveTo>
                  <a:pt x="810708" y="1498600"/>
                </a:moveTo>
                <a:lnTo>
                  <a:pt x="810708" y="1504950"/>
                </a:lnTo>
                <a:lnTo>
                  <a:pt x="817563" y="1504950"/>
                </a:lnTo>
                <a:lnTo>
                  <a:pt x="817563" y="1498600"/>
                </a:lnTo>
                <a:lnTo>
                  <a:pt x="810708" y="1498600"/>
                </a:lnTo>
                <a:close/>
                <a:moveTo>
                  <a:pt x="798513" y="1498600"/>
                </a:moveTo>
                <a:lnTo>
                  <a:pt x="798513" y="1504950"/>
                </a:lnTo>
                <a:lnTo>
                  <a:pt x="804737" y="1504950"/>
                </a:lnTo>
                <a:lnTo>
                  <a:pt x="804737" y="1498600"/>
                </a:lnTo>
                <a:lnTo>
                  <a:pt x="798513" y="1498600"/>
                </a:lnTo>
                <a:close/>
                <a:moveTo>
                  <a:pt x="787400" y="1498600"/>
                </a:moveTo>
                <a:lnTo>
                  <a:pt x="787400" y="1504950"/>
                </a:lnTo>
                <a:lnTo>
                  <a:pt x="795338" y="1504950"/>
                </a:lnTo>
                <a:lnTo>
                  <a:pt x="795338" y="1498600"/>
                </a:lnTo>
                <a:lnTo>
                  <a:pt x="787400" y="1498600"/>
                </a:lnTo>
                <a:close/>
                <a:moveTo>
                  <a:pt x="776288" y="1498600"/>
                </a:moveTo>
                <a:lnTo>
                  <a:pt x="776288" y="1504950"/>
                </a:lnTo>
                <a:lnTo>
                  <a:pt x="784225" y="1504950"/>
                </a:lnTo>
                <a:lnTo>
                  <a:pt x="784225" y="1498600"/>
                </a:lnTo>
                <a:lnTo>
                  <a:pt x="776288" y="1498600"/>
                </a:lnTo>
                <a:close/>
                <a:moveTo>
                  <a:pt x="765175" y="1498600"/>
                </a:moveTo>
                <a:lnTo>
                  <a:pt x="765175" y="1504950"/>
                </a:lnTo>
                <a:lnTo>
                  <a:pt x="773113" y="1504950"/>
                </a:lnTo>
                <a:lnTo>
                  <a:pt x="773113" y="1498600"/>
                </a:lnTo>
                <a:lnTo>
                  <a:pt x="765175" y="1498600"/>
                </a:lnTo>
                <a:close/>
                <a:moveTo>
                  <a:pt x="754063" y="1498600"/>
                </a:moveTo>
                <a:lnTo>
                  <a:pt x="754063" y="1504950"/>
                </a:lnTo>
                <a:lnTo>
                  <a:pt x="762000" y="1504950"/>
                </a:lnTo>
                <a:lnTo>
                  <a:pt x="762000" y="1498600"/>
                </a:lnTo>
                <a:lnTo>
                  <a:pt x="754063" y="1498600"/>
                </a:lnTo>
                <a:close/>
                <a:moveTo>
                  <a:pt x="742951" y="1498600"/>
                </a:moveTo>
                <a:lnTo>
                  <a:pt x="742951" y="1504950"/>
                </a:lnTo>
                <a:lnTo>
                  <a:pt x="750888" y="1504950"/>
                </a:lnTo>
                <a:lnTo>
                  <a:pt x="750888" y="1498600"/>
                </a:lnTo>
                <a:lnTo>
                  <a:pt x="742951" y="1498600"/>
                </a:lnTo>
                <a:close/>
                <a:moveTo>
                  <a:pt x="731882" y="1498600"/>
                </a:moveTo>
                <a:lnTo>
                  <a:pt x="731882" y="1504950"/>
                </a:lnTo>
                <a:lnTo>
                  <a:pt x="738188" y="1504950"/>
                </a:lnTo>
                <a:lnTo>
                  <a:pt x="738188" y="1498600"/>
                </a:lnTo>
                <a:lnTo>
                  <a:pt x="731882" y="1498600"/>
                </a:lnTo>
                <a:close/>
                <a:moveTo>
                  <a:pt x="2143125" y="1497012"/>
                </a:moveTo>
                <a:lnTo>
                  <a:pt x="2143125" y="1504950"/>
                </a:lnTo>
                <a:lnTo>
                  <a:pt x="2149850" y="1504950"/>
                </a:lnTo>
                <a:lnTo>
                  <a:pt x="2149850" y="1497012"/>
                </a:lnTo>
                <a:lnTo>
                  <a:pt x="2143125" y="1497012"/>
                </a:lnTo>
                <a:close/>
                <a:moveTo>
                  <a:pt x="2133601" y="1497012"/>
                </a:moveTo>
                <a:lnTo>
                  <a:pt x="2133601" y="1504950"/>
                </a:lnTo>
                <a:lnTo>
                  <a:pt x="2139950" y="1504950"/>
                </a:lnTo>
                <a:lnTo>
                  <a:pt x="2139950" y="1497012"/>
                </a:lnTo>
                <a:lnTo>
                  <a:pt x="2133601" y="1497012"/>
                </a:lnTo>
                <a:close/>
                <a:moveTo>
                  <a:pt x="2122488" y="1497012"/>
                </a:moveTo>
                <a:lnTo>
                  <a:pt x="2122488" y="1504950"/>
                </a:lnTo>
                <a:lnTo>
                  <a:pt x="2128838" y="1504950"/>
                </a:lnTo>
                <a:lnTo>
                  <a:pt x="2128838" y="1497012"/>
                </a:lnTo>
                <a:lnTo>
                  <a:pt x="2122488" y="1497012"/>
                </a:lnTo>
                <a:close/>
                <a:moveTo>
                  <a:pt x="2111375" y="1497012"/>
                </a:moveTo>
                <a:lnTo>
                  <a:pt x="2111375" y="1504950"/>
                </a:lnTo>
                <a:lnTo>
                  <a:pt x="2117725" y="1504950"/>
                </a:lnTo>
                <a:lnTo>
                  <a:pt x="2117725" y="1497012"/>
                </a:lnTo>
                <a:lnTo>
                  <a:pt x="2111375" y="1497012"/>
                </a:lnTo>
                <a:close/>
                <a:moveTo>
                  <a:pt x="2100263" y="1497012"/>
                </a:moveTo>
                <a:lnTo>
                  <a:pt x="2100263" y="1504950"/>
                </a:lnTo>
                <a:lnTo>
                  <a:pt x="2108200" y="1504950"/>
                </a:lnTo>
                <a:lnTo>
                  <a:pt x="2108200" y="1497012"/>
                </a:lnTo>
                <a:lnTo>
                  <a:pt x="2100263" y="1497012"/>
                </a:lnTo>
                <a:close/>
                <a:moveTo>
                  <a:pt x="2090738" y="1497012"/>
                </a:moveTo>
                <a:lnTo>
                  <a:pt x="2090738" y="1504950"/>
                </a:lnTo>
                <a:lnTo>
                  <a:pt x="2097088" y="1504950"/>
                </a:lnTo>
                <a:lnTo>
                  <a:pt x="2097088" y="1497012"/>
                </a:lnTo>
                <a:lnTo>
                  <a:pt x="2090738" y="1497012"/>
                </a:lnTo>
                <a:close/>
                <a:moveTo>
                  <a:pt x="2080284" y="1497012"/>
                </a:moveTo>
                <a:lnTo>
                  <a:pt x="2080284" y="1504950"/>
                </a:lnTo>
                <a:lnTo>
                  <a:pt x="2085975" y="1504950"/>
                </a:lnTo>
                <a:lnTo>
                  <a:pt x="2085975" y="1497012"/>
                </a:lnTo>
                <a:lnTo>
                  <a:pt x="2080284" y="1497012"/>
                </a:lnTo>
                <a:close/>
                <a:moveTo>
                  <a:pt x="2068513" y="1497012"/>
                </a:moveTo>
                <a:lnTo>
                  <a:pt x="2068513" y="1504950"/>
                </a:lnTo>
                <a:lnTo>
                  <a:pt x="2074321" y="1504950"/>
                </a:lnTo>
                <a:lnTo>
                  <a:pt x="2074321" y="1497012"/>
                </a:lnTo>
                <a:lnTo>
                  <a:pt x="2068513" y="1497012"/>
                </a:lnTo>
                <a:close/>
                <a:moveTo>
                  <a:pt x="2057400" y="1497012"/>
                </a:moveTo>
                <a:lnTo>
                  <a:pt x="2057400" y="1504950"/>
                </a:lnTo>
                <a:lnTo>
                  <a:pt x="2065338" y="1504950"/>
                </a:lnTo>
                <a:lnTo>
                  <a:pt x="2065338" y="1497012"/>
                </a:lnTo>
                <a:lnTo>
                  <a:pt x="2057400" y="1497012"/>
                </a:lnTo>
                <a:close/>
                <a:moveTo>
                  <a:pt x="2046288" y="1497012"/>
                </a:moveTo>
                <a:lnTo>
                  <a:pt x="2046288" y="1504950"/>
                </a:lnTo>
                <a:lnTo>
                  <a:pt x="2054225" y="1504950"/>
                </a:lnTo>
                <a:lnTo>
                  <a:pt x="2054225" y="1497012"/>
                </a:lnTo>
                <a:lnTo>
                  <a:pt x="2046288" y="1497012"/>
                </a:lnTo>
                <a:close/>
                <a:moveTo>
                  <a:pt x="2035175" y="1497012"/>
                </a:moveTo>
                <a:lnTo>
                  <a:pt x="2035175" y="1504950"/>
                </a:lnTo>
                <a:lnTo>
                  <a:pt x="2043113" y="1504950"/>
                </a:lnTo>
                <a:lnTo>
                  <a:pt x="2043113" y="1497012"/>
                </a:lnTo>
                <a:lnTo>
                  <a:pt x="2035175" y="1497012"/>
                </a:lnTo>
                <a:close/>
                <a:moveTo>
                  <a:pt x="2025651" y="1497012"/>
                </a:moveTo>
                <a:lnTo>
                  <a:pt x="2025651" y="1504950"/>
                </a:lnTo>
                <a:lnTo>
                  <a:pt x="2032000" y="1504950"/>
                </a:lnTo>
                <a:lnTo>
                  <a:pt x="2032000" y="1497012"/>
                </a:lnTo>
                <a:lnTo>
                  <a:pt x="2025651" y="1497012"/>
                </a:lnTo>
                <a:close/>
                <a:moveTo>
                  <a:pt x="2014538" y="1497012"/>
                </a:moveTo>
                <a:lnTo>
                  <a:pt x="2014538" y="1504950"/>
                </a:lnTo>
                <a:lnTo>
                  <a:pt x="2020888" y="1504950"/>
                </a:lnTo>
                <a:lnTo>
                  <a:pt x="2020888" y="1497012"/>
                </a:lnTo>
                <a:lnTo>
                  <a:pt x="2014538" y="1497012"/>
                </a:lnTo>
                <a:close/>
                <a:moveTo>
                  <a:pt x="2004755" y="1497012"/>
                </a:moveTo>
                <a:lnTo>
                  <a:pt x="2004755" y="1504950"/>
                </a:lnTo>
                <a:lnTo>
                  <a:pt x="2009775" y="1504950"/>
                </a:lnTo>
                <a:lnTo>
                  <a:pt x="2009775" y="1497012"/>
                </a:lnTo>
                <a:lnTo>
                  <a:pt x="2004755" y="1497012"/>
                </a:lnTo>
                <a:close/>
                <a:moveTo>
                  <a:pt x="1171575" y="1497012"/>
                </a:moveTo>
                <a:lnTo>
                  <a:pt x="1171575" y="1504950"/>
                </a:lnTo>
                <a:lnTo>
                  <a:pt x="1176596" y="1504950"/>
                </a:lnTo>
                <a:lnTo>
                  <a:pt x="1176596" y="1497012"/>
                </a:lnTo>
                <a:lnTo>
                  <a:pt x="1171575" y="1497012"/>
                </a:lnTo>
                <a:close/>
                <a:moveTo>
                  <a:pt x="1160463" y="1497012"/>
                </a:moveTo>
                <a:lnTo>
                  <a:pt x="1160463" y="1504950"/>
                </a:lnTo>
                <a:lnTo>
                  <a:pt x="1168400" y="1504950"/>
                </a:lnTo>
                <a:lnTo>
                  <a:pt x="1168400" y="1497012"/>
                </a:lnTo>
                <a:lnTo>
                  <a:pt x="1160463" y="1497012"/>
                </a:lnTo>
                <a:close/>
                <a:moveTo>
                  <a:pt x="1149350" y="1497012"/>
                </a:moveTo>
                <a:lnTo>
                  <a:pt x="1149350" y="1504950"/>
                </a:lnTo>
                <a:lnTo>
                  <a:pt x="1157288" y="1504950"/>
                </a:lnTo>
                <a:lnTo>
                  <a:pt x="1157288" y="1497012"/>
                </a:lnTo>
                <a:lnTo>
                  <a:pt x="1149350" y="1497012"/>
                </a:lnTo>
                <a:close/>
                <a:moveTo>
                  <a:pt x="1139826" y="1497012"/>
                </a:moveTo>
                <a:lnTo>
                  <a:pt x="1139826" y="1504950"/>
                </a:lnTo>
                <a:lnTo>
                  <a:pt x="1146175" y="1504950"/>
                </a:lnTo>
                <a:lnTo>
                  <a:pt x="1146175" y="1497012"/>
                </a:lnTo>
                <a:lnTo>
                  <a:pt x="1139826" y="1497012"/>
                </a:lnTo>
                <a:close/>
                <a:moveTo>
                  <a:pt x="1128713" y="1497012"/>
                </a:moveTo>
                <a:lnTo>
                  <a:pt x="1128713" y="1504950"/>
                </a:lnTo>
                <a:lnTo>
                  <a:pt x="1135063" y="1504950"/>
                </a:lnTo>
                <a:lnTo>
                  <a:pt x="1135063" y="1497012"/>
                </a:lnTo>
                <a:lnTo>
                  <a:pt x="1128713" y="1497012"/>
                </a:lnTo>
                <a:close/>
                <a:moveTo>
                  <a:pt x="1117600" y="1497012"/>
                </a:moveTo>
                <a:lnTo>
                  <a:pt x="1117600" y="1504950"/>
                </a:lnTo>
                <a:lnTo>
                  <a:pt x="1123950" y="1504950"/>
                </a:lnTo>
                <a:lnTo>
                  <a:pt x="1123950" y="1497012"/>
                </a:lnTo>
                <a:lnTo>
                  <a:pt x="1117600" y="1497012"/>
                </a:lnTo>
                <a:close/>
                <a:moveTo>
                  <a:pt x="1107030" y="1497012"/>
                </a:moveTo>
                <a:lnTo>
                  <a:pt x="1107030" y="1504950"/>
                </a:lnTo>
                <a:lnTo>
                  <a:pt x="1114425" y="1504950"/>
                </a:lnTo>
                <a:lnTo>
                  <a:pt x="1114425" y="1497012"/>
                </a:lnTo>
                <a:lnTo>
                  <a:pt x="1107030" y="1497012"/>
                </a:lnTo>
                <a:close/>
                <a:moveTo>
                  <a:pt x="1095375" y="1497012"/>
                </a:moveTo>
                <a:lnTo>
                  <a:pt x="1095375" y="1504950"/>
                </a:lnTo>
                <a:lnTo>
                  <a:pt x="1101068" y="1504950"/>
                </a:lnTo>
                <a:lnTo>
                  <a:pt x="1101068" y="1497012"/>
                </a:lnTo>
                <a:lnTo>
                  <a:pt x="1095375" y="1497012"/>
                </a:lnTo>
                <a:close/>
                <a:moveTo>
                  <a:pt x="1084263" y="1497012"/>
                </a:moveTo>
                <a:lnTo>
                  <a:pt x="1084263" y="1504950"/>
                </a:lnTo>
                <a:lnTo>
                  <a:pt x="1092200" y="1504950"/>
                </a:lnTo>
                <a:lnTo>
                  <a:pt x="1092200" y="1497012"/>
                </a:lnTo>
                <a:lnTo>
                  <a:pt x="1084263" y="1497012"/>
                </a:lnTo>
                <a:close/>
                <a:moveTo>
                  <a:pt x="1074738" y="1497012"/>
                </a:moveTo>
                <a:lnTo>
                  <a:pt x="1074738" y="1504950"/>
                </a:lnTo>
                <a:lnTo>
                  <a:pt x="1081088" y="1504950"/>
                </a:lnTo>
                <a:lnTo>
                  <a:pt x="1081088" y="1497012"/>
                </a:lnTo>
                <a:lnTo>
                  <a:pt x="1074738" y="1497012"/>
                </a:lnTo>
                <a:close/>
                <a:moveTo>
                  <a:pt x="1063626" y="1497012"/>
                </a:moveTo>
                <a:lnTo>
                  <a:pt x="1063626" y="1504950"/>
                </a:lnTo>
                <a:lnTo>
                  <a:pt x="1069975" y="1504950"/>
                </a:lnTo>
                <a:lnTo>
                  <a:pt x="1069975" y="1497012"/>
                </a:lnTo>
                <a:lnTo>
                  <a:pt x="1063626" y="1497012"/>
                </a:lnTo>
                <a:close/>
                <a:moveTo>
                  <a:pt x="1052513" y="1497012"/>
                </a:moveTo>
                <a:lnTo>
                  <a:pt x="1052513" y="1504950"/>
                </a:lnTo>
                <a:lnTo>
                  <a:pt x="1058863" y="1504950"/>
                </a:lnTo>
                <a:lnTo>
                  <a:pt x="1058863" y="1497012"/>
                </a:lnTo>
                <a:lnTo>
                  <a:pt x="1052513" y="1497012"/>
                </a:lnTo>
                <a:close/>
                <a:moveTo>
                  <a:pt x="1041400" y="1497012"/>
                </a:moveTo>
                <a:lnTo>
                  <a:pt x="1041400" y="1504950"/>
                </a:lnTo>
                <a:lnTo>
                  <a:pt x="1049338" y="1504950"/>
                </a:lnTo>
                <a:lnTo>
                  <a:pt x="1049338" y="1497012"/>
                </a:lnTo>
                <a:lnTo>
                  <a:pt x="1041400" y="1497012"/>
                </a:lnTo>
                <a:close/>
                <a:moveTo>
                  <a:pt x="1031501" y="1497012"/>
                </a:moveTo>
                <a:lnTo>
                  <a:pt x="1031501" y="1504950"/>
                </a:lnTo>
                <a:lnTo>
                  <a:pt x="1038225" y="1504950"/>
                </a:lnTo>
                <a:lnTo>
                  <a:pt x="1038225" y="1497012"/>
                </a:lnTo>
                <a:lnTo>
                  <a:pt x="1031501" y="1497012"/>
                </a:lnTo>
                <a:close/>
                <a:moveTo>
                  <a:pt x="2443163" y="1485900"/>
                </a:moveTo>
                <a:lnTo>
                  <a:pt x="2443163" y="1493837"/>
                </a:lnTo>
                <a:lnTo>
                  <a:pt x="2449557" y="1493837"/>
                </a:lnTo>
                <a:lnTo>
                  <a:pt x="2449557" y="1485900"/>
                </a:lnTo>
                <a:lnTo>
                  <a:pt x="2443163" y="1485900"/>
                </a:lnTo>
                <a:close/>
                <a:moveTo>
                  <a:pt x="2432051" y="1485900"/>
                </a:moveTo>
                <a:lnTo>
                  <a:pt x="2432051" y="1493837"/>
                </a:lnTo>
                <a:lnTo>
                  <a:pt x="2439988" y="1493837"/>
                </a:lnTo>
                <a:lnTo>
                  <a:pt x="2439988" y="1485900"/>
                </a:lnTo>
                <a:lnTo>
                  <a:pt x="2432051" y="1485900"/>
                </a:lnTo>
                <a:close/>
                <a:moveTo>
                  <a:pt x="2420938" y="1485900"/>
                </a:moveTo>
                <a:lnTo>
                  <a:pt x="2420938" y="1493837"/>
                </a:lnTo>
                <a:lnTo>
                  <a:pt x="2427288" y="1493837"/>
                </a:lnTo>
                <a:lnTo>
                  <a:pt x="2427288" y="1485900"/>
                </a:lnTo>
                <a:lnTo>
                  <a:pt x="2420938" y="1485900"/>
                </a:lnTo>
                <a:close/>
                <a:moveTo>
                  <a:pt x="2409826" y="1485900"/>
                </a:moveTo>
                <a:lnTo>
                  <a:pt x="2409826" y="1493837"/>
                </a:lnTo>
                <a:lnTo>
                  <a:pt x="2416175" y="1493837"/>
                </a:lnTo>
                <a:lnTo>
                  <a:pt x="2416175" y="1485900"/>
                </a:lnTo>
                <a:lnTo>
                  <a:pt x="2409826" y="1485900"/>
                </a:lnTo>
                <a:close/>
                <a:moveTo>
                  <a:pt x="2398713" y="1485900"/>
                </a:moveTo>
                <a:lnTo>
                  <a:pt x="2398713" y="1493837"/>
                </a:lnTo>
                <a:lnTo>
                  <a:pt x="2405063" y="1493837"/>
                </a:lnTo>
                <a:lnTo>
                  <a:pt x="2405063" y="1485900"/>
                </a:lnTo>
                <a:lnTo>
                  <a:pt x="2398713" y="1485900"/>
                </a:lnTo>
                <a:close/>
                <a:moveTo>
                  <a:pt x="2387601" y="1485900"/>
                </a:moveTo>
                <a:lnTo>
                  <a:pt x="2387601" y="1493837"/>
                </a:lnTo>
                <a:lnTo>
                  <a:pt x="2393950" y="1493837"/>
                </a:lnTo>
                <a:lnTo>
                  <a:pt x="2393950" y="1485900"/>
                </a:lnTo>
                <a:lnTo>
                  <a:pt x="2387601" y="1485900"/>
                </a:lnTo>
                <a:close/>
                <a:moveTo>
                  <a:pt x="2377155" y="1485900"/>
                </a:moveTo>
                <a:lnTo>
                  <a:pt x="2377155" y="1493837"/>
                </a:lnTo>
                <a:lnTo>
                  <a:pt x="2382838" y="1493837"/>
                </a:lnTo>
                <a:lnTo>
                  <a:pt x="2382838" y="1485900"/>
                </a:lnTo>
                <a:lnTo>
                  <a:pt x="2377155" y="1485900"/>
                </a:lnTo>
                <a:close/>
                <a:moveTo>
                  <a:pt x="2363788" y="1485900"/>
                </a:moveTo>
                <a:lnTo>
                  <a:pt x="2363788" y="1493837"/>
                </a:lnTo>
                <a:lnTo>
                  <a:pt x="2370430" y="1493837"/>
                </a:lnTo>
                <a:lnTo>
                  <a:pt x="2370430" y="1485900"/>
                </a:lnTo>
                <a:lnTo>
                  <a:pt x="2363788" y="1485900"/>
                </a:lnTo>
                <a:close/>
                <a:moveTo>
                  <a:pt x="2352675" y="1485900"/>
                </a:moveTo>
                <a:lnTo>
                  <a:pt x="2352675" y="1493837"/>
                </a:lnTo>
                <a:lnTo>
                  <a:pt x="2360613" y="1493837"/>
                </a:lnTo>
                <a:lnTo>
                  <a:pt x="2360613" y="1485900"/>
                </a:lnTo>
                <a:lnTo>
                  <a:pt x="2352675" y="1485900"/>
                </a:lnTo>
                <a:close/>
                <a:moveTo>
                  <a:pt x="2341563" y="1485900"/>
                </a:moveTo>
                <a:lnTo>
                  <a:pt x="2341563" y="1493837"/>
                </a:lnTo>
                <a:lnTo>
                  <a:pt x="2349500" y="1493837"/>
                </a:lnTo>
                <a:lnTo>
                  <a:pt x="2349500" y="1485900"/>
                </a:lnTo>
                <a:lnTo>
                  <a:pt x="2341563" y="1485900"/>
                </a:lnTo>
                <a:close/>
                <a:moveTo>
                  <a:pt x="2330451" y="1485900"/>
                </a:moveTo>
                <a:lnTo>
                  <a:pt x="2330451" y="1493837"/>
                </a:lnTo>
                <a:lnTo>
                  <a:pt x="2338388" y="1493837"/>
                </a:lnTo>
                <a:lnTo>
                  <a:pt x="2338388" y="1485900"/>
                </a:lnTo>
                <a:lnTo>
                  <a:pt x="2330451" y="1485900"/>
                </a:lnTo>
                <a:close/>
                <a:moveTo>
                  <a:pt x="2319338" y="1485900"/>
                </a:moveTo>
                <a:lnTo>
                  <a:pt x="2319338" y="1493837"/>
                </a:lnTo>
                <a:lnTo>
                  <a:pt x="2325688" y="1493837"/>
                </a:lnTo>
                <a:lnTo>
                  <a:pt x="2325688" y="1485900"/>
                </a:lnTo>
                <a:lnTo>
                  <a:pt x="2319338" y="1485900"/>
                </a:lnTo>
                <a:close/>
                <a:moveTo>
                  <a:pt x="2308226" y="1485900"/>
                </a:moveTo>
                <a:lnTo>
                  <a:pt x="2308226" y="1493837"/>
                </a:lnTo>
                <a:lnTo>
                  <a:pt x="2314575" y="1493837"/>
                </a:lnTo>
                <a:lnTo>
                  <a:pt x="2314575" y="1485900"/>
                </a:lnTo>
                <a:lnTo>
                  <a:pt x="2308226" y="1485900"/>
                </a:lnTo>
                <a:close/>
                <a:moveTo>
                  <a:pt x="2298423" y="1485900"/>
                </a:moveTo>
                <a:lnTo>
                  <a:pt x="2298423" y="1493837"/>
                </a:lnTo>
                <a:lnTo>
                  <a:pt x="2303463" y="1493837"/>
                </a:lnTo>
                <a:lnTo>
                  <a:pt x="2303463" y="1485900"/>
                </a:lnTo>
                <a:lnTo>
                  <a:pt x="2298423" y="1485900"/>
                </a:lnTo>
                <a:close/>
                <a:moveTo>
                  <a:pt x="2286001" y="1485900"/>
                </a:moveTo>
                <a:lnTo>
                  <a:pt x="2286001" y="1493837"/>
                </a:lnTo>
                <a:lnTo>
                  <a:pt x="2292093" y="1493837"/>
                </a:lnTo>
                <a:lnTo>
                  <a:pt x="2292093" y="1485900"/>
                </a:lnTo>
                <a:lnTo>
                  <a:pt x="2286001" y="1485900"/>
                </a:lnTo>
                <a:close/>
                <a:moveTo>
                  <a:pt x="2274888" y="1485900"/>
                </a:moveTo>
                <a:lnTo>
                  <a:pt x="2274888" y="1493837"/>
                </a:lnTo>
                <a:lnTo>
                  <a:pt x="2281238" y="1493837"/>
                </a:lnTo>
                <a:lnTo>
                  <a:pt x="2281238" y="1485900"/>
                </a:lnTo>
                <a:lnTo>
                  <a:pt x="2274888" y="1485900"/>
                </a:lnTo>
                <a:close/>
                <a:moveTo>
                  <a:pt x="2262188" y="1485900"/>
                </a:moveTo>
                <a:lnTo>
                  <a:pt x="2262188" y="1493837"/>
                </a:lnTo>
                <a:lnTo>
                  <a:pt x="2270125" y="1493837"/>
                </a:lnTo>
                <a:lnTo>
                  <a:pt x="2270125" y="1485900"/>
                </a:lnTo>
                <a:lnTo>
                  <a:pt x="2262188" y="1485900"/>
                </a:lnTo>
                <a:close/>
                <a:moveTo>
                  <a:pt x="2251075" y="1485900"/>
                </a:moveTo>
                <a:lnTo>
                  <a:pt x="2251075" y="1493837"/>
                </a:lnTo>
                <a:lnTo>
                  <a:pt x="2259013" y="1493837"/>
                </a:lnTo>
                <a:lnTo>
                  <a:pt x="2259013" y="1485900"/>
                </a:lnTo>
                <a:lnTo>
                  <a:pt x="2251075" y="1485900"/>
                </a:lnTo>
                <a:close/>
                <a:moveTo>
                  <a:pt x="2239963" y="1485900"/>
                </a:moveTo>
                <a:lnTo>
                  <a:pt x="2239963" y="1493837"/>
                </a:lnTo>
                <a:lnTo>
                  <a:pt x="2247900" y="1493837"/>
                </a:lnTo>
                <a:lnTo>
                  <a:pt x="2247900" y="1485900"/>
                </a:lnTo>
                <a:lnTo>
                  <a:pt x="2239963" y="1485900"/>
                </a:lnTo>
                <a:close/>
                <a:moveTo>
                  <a:pt x="2228851" y="1485900"/>
                </a:moveTo>
                <a:lnTo>
                  <a:pt x="2228851" y="1493837"/>
                </a:lnTo>
                <a:lnTo>
                  <a:pt x="2236788" y="1493837"/>
                </a:lnTo>
                <a:lnTo>
                  <a:pt x="2236788" y="1485900"/>
                </a:lnTo>
                <a:lnTo>
                  <a:pt x="2228851" y="1485900"/>
                </a:lnTo>
                <a:close/>
                <a:moveTo>
                  <a:pt x="2220087" y="1485900"/>
                </a:moveTo>
                <a:lnTo>
                  <a:pt x="2220087" y="1493837"/>
                </a:lnTo>
                <a:lnTo>
                  <a:pt x="2224088" y="1493837"/>
                </a:lnTo>
                <a:lnTo>
                  <a:pt x="2224088" y="1485900"/>
                </a:lnTo>
                <a:lnTo>
                  <a:pt x="2220087" y="1485900"/>
                </a:lnTo>
                <a:close/>
                <a:moveTo>
                  <a:pt x="2143125" y="1485900"/>
                </a:moveTo>
                <a:lnTo>
                  <a:pt x="2143125" y="1493837"/>
                </a:lnTo>
                <a:lnTo>
                  <a:pt x="2149850" y="1493837"/>
                </a:lnTo>
                <a:lnTo>
                  <a:pt x="2149850" y="1485900"/>
                </a:lnTo>
                <a:lnTo>
                  <a:pt x="2143125" y="1485900"/>
                </a:lnTo>
                <a:close/>
                <a:moveTo>
                  <a:pt x="2133601" y="1485900"/>
                </a:moveTo>
                <a:lnTo>
                  <a:pt x="2133601" y="1493837"/>
                </a:lnTo>
                <a:lnTo>
                  <a:pt x="2139950" y="1493837"/>
                </a:lnTo>
                <a:lnTo>
                  <a:pt x="2139950" y="1485900"/>
                </a:lnTo>
                <a:lnTo>
                  <a:pt x="2133601" y="1485900"/>
                </a:lnTo>
                <a:close/>
                <a:moveTo>
                  <a:pt x="2122488" y="1485900"/>
                </a:moveTo>
                <a:lnTo>
                  <a:pt x="2122488" y="1493837"/>
                </a:lnTo>
                <a:lnTo>
                  <a:pt x="2128838" y="1493837"/>
                </a:lnTo>
                <a:lnTo>
                  <a:pt x="2128838" y="1485900"/>
                </a:lnTo>
                <a:lnTo>
                  <a:pt x="2122488" y="1485900"/>
                </a:lnTo>
                <a:close/>
                <a:moveTo>
                  <a:pt x="2111375" y="1485900"/>
                </a:moveTo>
                <a:lnTo>
                  <a:pt x="2111375" y="1493837"/>
                </a:lnTo>
                <a:lnTo>
                  <a:pt x="2117725" y="1493837"/>
                </a:lnTo>
                <a:lnTo>
                  <a:pt x="2117725" y="1485900"/>
                </a:lnTo>
                <a:lnTo>
                  <a:pt x="2111375" y="1485900"/>
                </a:lnTo>
                <a:close/>
                <a:moveTo>
                  <a:pt x="2100263" y="1485900"/>
                </a:moveTo>
                <a:lnTo>
                  <a:pt x="2100263" y="1493837"/>
                </a:lnTo>
                <a:lnTo>
                  <a:pt x="2108200" y="1493837"/>
                </a:lnTo>
                <a:lnTo>
                  <a:pt x="2108200" y="1485900"/>
                </a:lnTo>
                <a:lnTo>
                  <a:pt x="2100263" y="1485900"/>
                </a:lnTo>
                <a:close/>
                <a:moveTo>
                  <a:pt x="2090738" y="1485900"/>
                </a:moveTo>
                <a:lnTo>
                  <a:pt x="2090738" y="1493837"/>
                </a:lnTo>
                <a:lnTo>
                  <a:pt x="2097088" y="1493837"/>
                </a:lnTo>
                <a:lnTo>
                  <a:pt x="2097088" y="1485900"/>
                </a:lnTo>
                <a:lnTo>
                  <a:pt x="2090738" y="1485900"/>
                </a:lnTo>
                <a:close/>
                <a:moveTo>
                  <a:pt x="2080284" y="1485900"/>
                </a:moveTo>
                <a:lnTo>
                  <a:pt x="2080284" y="1493837"/>
                </a:lnTo>
                <a:lnTo>
                  <a:pt x="2085975" y="1493837"/>
                </a:lnTo>
                <a:lnTo>
                  <a:pt x="2085975" y="1485900"/>
                </a:lnTo>
                <a:lnTo>
                  <a:pt x="2080284" y="1485900"/>
                </a:lnTo>
                <a:close/>
                <a:moveTo>
                  <a:pt x="2068513" y="1485900"/>
                </a:moveTo>
                <a:lnTo>
                  <a:pt x="2068513" y="1493837"/>
                </a:lnTo>
                <a:lnTo>
                  <a:pt x="2074321" y="1493837"/>
                </a:lnTo>
                <a:lnTo>
                  <a:pt x="2074321" y="1485900"/>
                </a:lnTo>
                <a:lnTo>
                  <a:pt x="2068513" y="1485900"/>
                </a:lnTo>
                <a:close/>
                <a:moveTo>
                  <a:pt x="2057400" y="1485900"/>
                </a:moveTo>
                <a:lnTo>
                  <a:pt x="2057400" y="1493837"/>
                </a:lnTo>
                <a:lnTo>
                  <a:pt x="2065338" y="1493837"/>
                </a:lnTo>
                <a:lnTo>
                  <a:pt x="2065338" y="1485900"/>
                </a:lnTo>
                <a:lnTo>
                  <a:pt x="2057400" y="1485900"/>
                </a:lnTo>
                <a:close/>
                <a:moveTo>
                  <a:pt x="2046288" y="1485900"/>
                </a:moveTo>
                <a:lnTo>
                  <a:pt x="2046288" y="1493837"/>
                </a:lnTo>
                <a:lnTo>
                  <a:pt x="2054225" y="1493837"/>
                </a:lnTo>
                <a:lnTo>
                  <a:pt x="2054225" y="1485900"/>
                </a:lnTo>
                <a:lnTo>
                  <a:pt x="2046288" y="1485900"/>
                </a:lnTo>
                <a:close/>
                <a:moveTo>
                  <a:pt x="2035175" y="1485900"/>
                </a:moveTo>
                <a:lnTo>
                  <a:pt x="2035175" y="1493837"/>
                </a:lnTo>
                <a:lnTo>
                  <a:pt x="2043113" y="1493837"/>
                </a:lnTo>
                <a:lnTo>
                  <a:pt x="2043113" y="1485900"/>
                </a:lnTo>
                <a:lnTo>
                  <a:pt x="2035175" y="1485900"/>
                </a:lnTo>
                <a:close/>
                <a:moveTo>
                  <a:pt x="2025651" y="1485900"/>
                </a:moveTo>
                <a:lnTo>
                  <a:pt x="2025651" y="1493837"/>
                </a:lnTo>
                <a:lnTo>
                  <a:pt x="2032000" y="1493837"/>
                </a:lnTo>
                <a:lnTo>
                  <a:pt x="2032000" y="1485900"/>
                </a:lnTo>
                <a:lnTo>
                  <a:pt x="2025651" y="1485900"/>
                </a:lnTo>
                <a:close/>
                <a:moveTo>
                  <a:pt x="2014538" y="1485900"/>
                </a:moveTo>
                <a:lnTo>
                  <a:pt x="2014538" y="1493837"/>
                </a:lnTo>
                <a:lnTo>
                  <a:pt x="2020888" y="1493837"/>
                </a:lnTo>
                <a:lnTo>
                  <a:pt x="2020888" y="1485900"/>
                </a:lnTo>
                <a:lnTo>
                  <a:pt x="2014538" y="1485900"/>
                </a:lnTo>
                <a:close/>
                <a:moveTo>
                  <a:pt x="2004755" y="1485900"/>
                </a:moveTo>
                <a:lnTo>
                  <a:pt x="2004755" y="1493837"/>
                </a:lnTo>
                <a:lnTo>
                  <a:pt x="2009775" y="1493837"/>
                </a:lnTo>
                <a:lnTo>
                  <a:pt x="2009775" y="1485900"/>
                </a:lnTo>
                <a:lnTo>
                  <a:pt x="2004755" y="1485900"/>
                </a:lnTo>
                <a:close/>
                <a:moveTo>
                  <a:pt x="1171575" y="1485900"/>
                </a:moveTo>
                <a:lnTo>
                  <a:pt x="1171575" y="1493837"/>
                </a:lnTo>
                <a:lnTo>
                  <a:pt x="1176596" y="1493837"/>
                </a:lnTo>
                <a:lnTo>
                  <a:pt x="1176596" y="1485900"/>
                </a:lnTo>
                <a:lnTo>
                  <a:pt x="1171575" y="1485900"/>
                </a:lnTo>
                <a:close/>
                <a:moveTo>
                  <a:pt x="1160463" y="1485900"/>
                </a:moveTo>
                <a:lnTo>
                  <a:pt x="1160463" y="1493837"/>
                </a:lnTo>
                <a:lnTo>
                  <a:pt x="1168400" y="1493837"/>
                </a:lnTo>
                <a:lnTo>
                  <a:pt x="1168400" y="1485900"/>
                </a:lnTo>
                <a:lnTo>
                  <a:pt x="1160463" y="1485900"/>
                </a:lnTo>
                <a:close/>
                <a:moveTo>
                  <a:pt x="1149350" y="1485900"/>
                </a:moveTo>
                <a:lnTo>
                  <a:pt x="1149350" y="1493837"/>
                </a:lnTo>
                <a:lnTo>
                  <a:pt x="1157288" y="1493837"/>
                </a:lnTo>
                <a:lnTo>
                  <a:pt x="1157288" y="1485900"/>
                </a:lnTo>
                <a:lnTo>
                  <a:pt x="1149350" y="1485900"/>
                </a:lnTo>
                <a:close/>
                <a:moveTo>
                  <a:pt x="1139826" y="1485900"/>
                </a:moveTo>
                <a:lnTo>
                  <a:pt x="1139826" y="1493837"/>
                </a:lnTo>
                <a:lnTo>
                  <a:pt x="1146175" y="1493837"/>
                </a:lnTo>
                <a:lnTo>
                  <a:pt x="1146175" y="1485900"/>
                </a:lnTo>
                <a:lnTo>
                  <a:pt x="1139826" y="1485900"/>
                </a:lnTo>
                <a:close/>
                <a:moveTo>
                  <a:pt x="1128713" y="1485900"/>
                </a:moveTo>
                <a:lnTo>
                  <a:pt x="1128713" y="1493837"/>
                </a:lnTo>
                <a:lnTo>
                  <a:pt x="1135063" y="1493837"/>
                </a:lnTo>
                <a:lnTo>
                  <a:pt x="1135063" y="1485900"/>
                </a:lnTo>
                <a:lnTo>
                  <a:pt x="1128713" y="1485900"/>
                </a:lnTo>
                <a:close/>
                <a:moveTo>
                  <a:pt x="1117600" y="1485900"/>
                </a:moveTo>
                <a:lnTo>
                  <a:pt x="1117600" y="1493837"/>
                </a:lnTo>
                <a:lnTo>
                  <a:pt x="1123950" y="1493837"/>
                </a:lnTo>
                <a:lnTo>
                  <a:pt x="1123950" y="1485900"/>
                </a:lnTo>
                <a:lnTo>
                  <a:pt x="1117600" y="1485900"/>
                </a:lnTo>
                <a:close/>
                <a:moveTo>
                  <a:pt x="1107030" y="1485900"/>
                </a:moveTo>
                <a:lnTo>
                  <a:pt x="1107030" y="1493837"/>
                </a:lnTo>
                <a:lnTo>
                  <a:pt x="1114425" y="1493837"/>
                </a:lnTo>
                <a:lnTo>
                  <a:pt x="1114425" y="1485900"/>
                </a:lnTo>
                <a:lnTo>
                  <a:pt x="1107030" y="1485900"/>
                </a:lnTo>
                <a:close/>
                <a:moveTo>
                  <a:pt x="1095375" y="1485900"/>
                </a:moveTo>
                <a:lnTo>
                  <a:pt x="1095375" y="1493837"/>
                </a:lnTo>
                <a:lnTo>
                  <a:pt x="1101068" y="1493837"/>
                </a:lnTo>
                <a:lnTo>
                  <a:pt x="1101068" y="1485900"/>
                </a:lnTo>
                <a:lnTo>
                  <a:pt x="1095375" y="1485900"/>
                </a:lnTo>
                <a:close/>
                <a:moveTo>
                  <a:pt x="1084263" y="1485900"/>
                </a:moveTo>
                <a:lnTo>
                  <a:pt x="1084263" y="1493837"/>
                </a:lnTo>
                <a:lnTo>
                  <a:pt x="1092200" y="1493837"/>
                </a:lnTo>
                <a:lnTo>
                  <a:pt x="1092200" y="1485900"/>
                </a:lnTo>
                <a:lnTo>
                  <a:pt x="1084263" y="1485900"/>
                </a:lnTo>
                <a:close/>
                <a:moveTo>
                  <a:pt x="1074738" y="1485900"/>
                </a:moveTo>
                <a:lnTo>
                  <a:pt x="1074738" y="1493837"/>
                </a:lnTo>
                <a:lnTo>
                  <a:pt x="1081088" y="1493837"/>
                </a:lnTo>
                <a:lnTo>
                  <a:pt x="1081088" y="1485900"/>
                </a:lnTo>
                <a:lnTo>
                  <a:pt x="1074738" y="1485900"/>
                </a:lnTo>
                <a:close/>
                <a:moveTo>
                  <a:pt x="1063626" y="1485900"/>
                </a:moveTo>
                <a:lnTo>
                  <a:pt x="1063626" y="1493837"/>
                </a:lnTo>
                <a:lnTo>
                  <a:pt x="1069975" y="1493837"/>
                </a:lnTo>
                <a:lnTo>
                  <a:pt x="1069975" y="1485900"/>
                </a:lnTo>
                <a:lnTo>
                  <a:pt x="1063626" y="1485900"/>
                </a:lnTo>
                <a:close/>
                <a:moveTo>
                  <a:pt x="1052513" y="1485900"/>
                </a:moveTo>
                <a:lnTo>
                  <a:pt x="1052513" y="1493837"/>
                </a:lnTo>
                <a:lnTo>
                  <a:pt x="1058863" y="1493837"/>
                </a:lnTo>
                <a:lnTo>
                  <a:pt x="1058863" y="1485900"/>
                </a:lnTo>
                <a:lnTo>
                  <a:pt x="1052513" y="1485900"/>
                </a:lnTo>
                <a:close/>
                <a:moveTo>
                  <a:pt x="1041400" y="1485900"/>
                </a:moveTo>
                <a:lnTo>
                  <a:pt x="1041400" y="1493837"/>
                </a:lnTo>
                <a:lnTo>
                  <a:pt x="1049338" y="1493837"/>
                </a:lnTo>
                <a:lnTo>
                  <a:pt x="1049338" y="1485900"/>
                </a:lnTo>
                <a:lnTo>
                  <a:pt x="1041400" y="1485900"/>
                </a:lnTo>
                <a:close/>
                <a:moveTo>
                  <a:pt x="1031501" y="1485900"/>
                </a:moveTo>
                <a:lnTo>
                  <a:pt x="1031501" y="1493837"/>
                </a:lnTo>
                <a:lnTo>
                  <a:pt x="1038225" y="1493837"/>
                </a:lnTo>
                <a:lnTo>
                  <a:pt x="1038225" y="1485900"/>
                </a:lnTo>
                <a:lnTo>
                  <a:pt x="1031501" y="1485900"/>
                </a:lnTo>
                <a:close/>
                <a:moveTo>
                  <a:pt x="957263" y="1485900"/>
                </a:moveTo>
                <a:lnTo>
                  <a:pt x="957263" y="1493837"/>
                </a:lnTo>
                <a:lnTo>
                  <a:pt x="962787" y="1493837"/>
                </a:lnTo>
                <a:lnTo>
                  <a:pt x="962787" y="1485900"/>
                </a:lnTo>
                <a:lnTo>
                  <a:pt x="957263" y="1485900"/>
                </a:lnTo>
                <a:close/>
                <a:moveTo>
                  <a:pt x="946151" y="1485900"/>
                </a:moveTo>
                <a:lnTo>
                  <a:pt x="946151" y="1493837"/>
                </a:lnTo>
                <a:lnTo>
                  <a:pt x="952500" y="1493837"/>
                </a:lnTo>
                <a:lnTo>
                  <a:pt x="952500" y="1485900"/>
                </a:lnTo>
                <a:lnTo>
                  <a:pt x="946151" y="1485900"/>
                </a:lnTo>
                <a:close/>
                <a:moveTo>
                  <a:pt x="935038" y="1485900"/>
                </a:moveTo>
                <a:lnTo>
                  <a:pt x="935038" y="1493837"/>
                </a:lnTo>
                <a:lnTo>
                  <a:pt x="941388" y="1493837"/>
                </a:lnTo>
                <a:lnTo>
                  <a:pt x="941388" y="1485900"/>
                </a:lnTo>
                <a:lnTo>
                  <a:pt x="935038" y="1485900"/>
                </a:lnTo>
                <a:close/>
                <a:moveTo>
                  <a:pt x="922338" y="1485900"/>
                </a:moveTo>
                <a:lnTo>
                  <a:pt x="922338" y="1493837"/>
                </a:lnTo>
                <a:lnTo>
                  <a:pt x="930275" y="1493837"/>
                </a:lnTo>
                <a:lnTo>
                  <a:pt x="930275" y="1485900"/>
                </a:lnTo>
                <a:lnTo>
                  <a:pt x="922338" y="1485900"/>
                </a:lnTo>
                <a:close/>
                <a:moveTo>
                  <a:pt x="911225" y="1485900"/>
                </a:moveTo>
                <a:lnTo>
                  <a:pt x="911225" y="1493837"/>
                </a:lnTo>
                <a:lnTo>
                  <a:pt x="919163" y="1493837"/>
                </a:lnTo>
                <a:lnTo>
                  <a:pt x="919163" y="1485900"/>
                </a:lnTo>
                <a:lnTo>
                  <a:pt x="911225" y="1485900"/>
                </a:lnTo>
                <a:close/>
                <a:moveTo>
                  <a:pt x="900113" y="1485900"/>
                </a:moveTo>
                <a:lnTo>
                  <a:pt x="900113" y="1493837"/>
                </a:lnTo>
                <a:lnTo>
                  <a:pt x="908050" y="1493837"/>
                </a:lnTo>
                <a:lnTo>
                  <a:pt x="908050" y="1485900"/>
                </a:lnTo>
                <a:lnTo>
                  <a:pt x="900113" y="1485900"/>
                </a:lnTo>
                <a:close/>
                <a:moveTo>
                  <a:pt x="889933" y="1485900"/>
                </a:moveTo>
                <a:lnTo>
                  <a:pt x="889933" y="1493837"/>
                </a:lnTo>
                <a:lnTo>
                  <a:pt x="896938" y="1493837"/>
                </a:lnTo>
                <a:lnTo>
                  <a:pt x="896938" y="1485900"/>
                </a:lnTo>
                <a:lnTo>
                  <a:pt x="889933" y="1485900"/>
                </a:lnTo>
                <a:close/>
                <a:moveTo>
                  <a:pt x="877888" y="1485900"/>
                </a:moveTo>
                <a:lnTo>
                  <a:pt x="877888" y="1493837"/>
                </a:lnTo>
                <a:lnTo>
                  <a:pt x="883961" y="1493837"/>
                </a:lnTo>
                <a:lnTo>
                  <a:pt x="883961" y="1485900"/>
                </a:lnTo>
                <a:lnTo>
                  <a:pt x="877888" y="1485900"/>
                </a:lnTo>
                <a:close/>
                <a:moveTo>
                  <a:pt x="866776" y="1485900"/>
                </a:moveTo>
                <a:lnTo>
                  <a:pt x="866776" y="1493837"/>
                </a:lnTo>
                <a:lnTo>
                  <a:pt x="873125" y="1493837"/>
                </a:lnTo>
                <a:lnTo>
                  <a:pt x="873125" y="1485900"/>
                </a:lnTo>
                <a:lnTo>
                  <a:pt x="866776" y="1485900"/>
                </a:lnTo>
                <a:close/>
                <a:moveTo>
                  <a:pt x="855663" y="1485900"/>
                </a:moveTo>
                <a:lnTo>
                  <a:pt x="855663" y="1493837"/>
                </a:lnTo>
                <a:lnTo>
                  <a:pt x="862013" y="1493837"/>
                </a:lnTo>
                <a:lnTo>
                  <a:pt x="862013" y="1485900"/>
                </a:lnTo>
                <a:lnTo>
                  <a:pt x="855663" y="1485900"/>
                </a:lnTo>
                <a:close/>
                <a:moveTo>
                  <a:pt x="844551" y="1485900"/>
                </a:moveTo>
                <a:lnTo>
                  <a:pt x="844551" y="1493837"/>
                </a:lnTo>
                <a:lnTo>
                  <a:pt x="850900" y="1493837"/>
                </a:lnTo>
                <a:lnTo>
                  <a:pt x="850900" y="1485900"/>
                </a:lnTo>
                <a:lnTo>
                  <a:pt x="844551" y="1485900"/>
                </a:lnTo>
                <a:close/>
                <a:moveTo>
                  <a:pt x="833438" y="1485900"/>
                </a:moveTo>
                <a:lnTo>
                  <a:pt x="833438" y="1493837"/>
                </a:lnTo>
                <a:lnTo>
                  <a:pt x="839788" y="1493837"/>
                </a:lnTo>
                <a:lnTo>
                  <a:pt x="839788" y="1485900"/>
                </a:lnTo>
                <a:lnTo>
                  <a:pt x="833438" y="1485900"/>
                </a:lnTo>
                <a:close/>
                <a:moveTo>
                  <a:pt x="822326" y="1485900"/>
                </a:moveTo>
                <a:lnTo>
                  <a:pt x="822326" y="1493837"/>
                </a:lnTo>
                <a:lnTo>
                  <a:pt x="828675" y="1493837"/>
                </a:lnTo>
                <a:lnTo>
                  <a:pt x="828675" y="1485900"/>
                </a:lnTo>
                <a:lnTo>
                  <a:pt x="822326" y="1485900"/>
                </a:lnTo>
                <a:close/>
                <a:moveTo>
                  <a:pt x="810708" y="1485900"/>
                </a:moveTo>
                <a:lnTo>
                  <a:pt x="810708" y="1493837"/>
                </a:lnTo>
                <a:lnTo>
                  <a:pt x="817563" y="1493837"/>
                </a:lnTo>
                <a:lnTo>
                  <a:pt x="817563" y="1485900"/>
                </a:lnTo>
                <a:lnTo>
                  <a:pt x="810708" y="1485900"/>
                </a:lnTo>
                <a:close/>
                <a:moveTo>
                  <a:pt x="798513" y="1485900"/>
                </a:moveTo>
                <a:lnTo>
                  <a:pt x="798513" y="1493837"/>
                </a:lnTo>
                <a:lnTo>
                  <a:pt x="804737" y="1493837"/>
                </a:lnTo>
                <a:lnTo>
                  <a:pt x="804737" y="1485900"/>
                </a:lnTo>
                <a:lnTo>
                  <a:pt x="798513" y="1485900"/>
                </a:lnTo>
                <a:close/>
                <a:moveTo>
                  <a:pt x="787400" y="1485900"/>
                </a:moveTo>
                <a:lnTo>
                  <a:pt x="787400" y="1493837"/>
                </a:lnTo>
                <a:lnTo>
                  <a:pt x="795338" y="1493837"/>
                </a:lnTo>
                <a:lnTo>
                  <a:pt x="795338" y="1485900"/>
                </a:lnTo>
                <a:lnTo>
                  <a:pt x="787400" y="1485900"/>
                </a:lnTo>
                <a:close/>
                <a:moveTo>
                  <a:pt x="776288" y="1485900"/>
                </a:moveTo>
                <a:lnTo>
                  <a:pt x="776288" y="1493837"/>
                </a:lnTo>
                <a:lnTo>
                  <a:pt x="784225" y="1493837"/>
                </a:lnTo>
                <a:lnTo>
                  <a:pt x="784225" y="1485900"/>
                </a:lnTo>
                <a:lnTo>
                  <a:pt x="776288" y="1485900"/>
                </a:lnTo>
                <a:close/>
                <a:moveTo>
                  <a:pt x="765175" y="1485900"/>
                </a:moveTo>
                <a:lnTo>
                  <a:pt x="765175" y="1493837"/>
                </a:lnTo>
                <a:lnTo>
                  <a:pt x="773113" y="1493837"/>
                </a:lnTo>
                <a:lnTo>
                  <a:pt x="773113" y="1485900"/>
                </a:lnTo>
                <a:lnTo>
                  <a:pt x="765175" y="1485900"/>
                </a:lnTo>
                <a:close/>
                <a:moveTo>
                  <a:pt x="754063" y="1485900"/>
                </a:moveTo>
                <a:lnTo>
                  <a:pt x="754063" y="1493837"/>
                </a:lnTo>
                <a:lnTo>
                  <a:pt x="762000" y="1493837"/>
                </a:lnTo>
                <a:lnTo>
                  <a:pt x="762000" y="1485900"/>
                </a:lnTo>
                <a:lnTo>
                  <a:pt x="754063" y="1485900"/>
                </a:lnTo>
                <a:close/>
                <a:moveTo>
                  <a:pt x="742951" y="1485900"/>
                </a:moveTo>
                <a:lnTo>
                  <a:pt x="742951" y="1493837"/>
                </a:lnTo>
                <a:lnTo>
                  <a:pt x="750888" y="1493837"/>
                </a:lnTo>
                <a:lnTo>
                  <a:pt x="750888" y="1485900"/>
                </a:lnTo>
                <a:lnTo>
                  <a:pt x="742951" y="1485900"/>
                </a:lnTo>
                <a:close/>
                <a:moveTo>
                  <a:pt x="731882" y="1485900"/>
                </a:moveTo>
                <a:lnTo>
                  <a:pt x="731882" y="1493837"/>
                </a:lnTo>
                <a:lnTo>
                  <a:pt x="738188" y="1493837"/>
                </a:lnTo>
                <a:lnTo>
                  <a:pt x="738188" y="1485900"/>
                </a:lnTo>
                <a:lnTo>
                  <a:pt x="731882" y="1485900"/>
                </a:lnTo>
                <a:close/>
                <a:moveTo>
                  <a:pt x="2443163" y="1474788"/>
                </a:moveTo>
                <a:lnTo>
                  <a:pt x="2443163" y="1482725"/>
                </a:lnTo>
                <a:lnTo>
                  <a:pt x="2449557" y="1482725"/>
                </a:lnTo>
                <a:lnTo>
                  <a:pt x="2449557" y="1474788"/>
                </a:lnTo>
                <a:lnTo>
                  <a:pt x="2443163" y="1474788"/>
                </a:lnTo>
                <a:close/>
                <a:moveTo>
                  <a:pt x="2432051" y="1474788"/>
                </a:moveTo>
                <a:lnTo>
                  <a:pt x="2432051" y="1482725"/>
                </a:lnTo>
                <a:lnTo>
                  <a:pt x="2439988" y="1482725"/>
                </a:lnTo>
                <a:lnTo>
                  <a:pt x="2439988" y="1474788"/>
                </a:lnTo>
                <a:lnTo>
                  <a:pt x="2432051" y="1474788"/>
                </a:lnTo>
                <a:close/>
                <a:moveTo>
                  <a:pt x="2420938" y="1474788"/>
                </a:moveTo>
                <a:lnTo>
                  <a:pt x="2420938" y="1482725"/>
                </a:lnTo>
                <a:lnTo>
                  <a:pt x="2427288" y="1482725"/>
                </a:lnTo>
                <a:lnTo>
                  <a:pt x="2427288" y="1474788"/>
                </a:lnTo>
                <a:lnTo>
                  <a:pt x="2420938" y="1474788"/>
                </a:lnTo>
                <a:close/>
                <a:moveTo>
                  <a:pt x="2409826" y="1474788"/>
                </a:moveTo>
                <a:lnTo>
                  <a:pt x="2409826" y="1482725"/>
                </a:lnTo>
                <a:lnTo>
                  <a:pt x="2416175" y="1482725"/>
                </a:lnTo>
                <a:lnTo>
                  <a:pt x="2416175" y="1474788"/>
                </a:lnTo>
                <a:lnTo>
                  <a:pt x="2409826" y="1474788"/>
                </a:lnTo>
                <a:close/>
                <a:moveTo>
                  <a:pt x="2398713" y="1474788"/>
                </a:moveTo>
                <a:lnTo>
                  <a:pt x="2398713" y="1482725"/>
                </a:lnTo>
                <a:lnTo>
                  <a:pt x="2405063" y="1482725"/>
                </a:lnTo>
                <a:lnTo>
                  <a:pt x="2405063" y="1474788"/>
                </a:lnTo>
                <a:lnTo>
                  <a:pt x="2398713" y="1474788"/>
                </a:lnTo>
                <a:close/>
                <a:moveTo>
                  <a:pt x="2387601" y="1474788"/>
                </a:moveTo>
                <a:lnTo>
                  <a:pt x="2387601" y="1482725"/>
                </a:lnTo>
                <a:lnTo>
                  <a:pt x="2393950" y="1482725"/>
                </a:lnTo>
                <a:lnTo>
                  <a:pt x="2393950" y="1474788"/>
                </a:lnTo>
                <a:lnTo>
                  <a:pt x="2387601" y="1474788"/>
                </a:lnTo>
                <a:close/>
                <a:moveTo>
                  <a:pt x="2377155" y="1474788"/>
                </a:moveTo>
                <a:lnTo>
                  <a:pt x="2377155" y="1482725"/>
                </a:lnTo>
                <a:lnTo>
                  <a:pt x="2382838" y="1482725"/>
                </a:lnTo>
                <a:lnTo>
                  <a:pt x="2382838" y="1474788"/>
                </a:lnTo>
                <a:lnTo>
                  <a:pt x="2377155" y="1474788"/>
                </a:lnTo>
                <a:close/>
                <a:moveTo>
                  <a:pt x="2363788" y="1474788"/>
                </a:moveTo>
                <a:lnTo>
                  <a:pt x="2363788" y="1482725"/>
                </a:lnTo>
                <a:lnTo>
                  <a:pt x="2370430" y="1482725"/>
                </a:lnTo>
                <a:lnTo>
                  <a:pt x="2370430" y="1474788"/>
                </a:lnTo>
                <a:lnTo>
                  <a:pt x="2363788" y="1474788"/>
                </a:lnTo>
                <a:close/>
                <a:moveTo>
                  <a:pt x="2352675" y="1474788"/>
                </a:moveTo>
                <a:lnTo>
                  <a:pt x="2352675" y="1482725"/>
                </a:lnTo>
                <a:lnTo>
                  <a:pt x="2360613" y="1482725"/>
                </a:lnTo>
                <a:lnTo>
                  <a:pt x="2360613" y="1474788"/>
                </a:lnTo>
                <a:lnTo>
                  <a:pt x="2352675" y="1474788"/>
                </a:lnTo>
                <a:close/>
                <a:moveTo>
                  <a:pt x="2341563" y="1474788"/>
                </a:moveTo>
                <a:lnTo>
                  <a:pt x="2341563" y="1482725"/>
                </a:lnTo>
                <a:lnTo>
                  <a:pt x="2349500" y="1482725"/>
                </a:lnTo>
                <a:lnTo>
                  <a:pt x="2349500" y="1474788"/>
                </a:lnTo>
                <a:lnTo>
                  <a:pt x="2341563" y="1474788"/>
                </a:lnTo>
                <a:close/>
                <a:moveTo>
                  <a:pt x="2330451" y="1474788"/>
                </a:moveTo>
                <a:lnTo>
                  <a:pt x="2330451" y="1482725"/>
                </a:lnTo>
                <a:lnTo>
                  <a:pt x="2338388" y="1482725"/>
                </a:lnTo>
                <a:lnTo>
                  <a:pt x="2338388" y="1474788"/>
                </a:lnTo>
                <a:lnTo>
                  <a:pt x="2330451" y="1474788"/>
                </a:lnTo>
                <a:close/>
                <a:moveTo>
                  <a:pt x="2319338" y="1474788"/>
                </a:moveTo>
                <a:lnTo>
                  <a:pt x="2319338" y="1482725"/>
                </a:lnTo>
                <a:lnTo>
                  <a:pt x="2325688" y="1482725"/>
                </a:lnTo>
                <a:lnTo>
                  <a:pt x="2325688" y="1474788"/>
                </a:lnTo>
                <a:lnTo>
                  <a:pt x="2319338" y="1474788"/>
                </a:lnTo>
                <a:close/>
                <a:moveTo>
                  <a:pt x="2308226" y="1474788"/>
                </a:moveTo>
                <a:lnTo>
                  <a:pt x="2308226" y="1482725"/>
                </a:lnTo>
                <a:lnTo>
                  <a:pt x="2314575" y="1482725"/>
                </a:lnTo>
                <a:lnTo>
                  <a:pt x="2314575" y="1474788"/>
                </a:lnTo>
                <a:lnTo>
                  <a:pt x="2308226" y="1474788"/>
                </a:lnTo>
                <a:close/>
                <a:moveTo>
                  <a:pt x="2298423" y="1474788"/>
                </a:moveTo>
                <a:lnTo>
                  <a:pt x="2298423" y="1482725"/>
                </a:lnTo>
                <a:lnTo>
                  <a:pt x="2303463" y="1482725"/>
                </a:lnTo>
                <a:lnTo>
                  <a:pt x="2303463" y="1474788"/>
                </a:lnTo>
                <a:lnTo>
                  <a:pt x="2298423" y="1474788"/>
                </a:lnTo>
                <a:close/>
                <a:moveTo>
                  <a:pt x="2286001" y="1474788"/>
                </a:moveTo>
                <a:lnTo>
                  <a:pt x="2286001" y="1482725"/>
                </a:lnTo>
                <a:lnTo>
                  <a:pt x="2292093" y="1482725"/>
                </a:lnTo>
                <a:lnTo>
                  <a:pt x="2292093" y="1474788"/>
                </a:lnTo>
                <a:lnTo>
                  <a:pt x="2286001" y="1474788"/>
                </a:lnTo>
                <a:close/>
                <a:moveTo>
                  <a:pt x="2274888" y="1474788"/>
                </a:moveTo>
                <a:lnTo>
                  <a:pt x="2274888" y="1482725"/>
                </a:lnTo>
                <a:lnTo>
                  <a:pt x="2281238" y="1482725"/>
                </a:lnTo>
                <a:lnTo>
                  <a:pt x="2281238" y="1474788"/>
                </a:lnTo>
                <a:lnTo>
                  <a:pt x="2274888" y="1474788"/>
                </a:lnTo>
                <a:close/>
                <a:moveTo>
                  <a:pt x="2262188" y="1474788"/>
                </a:moveTo>
                <a:lnTo>
                  <a:pt x="2262188" y="1482725"/>
                </a:lnTo>
                <a:lnTo>
                  <a:pt x="2270125" y="1482725"/>
                </a:lnTo>
                <a:lnTo>
                  <a:pt x="2270125" y="1474788"/>
                </a:lnTo>
                <a:lnTo>
                  <a:pt x="2262188" y="1474788"/>
                </a:lnTo>
                <a:close/>
                <a:moveTo>
                  <a:pt x="2251075" y="1474788"/>
                </a:moveTo>
                <a:lnTo>
                  <a:pt x="2251075" y="1482725"/>
                </a:lnTo>
                <a:lnTo>
                  <a:pt x="2259013" y="1482725"/>
                </a:lnTo>
                <a:lnTo>
                  <a:pt x="2259013" y="1474788"/>
                </a:lnTo>
                <a:lnTo>
                  <a:pt x="2251075" y="1474788"/>
                </a:lnTo>
                <a:close/>
                <a:moveTo>
                  <a:pt x="2239963" y="1474788"/>
                </a:moveTo>
                <a:lnTo>
                  <a:pt x="2239963" y="1482725"/>
                </a:lnTo>
                <a:lnTo>
                  <a:pt x="2247900" y="1482725"/>
                </a:lnTo>
                <a:lnTo>
                  <a:pt x="2247900" y="1474788"/>
                </a:lnTo>
                <a:lnTo>
                  <a:pt x="2239963" y="1474788"/>
                </a:lnTo>
                <a:close/>
                <a:moveTo>
                  <a:pt x="2228851" y="1474788"/>
                </a:moveTo>
                <a:lnTo>
                  <a:pt x="2228851" y="1482725"/>
                </a:lnTo>
                <a:lnTo>
                  <a:pt x="2236788" y="1482725"/>
                </a:lnTo>
                <a:lnTo>
                  <a:pt x="2236788" y="1474788"/>
                </a:lnTo>
                <a:lnTo>
                  <a:pt x="2228851" y="1474788"/>
                </a:lnTo>
                <a:close/>
                <a:moveTo>
                  <a:pt x="2220087" y="1474788"/>
                </a:moveTo>
                <a:lnTo>
                  <a:pt x="2220087" y="1482725"/>
                </a:lnTo>
                <a:lnTo>
                  <a:pt x="2224088" y="1482725"/>
                </a:lnTo>
                <a:lnTo>
                  <a:pt x="2224088" y="1474788"/>
                </a:lnTo>
                <a:lnTo>
                  <a:pt x="2220087" y="1474788"/>
                </a:lnTo>
                <a:close/>
                <a:moveTo>
                  <a:pt x="2143125" y="1474788"/>
                </a:moveTo>
                <a:lnTo>
                  <a:pt x="2143125" y="1482725"/>
                </a:lnTo>
                <a:lnTo>
                  <a:pt x="2149850" y="1482725"/>
                </a:lnTo>
                <a:lnTo>
                  <a:pt x="2149850" y="1474788"/>
                </a:lnTo>
                <a:lnTo>
                  <a:pt x="2143125" y="1474788"/>
                </a:lnTo>
                <a:close/>
                <a:moveTo>
                  <a:pt x="2133601" y="1474788"/>
                </a:moveTo>
                <a:lnTo>
                  <a:pt x="2133601" y="1482725"/>
                </a:lnTo>
                <a:lnTo>
                  <a:pt x="2139950" y="1482725"/>
                </a:lnTo>
                <a:lnTo>
                  <a:pt x="2139950" y="1474788"/>
                </a:lnTo>
                <a:lnTo>
                  <a:pt x="2133601" y="1474788"/>
                </a:lnTo>
                <a:close/>
                <a:moveTo>
                  <a:pt x="2122488" y="1474788"/>
                </a:moveTo>
                <a:lnTo>
                  <a:pt x="2122488" y="1482725"/>
                </a:lnTo>
                <a:lnTo>
                  <a:pt x="2128838" y="1482725"/>
                </a:lnTo>
                <a:lnTo>
                  <a:pt x="2128838" y="1474788"/>
                </a:lnTo>
                <a:lnTo>
                  <a:pt x="2122488" y="1474788"/>
                </a:lnTo>
                <a:close/>
                <a:moveTo>
                  <a:pt x="2111375" y="1474788"/>
                </a:moveTo>
                <a:lnTo>
                  <a:pt x="2111375" y="1482725"/>
                </a:lnTo>
                <a:lnTo>
                  <a:pt x="2117725" y="1482725"/>
                </a:lnTo>
                <a:lnTo>
                  <a:pt x="2117725" y="1474788"/>
                </a:lnTo>
                <a:lnTo>
                  <a:pt x="2111375" y="1474788"/>
                </a:lnTo>
                <a:close/>
                <a:moveTo>
                  <a:pt x="2100263" y="1474788"/>
                </a:moveTo>
                <a:lnTo>
                  <a:pt x="2100263" y="1482725"/>
                </a:lnTo>
                <a:lnTo>
                  <a:pt x="2108200" y="1482725"/>
                </a:lnTo>
                <a:lnTo>
                  <a:pt x="2108200" y="1474788"/>
                </a:lnTo>
                <a:lnTo>
                  <a:pt x="2100263" y="1474788"/>
                </a:lnTo>
                <a:close/>
                <a:moveTo>
                  <a:pt x="2090738" y="1474788"/>
                </a:moveTo>
                <a:lnTo>
                  <a:pt x="2090738" y="1482725"/>
                </a:lnTo>
                <a:lnTo>
                  <a:pt x="2097088" y="1482725"/>
                </a:lnTo>
                <a:lnTo>
                  <a:pt x="2097088" y="1474788"/>
                </a:lnTo>
                <a:lnTo>
                  <a:pt x="2090738" y="1474788"/>
                </a:lnTo>
                <a:close/>
                <a:moveTo>
                  <a:pt x="2080284" y="1474788"/>
                </a:moveTo>
                <a:lnTo>
                  <a:pt x="2080284" y="1482725"/>
                </a:lnTo>
                <a:lnTo>
                  <a:pt x="2085975" y="1482725"/>
                </a:lnTo>
                <a:lnTo>
                  <a:pt x="2085975" y="1474788"/>
                </a:lnTo>
                <a:lnTo>
                  <a:pt x="2080284" y="1474788"/>
                </a:lnTo>
                <a:close/>
                <a:moveTo>
                  <a:pt x="2068513" y="1474788"/>
                </a:moveTo>
                <a:lnTo>
                  <a:pt x="2068513" y="1482725"/>
                </a:lnTo>
                <a:lnTo>
                  <a:pt x="2074321" y="1482725"/>
                </a:lnTo>
                <a:lnTo>
                  <a:pt x="2074321" y="1474788"/>
                </a:lnTo>
                <a:lnTo>
                  <a:pt x="2068513" y="1474788"/>
                </a:lnTo>
                <a:close/>
                <a:moveTo>
                  <a:pt x="2057400" y="1474788"/>
                </a:moveTo>
                <a:lnTo>
                  <a:pt x="2057400" y="1482725"/>
                </a:lnTo>
                <a:lnTo>
                  <a:pt x="2065338" y="1482725"/>
                </a:lnTo>
                <a:lnTo>
                  <a:pt x="2065338" y="1474788"/>
                </a:lnTo>
                <a:lnTo>
                  <a:pt x="2057400" y="1474788"/>
                </a:lnTo>
                <a:close/>
                <a:moveTo>
                  <a:pt x="2046288" y="1474788"/>
                </a:moveTo>
                <a:lnTo>
                  <a:pt x="2046288" y="1482725"/>
                </a:lnTo>
                <a:lnTo>
                  <a:pt x="2054225" y="1482725"/>
                </a:lnTo>
                <a:lnTo>
                  <a:pt x="2054225" y="1474788"/>
                </a:lnTo>
                <a:lnTo>
                  <a:pt x="2046288" y="1474788"/>
                </a:lnTo>
                <a:close/>
                <a:moveTo>
                  <a:pt x="2035175" y="1474788"/>
                </a:moveTo>
                <a:lnTo>
                  <a:pt x="2035175" y="1482725"/>
                </a:lnTo>
                <a:lnTo>
                  <a:pt x="2043113" y="1482725"/>
                </a:lnTo>
                <a:lnTo>
                  <a:pt x="2043113" y="1474788"/>
                </a:lnTo>
                <a:lnTo>
                  <a:pt x="2035175" y="1474788"/>
                </a:lnTo>
                <a:close/>
                <a:moveTo>
                  <a:pt x="2025651" y="1474788"/>
                </a:moveTo>
                <a:lnTo>
                  <a:pt x="2025651" y="1482725"/>
                </a:lnTo>
                <a:lnTo>
                  <a:pt x="2032000" y="1482725"/>
                </a:lnTo>
                <a:lnTo>
                  <a:pt x="2032000" y="1474788"/>
                </a:lnTo>
                <a:lnTo>
                  <a:pt x="2025651" y="1474788"/>
                </a:lnTo>
                <a:close/>
                <a:moveTo>
                  <a:pt x="2014538" y="1474788"/>
                </a:moveTo>
                <a:lnTo>
                  <a:pt x="2014538" y="1482725"/>
                </a:lnTo>
                <a:lnTo>
                  <a:pt x="2020888" y="1482725"/>
                </a:lnTo>
                <a:lnTo>
                  <a:pt x="2020888" y="1474788"/>
                </a:lnTo>
                <a:lnTo>
                  <a:pt x="2014538" y="1474788"/>
                </a:lnTo>
                <a:close/>
                <a:moveTo>
                  <a:pt x="2004755" y="1474788"/>
                </a:moveTo>
                <a:lnTo>
                  <a:pt x="2004755" y="1482725"/>
                </a:lnTo>
                <a:lnTo>
                  <a:pt x="2009775" y="1482725"/>
                </a:lnTo>
                <a:lnTo>
                  <a:pt x="2009775" y="1474788"/>
                </a:lnTo>
                <a:lnTo>
                  <a:pt x="2004755" y="1474788"/>
                </a:lnTo>
                <a:close/>
                <a:moveTo>
                  <a:pt x="1171575" y="1474788"/>
                </a:moveTo>
                <a:lnTo>
                  <a:pt x="1171575" y="1482725"/>
                </a:lnTo>
                <a:lnTo>
                  <a:pt x="1176596" y="1482725"/>
                </a:lnTo>
                <a:lnTo>
                  <a:pt x="1176596" y="1474788"/>
                </a:lnTo>
                <a:lnTo>
                  <a:pt x="1171575" y="1474788"/>
                </a:lnTo>
                <a:close/>
                <a:moveTo>
                  <a:pt x="1160463" y="1474788"/>
                </a:moveTo>
                <a:lnTo>
                  <a:pt x="1160463" y="1482725"/>
                </a:lnTo>
                <a:lnTo>
                  <a:pt x="1168400" y="1482725"/>
                </a:lnTo>
                <a:lnTo>
                  <a:pt x="1168400" y="1474788"/>
                </a:lnTo>
                <a:lnTo>
                  <a:pt x="1160463" y="1474788"/>
                </a:lnTo>
                <a:close/>
                <a:moveTo>
                  <a:pt x="1149350" y="1474788"/>
                </a:moveTo>
                <a:lnTo>
                  <a:pt x="1149350" y="1482725"/>
                </a:lnTo>
                <a:lnTo>
                  <a:pt x="1157288" y="1482725"/>
                </a:lnTo>
                <a:lnTo>
                  <a:pt x="1157288" y="1474788"/>
                </a:lnTo>
                <a:lnTo>
                  <a:pt x="1149350" y="1474788"/>
                </a:lnTo>
                <a:close/>
                <a:moveTo>
                  <a:pt x="1139826" y="1474788"/>
                </a:moveTo>
                <a:lnTo>
                  <a:pt x="1139826" y="1482725"/>
                </a:lnTo>
                <a:lnTo>
                  <a:pt x="1146175" y="1482725"/>
                </a:lnTo>
                <a:lnTo>
                  <a:pt x="1146175" y="1474788"/>
                </a:lnTo>
                <a:lnTo>
                  <a:pt x="1139826" y="1474788"/>
                </a:lnTo>
                <a:close/>
                <a:moveTo>
                  <a:pt x="1128713" y="1474788"/>
                </a:moveTo>
                <a:lnTo>
                  <a:pt x="1128713" y="1482725"/>
                </a:lnTo>
                <a:lnTo>
                  <a:pt x="1135063" y="1482725"/>
                </a:lnTo>
                <a:lnTo>
                  <a:pt x="1135063" y="1474788"/>
                </a:lnTo>
                <a:lnTo>
                  <a:pt x="1128713" y="1474788"/>
                </a:lnTo>
                <a:close/>
                <a:moveTo>
                  <a:pt x="1117600" y="1474788"/>
                </a:moveTo>
                <a:lnTo>
                  <a:pt x="1117600" y="1482725"/>
                </a:lnTo>
                <a:lnTo>
                  <a:pt x="1123950" y="1482725"/>
                </a:lnTo>
                <a:lnTo>
                  <a:pt x="1123950" y="1474788"/>
                </a:lnTo>
                <a:lnTo>
                  <a:pt x="1117600" y="1474788"/>
                </a:lnTo>
                <a:close/>
                <a:moveTo>
                  <a:pt x="1107030" y="1474788"/>
                </a:moveTo>
                <a:lnTo>
                  <a:pt x="1107030" y="1482725"/>
                </a:lnTo>
                <a:lnTo>
                  <a:pt x="1114425" y="1482725"/>
                </a:lnTo>
                <a:lnTo>
                  <a:pt x="1114425" y="1474788"/>
                </a:lnTo>
                <a:lnTo>
                  <a:pt x="1107030" y="1474788"/>
                </a:lnTo>
                <a:close/>
                <a:moveTo>
                  <a:pt x="1095375" y="1474788"/>
                </a:moveTo>
                <a:lnTo>
                  <a:pt x="1095375" y="1482725"/>
                </a:lnTo>
                <a:lnTo>
                  <a:pt x="1101068" y="1482725"/>
                </a:lnTo>
                <a:lnTo>
                  <a:pt x="1101068" y="1474788"/>
                </a:lnTo>
                <a:lnTo>
                  <a:pt x="1095375" y="1474788"/>
                </a:lnTo>
                <a:close/>
                <a:moveTo>
                  <a:pt x="1084263" y="1474788"/>
                </a:moveTo>
                <a:lnTo>
                  <a:pt x="1084263" y="1482725"/>
                </a:lnTo>
                <a:lnTo>
                  <a:pt x="1092200" y="1482725"/>
                </a:lnTo>
                <a:lnTo>
                  <a:pt x="1092200" y="1474788"/>
                </a:lnTo>
                <a:lnTo>
                  <a:pt x="1084263" y="1474788"/>
                </a:lnTo>
                <a:close/>
                <a:moveTo>
                  <a:pt x="1074738" y="1474788"/>
                </a:moveTo>
                <a:lnTo>
                  <a:pt x="1074738" y="1482725"/>
                </a:lnTo>
                <a:lnTo>
                  <a:pt x="1081088" y="1482725"/>
                </a:lnTo>
                <a:lnTo>
                  <a:pt x="1081088" y="1474788"/>
                </a:lnTo>
                <a:lnTo>
                  <a:pt x="1074738" y="1474788"/>
                </a:lnTo>
                <a:close/>
                <a:moveTo>
                  <a:pt x="1063626" y="1474788"/>
                </a:moveTo>
                <a:lnTo>
                  <a:pt x="1063626" y="1482725"/>
                </a:lnTo>
                <a:lnTo>
                  <a:pt x="1069975" y="1482725"/>
                </a:lnTo>
                <a:lnTo>
                  <a:pt x="1069975" y="1474788"/>
                </a:lnTo>
                <a:lnTo>
                  <a:pt x="1063626" y="1474788"/>
                </a:lnTo>
                <a:close/>
                <a:moveTo>
                  <a:pt x="1052513" y="1474788"/>
                </a:moveTo>
                <a:lnTo>
                  <a:pt x="1052513" y="1482725"/>
                </a:lnTo>
                <a:lnTo>
                  <a:pt x="1058863" y="1482725"/>
                </a:lnTo>
                <a:lnTo>
                  <a:pt x="1058863" y="1474788"/>
                </a:lnTo>
                <a:lnTo>
                  <a:pt x="1052513" y="1474788"/>
                </a:lnTo>
                <a:close/>
                <a:moveTo>
                  <a:pt x="1041400" y="1474788"/>
                </a:moveTo>
                <a:lnTo>
                  <a:pt x="1041400" y="1482725"/>
                </a:lnTo>
                <a:lnTo>
                  <a:pt x="1049338" y="1482725"/>
                </a:lnTo>
                <a:lnTo>
                  <a:pt x="1049338" y="1474788"/>
                </a:lnTo>
                <a:lnTo>
                  <a:pt x="1041400" y="1474788"/>
                </a:lnTo>
                <a:close/>
                <a:moveTo>
                  <a:pt x="1031501" y="1474788"/>
                </a:moveTo>
                <a:lnTo>
                  <a:pt x="1031501" y="1482725"/>
                </a:lnTo>
                <a:lnTo>
                  <a:pt x="1038225" y="1482725"/>
                </a:lnTo>
                <a:lnTo>
                  <a:pt x="1038225" y="1474788"/>
                </a:lnTo>
                <a:lnTo>
                  <a:pt x="1031501" y="1474788"/>
                </a:lnTo>
                <a:close/>
                <a:moveTo>
                  <a:pt x="957263" y="1474788"/>
                </a:moveTo>
                <a:lnTo>
                  <a:pt x="957263" y="1482725"/>
                </a:lnTo>
                <a:lnTo>
                  <a:pt x="962787" y="1482725"/>
                </a:lnTo>
                <a:lnTo>
                  <a:pt x="962787" y="1474788"/>
                </a:lnTo>
                <a:lnTo>
                  <a:pt x="957263" y="1474788"/>
                </a:lnTo>
                <a:close/>
                <a:moveTo>
                  <a:pt x="946151" y="1474788"/>
                </a:moveTo>
                <a:lnTo>
                  <a:pt x="946151" y="1482725"/>
                </a:lnTo>
                <a:lnTo>
                  <a:pt x="952500" y="1482725"/>
                </a:lnTo>
                <a:lnTo>
                  <a:pt x="952500" y="1474788"/>
                </a:lnTo>
                <a:lnTo>
                  <a:pt x="946151" y="1474788"/>
                </a:lnTo>
                <a:close/>
                <a:moveTo>
                  <a:pt x="935038" y="1474788"/>
                </a:moveTo>
                <a:lnTo>
                  <a:pt x="935038" y="1482725"/>
                </a:lnTo>
                <a:lnTo>
                  <a:pt x="941388" y="1482725"/>
                </a:lnTo>
                <a:lnTo>
                  <a:pt x="941388" y="1474788"/>
                </a:lnTo>
                <a:lnTo>
                  <a:pt x="935038" y="1474788"/>
                </a:lnTo>
                <a:close/>
                <a:moveTo>
                  <a:pt x="922338" y="1474788"/>
                </a:moveTo>
                <a:lnTo>
                  <a:pt x="922338" y="1482725"/>
                </a:lnTo>
                <a:lnTo>
                  <a:pt x="930275" y="1482725"/>
                </a:lnTo>
                <a:lnTo>
                  <a:pt x="930275" y="1474788"/>
                </a:lnTo>
                <a:lnTo>
                  <a:pt x="922338" y="1474788"/>
                </a:lnTo>
                <a:close/>
                <a:moveTo>
                  <a:pt x="911225" y="1474788"/>
                </a:moveTo>
                <a:lnTo>
                  <a:pt x="911225" y="1482725"/>
                </a:lnTo>
                <a:lnTo>
                  <a:pt x="919163" y="1482725"/>
                </a:lnTo>
                <a:lnTo>
                  <a:pt x="919163" y="1474788"/>
                </a:lnTo>
                <a:lnTo>
                  <a:pt x="911225" y="1474788"/>
                </a:lnTo>
                <a:close/>
                <a:moveTo>
                  <a:pt x="900113" y="1474788"/>
                </a:moveTo>
                <a:lnTo>
                  <a:pt x="900113" y="1482725"/>
                </a:lnTo>
                <a:lnTo>
                  <a:pt x="908050" y="1482725"/>
                </a:lnTo>
                <a:lnTo>
                  <a:pt x="908050" y="1474788"/>
                </a:lnTo>
                <a:lnTo>
                  <a:pt x="900113" y="1474788"/>
                </a:lnTo>
                <a:close/>
                <a:moveTo>
                  <a:pt x="889933" y="1474788"/>
                </a:moveTo>
                <a:lnTo>
                  <a:pt x="889933" y="1482725"/>
                </a:lnTo>
                <a:lnTo>
                  <a:pt x="896938" y="1482725"/>
                </a:lnTo>
                <a:lnTo>
                  <a:pt x="896938" y="1474788"/>
                </a:lnTo>
                <a:lnTo>
                  <a:pt x="889933" y="1474788"/>
                </a:lnTo>
                <a:close/>
                <a:moveTo>
                  <a:pt x="877888" y="1474788"/>
                </a:moveTo>
                <a:lnTo>
                  <a:pt x="877888" y="1482725"/>
                </a:lnTo>
                <a:lnTo>
                  <a:pt x="883961" y="1482725"/>
                </a:lnTo>
                <a:lnTo>
                  <a:pt x="883961" y="1474788"/>
                </a:lnTo>
                <a:lnTo>
                  <a:pt x="877888" y="1474788"/>
                </a:lnTo>
                <a:close/>
                <a:moveTo>
                  <a:pt x="866776" y="1474788"/>
                </a:moveTo>
                <a:lnTo>
                  <a:pt x="866776" y="1482725"/>
                </a:lnTo>
                <a:lnTo>
                  <a:pt x="873125" y="1482725"/>
                </a:lnTo>
                <a:lnTo>
                  <a:pt x="873125" y="1474788"/>
                </a:lnTo>
                <a:lnTo>
                  <a:pt x="866776" y="1474788"/>
                </a:lnTo>
                <a:close/>
                <a:moveTo>
                  <a:pt x="855663" y="1474788"/>
                </a:moveTo>
                <a:lnTo>
                  <a:pt x="855663" y="1482725"/>
                </a:lnTo>
                <a:lnTo>
                  <a:pt x="862013" y="1482725"/>
                </a:lnTo>
                <a:lnTo>
                  <a:pt x="862013" y="1474788"/>
                </a:lnTo>
                <a:lnTo>
                  <a:pt x="855663" y="1474788"/>
                </a:lnTo>
                <a:close/>
                <a:moveTo>
                  <a:pt x="844551" y="1474788"/>
                </a:moveTo>
                <a:lnTo>
                  <a:pt x="844551" y="1482725"/>
                </a:lnTo>
                <a:lnTo>
                  <a:pt x="850900" y="1482725"/>
                </a:lnTo>
                <a:lnTo>
                  <a:pt x="850900" y="1474788"/>
                </a:lnTo>
                <a:lnTo>
                  <a:pt x="844551" y="1474788"/>
                </a:lnTo>
                <a:close/>
                <a:moveTo>
                  <a:pt x="833438" y="1474788"/>
                </a:moveTo>
                <a:lnTo>
                  <a:pt x="833438" y="1482725"/>
                </a:lnTo>
                <a:lnTo>
                  <a:pt x="839788" y="1482725"/>
                </a:lnTo>
                <a:lnTo>
                  <a:pt x="839788" y="1474788"/>
                </a:lnTo>
                <a:lnTo>
                  <a:pt x="833438" y="1474788"/>
                </a:lnTo>
                <a:close/>
                <a:moveTo>
                  <a:pt x="822326" y="1474788"/>
                </a:moveTo>
                <a:lnTo>
                  <a:pt x="822326" y="1482725"/>
                </a:lnTo>
                <a:lnTo>
                  <a:pt x="828675" y="1482725"/>
                </a:lnTo>
                <a:lnTo>
                  <a:pt x="828675" y="1474788"/>
                </a:lnTo>
                <a:lnTo>
                  <a:pt x="822326" y="1474788"/>
                </a:lnTo>
                <a:close/>
                <a:moveTo>
                  <a:pt x="810708" y="1474788"/>
                </a:moveTo>
                <a:lnTo>
                  <a:pt x="810708" y="1482725"/>
                </a:lnTo>
                <a:lnTo>
                  <a:pt x="817563" y="1482725"/>
                </a:lnTo>
                <a:lnTo>
                  <a:pt x="817563" y="1474788"/>
                </a:lnTo>
                <a:lnTo>
                  <a:pt x="810708" y="1474788"/>
                </a:lnTo>
                <a:close/>
                <a:moveTo>
                  <a:pt x="798513" y="1474788"/>
                </a:moveTo>
                <a:lnTo>
                  <a:pt x="798513" y="1482725"/>
                </a:lnTo>
                <a:lnTo>
                  <a:pt x="804737" y="1482725"/>
                </a:lnTo>
                <a:lnTo>
                  <a:pt x="804737" y="1474788"/>
                </a:lnTo>
                <a:lnTo>
                  <a:pt x="798513" y="1474788"/>
                </a:lnTo>
                <a:close/>
                <a:moveTo>
                  <a:pt x="787400" y="1474788"/>
                </a:moveTo>
                <a:lnTo>
                  <a:pt x="787400" y="1482725"/>
                </a:lnTo>
                <a:lnTo>
                  <a:pt x="795338" y="1482725"/>
                </a:lnTo>
                <a:lnTo>
                  <a:pt x="795338" y="1474788"/>
                </a:lnTo>
                <a:lnTo>
                  <a:pt x="787400" y="1474788"/>
                </a:lnTo>
                <a:close/>
                <a:moveTo>
                  <a:pt x="776288" y="1474788"/>
                </a:moveTo>
                <a:lnTo>
                  <a:pt x="776288" y="1482725"/>
                </a:lnTo>
                <a:lnTo>
                  <a:pt x="784225" y="1482725"/>
                </a:lnTo>
                <a:lnTo>
                  <a:pt x="784225" y="1474788"/>
                </a:lnTo>
                <a:lnTo>
                  <a:pt x="776288" y="1474788"/>
                </a:lnTo>
                <a:close/>
                <a:moveTo>
                  <a:pt x="765175" y="1474788"/>
                </a:moveTo>
                <a:lnTo>
                  <a:pt x="765175" y="1482725"/>
                </a:lnTo>
                <a:lnTo>
                  <a:pt x="773113" y="1482725"/>
                </a:lnTo>
                <a:lnTo>
                  <a:pt x="773113" y="1474788"/>
                </a:lnTo>
                <a:lnTo>
                  <a:pt x="765175" y="1474788"/>
                </a:lnTo>
                <a:close/>
                <a:moveTo>
                  <a:pt x="754063" y="1474788"/>
                </a:moveTo>
                <a:lnTo>
                  <a:pt x="754063" y="1482725"/>
                </a:lnTo>
                <a:lnTo>
                  <a:pt x="762000" y="1482725"/>
                </a:lnTo>
                <a:lnTo>
                  <a:pt x="762000" y="1474788"/>
                </a:lnTo>
                <a:lnTo>
                  <a:pt x="754063" y="1474788"/>
                </a:lnTo>
                <a:close/>
                <a:moveTo>
                  <a:pt x="742951" y="1474788"/>
                </a:moveTo>
                <a:lnTo>
                  <a:pt x="742951" y="1482725"/>
                </a:lnTo>
                <a:lnTo>
                  <a:pt x="750888" y="1482725"/>
                </a:lnTo>
                <a:lnTo>
                  <a:pt x="750888" y="1474788"/>
                </a:lnTo>
                <a:lnTo>
                  <a:pt x="742951" y="1474788"/>
                </a:lnTo>
                <a:close/>
                <a:moveTo>
                  <a:pt x="731882" y="1474788"/>
                </a:moveTo>
                <a:lnTo>
                  <a:pt x="731882" y="1482725"/>
                </a:lnTo>
                <a:lnTo>
                  <a:pt x="738188" y="1482725"/>
                </a:lnTo>
                <a:lnTo>
                  <a:pt x="738188" y="1474788"/>
                </a:lnTo>
                <a:lnTo>
                  <a:pt x="731882" y="1474788"/>
                </a:lnTo>
                <a:close/>
                <a:moveTo>
                  <a:pt x="2143125" y="1463675"/>
                </a:moveTo>
                <a:lnTo>
                  <a:pt x="2143125" y="1470025"/>
                </a:lnTo>
                <a:lnTo>
                  <a:pt x="2149850" y="1470025"/>
                </a:lnTo>
                <a:lnTo>
                  <a:pt x="2149850" y="1465834"/>
                </a:lnTo>
                <a:lnTo>
                  <a:pt x="2147499" y="1463675"/>
                </a:lnTo>
                <a:lnTo>
                  <a:pt x="2143125" y="1463675"/>
                </a:lnTo>
                <a:close/>
                <a:moveTo>
                  <a:pt x="2133601" y="1463675"/>
                </a:moveTo>
                <a:lnTo>
                  <a:pt x="2133601" y="1470025"/>
                </a:lnTo>
                <a:lnTo>
                  <a:pt x="2139950" y="1470025"/>
                </a:lnTo>
                <a:lnTo>
                  <a:pt x="2139950" y="1463675"/>
                </a:lnTo>
                <a:lnTo>
                  <a:pt x="2133601" y="1463675"/>
                </a:lnTo>
                <a:close/>
                <a:moveTo>
                  <a:pt x="2122488" y="1463675"/>
                </a:moveTo>
                <a:lnTo>
                  <a:pt x="2122488" y="1470025"/>
                </a:lnTo>
                <a:lnTo>
                  <a:pt x="2128838" y="1470025"/>
                </a:lnTo>
                <a:lnTo>
                  <a:pt x="2128838" y="1463675"/>
                </a:lnTo>
                <a:lnTo>
                  <a:pt x="2122488" y="1463675"/>
                </a:lnTo>
                <a:close/>
                <a:moveTo>
                  <a:pt x="2111375" y="1463675"/>
                </a:moveTo>
                <a:lnTo>
                  <a:pt x="2111375" y="1470025"/>
                </a:lnTo>
                <a:lnTo>
                  <a:pt x="2117725" y="1470025"/>
                </a:lnTo>
                <a:lnTo>
                  <a:pt x="2117725" y="1463675"/>
                </a:lnTo>
                <a:lnTo>
                  <a:pt x="2111375" y="1463675"/>
                </a:lnTo>
                <a:close/>
                <a:moveTo>
                  <a:pt x="2100263" y="1463675"/>
                </a:moveTo>
                <a:lnTo>
                  <a:pt x="2100263" y="1470025"/>
                </a:lnTo>
                <a:lnTo>
                  <a:pt x="2108200" y="1470025"/>
                </a:lnTo>
                <a:lnTo>
                  <a:pt x="2108200" y="1463675"/>
                </a:lnTo>
                <a:lnTo>
                  <a:pt x="2100263" y="1463675"/>
                </a:lnTo>
                <a:close/>
                <a:moveTo>
                  <a:pt x="2090738" y="1463675"/>
                </a:moveTo>
                <a:lnTo>
                  <a:pt x="2090738" y="1470025"/>
                </a:lnTo>
                <a:lnTo>
                  <a:pt x="2097088" y="1470025"/>
                </a:lnTo>
                <a:lnTo>
                  <a:pt x="2097088" y="1463675"/>
                </a:lnTo>
                <a:lnTo>
                  <a:pt x="2090738" y="1463675"/>
                </a:lnTo>
                <a:close/>
                <a:moveTo>
                  <a:pt x="2082635" y="1463675"/>
                </a:moveTo>
                <a:lnTo>
                  <a:pt x="2080284" y="1465834"/>
                </a:lnTo>
                <a:lnTo>
                  <a:pt x="2080284" y="1470025"/>
                </a:lnTo>
                <a:lnTo>
                  <a:pt x="2085975" y="1470025"/>
                </a:lnTo>
                <a:lnTo>
                  <a:pt x="2085975" y="1463675"/>
                </a:lnTo>
                <a:lnTo>
                  <a:pt x="2082635" y="1463675"/>
                </a:lnTo>
                <a:close/>
                <a:moveTo>
                  <a:pt x="2068513" y="1463675"/>
                </a:moveTo>
                <a:lnTo>
                  <a:pt x="2068513" y="1470025"/>
                </a:lnTo>
                <a:lnTo>
                  <a:pt x="2074321" y="1470025"/>
                </a:lnTo>
                <a:lnTo>
                  <a:pt x="2074321" y="1465834"/>
                </a:lnTo>
                <a:lnTo>
                  <a:pt x="2071903" y="1463675"/>
                </a:lnTo>
                <a:lnTo>
                  <a:pt x="2068513" y="1463675"/>
                </a:lnTo>
                <a:close/>
                <a:moveTo>
                  <a:pt x="2057400" y="1463675"/>
                </a:moveTo>
                <a:lnTo>
                  <a:pt x="2057400" y="1470025"/>
                </a:lnTo>
                <a:lnTo>
                  <a:pt x="2065338" y="1470025"/>
                </a:lnTo>
                <a:lnTo>
                  <a:pt x="2065338" y="1463675"/>
                </a:lnTo>
                <a:lnTo>
                  <a:pt x="2057400" y="1463675"/>
                </a:lnTo>
                <a:close/>
                <a:moveTo>
                  <a:pt x="2046288" y="1463675"/>
                </a:moveTo>
                <a:lnTo>
                  <a:pt x="2046288" y="1470025"/>
                </a:lnTo>
                <a:lnTo>
                  <a:pt x="2054225" y="1470025"/>
                </a:lnTo>
                <a:lnTo>
                  <a:pt x="2054225" y="1463675"/>
                </a:lnTo>
                <a:lnTo>
                  <a:pt x="2046288" y="1463675"/>
                </a:lnTo>
                <a:close/>
                <a:moveTo>
                  <a:pt x="2035175" y="1463675"/>
                </a:moveTo>
                <a:lnTo>
                  <a:pt x="2035175" y="1470025"/>
                </a:lnTo>
                <a:lnTo>
                  <a:pt x="2043113" y="1470025"/>
                </a:lnTo>
                <a:lnTo>
                  <a:pt x="2043113" y="1463675"/>
                </a:lnTo>
                <a:lnTo>
                  <a:pt x="2035175" y="1463675"/>
                </a:lnTo>
                <a:close/>
                <a:moveTo>
                  <a:pt x="2025651" y="1463675"/>
                </a:moveTo>
                <a:lnTo>
                  <a:pt x="2025651" y="1470025"/>
                </a:lnTo>
                <a:lnTo>
                  <a:pt x="2032000" y="1470025"/>
                </a:lnTo>
                <a:lnTo>
                  <a:pt x="2032000" y="1463675"/>
                </a:lnTo>
                <a:lnTo>
                  <a:pt x="2025651" y="1463675"/>
                </a:lnTo>
                <a:close/>
                <a:moveTo>
                  <a:pt x="2014538" y="1463675"/>
                </a:moveTo>
                <a:lnTo>
                  <a:pt x="2014538" y="1470025"/>
                </a:lnTo>
                <a:lnTo>
                  <a:pt x="2020888" y="1470025"/>
                </a:lnTo>
                <a:lnTo>
                  <a:pt x="2020888" y="1463675"/>
                </a:lnTo>
                <a:lnTo>
                  <a:pt x="2014538" y="1463675"/>
                </a:lnTo>
                <a:close/>
                <a:moveTo>
                  <a:pt x="2007106" y="1463675"/>
                </a:moveTo>
                <a:lnTo>
                  <a:pt x="2004755" y="1465834"/>
                </a:lnTo>
                <a:lnTo>
                  <a:pt x="2004755" y="1470025"/>
                </a:lnTo>
                <a:lnTo>
                  <a:pt x="2009775" y="1470025"/>
                </a:lnTo>
                <a:lnTo>
                  <a:pt x="2009775" y="1463675"/>
                </a:lnTo>
                <a:lnTo>
                  <a:pt x="2007106" y="1463675"/>
                </a:lnTo>
                <a:close/>
                <a:moveTo>
                  <a:pt x="1171575" y="1463675"/>
                </a:moveTo>
                <a:lnTo>
                  <a:pt x="1171575" y="1470025"/>
                </a:lnTo>
                <a:lnTo>
                  <a:pt x="1176596" y="1470025"/>
                </a:lnTo>
                <a:lnTo>
                  <a:pt x="1176596" y="1465834"/>
                </a:lnTo>
                <a:lnTo>
                  <a:pt x="1174245" y="1463675"/>
                </a:lnTo>
                <a:lnTo>
                  <a:pt x="1171575" y="1463675"/>
                </a:lnTo>
                <a:close/>
                <a:moveTo>
                  <a:pt x="1160463" y="1463675"/>
                </a:moveTo>
                <a:lnTo>
                  <a:pt x="1160463" y="1470025"/>
                </a:lnTo>
                <a:lnTo>
                  <a:pt x="1168400" y="1470025"/>
                </a:lnTo>
                <a:lnTo>
                  <a:pt x="1168400" y="1463675"/>
                </a:lnTo>
                <a:lnTo>
                  <a:pt x="1160463" y="1463675"/>
                </a:lnTo>
                <a:close/>
                <a:moveTo>
                  <a:pt x="1149350" y="1463675"/>
                </a:moveTo>
                <a:lnTo>
                  <a:pt x="1149350" y="1470025"/>
                </a:lnTo>
                <a:lnTo>
                  <a:pt x="1157288" y="1470025"/>
                </a:lnTo>
                <a:lnTo>
                  <a:pt x="1157288" y="1463675"/>
                </a:lnTo>
                <a:lnTo>
                  <a:pt x="1149350" y="1463675"/>
                </a:lnTo>
                <a:close/>
                <a:moveTo>
                  <a:pt x="1139826" y="1463675"/>
                </a:moveTo>
                <a:lnTo>
                  <a:pt x="1139826" y="1470025"/>
                </a:lnTo>
                <a:lnTo>
                  <a:pt x="1146175" y="1470025"/>
                </a:lnTo>
                <a:lnTo>
                  <a:pt x="1146175" y="1463675"/>
                </a:lnTo>
                <a:lnTo>
                  <a:pt x="1139826" y="1463675"/>
                </a:lnTo>
                <a:close/>
                <a:moveTo>
                  <a:pt x="1128713" y="1463675"/>
                </a:moveTo>
                <a:lnTo>
                  <a:pt x="1128713" y="1470025"/>
                </a:lnTo>
                <a:lnTo>
                  <a:pt x="1135063" y="1470025"/>
                </a:lnTo>
                <a:lnTo>
                  <a:pt x="1135063" y="1463675"/>
                </a:lnTo>
                <a:lnTo>
                  <a:pt x="1128713" y="1463675"/>
                </a:lnTo>
                <a:close/>
                <a:moveTo>
                  <a:pt x="1117600" y="1463675"/>
                </a:moveTo>
                <a:lnTo>
                  <a:pt x="1117600" y="1470025"/>
                </a:lnTo>
                <a:lnTo>
                  <a:pt x="1123950" y="1470025"/>
                </a:lnTo>
                <a:lnTo>
                  <a:pt x="1123950" y="1463675"/>
                </a:lnTo>
                <a:lnTo>
                  <a:pt x="1117600" y="1463675"/>
                </a:lnTo>
                <a:close/>
                <a:moveTo>
                  <a:pt x="1109381" y="1463675"/>
                </a:moveTo>
                <a:lnTo>
                  <a:pt x="1107030" y="1465834"/>
                </a:lnTo>
                <a:lnTo>
                  <a:pt x="1107030" y="1470025"/>
                </a:lnTo>
                <a:lnTo>
                  <a:pt x="1114425" y="1470025"/>
                </a:lnTo>
                <a:lnTo>
                  <a:pt x="1114425" y="1463675"/>
                </a:lnTo>
                <a:lnTo>
                  <a:pt x="1109381" y="1463675"/>
                </a:lnTo>
                <a:close/>
                <a:moveTo>
                  <a:pt x="1095375" y="1463675"/>
                </a:moveTo>
                <a:lnTo>
                  <a:pt x="1095375" y="1470025"/>
                </a:lnTo>
                <a:lnTo>
                  <a:pt x="1101068" y="1470025"/>
                </a:lnTo>
                <a:lnTo>
                  <a:pt x="1101068" y="1465834"/>
                </a:lnTo>
                <a:lnTo>
                  <a:pt x="1098650" y="1463675"/>
                </a:lnTo>
                <a:lnTo>
                  <a:pt x="1095375" y="1463675"/>
                </a:lnTo>
                <a:close/>
                <a:moveTo>
                  <a:pt x="1084263" y="1463675"/>
                </a:moveTo>
                <a:lnTo>
                  <a:pt x="1084263" y="1470025"/>
                </a:lnTo>
                <a:lnTo>
                  <a:pt x="1092200" y="1470025"/>
                </a:lnTo>
                <a:lnTo>
                  <a:pt x="1092200" y="1463675"/>
                </a:lnTo>
                <a:lnTo>
                  <a:pt x="1084263" y="1463675"/>
                </a:lnTo>
                <a:close/>
                <a:moveTo>
                  <a:pt x="1074738" y="1463675"/>
                </a:moveTo>
                <a:lnTo>
                  <a:pt x="1074738" y="1470025"/>
                </a:lnTo>
                <a:lnTo>
                  <a:pt x="1081088" y="1470025"/>
                </a:lnTo>
                <a:lnTo>
                  <a:pt x="1081088" y="1463675"/>
                </a:lnTo>
                <a:lnTo>
                  <a:pt x="1074738" y="1463675"/>
                </a:lnTo>
                <a:close/>
                <a:moveTo>
                  <a:pt x="1063626" y="1463675"/>
                </a:moveTo>
                <a:lnTo>
                  <a:pt x="1063626" y="1470025"/>
                </a:lnTo>
                <a:lnTo>
                  <a:pt x="1069975" y="1470025"/>
                </a:lnTo>
                <a:lnTo>
                  <a:pt x="1069975" y="1463675"/>
                </a:lnTo>
                <a:lnTo>
                  <a:pt x="1063626" y="1463675"/>
                </a:lnTo>
                <a:close/>
                <a:moveTo>
                  <a:pt x="1052513" y="1463675"/>
                </a:moveTo>
                <a:lnTo>
                  <a:pt x="1052513" y="1470025"/>
                </a:lnTo>
                <a:lnTo>
                  <a:pt x="1058863" y="1470025"/>
                </a:lnTo>
                <a:lnTo>
                  <a:pt x="1058863" y="1463675"/>
                </a:lnTo>
                <a:lnTo>
                  <a:pt x="1052513" y="1463675"/>
                </a:lnTo>
                <a:close/>
                <a:moveTo>
                  <a:pt x="1041400" y="1463675"/>
                </a:moveTo>
                <a:lnTo>
                  <a:pt x="1041400" y="1470025"/>
                </a:lnTo>
                <a:lnTo>
                  <a:pt x="1049338" y="1470025"/>
                </a:lnTo>
                <a:lnTo>
                  <a:pt x="1049338" y="1463675"/>
                </a:lnTo>
                <a:lnTo>
                  <a:pt x="1041400" y="1463675"/>
                </a:lnTo>
                <a:close/>
                <a:moveTo>
                  <a:pt x="1033852" y="1463675"/>
                </a:moveTo>
                <a:lnTo>
                  <a:pt x="1031501" y="1465834"/>
                </a:lnTo>
                <a:lnTo>
                  <a:pt x="1031501" y="1470025"/>
                </a:lnTo>
                <a:lnTo>
                  <a:pt x="1038225" y="1470025"/>
                </a:lnTo>
                <a:lnTo>
                  <a:pt x="1038225" y="1463675"/>
                </a:lnTo>
                <a:lnTo>
                  <a:pt x="1033852" y="1463675"/>
                </a:lnTo>
                <a:close/>
                <a:moveTo>
                  <a:pt x="2224088" y="1462924"/>
                </a:moveTo>
                <a:lnTo>
                  <a:pt x="2220087" y="1466511"/>
                </a:lnTo>
                <a:lnTo>
                  <a:pt x="2220087" y="1470025"/>
                </a:lnTo>
                <a:lnTo>
                  <a:pt x="2224088" y="1470025"/>
                </a:lnTo>
                <a:lnTo>
                  <a:pt x="2224088" y="1462924"/>
                </a:lnTo>
                <a:close/>
                <a:moveTo>
                  <a:pt x="2303463" y="1462112"/>
                </a:moveTo>
                <a:lnTo>
                  <a:pt x="2298423" y="1466511"/>
                </a:lnTo>
                <a:lnTo>
                  <a:pt x="2298423" y="1470025"/>
                </a:lnTo>
                <a:lnTo>
                  <a:pt x="2303463" y="1470025"/>
                </a:lnTo>
                <a:lnTo>
                  <a:pt x="2303463" y="1462112"/>
                </a:lnTo>
                <a:close/>
                <a:moveTo>
                  <a:pt x="2443163" y="1462087"/>
                </a:moveTo>
                <a:lnTo>
                  <a:pt x="2443163" y="1470025"/>
                </a:lnTo>
                <a:lnTo>
                  <a:pt x="2449557" y="1470025"/>
                </a:lnTo>
                <a:lnTo>
                  <a:pt x="2449557" y="1466511"/>
                </a:lnTo>
                <a:lnTo>
                  <a:pt x="2444622" y="1462087"/>
                </a:lnTo>
                <a:lnTo>
                  <a:pt x="2443163" y="1462087"/>
                </a:lnTo>
                <a:close/>
                <a:moveTo>
                  <a:pt x="2432051" y="1462087"/>
                </a:moveTo>
                <a:lnTo>
                  <a:pt x="2432051" y="1470025"/>
                </a:lnTo>
                <a:lnTo>
                  <a:pt x="2439988" y="1470025"/>
                </a:lnTo>
                <a:lnTo>
                  <a:pt x="2439988" y="1462087"/>
                </a:lnTo>
                <a:lnTo>
                  <a:pt x="2432051" y="1462087"/>
                </a:lnTo>
                <a:close/>
                <a:moveTo>
                  <a:pt x="2420938" y="1462087"/>
                </a:moveTo>
                <a:lnTo>
                  <a:pt x="2420938" y="1470025"/>
                </a:lnTo>
                <a:lnTo>
                  <a:pt x="2427288" y="1470025"/>
                </a:lnTo>
                <a:lnTo>
                  <a:pt x="2427288" y="1462087"/>
                </a:lnTo>
                <a:lnTo>
                  <a:pt x="2420938" y="1462087"/>
                </a:lnTo>
                <a:close/>
                <a:moveTo>
                  <a:pt x="2409826" y="1462087"/>
                </a:moveTo>
                <a:lnTo>
                  <a:pt x="2409826" y="1470025"/>
                </a:lnTo>
                <a:lnTo>
                  <a:pt x="2416175" y="1470025"/>
                </a:lnTo>
                <a:lnTo>
                  <a:pt x="2416175" y="1462087"/>
                </a:lnTo>
                <a:lnTo>
                  <a:pt x="2409826" y="1462087"/>
                </a:lnTo>
                <a:close/>
                <a:moveTo>
                  <a:pt x="2398713" y="1462087"/>
                </a:moveTo>
                <a:lnTo>
                  <a:pt x="2398713" y="1470025"/>
                </a:lnTo>
                <a:lnTo>
                  <a:pt x="2405063" y="1470025"/>
                </a:lnTo>
                <a:lnTo>
                  <a:pt x="2405063" y="1462087"/>
                </a:lnTo>
                <a:lnTo>
                  <a:pt x="2398713" y="1462087"/>
                </a:lnTo>
                <a:close/>
                <a:moveTo>
                  <a:pt x="2387601" y="1462087"/>
                </a:moveTo>
                <a:lnTo>
                  <a:pt x="2387601" y="1470025"/>
                </a:lnTo>
                <a:lnTo>
                  <a:pt x="2393950" y="1470025"/>
                </a:lnTo>
                <a:lnTo>
                  <a:pt x="2393950" y="1462087"/>
                </a:lnTo>
                <a:lnTo>
                  <a:pt x="2387601" y="1462087"/>
                </a:lnTo>
                <a:close/>
                <a:moveTo>
                  <a:pt x="2382091" y="1462087"/>
                </a:moveTo>
                <a:lnTo>
                  <a:pt x="2377155" y="1466511"/>
                </a:lnTo>
                <a:lnTo>
                  <a:pt x="2377155" y="1470025"/>
                </a:lnTo>
                <a:lnTo>
                  <a:pt x="2382838" y="1470025"/>
                </a:lnTo>
                <a:lnTo>
                  <a:pt x="2382838" y="1462087"/>
                </a:lnTo>
                <a:lnTo>
                  <a:pt x="2382091" y="1462087"/>
                </a:lnTo>
                <a:close/>
                <a:moveTo>
                  <a:pt x="2363788" y="1462087"/>
                </a:moveTo>
                <a:lnTo>
                  <a:pt x="2363788" y="1470025"/>
                </a:lnTo>
                <a:lnTo>
                  <a:pt x="2370430" y="1470025"/>
                </a:lnTo>
                <a:lnTo>
                  <a:pt x="2370430" y="1466511"/>
                </a:lnTo>
                <a:lnTo>
                  <a:pt x="2365628" y="1462087"/>
                </a:lnTo>
                <a:lnTo>
                  <a:pt x="2363788" y="1462087"/>
                </a:lnTo>
                <a:close/>
                <a:moveTo>
                  <a:pt x="2352675" y="1462087"/>
                </a:moveTo>
                <a:lnTo>
                  <a:pt x="2352675" y="1470025"/>
                </a:lnTo>
                <a:lnTo>
                  <a:pt x="2360613" y="1470025"/>
                </a:lnTo>
                <a:lnTo>
                  <a:pt x="2360613" y="1462087"/>
                </a:lnTo>
                <a:lnTo>
                  <a:pt x="2352675" y="1462087"/>
                </a:lnTo>
                <a:close/>
                <a:moveTo>
                  <a:pt x="2341563" y="1462087"/>
                </a:moveTo>
                <a:lnTo>
                  <a:pt x="2341563" y="1470025"/>
                </a:lnTo>
                <a:lnTo>
                  <a:pt x="2349500" y="1470025"/>
                </a:lnTo>
                <a:lnTo>
                  <a:pt x="2349500" y="1462087"/>
                </a:lnTo>
                <a:lnTo>
                  <a:pt x="2341563" y="1462087"/>
                </a:lnTo>
                <a:close/>
                <a:moveTo>
                  <a:pt x="2330451" y="1462087"/>
                </a:moveTo>
                <a:lnTo>
                  <a:pt x="2330451" y="1470025"/>
                </a:lnTo>
                <a:lnTo>
                  <a:pt x="2338388" y="1470025"/>
                </a:lnTo>
                <a:lnTo>
                  <a:pt x="2338388" y="1462087"/>
                </a:lnTo>
                <a:lnTo>
                  <a:pt x="2330451" y="1462087"/>
                </a:lnTo>
                <a:close/>
                <a:moveTo>
                  <a:pt x="2319338" y="1462087"/>
                </a:moveTo>
                <a:lnTo>
                  <a:pt x="2319338" y="1470025"/>
                </a:lnTo>
                <a:lnTo>
                  <a:pt x="2325688" y="1470025"/>
                </a:lnTo>
                <a:lnTo>
                  <a:pt x="2325688" y="1462087"/>
                </a:lnTo>
                <a:lnTo>
                  <a:pt x="2319338" y="1462087"/>
                </a:lnTo>
                <a:close/>
                <a:moveTo>
                  <a:pt x="2308226" y="1462087"/>
                </a:moveTo>
                <a:lnTo>
                  <a:pt x="2308226" y="1470025"/>
                </a:lnTo>
                <a:lnTo>
                  <a:pt x="2314575" y="1470025"/>
                </a:lnTo>
                <a:lnTo>
                  <a:pt x="2314575" y="1462087"/>
                </a:lnTo>
                <a:lnTo>
                  <a:pt x="2308226" y="1462087"/>
                </a:lnTo>
                <a:close/>
                <a:moveTo>
                  <a:pt x="2286001" y="1462087"/>
                </a:moveTo>
                <a:lnTo>
                  <a:pt x="2286001" y="1470025"/>
                </a:lnTo>
                <a:lnTo>
                  <a:pt x="2292093" y="1470025"/>
                </a:lnTo>
                <a:lnTo>
                  <a:pt x="2292093" y="1466511"/>
                </a:lnTo>
                <a:lnTo>
                  <a:pt x="2287291" y="1462087"/>
                </a:lnTo>
                <a:lnTo>
                  <a:pt x="2286001" y="1462087"/>
                </a:lnTo>
                <a:close/>
                <a:moveTo>
                  <a:pt x="2274888" y="1462087"/>
                </a:moveTo>
                <a:lnTo>
                  <a:pt x="2274888" y="1470025"/>
                </a:lnTo>
                <a:lnTo>
                  <a:pt x="2281238" y="1470025"/>
                </a:lnTo>
                <a:lnTo>
                  <a:pt x="2281238" y="1462087"/>
                </a:lnTo>
                <a:lnTo>
                  <a:pt x="2274888" y="1462087"/>
                </a:lnTo>
                <a:close/>
                <a:moveTo>
                  <a:pt x="2262188" y="1462087"/>
                </a:moveTo>
                <a:lnTo>
                  <a:pt x="2262188" y="1470025"/>
                </a:lnTo>
                <a:lnTo>
                  <a:pt x="2270125" y="1470025"/>
                </a:lnTo>
                <a:lnTo>
                  <a:pt x="2270125" y="1462087"/>
                </a:lnTo>
                <a:lnTo>
                  <a:pt x="2262188" y="1462087"/>
                </a:lnTo>
                <a:close/>
                <a:moveTo>
                  <a:pt x="2251075" y="1462087"/>
                </a:moveTo>
                <a:lnTo>
                  <a:pt x="2251075" y="1470025"/>
                </a:lnTo>
                <a:lnTo>
                  <a:pt x="2259013" y="1470025"/>
                </a:lnTo>
                <a:lnTo>
                  <a:pt x="2259013" y="1462087"/>
                </a:lnTo>
                <a:lnTo>
                  <a:pt x="2251075" y="1462087"/>
                </a:lnTo>
                <a:close/>
                <a:moveTo>
                  <a:pt x="2239963" y="1462087"/>
                </a:moveTo>
                <a:lnTo>
                  <a:pt x="2239963" y="1470025"/>
                </a:lnTo>
                <a:lnTo>
                  <a:pt x="2247900" y="1470025"/>
                </a:lnTo>
                <a:lnTo>
                  <a:pt x="2247900" y="1462087"/>
                </a:lnTo>
                <a:lnTo>
                  <a:pt x="2239963" y="1462087"/>
                </a:lnTo>
                <a:close/>
                <a:moveTo>
                  <a:pt x="2228851" y="1462087"/>
                </a:moveTo>
                <a:lnTo>
                  <a:pt x="2228851" y="1470025"/>
                </a:lnTo>
                <a:lnTo>
                  <a:pt x="2236788" y="1470025"/>
                </a:lnTo>
                <a:lnTo>
                  <a:pt x="2236788" y="1462087"/>
                </a:lnTo>
                <a:lnTo>
                  <a:pt x="2228851" y="1462087"/>
                </a:lnTo>
                <a:close/>
                <a:moveTo>
                  <a:pt x="957263" y="1462087"/>
                </a:moveTo>
                <a:lnTo>
                  <a:pt x="957263" y="1470025"/>
                </a:lnTo>
                <a:lnTo>
                  <a:pt x="962787" y="1470025"/>
                </a:lnTo>
                <a:lnTo>
                  <a:pt x="962787" y="1466511"/>
                </a:lnTo>
                <a:lnTo>
                  <a:pt x="957821" y="1462087"/>
                </a:lnTo>
                <a:lnTo>
                  <a:pt x="957263" y="1462087"/>
                </a:lnTo>
                <a:close/>
                <a:moveTo>
                  <a:pt x="946151" y="1462087"/>
                </a:moveTo>
                <a:lnTo>
                  <a:pt x="946151" y="1470025"/>
                </a:lnTo>
                <a:lnTo>
                  <a:pt x="952500" y="1470025"/>
                </a:lnTo>
                <a:lnTo>
                  <a:pt x="952500" y="1462087"/>
                </a:lnTo>
                <a:lnTo>
                  <a:pt x="946151" y="1462087"/>
                </a:lnTo>
                <a:close/>
                <a:moveTo>
                  <a:pt x="935038" y="1462087"/>
                </a:moveTo>
                <a:lnTo>
                  <a:pt x="935038" y="1470025"/>
                </a:lnTo>
                <a:lnTo>
                  <a:pt x="941388" y="1470025"/>
                </a:lnTo>
                <a:lnTo>
                  <a:pt x="941388" y="1462087"/>
                </a:lnTo>
                <a:lnTo>
                  <a:pt x="935038" y="1462087"/>
                </a:lnTo>
                <a:close/>
                <a:moveTo>
                  <a:pt x="922338" y="1462087"/>
                </a:moveTo>
                <a:lnTo>
                  <a:pt x="922338" y="1470025"/>
                </a:lnTo>
                <a:lnTo>
                  <a:pt x="930275" y="1470025"/>
                </a:lnTo>
                <a:lnTo>
                  <a:pt x="930275" y="1462087"/>
                </a:lnTo>
                <a:lnTo>
                  <a:pt x="922338" y="1462087"/>
                </a:lnTo>
                <a:close/>
                <a:moveTo>
                  <a:pt x="911225" y="1462087"/>
                </a:moveTo>
                <a:lnTo>
                  <a:pt x="911225" y="1470025"/>
                </a:lnTo>
                <a:lnTo>
                  <a:pt x="919163" y="1470025"/>
                </a:lnTo>
                <a:lnTo>
                  <a:pt x="919163" y="1462087"/>
                </a:lnTo>
                <a:lnTo>
                  <a:pt x="911225" y="1462087"/>
                </a:lnTo>
                <a:close/>
                <a:moveTo>
                  <a:pt x="900113" y="1462087"/>
                </a:moveTo>
                <a:lnTo>
                  <a:pt x="900113" y="1470025"/>
                </a:lnTo>
                <a:lnTo>
                  <a:pt x="908050" y="1470025"/>
                </a:lnTo>
                <a:lnTo>
                  <a:pt x="908050" y="1462087"/>
                </a:lnTo>
                <a:lnTo>
                  <a:pt x="900113" y="1462087"/>
                </a:lnTo>
                <a:close/>
                <a:moveTo>
                  <a:pt x="894899" y="1462087"/>
                </a:moveTo>
                <a:lnTo>
                  <a:pt x="889933" y="1466511"/>
                </a:lnTo>
                <a:lnTo>
                  <a:pt x="889933" y="1470025"/>
                </a:lnTo>
                <a:lnTo>
                  <a:pt x="896938" y="1470025"/>
                </a:lnTo>
                <a:lnTo>
                  <a:pt x="896938" y="1462087"/>
                </a:lnTo>
                <a:lnTo>
                  <a:pt x="894899" y="1462087"/>
                </a:lnTo>
                <a:close/>
                <a:moveTo>
                  <a:pt x="877888" y="1462087"/>
                </a:moveTo>
                <a:lnTo>
                  <a:pt x="877888" y="1470025"/>
                </a:lnTo>
                <a:lnTo>
                  <a:pt x="883961" y="1470025"/>
                </a:lnTo>
                <a:lnTo>
                  <a:pt x="883961" y="1466511"/>
                </a:lnTo>
                <a:lnTo>
                  <a:pt x="878861" y="1462087"/>
                </a:lnTo>
                <a:lnTo>
                  <a:pt x="877888" y="1462087"/>
                </a:lnTo>
                <a:close/>
                <a:moveTo>
                  <a:pt x="866776" y="1462087"/>
                </a:moveTo>
                <a:lnTo>
                  <a:pt x="866776" y="1470025"/>
                </a:lnTo>
                <a:lnTo>
                  <a:pt x="873125" y="1470025"/>
                </a:lnTo>
                <a:lnTo>
                  <a:pt x="873125" y="1462087"/>
                </a:lnTo>
                <a:lnTo>
                  <a:pt x="866776" y="1462087"/>
                </a:lnTo>
                <a:close/>
                <a:moveTo>
                  <a:pt x="855663" y="1462087"/>
                </a:moveTo>
                <a:lnTo>
                  <a:pt x="855663" y="1470025"/>
                </a:lnTo>
                <a:lnTo>
                  <a:pt x="862013" y="1470025"/>
                </a:lnTo>
                <a:lnTo>
                  <a:pt x="862013" y="1462087"/>
                </a:lnTo>
                <a:lnTo>
                  <a:pt x="855663" y="1462087"/>
                </a:lnTo>
                <a:close/>
                <a:moveTo>
                  <a:pt x="844551" y="1462087"/>
                </a:moveTo>
                <a:lnTo>
                  <a:pt x="844551" y="1470025"/>
                </a:lnTo>
                <a:lnTo>
                  <a:pt x="850900" y="1470025"/>
                </a:lnTo>
                <a:lnTo>
                  <a:pt x="850900" y="1462087"/>
                </a:lnTo>
                <a:lnTo>
                  <a:pt x="844551" y="1462087"/>
                </a:lnTo>
                <a:close/>
                <a:moveTo>
                  <a:pt x="833438" y="1462087"/>
                </a:moveTo>
                <a:lnTo>
                  <a:pt x="833438" y="1470025"/>
                </a:lnTo>
                <a:lnTo>
                  <a:pt x="839788" y="1470025"/>
                </a:lnTo>
                <a:lnTo>
                  <a:pt x="839788" y="1462087"/>
                </a:lnTo>
                <a:lnTo>
                  <a:pt x="833438" y="1462087"/>
                </a:lnTo>
                <a:close/>
                <a:moveTo>
                  <a:pt x="822326" y="1462087"/>
                </a:moveTo>
                <a:lnTo>
                  <a:pt x="822326" y="1470025"/>
                </a:lnTo>
                <a:lnTo>
                  <a:pt x="828675" y="1470025"/>
                </a:lnTo>
                <a:lnTo>
                  <a:pt x="828675" y="1462087"/>
                </a:lnTo>
                <a:lnTo>
                  <a:pt x="822326" y="1462087"/>
                </a:lnTo>
                <a:close/>
                <a:moveTo>
                  <a:pt x="815809" y="1462087"/>
                </a:moveTo>
                <a:lnTo>
                  <a:pt x="810708" y="1466511"/>
                </a:lnTo>
                <a:lnTo>
                  <a:pt x="810708" y="1470025"/>
                </a:lnTo>
                <a:lnTo>
                  <a:pt x="817563" y="1470025"/>
                </a:lnTo>
                <a:lnTo>
                  <a:pt x="817563" y="1462087"/>
                </a:lnTo>
                <a:lnTo>
                  <a:pt x="815809" y="1462087"/>
                </a:lnTo>
                <a:close/>
                <a:moveTo>
                  <a:pt x="798513" y="1462087"/>
                </a:moveTo>
                <a:lnTo>
                  <a:pt x="798513" y="1470025"/>
                </a:lnTo>
                <a:lnTo>
                  <a:pt x="804737" y="1470025"/>
                </a:lnTo>
                <a:lnTo>
                  <a:pt x="804737" y="1466511"/>
                </a:lnTo>
                <a:lnTo>
                  <a:pt x="799770" y="1462087"/>
                </a:lnTo>
                <a:lnTo>
                  <a:pt x="798513" y="1462087"/>
                </a:lnTo>
                <a:close/>
                <a:moveTo>
                  <a:pt x="787400" y="1462087"/>
                </a:moveTo>
                <a:lnTo>
                  <a:pt x="787400" y="1470025"/>
                </a:lnTo>
                <a:lnTo>
                  <a:pt x="795338" y="1470025"/>
                </a:lnTo>
                <a:lnTo>
                  <a:pt x="795338" y="1462087"/>
                </a:lnTo>
                <a:lnTo>
                  <a:pt x="787400" y="1462087"/>
                </a:lnTo>
                <a:close/>
                <a:moveTo>
                  <a:pt x="776288" y="1462087"/>
                </a:moveTo>
                <a:lnTo>
                  <a:pt x="776288" y="1470025"/>
                </a:lnTo>
                <a:lnTo>
                  <a:pt x="784225" y="1470025"/>
                </a:lnTo>
                <a:lnTo>
                  <a:pt x="784225" y="1462087"/>
                </a:lnTo>
                <a:lnTo>
                  <a:pt x="776288" y="1462087"/>
                </a:lnTo>
                <a:close/>
                <a:moveTo>
                  <a:pt x="765175" y="1462087"/>
                </a:moveTo>
                <a:lnTo>
                  <a:pt x="765175" y="1470025"/>
                </a:lnTo>
                <a:lnTo>
                  <a:pt x="773113" y="1470025"/>
                </a:lnTo>
                <a:lnTo>
                  <a:pt x="773113" y="1462087"/>
                </a:lnTo>
                <a:lnTo>
                  <a:pt x="765175" y="1462087"/>
                </a:lnTo>
                <a:close/>
                <a:moveTo>
                  <a:pt x="754063" y="1462087"/>
                </a:moveTo>
                <a:lnTo>
                  <a:pt x="754063" y="1470025"/>
                </a:lnTo>
                <a:lnTo>
                  <a:pt x="762000" y="1470025"/>
                </a:lnTo>
                <a:lnTo>
                  <a:pt x="762000" y="1462087"/>
                </a:lnTo>
                <a:lnTo>
                  <a:pt x="754063" y="1462087"/>
                </a:lnTo>
                <a:close/>
                <a:moveTo>
                  <a:pt x="742951" y="1462087"/>
                </a:moveTo>
                <a:lnTo>
                  <a:pt x="742951" y="1470025"/>
                </a:lnTo>
                <a:lnTo>
                  <a:pt x="750888" y="1470025"/>
                </a:lnTo>
                <a:lnTo>
                  <a:pt x="750888" y="1462087"/>
                </a:lnTo>
                <a:lnTo>
                  <a:pt x="742951" y="1462087"/>
                </a:lnTo>
                <a:close/>
                <a:moveTo>
                  <a:pt x="736849" y="1462087"/>
                </a:moveTo>
                <a:lnTo>
                  <a:pt x="731882" y="1466511"/>
                </a:lnTo>
                <a:lnTo>
                  <a:pt x="731882" y="1470025"/>
                </a:lnTo>
                <a:lnTo>
                  <a:pt x="738188" y="1470025"/>
                </a:lnTo>
                <a:lnTo>
                  <a:pt x="738188" y="1462087"/>
                </a:lnTo>
                <a:lnTo>
                  <a:pt x="736849" y="1462087"/>
                </a:lnTo>
                <a:close/>
                <a:moveTo>
                  <a:pt x="1947115" y="1456251"/>
                </a:moveTo>
                <a:lnTo>
                  <a:pt x="1983289" y="1456251"/>
                </a:lnTo>
                <a:lnTo>
                  <a:pt x="1995215" y="1468628"/>
                </a:lnTo>
                <a:lnTo>
                  <a:pt x="1995215" y="1527721"/>
                </a:lnTo>
                <a:lnTo>
                  <a:pt x="1934394" y="1527721"/>
                </a:lnTo>
                <a:lnTo>
                  <a:pt x="1934394" y="1468628"/>
                </a:lnTo>
                <a:lnTo>
                  <a:pt x="1947115" y="1456251"/>
                </a:lnTo>
                <a:close/>
                <a:moveTo>
                  <a:pt x="1198062" y="1456251"/>
                </a:moveTo>
                <a:lnTo>
                  <a:pt x="1234237" y="1456251"/>
                </a:lnTo>
                <a:lnTo>
                  <a:pt x="1246560" y="1468628"/>
                </a:lnTo>
                <a:lnTo>
                  <a:pt x="1246560" y="1527721"/>
                </a:lnTo>
                <a:lnTo>
                  <a:pt x="1186137" y="1527721"/>
                </a:lnTo>
                <a:lnTo>
                  <a:pt x="1186137" y="1468628"/>
                </a:lnTo>
                <a:lnTo>
                  <a:pt x="1198062" y="1456251"/>
                </a:lnTo>
                <a:close/>
                <a:moveTo>
                  <a:pt x="2432051" y="1453388"/>
                </a:moveTo>
                <a:lnTo>
                  <a:pt x="2432051" y="1458912"/>
                </a:lnTo>
                <a:lnTo>
                  <a:pt x="2439988" y="1458912"/>
                </a:lnTo>
                <a:lnTo>
                  <a:pt x="2439988" y="1457933"/>
                </a:lnTo>
                <a:lnTo>
                  <a:pt x="2434919" y="1453388"/>
                </a:lnTo>
                <a:lnTo>
                  <a:pt x="2432051" y="1453388"/>
                </a:lnTo>
                <a:close/>
                <a:moveTo>
                  <a:pt x="2420938" y="1453388"/>
                </a:moveTo>
                <a:lnTo>
                  <a:pt x="2420938" y="1458912"/>
                </a:lnTo>
                <a:lnTo>
                  <a:pt x="2427288" y="1458912"/>
                </a:lnTo>
                <a:lnTo>
                  <a:pt x="2427288" y="1453388"/>
                </a:lnTo>
                <a:lnTo>
                  <a:pt x="2420938" y="1453388"/>
                </a:lnTo>
                <a:close/>
                <a:moveTo>
                  <a:pt x="2409826" y="1453388"/>
                </a:moveTo>
                <a:lnTo>
                  <a:pt x="2409826" y="1458912"/>
                </a:lnTo>
                <a:lnTo>
                  <a:pt x="2416175" y="1458912"/>
                </a:lnTo>
                <a:lnTo>
                  <a:pt x="2416175" y="1453388"/>
                </a:lnTo>
                <a:lnTo>
                  <a:pt x="2409826" y="1453388"/>
                </a:lnTo>
                <a:close/>
                <a:moveTo>
                  <a:pt x="2398713" y="1453388"/>
                </a:moveTo>
                <a:lnTo>
                  <a:pt x="2398713" y="1458912"/>
                </a:lnTo>
                <a:lnTo>
                  <a:pt x="2405063" y="1458912"/>
                </a:lnTo>
                <a:lnTo>
                  <a:pt x="2405063" y="1453388"/>
                </a:lnTo>
                <a:lnTo>
                  <a:pt x="2398713" y="1453388"/>
                </a:lnTo>
                <a:close/>
                <a:moveTo>
                  <a:pt x="2391794" y="1453388"/>
                </a:moveTo>
                <a:lnTo>
                  <a:pt x="2387601" y="1457147"/>
                </a:lnTo>
                <a:lnTo>
                  <a:pt x="2387601" y="1458912"/>
                </a:lnTo>
                <a:lnTo>
                  <a:pt x="2393950" y="1458912"/>
                </a:lnTo>
                <a:lnTo>
                  <a:pt x="2393950" y="1453388"/>
                </a:lnTo>
                <a:lnTo>
                  <a:pt x="2391794" y="1453388"/>
                </a:lnTo>
                <a:close/>
                <a:moveTo>
                  <a:pt x="2352675" y="1453388"/>
                </a:moveTo>
                <a:lnTo>
                  <a:pt x="2352675" y="1458912"/>
                </a:lnTo>
                <a:lnTo>
                  <a:pt x="2360613" y="1458912"/>
                </a:lnTo>
                <a:lnTo>
                  <a:pt x="2360613" y="1457467"/>
                </a:lnTo>
                <a:lnTo>
                  <a:pt x="2356187" y="1453388"/>
                </a:lnTo>
                <a:lnTo>
                  <a:pt x="2352675" y="1453388"/>
                </a:lnTo>
                <a:close/>
                <a:moveTo>
                  <a:pt x="2341563" y="1453388"/>
                </a:moveTo>
                <a:lnTo>
                  <a:pt x="2341563" y="1458912"/>
                </a:lnTo>
                <a:lnTo>
                  <a:pt x="2349500" y="1458912"/>
                </a:lnTo>
                <a:lnTo>
                  <a:pt x="2349500" y="1453388"/>
                </a:lnTo>
                <a:lnTo>
                  <a:pt x="2341563" y="1453388"/>
                </a:lnTo>
                <a:close/>
                <a:moveTo>
                  <a:pt x="2330451" y="1453388"/>
                </a:moveTo>
                <a:lnTo>
                  <a:pt x="2330451" y="1458912"/>
                </a:lnTo>
                <a:lnTo>
                  <a:pt x="2338388" y="1458912"/>
                </a:lnTo>
                <a:lnTo>
                  <a:pt x="2338388" y="1453388"/>
                </a:lnTo>
                <a:lnTo>
                  <a:pt x="2330451" y="1453388"/>
                </a:lnTo>
                <a:close/>
                <a:moveTo>
                  <a:pt x="2319338" y="1453388"/>
                </a:moveTo>
                <a:lnTo>
                  <a:pt x="2319338" y="1458912"/>
                </a:lnTo>
                <a:lnTo>
                  <a:pt x="2325688" y="1458912"/>
                </a:lnTo>
                <a:lnTo>
                  <a:pt x="2325688" y="1453388"/>
                </a:lnTo>
                <a:lnTo>
                  <a:pt x="2319338" y="1453388"/>
                </a:lnTo>
                <a:close/>
                <a:moveTo>
                  <a:pt x="2313458" y="1453388"/>
                </a:moveTo>
                <a:lnTo>
                  <a:pt x="2308226" y="1457955"/>
                </a:lnTo>
                <a:lnTo>
                  <a:pt x="2308226" y="1458912"/>
                </a:lnTo>
                <a:lnTo>
                  <a:pt x="2314575" y="1458912"/>
                </a:lnTo>
                <a:lnTo>
                  <a:pt x="2314575" y="1453388"/>
                </a:lnTo>
                <a:lnTo>
                  <a:pt x="2313458" y="1453388"/>
                </a:lnTo>
                <a:close/>
                <a:moveTo>
                  <a:pt x="2274888" y="1453388"/>
                </a:moveTo>
                <a:lnTo>
                  <a:pt x="2274888" y="1458912"/>
                </a:lnTo>
                <a:lnTo>
                  <a:pt x="2281238" y="1458912"/>
                </a:lnTo>
                <a:lnTo>
                  <a:pt x="2281238" y="1456510"/>
                </a:lnTo>
                <a:lnTo>
                  <a:pt x="2277850" y="1453388"/>
                </a:lnTo>
                <a:lnTo>
                  <a:pt x="2274888" y="1453388"/>
                </a:lnTo>
                <a:close/>
                <a:moveTo>
                  <a:pt x="2262188" y="1453388"/>
                </a:moveTo>
                <a:lnTo>
                  <a:pt x="2262188" y="1458912"/>
                </a:lnTo>
                <a:lnTo>
                  <a:pt x="2270125" y="1458912"/>
                </a:lnTo>
                <a:lnTo>
                  <a:pt x="2270125" y="1453388"/>
                </a:lnTo>
                <a:lnTo>
                  <a:pt x="2262188" y="1453388"/>
                </a:lnTo>
                <a:close/>
                <a:moveTo>
                  <a:pt x="2251075" y="1453388"/>
                </a:moveTo>
                <a:lnTo>
                  <a:pt x="2251075" y="1458912"/>
                </a:lnTo>
                <a:lnTo>
                  <a:pt x="2259013" y="1458912"/>
                </a:lnTo>
                <a:lnTo>
                  <a:pt x="2259013" y="1453388"/>
                </a:lnTo>
                <a:lnTo>
                  <a:pt x="2251075" y="1453388"/>
                </a:lnTo>
                <a:close/>
                <a:moveTo>
                  <a:pt x="2239963" y="1453388"/>
                </a:moveTo>
                <a:lnTo>
                  <a:pt x="2239963" y="1458912"/>
                </a:lnTo>
                <a:lnTo>
                  <a:pt x="2247900" y="1458912"/>
                </a:lnTo>
                <a:lnTo>
                  <a:pt x="2247900" y="1453388"/>
                </a:lnTo>
                <a:lnTo>
                  <a:pt x="2239963" y="1453388"/>
                </a:lnTo>
                <a:close/>
                <a:moveTo>
                  <a:pt x="2234725" y="1453388"/>
                </a:moveTo>
                <a:lnTo>
                  <a:pt x="2228851" y="1458654"/>
                </a:lnTo>
                <a:lnTo>
                  <a:pt x="2228851" y="1458912"/>
                </a:lnTo>
                <a:lnTo>
                  <a:pt x="2236788" y="1458912"/>
                </a:lnTo>
                <a:lnTo>
                  <a:pt x="2236788" y="1453388"/>
                </a:lnTo>
                <a:lnTo>
                  <a:pt x="2234725" y="1453388"/>
                </a:lnTo>
                <a:close/>
                <a:moveTo>
                  <a:pt x="946151" y="1453388"/>
                </a:moveTo>
                <a:lnTo>
                  <a:pt x="946151" y="1458912"/>
                </a:lnTo>
                <a:lnTo>
                  <a:pt x="952500" y="1458912"/>
                </a:lnTo>
                <a:lnTo>
                  <a:pt x="952500" y="1457346"/>
                </a:lnTo>
                <a:lnTo>
                  <a:pt x="948057" y="1453388"/>
                </a:lnTo>
                <a:lnTo>
                  <a:pt x="946151" y="1453388"/>
                </a:lnTo>
                <a:close/>
                <a:moveTo>
                  <a:pt x="935038" y="1453388"/>
                </a:moveTo>
                <a:lnTo>
                  <a:pt x="935038" y="1458912"/>
                </a:lnTo>
                <a:lnTo>
                  <a:pt x="941388" y="1458912"/>
                </a:lnTo>
                <a:lnTo>
                  <a:pt x="941388" y="1453388"/>
                </a:lnTo>
                <a:lnTo>
                  <a:pt x="935038" y="1453388"/>
                </a:lnTo>
                <a:close/>
                <a:moveTo>
                  <a:pt x="922338" y="1453388"/>
                </a:moveTo>
                <a:lnTo>
                  <a:pt x="922338" y="1458912"/>
                </a:lnTo>
                <a:lnTo>
                  <a:pt x="930275" y="1458912"/>
                </a:lnTo>
                <a:lnTo>
                  <a:pt x="930275" y="1453388"/>
                </a:lnTo>
                <a:lnTo>
                  <a:pt x="922338" y="1453388"/>
                </a:lnTo>
                <a:close/>
                <a:moveTo>
                  <a:pt x="911225" y="1453388"/>
                </a:moveTo>
                <a:lnTo>
                  <a:pt x="911225" y="1458912"/>
                </a:lnTo>
                <a:lnTo>
                  <a:pt x="919163" y="1458912"/>
                </a:lnTo>
                <a:lnTo>
                  <a:pt x="919163" y="1453388"/>
                </a:lnTo>
                <a:lnTo>
                  <a:pt x="911225" y="1453388"/>
                </a:lnTo>
                <a:close/>
                <a:moveTo>
                  <a:pt x="904663" y="1453388"/>
                </a:moveTo>
                <a:lnTo>
                  <a:pt x="900113" y="1457441"/>
                </a:lnTo>
                <a:lnTo>
                  <a:pt x="900113" y="1458912"/>
                </a:lnTo>
                <a:lnTo>
                  <a:pt x="908050" y="1458912"/>
                </a:lnTo>
                <a:lnTo>
                  <a:pt x="908050" y="1453388"/>
                </a:lnTo>
                <a:lnTo>
                  <a:pt x="904663" y="1453388"/>
                </a:lnTo>
                <a:close/>
                <a:moveTo>
                  <a:pt x="866776" y="1453388"/>
                </a:moveTo>
                <a:lnTo>
                  <a:pt x="866776" y="1458912"/>
                </a:lnTo>
                <a:lnTo>
                  <a:pt x="873125" y="1458912"/>
                </a:lnTo>
                <a:lnTo>
                  <a:pt x="873125" y="1457112"/>
                </a:lnTo>
                <a:lnTo>
                  <a:pt x="868833" y="1453388"/>
                </a:lnTo>
                <a:lnTo>
                  <a:pt x="866776" y="1453388"/>
                </a:lnTo>
                <a:close/>
                <a:moveTo>
                  <a:pt x="855663" y="1453388"/>
                </a:moveTo>
                <a:lnTo>
                  <a:pt x="855663" y="1458912"/>
                </a:lnTo>
                <a:lnTo>
                  <a:pt x="862013" y="1458912"/>
                </a:lnTo>
                <a:lnTo>
                  <a:pt x="862013" y="1453388"/>
                </a:lnTo>
                <a:lnTo>
                  <a:pt x="855663" y="1453388"/>
                </a:lnTo>
                <a:close/>
                <a:moveTo>
                  <a:pt x="844551" y="1453388"/>
                </a:moveTo>
                <a:lnTo>
                  <a:pt x="844551" y="1458912"/>
                </a:lnTo>
                <a:lnTo>
                  <a:pt x="850900" y="1458912"/>
                </a:lnTo>
                <a:lnTo>
                  <a:pt x="850900" y="1453388"/>
                </a:lnTo>
                <a:lnTo>
                  <a:pt x="844551" y="1453388"/>
                </a:lnTo>
                <a:close/>
                <a:moveTo>
                  <a:pt x="833438" y="1453388"/>
                </a:moveTo>
                <a:lnTo>
                  <a:pt x="833438" y="1458912"/>
                </a:lnTo>
                <a:lnTo>
                  <a:pt x="839788" y="1458912"/>
                </a:lnTo>
                <a:lnTo>
                  <a:pt x="839788" y="1453388"/>
                </a:lnTo>
                <a:lnTo>
                  <a:pt x="833438" y="1453388"/>
                </a:lnTo>
                <a:close/>
                <a:moveTo>
                  <a:pt x="825837" y="1453388"/>
                </a:moveTo>
                <a:lnTo>
                  <a:pt x="822326" y="1456433"/>
                </a:lnTo>
                <a:lnTo>
                  <a:pt x="822326" y="1458912"/>
                </a:lnTo>
                <a:lnTo>
                  <a:pt x="828675" y="1458912"/>
                </a:lnTo>
                <a:lnTo>
                  <a:pt x="828675" y="1453388"/>
                </a:lnTo>
                <a:lnTo>
                  <a:pt x="825837" y="1453388"/>
                </a:lnTo>
                <a:close/>
                <a:moveTo>
                  <a:pt x="787400" y="1453388"/>
                </a:moveTo>
                <a:lnTo>
                  <a:pt x="787400" y="1458912"/>
                </a:lnTo>
                <a:lnTo>
                  <a:pt x="795338" y="1458912"/>
                </a:lnTo>
                <a:lnTo>
                  <a:pt x="795338" y="1458138"/>
                </a:lnTo>
                <a:lnTo>
                  <a:pt x="790007" y="1453388"/>
                </a:lnTo>
                <a:lnTo>
                  <a:pt x="787400" y="1453388"/>
                </a:lnTo>
                <a:close/>
                <a:moveTo>
                  <a:pt x="776288" y="1453388"/>
                </a:moveTo>
                <a:lnTo>
                  <a:pt x="776288" y="1458912"/>
                </a:lnTo>
                <a:lnTo>
                  <a:pt x="784225" y="1458912"/>
                </a:lnTo>
                <a:lnTo>
                  <a:pt x="784225" y="1453388"/>
                </a:lnTo>
                <a:lnTo>
                  <a:pt x="776288" y="1453388"/>
                </a:lnTo>
                <a:close/>
                <a:moveTo>
                  <a:pt x="765175" y="1453388"/>
                </a:moveTo>
                <a:lnTo>
                  <a:pt x="765175" y="1458912"/>
                </a:lnTo>
                <a:lnTo>
                  <a:pt x="773113" y="1458912"/>
                </a:lnTo>
                <a:lnTo>
                  <a:pt x="773113" y="1453388"/>
                </a:lnTo>
                <a:lnTo>
                  <a:pt x="765175" y="1453388"/>
                </a:lnTo>
                <a:close/>
                <a:moveTo>
                  <a:pt x="754063" y="1453388"/>
                </a:moveTo>
                <a:lnTo>
                  <a:pt x="754063" y="1458912"/>
                </a:lnTo>
                <a:lnTo>
                  <a:pt x="762000" y="1458912"/>
                </a:lnTo>
                <a:lnTo>
                  <a:pt x="762000" y="1453388"/>
                </a:lnTo>
                <a:lnTo>
                  <a:pt x="754063" y="1453388"/>
                </a:lnTo>
                <a:close/>
                <a:moveTo>
                  <a:pt x="746612" y="1453388"/>
                </a:moveTo>
                <a:lnTo>
                  <a:pt x="742951" y="1456650"/>
                </a:lnTo>
                <a:lnTo>
                  <a:pt x="742951" y="1458912"/>
                </a:lnTo>
                <a:lnTo>
                  <a:pt x="750888" y="1458912"/>
                </a:lnTo>
                <a:lnTo>
                  <a:pt x="750888" y="1453388"/>
                </a:lnTo>
                <a:lnTo>
                  <a:pt x="746612" y="1453388"/>
                </a:lnTo>
                <a:close/>
                <a:moveTo>
                  <a:pt x="2133601" y="1453057"/>
                </a:moveTo>
                <a:lnTo>
                  <a:pt x="2133601" y="1458912"/>
                </a:lnTo>
                <a:lnTo>
                  <a:pt x="2139950" y="1458912"/>
                </a:lnTo>
                <a:lnTo>
                  <a:pt x="2139950" y="1456742"/>
                </a:lnTo>
                <a:lnTo>
                  <a:pt x="2135937" y="1453057"/>
                </a:lnTo>
                <a:lnTo>
                  <a:pt x="2133601" y="1453057"/>
                </a:lnTo>
                <a:close/>
                <a:moveTo>
                  <a:pt x="2122488" y="1453057"/>
                </a:moveTo>
                <a:lnTo>
                  <a:pt x="2122488" y="1458912"/>
                </a:lnTo>
                <a:lnTo>
                  <a:pt x="2128838" y="1458912"/>
                </a:lnTo>
                <a:lnTo>
                  <a:pt x="2128838" y="1453057"/>
                </a:lnTo>
                <a:lnTo>
                  <a:pt x="2122488" y="1453057"/>
                </a:lnTo>
                <a:close/>
                <a:moveTo>
                  <a:pt x="2111375" y="1453057"/>
                </a:moveTo>
                <a:lnTo>
                  <a:pt x="2111375" y="1458912"/>
                </a:lnTo>
                <a:lnTo>
                  <a:pt x="2117725" y="1458912"/>
                </a:lnTo>
                <a:lnTo>
                  <a:pt x="2117725" y="1453057"/>
                </a:lnTo>
                <a:lnTo>
                  <a:pt x="2111375" y="1453057"/>
                </a:lnTo>
                <a:close/>
                <a:moveTo>
                  <a:pt x="2100263" y="1453057"/>
                </a:moveTo>
                <a:lnTo>
                  <a:pt x="2100263" y="1458912"/>
                </a:lnTo>
                <a:lnTo>
                  <a:pt x="2108200" y="1458912"/>
                </a:lnTo>
                <a:lnTo>
                  <a:pt x="2108200" y="1453057"/>
                </a:lnTo>
                <a:lnTo>
                  <a:pt x="2100263" y="1453057"/>
                </a:lnTo>
                <a:close/>
                <a:moveTo>
                  <a:pt x="2094197" y="1453057"/>
                </a:moveTo>
                <a:lnTo>
                  <a:pt x="2090738" y="1456233"/>
                </a:lnTo>
                <a:lnTo>
                  <a:pt x="2090738" y="1458912"/>
                </a:lnTo>
                <a:lnTo>
                  <a:pt x="2097088" y="1458912"/>
                </a:lnTo>
                <a:lnTo>
                  <a:pt x="2097088" y="1453057"/>
                </a:lnTo>
                <a:lnTo>
                  <a:pt x="2094197" y="1453057"/>
                </a:lnTo>
                <a:close/>
                <a:moveTo>
                  <a:pt x="2057400" y="1453057"/>
                </a:moveTo>
                <a:lnTo>
                  <a:pt x="2057400" y="1458912"/>
                </a:lnTo>
                <a:lnTo>
                  <a:pt x="2065338" y="1458912"/>
                </a:lnTo>
                <a:lnTo>
                  <a:pt x="2065338" y="1457814"/>
                </a:lnTo>
                <a:lnTo>
                  <a:pt x="2060010" y="1453057"/>
                </a:lnTo>
                <a:lnTo>
                  <a:pt x="2057400" y="1453057"/>
                </a:lnTo>
                <a:close/>
                <a:moveTo>
                  <a:pt x="2046288" y="1453057"/>
                </a:moveTo>
                <a:lnTo>
                  <a:pt x="2046288" y="1458912"/>
                </a:lnTo>
                <a:lnTo>
                  <a:pt x="2054225" y="1458912"/>
                </a:lnTo>
                <a:lnTo>
                  <a:pt x="2054225" y="1453057"/>
                </a:lnTo>
                <a:lnTo>
                  <a:pt x="2046288" y="1453057"/>
                </a:lnTo>
                <a:close/>
                <a:moveTo>
                  <a:pt x="2035175" y="1453057"/>
                </a:moveTo>
                <a:lnTo>
                  <a:pt x="2035175" y="1458912"/>
                </a:lnTo>
                <a:lnTo>
                  <a:pt x="2043113" y="1458912"/>
                </a:lnTo>
                <a:lnTo>
                  <a:pt x="2043113" y="1453057"/>
                </a:lnTo>
                <a:lnTo>
                  <a:pt x="2035175" y="1453057"/>
                </a:lnTo>
                <a:close/>
                <a:moveTo>
                  <a:pt x="2025651" y="1453057"/>
                </a:moveTo>
                <a:lnTo>
                  <a:pt x="2025651" y="1458912"/>
                </a:lnTo>
                <a:lnTo>
                  <a:pt x="2032000" y="1458912"/>
                </a:lnTo>
                <a:lnTo>
                  <a:pt x="2032000" y="1453057"/>
                </a:lnTo>
                <a:lnTo>
                  <a:pt x="2025651" y="1453057"/>
                </a:lnTo>
                <a:close/>
                <a:moveTo>
                  <a:pt x="2018668" y="1453057"/>
                </a:moveTo>
                <a:lnTo>
                  <a:pt x="2014538" y="1456850"/>
                </a:lnTo>
                <a:lnTo>
                  <a:pt x="2014538" y="1458912"/>
                </a:lnTo>
                <a:lnTo>
                  <a:pt x="2020888" y="1458912"/>
                </a:lnTo>
                <a:lnTo>
                  <a:pt x="2020888" y="1453057"/>
                </a:lnTo>
                <a:lnTo>
                  <a:pt x="2018668" y="1453057"/>
                </a:lnTo>
                <a:close/>
                <a:moveTo>
                  <a:pt x="1944730" y="1453057"/>
                </a:moveTo>
                <a:lnTo>
                  <a:pt x="1930419" y="1465834"/>
                </a:lnTo>
                <a:lnTo>
                  <a:pt x="1930419" y="1607176"/>
                </a:lnTo>
                <a:lnTo>
                  <a:pt x="1944730" y="1620352"/>
                </a:lnTo>
                <a:lnTo>
                  <a:pt x="1986072" y="1620352"/>
                </a:lnTo>
                <a:lnTo>
                  <a:pt x="1998663" y="1608758"/>
                </a:lnTo>
                <a:lnTo>
                  <a:pt x="1998663" y="1464299"/>
                </a:lnTo>
                <a:lnTo>
                  <a:pt x="1986072" y="1453057"/>
                </a:lnTo>
                <a:lnTo>
                  <a:pt x="1944730" y="1453057"/>
                </a:lnTo>
                <a:close/>
                <a:moveTo>
                  <a:pt x="1195280" y="1453057"/>
                </a:moveTo>
                <a:lnTo>
                  <a:pt x="1182688" y="1464299"/>
                </a:lnTo>
                <a:lnTo>
                  <a:pt x="1182688" y="1470025"/>
                </a:lnTo>
                <a:lnTo>
                  <a:pt x="1182688" y="1474788"/>
                </a:lnTo>
                <a:lnTo>
                  <a:pt x="1182688" y="1482725"/>
                </a:lnTo>
                <a:lnTo>
                  <a:pt x="1182688" y="1485900"/>
                </a:lnTo>
                <a:lnTo>
                  <a:pt x="1182688" y="1493837"/>
                </a:lnTo>
                <a:lnTo>
                  <a:pt x="1182688" y="1497012"/>
                </a:lnTo>
                <a:lnTo>
                  <a:pt x="1182688" y="1504950"/>
                </a:lnTo>
                <a:lnTo>
                  <a:pt x="1182688" y="1509713"/>
                </a:lnTo>
                <a:lnTo>
                  <a:pt x="1182688" y="1516062"/>
                </a:lnTo>
                <a:lnTo>
                  <a:pt x="1182688" y="1520825"/>
                </a:lnTo>
                <a:lnTo>
                  <a:pt x="1182688" y="1527175"/>
                </a:lnTo>
                <a:lnTo>
                  <a:pt x="1182688" y="1531938"/>
                </a:lnTo>
                <a:lnTo>
                  <a:pt x="1182688" y="1539875"/>
                </a:lnTo>
                <a:lnTo>
                  <a:pt x="1182688" y="1544638"/>
                </a:lnTo>
                <a:lnTo>
                  <a:pt x="1182688" y="1550987"/>
                </a:lnTo>
                <a:lnTo>
                  <a:pt x="1182688" y="1555750"/>
                </a:lnTo>
                <a:lnTo>
                  <a:pt x="1182688" y="1563687"/>
                </a:lnTo>
                <a:lnTo>
                  <a:pt x="1182688" y="1566862"/>
                </a:lnTo>
                <a:lnTo>
                  <a:pt x="1182688" y="1574800"/>
                </a:lnTo>
                <a:lnTo>
                  <a:pt x="1182688" y="1579563"/>
                </a:lnTo>
                <a:lnTo>
                  <a:pt x="1182688" y="1585912"/>
                </a:lnTo>
                <a:lnTo>
                  <a:pt x="1182688" y="1590675"/>
                </a:lnTo>
                <a:lnTo>
                  <a:pt x="1182688" y="1597025"/>
                </a:lnTo>
                <a:lnTo>
                  <a:pt x="1182688" y="1601788"/>
                </a:lnTo>
                <a:lnTo>
                  <a:pt x="1182688" y="1608758"/>
                </a:lnTo>
                <a:lnTo>
                  <a:pt x="1195280" y="1620352"/>
                </a:lnTo>
                <a:lnTo>
                  <a:pt x="1236622" y="1620352"/>
                </a:lnTo>
                <a:lnTo>
                  <a:pt x="1250535" y="1607176"/>
                </a:lnTo>
                <a:lnTo>
                  <a:pt x="1250535" y="1465834"/>
                </a:lnTo>
                <a:lnTo>
                  <a:pt x="1236622" y="1453057"/>
                </a:lnTo>
                <a:lnTo>
                  <a:pt x="1195280" y="1453057"/>
                </a:lnTo>
                <a:close/>
                <a:moveTo>
                  <a:pt x="1160463" y="1453057"/>
                </a:moveTo>
                <a:lnTo>
                  <a:pt x="1160463" y="1458912"/>
                </a:lnTo>
                <a:lnTo>
                  <a:pt x="1168400" y="1458912"/>
                </a:lnTo>
                <a:lnTo>
                  <a:pt x="1168400" y="1458307"/>
                </a:lnTo>
                <a:lnTo>
                  <a:pt x="1162683" y="1453057"/>
                </a:lnTo>
                <a:lnTo>
                  <a:pt x="1160463" y="1453057"/>
                </a:lnTo>
                <a:close/>
                <a:moveTo>
                  <a:pt x="1149350" y="1453057"/>
                </a:moveTo>
                <a:lnTo>
                  <a:pt x="1149350" y="1458912"/>
                </a:lnTo>
                <a:lnTo>
                  <a:pt x="1157288" y="1458912"/>
                </a:lnTo>
                <a:lnTo>
                  <a:pt x="1157288" y="1453057"/>
                </a:lnTo>
                <a:lnTo>
                  <a:pt x="1149350" y="1453057"/>
                </a:lnTo>
                <a:close/>
                <a:moveTo>
                  <a:pt x="1139826" y="1453057"/>
                </a:moveTo>
                <a:lnTo>
                  <a:pt x="1139826" y="1458912"/>
                </a:lnTo>
                <a:lnTo>
                  <a:pt x="1146175" y="1458912"/>
                </a:lnTo>
                <a:lnTo>
                  <a:pt x="1146175" y="1453057"/>
                </a:lnTo>
                <a:lnTo>
                  <a:pt x="1139826" y="1453057"/>
                </a:lnTo>
                <a:close/>
                <a:moveTo>
                  <a:pt x="1128713" y="1453057"/>
                </a:moveTo>
                <a:lnTo>
                  <a:pt x="1128713" y="1458912"/>
                </a:lnTo>
                <a:lnTo>
                  <a:pt x="1135063" y="1458912"/>
                </a:lnTo>
                <a:lnTo>
                  <a:pt x="1135063" y="1453057"/>
                </a:lnTo>
                <a:lnTo>
                  <a:pt x="1128713" y="1453057"/>
                </a:lnTo>
                <a:close/>
                <a:moveTo>
                  <a:pt x="1120944" y="1453057"/>
                </a:moveTo>
                <a:lnTo>
                  <a:pt x="1117600" y="1456127"/>
                </a:lnTo>
                <a:lnTo>
                  <a:pt x="1117600" y="1458912"/>
                </a:lnTo>
                <a:lnTo>
                  <a:pt x="1123950" y="1458912"/>
                </a:lnTo>
                <a:lnTo>
                  <a:pt x="1123950" y="1453057"/>
                </a:lnTo>
                <a:lnTo>
                  <a:pt x="1120944" y="1453057"/>
                </a:lnTo>
                <a:close/>
                <a:moveTo>
                  <a:pt x="1084263" y="1453057"/>
                </a:moveTo>
                <a:lnTo>
                  <a:pt x="1084263" y="1458912"/>
                </a:lnTo>
                <a:lnTo>
                  <a:pt x="1092200" y="1458912"/>
                </a:lnTo>
                <a:lnTo>
                  <a:pt x="1092200" y="1457917"/>
                </a:lnTo>
                <a:lnTo>
                  <a:pt x="1086757" y="1453057"/>
                </a:lnTo>
                <a:lnTo>
                  <a:pt x="1084263" y="1453057"/>
                </a:lnTo>
                <a:close/>
                <a:moveTo>
                  <a:pt x="1074738" y="1453057"/>
                </a:moveTo>
                <a:lnTo>
                  <a:pt x="1074738" y="1458912"/>
                </a:lnTo>
                <a:lnTo>
                  <a:pt x="1081088" y="1458912"/>
                </a:lnTo>
                <a:lnTo>
                  <a:pt x="1081088" y="1453057"/>
                </a:lnTo>
                <a:lnTo>
                  <a:pt x="1074738" y="1453057"/>
                </a:lnTo>
                <a:close/>
                <a:moveTo>
                  <a:pt x="1063626" y="1453057"/>
                </a:moveTo>
                <a:lnTo>
                  <a:pt x="1063626" y="1458912"/>
                </a:lnTo>
                <a:lnTo>
                  <a:pt x="1069975" y="1458912"/>
                </a:lnTo>
                <a:lnTo>
                  <a:pt x="1069975" y="1453057"/>
                </a:lnTo>
                <a:lnTo>
                  <a:pt x="1063626" y="1453057"/>
                </a:lnTo>
                <a:close/>
                <a:moveTo>
                  <a:pt x="1052513" y="1453057"/>
                </a:moveTo>
                <a:lnTo>
                  <a:pt x="1052513" y="1458912"/>
                </a:lnTo>
                <a:lnTo>
                  <a:pt x="1058863" y="1458912"/>
                </a:lnTo>
                <a:lnTo>
                  <a:pt x="1058863" y="1453057"/>
                </a:lnTo>
                <a:lnTo>
                  <a:pt x="1052513" y="1453057"/>
                </a:lnTo>
                <a:close/>
                <a:moveTo>
                  <a:pt x="1045415" y="1453057"/>
                </a:moveTo>
                <a:lnTo>
                  <a:pt x="1041400" y="1456743"/>
                </a:lnTo>
                <a:lnTo>
                  <a:pt x="1041400" y="1458912"/>
                </a:lnTo>
                <a:lnTo>
                  <a:pt x="1049338" y="1458912"/>
                </a:lnTo>
                <a:lnTo>
                  <a:pt x="1049338" y="1453057"/>
                </a:lnTo>
                <a:lnTo>
                  <a:pt x="1045415" y="1453057"/>
                </a:lnTo>
                <a:close/>
                <a:moveTo>
                  <a:pt x="1863370" y="1443866"/>
                </a:moveTo>
                <a:lnTo>
                  <a:pt x="1863370" y="1626757"/>
                </a:lnTo>
                <a:lnTo>
                  <a:pt x="1908530" y="1626757"/>
                </a:lnTo>
                <a:lnTo>
                  <a:pt x="1908530" y="1443866"/>
                </a:lnTo>
                <a:lnTo>
                  <a:pt x="1863370" y="1443866"/>
                </a:lnTo>
                <a:close/>
                <a:moveTo>
                  <a:pt x="1272820" y="1443866"/>
                </a:moveTo>
                <a:lnTo>
                  <a:pt x="1272820" y="1626757"/>
                </a:lnTo>
                <a:lnTo>
                  <a:pt x="1317980" y="1626757"/>
                </a:lnTo>
                <a:lnTo>
                  <a:pt x="1317980" y="1443866"/>
                </a:lnTo>
                <a:lnTo>
                  <a:pt x="1272820" y="1443866"/>
                </a:lnTo>
                <a:close/>
                <a:moveTo>
                  <a:pt x="1769746" y="1443817"/>
                </a:moveTo>
                <a:lnTo>
                  <a:pt x="1769746" y="1625694"/>
                </a:lnTo>
                <a:lnTo>
                  <a:pt x="1848571" y="1625694"/>
                </a:lnTo>
                <a:lnTo>
                  <a:pt x="1848571" y="1443817"/>
                </a:lnTo>
                <a:lnTo>
                  <a:pt x="1769746" y="1443817"/>
                </a:lnTo>
                <a:close/>
                <a:moveTo>
                  <a:pt x="1333528" y="1443817"/>
                </a:moveTo>
                <a:lnTo>
                  <a:pt x="1333528" y="1625694"/>
                </a:lnTo>
                <a:lnTo>
                  <a:pt x="1411659" y="1625694"/>
                </a:lnTo>
                <a:lnTo>
                  <a:pt x="1411659" y="1443817"/>
                </a:lnTo>
                <a:lnTo>
                  <a:pt x="1333528" y="1443817"/>
                </a:lnTo>
                <a:close/>
                <a:moveTo>
                  <a:pt x="2209800" y="1436687"/>
                </a:moveTo>
                <a:lnTo>
                  <a:pt x="2463800" y="1436687"/>
                </a:lnTo>
                <a:lnTo>
                  <a:pt x="2463800" y="1638300"/>
                </a:lnTo>
                <a:lnTo>
                  <a:pt x="2209800" y="1638300"/>
                </a:lnTo>
                <a:lnTo>
                  <a:pt x="2209800" y="1436687"/>
                </a:lnTo>
                <a:close/>
                <a:moveTo>
                  <a:pt x="1919288" y="1436687"/>
                </a:moveTo>
                <a:lnTo>
                  <a:pt x="2163763" y="1436687"/>
                </a:lnTo>
                <a:lnTo>
                  <a:pt x="2163763" y="1635125"/>
                </a:lnTo>
                <a:lnTo>
                  <a:pt x="1919288" y="1635125"/>
                </a:lnTo>
                <a:lnTo>
                  <a:pt x="1919288" y="1436687"/>
                </a:lnTo>
                <a:close/>
                <a:moveTo>
                  <a:pt x="1423988" y="1436687"/>
                </a:moveTo>
                <a:lnTo>
                  <a:pt x="1758951" y="1436687"/>
                </a:lnTo>
                <a:lnTo>
                  <a:pt x="1758951" y="1592262"/>
                </a:lnTo>
                <a:lnTo>
                  <a:pt x="1423988" y="1592262"/>
                </a:lnTo>
                <a:lnTo>
                  <a:pt x="1423988" y="1436687"/>
                </a:lnTo>
                <a:close/>
                <a:moveTo>
                  <a:pt x="1017588" y="1436687"/>
                </a:moveTo>
                <a:lnTo>
                  <a:pt x="1262063" y="1436687"/>
                </a:lnTo>
                <a:lnTo>
                  <a:pt x="1262063" y="1635125"/>
                </a:lnTo>
                <a:lnTo>
                  <a:pt x="1017588" y="1635125"/>
                </a:lnTo>
                <a:lnTo>
                  <a:pt x="1017588" y="1436687"/>
                </a:lnTo>
                <a:close/>
                <a:moveTo>
                  <a:pt x="717550" y="1436687"/>
                </a:moveTo>
                <a:lnTo>
                  <a:pt x="973138" y="1436687"/>
                </a:lnTo>
                <a:lnTo>
                  <a:pt x="973138" y="1638300"/>
                </a:lnTo>
                <a:lnTo>
                  <a:pt x="717550" y="1638300"/>
                </a:lnTo>
                <a:lnTo>
                  <a:pt x="717550" y="1436687"/>
                </a:lnTo>
                <a:close/>
                <a:moveTo>
                  <a:pt x="1857375" y="1435100"/>
                </a:moveTo>
                <a:lnTo>
                  <a:pt x="1914525" y="1435100"/>
                </a:lnTo>
                <a:lnTo>
                  <a:pt x="1914525" y="1635125"/>
                </a:lnTo>
                <a:lnTo>
                  <a:pt x="1857375" y="1635125"/>
                </a:lnTo>
                <a:lnTo>
                  <a:pt x="1857375" y="1435100"/>
                </a:lnTo>
                <a:close/>
                <a:moveTo>
                  <a:pt x="1763713" y="1435100"/>
                </a:moveTo>
                <a:lnTo>
                  <a:pt x="1854201" y="1435100"/>
                </a:lnTo>
                <a:lnTo>
                  <a:pt x="1854201" y="1684338"/>
                </a:lnTo>
                <a:lnTo>
                  <a:pt x="1763713" y="1684338"/>
                </a:lnTo>
                <a:lnTo>
                  <a:pt x="1763713" y="1435100"/>
                </a:lnTo>
                <a:close/>
                <a:moveTo>
                  <a:pt x="1327150" y="1435100"/>
                </a:moveTo>
                <a:lnTo>
                  <a:pt x="1417638" y="1435100"/>
                </a:lnTo>
                <a:lnTo>
                  <a:pt x="1417638" y="1684338"/>
                </a:lnTo>
                <a:lnTo>
                  <a:pt x="1327150" y="1684338"/>
                </a:lnTo>
                <a:lnTo>
                  <a:pt x="1327150" y="1435100"/>
                </a:lnTo>
                <a:close/>
                <a:moveTo>
                  <a:pt x="1266825" y="1435100"/>
                </a:moveTo>
                <a:lnTo>
                  <a:pt x="1323975" y="1435100"/>
                </a:lnTo>
                <a:lnTo>
                  <a:pt x="1323975" y="1635125"/>
                </a:lnTo>
                <a:lnTo>
                  <a:pt x="1266825" y="1635125"/>
                </a:lnTo>
                <a:lnTo>
                  <a:pt x="1266825" y="1435100"/>
                </a:lnTo>
                <a:close/>
                <a:moveTo>
                  <a:pt x="2382981" y="1410257"/>
                </a:moveTo>
                <a:lnTo>
                  <a:pt x="2382981" y="1421455"/>
                </a:lnTo>
                <a:lnTo>
                  <a:pt x="2455834" y="1421455"/>
                </a:lnTo>
                <a:lnTo>
                  <a:pt x="2455834" y="1410257"/>
                </a:lnTo>
                <a:lnTo>
                  <a:pt x="2382981" y="1410257"/>
                </a:lnTo>
                <a:close/>
                <a:moveTo>
                  <a:pt x="2300175" y="1410257"/>
                </a:moveTo>
                <a:lnTo>
                  <a:pt x="2300175" y="1421455"/>
                </a:lnTo>
                <a:lnTo>
                  <a:pt x="2372630" y="1421455"/>
                </a:lnTo>
                <a:lnTo>
                  <a:pt x="2372630" y="1410257"/>
                </a:lnTo>
                <a:lnTo>
                  <a:pt x="2300175" y="1410257"/>
                </a:lnTo>
                <a:close/>
                <a:moveTo>
                  <a:pt x="2216972" y="1410257"/>
                </a:moveTo>
                <a:lnTo>
                  <a:pt x="2216972" y="1421455"/>
                </a:lnTo>
                <a:lnTo>
                  <a:pt x="2289825" y="1421455"/>
                </a:lnTo>
                <a:lnTo>
                  <a:pt x="2289825" y="1410257"/>
                </a:lnTo>
                <a:lnTo>
                  <a:pt x="2216972" y="1410257"/>
                </a:lnTo>
                <a:close/>
                <a:moveTo>
                  <a:pt x="2084133" y="1410257"/>
                </a:moveTo>
                <a:lnTo>
                  <a:pt x="2084133" y="1421455"/>
                </a:lnTo>
                <a:lnTo>
                  <a:pt x="2157384" y="1421455"/>
                </a:lnTo>
                <a:lnTo>
                  <a:pt x="2157384" y="1410257"/>
                </a:lnTo>
                <a:lnTo>
                  <a:pt x="2084133" y="1410257"/>
                </a:lnTo>
                <a:close/>
                <a:moveTo>
                  <a:pt x="2001725" y="1410257"/>
                </a:moveTo>
                <a:lnTo>
                  <a:pt x="2001725" y="1421455"/>
                </a:lnTo>
                <a:lnTo>
                  <a:pt x="2074180" y="1421455"/>
                </a:lnTo>
                <a:lnTo>
                  <a:pt x="2074180" y="1410257"/>
                </a:lnTo>
                <a:lnTo>
                  <a:pt x="2001725" y="1410257"/>
                </a:lnTo>
                <a:close/>
                <a:moveTo>
                  <a:pt x="1918522" y="1410257"/>
                </a:moveTo>
                <a:lnTo>
                  <a:pt x="1918522" y="1421455"/>
                </a:lnTo>
                <a:lnTo>
                  <a:pt x="1991375" y="1421455"/>
                </a:lnTo>
                <a:lnTo>
                  <a:pt x="1991375" y="1410257"/>
                </a:lnTo>
                <a:lnTo>
                  <a:pt x="1918522" y="1410257"/>
                </a:lnTo>
                <a:close/>
                <a:moveTo>
                  <a:pt x="1783304" y="1410257"/>
                </a:moveTo>
                <a:lnTo>
                  <a:pt x="1783304" y="1421455"/>
                </a:lnTo>
                <a:lnTo>
                  <a:pt x="1855759" y="1421455"/>
                </a:lnTo>
                <a:lnTo>
                  <a:pt x="1855759" y="1410257"/>
                </a:lnTo>
                <a:lnTo>
                  <a:pt x="1783304" y="1410257"/>
                </a:lnTo>
                <a:close/>
                <a:moveTo>
                  <a:pt x="1700100" y="1410257"/>
                </a:moveTo>
                <a:lnTo>
                  <a:pt x="1700100" y="1421455"/>
                </a:lnTo>
                <a:lnTo>
                  <a:pt x="1772953" y="1421455"/>
                </a:lnTo>
                <a:lnTo>
                  <a:pt x="1772953" y="1410257"/>
                </a:lnTo>
                <a:lnTo>
                  <a:pt x="1700100" y="1410257"/>
                </a:lnTo>
                <a:close/>
                <a:moveTo>
                  <a:pt x="1616897" y="1410257"/>
                </a:moveTo>
                <a:lnTo>
                  <a:pt x="1616897" y="1421455"/>
                </a:lnTo>
                <a:lnTo>
                  <a:pt x="1689750" y="1421455"/>
                </a:lnTo>
                <a:lnTo>
                  <a:pt x="1689750" y="1410257"/>
                </a:lnTo>
                <a:lnTo>
                  <a:pt x="1616897" y="1410257"/>
                </a:lnTo>
                <a:close/>
                <a:moveTo>
                  <a:pt x="1489459" y="1410257"/>
                </a:moveTo>
                <a:lnTo>
                  <a:pt x="1489459" y="1421455"/>
                </a:lnTo>
                <a:lnTo>
                  <a:pt x="1561750" y="1421455"/>
                </a:lnTo>
                <a:lnTo>
                  <a:pt x="1561750" y="1410257"/>
                </a:lnTo>
                <a:lnTo>
                  <a:pt x="1489459" y="1410257"/>
                </a:lnTo>
                <a:close/>
                <a:moveTo>
                  <a:pt x="1407291" y="1410257"/>
                </a:moveTo>
                <a:lnTo>
                  <a:pt x="1407291" y="1421455"/>
                </a:lnTo>
                <a:lnTo>
                  <a:pt x="1479188" y="1421455"/>
                </a:lnTo>
                <a:lnTo>
                  <a:pt x="1479188" y="1410257"/>
                </a:lnTo>
                <a:lnTo>
                  <a:pt x="1407291" y="1410257"/>
                </a:lnTo>
                <a:close/>
                <a:moveTo>
                  <a:pt x="1324729" y="1410257"/>
                </a:moveTo>
                <a:lnTo>
                  <a:pt x="1324729" y="1421455"/>
                </a:lnTo>
                <a:lnTo>
                  <a:pt x="1397416" y="1421455"/>
                </a:lnTo>
                <a:lnTo>
                  <a:pt x="1397416" y="1410257"/>
                </a:lnTo>
                <a:lnTo>
                  <a:pt x="1324729" y="1410257"/>
                </a:lnTo>
                <a:close/>
                <a:moveTo>
                  <a:pt x="1191009" y="1410257"/>
                </a:moveTo>
                <a:lnTo>
                  <a:pt x="1191009" y="1421455"/>
                </a:lnTo>
                <a:lnTo>
                  <a:pt x="1262905" y="1421455"/>
                </a:lnTo>
                <a:lnTo>
                  <a:pt x="1262905" y="1410257"/>
                </a:lnTo>
                <a:lnTo>
                  <a:pt x="1191009" y="1410257"/>
                </a:lnTo>
                <a:close/>
                <a:moveTo>
                  <a:pt x="1108446" y="1410257"/>
                </a:moveTo>
                <a:lnTo>
                  <a:pt x="1108446" y="1421455"/>
                </a:lnTo>
                <a:lnTo>
                  <a:pt x="1181133" y="1421455"/>
                </a:lnTo>
                <a:lnTo>
                  <a:pt x="1181133" y="1410257"/>
                </a:lnTo>
                <a:lnTo>
                  <a:pt x="1108446" y="1410257"/>
                </a:lnTo>
                <a:close/>
                <a:moveTo>
                  <a:pt x="1026674" y="1410257"/>
                </a:moveTo>
                <a:lnTo>
                  <a:pt x="1026674" y="1421455"/>
                </a:lnTo>
                <a:lnTo>
                  <a:pt x="1098571" y="1421455"/>
                </a:lnTo>
                <a:lnTo>
                  <a:pt x="1098571" y="1410257"/>
                </a:lnTo>
                <a:lnTo>
                  <a:pt x="1026674" y="1410257"/>
                </a:lnTo>
                <a:close/>
                <a:moveTo>
                  <a:pt x="892318" y="1410257"/>
                </a:moveTo>
                <a:lnTo>
                  <a:pt x="892318" y="1421455"/>
                </a:lnTo>
                <a:lnTo>
                  <a:pt x="964773" y="1421455"/>
                </a:lnTo>
                <a:lnTo>
                  <a:pt x="964773" y="1410257"/>
                </a:lnTo>
                <a:lnTo>
                  <a:pt x="892318" y="1410257"/>
                </a:lnTo>
                <a:close/>
                <a:moveTo>
                  <a:pt x="809114" y="1410257"/>
                </a:moveTo>
                <a:lnTo>
                  <a:pt x="809114" y="1421455"/>
                </a:lnTo>
                <a:lnTo>
                  <a:pt x="881967" y="1421455"/>
                </a:lnTo>
                <a:lnTo>
                  <a:pt x="881967" y="1410257"/>
                </a:lnTo>
                <a:lnTo>
                  <a:pt x="809114" y="1410257"/>
                </a:lnTo>
                <a:close/>
                <a:moveTo>
                  <a:pt x="726308" y="1410257"/>
                </a:moveTo>
                <a:lnTo>
                  <a:pt x="726308" y="1421455"/>
                </a:lnTo>
                <a:lnTo>
                  <a:pt x="798763" y="1421455"/>
                </a:lnTo>
                <a:lnTo>
                  <a:pt x="798763" y="1410257"/>
                </a:lnTo>
                <a:lnTo>
                  <a:pt x="726308" y="1410257"/>
                </a:lnTo>
                <a:close/>
                <a:moveTo>
                  <a:pt x="2208213" y="1401762"/>
                </a:moveTo>
                <a:lnTo>
                  <a:pt x="2465388" y="1401762"/>
                </a:lnTo>
                <a:lnTo>
                  <a:pt x="2465388" y="1430337"/>
                </a:lnTo>
                <a:lnTo>
                  <a:pt x="2208213" y="1430337"/>
                </a:lnTo>
                <a:lnTo>
                  <a:pt x="2208213" y="1401762"/>
                </a:lnTo>
                <a:close/>
                <a:moveTo>
                  <a:pt x="1909763" y="1401762"/>
                </a:moveTo>
                <a:lnTo>
                  <a:pt x="2166938" y="1401762"/>
                </a:lnTo>
                <a:lnTo>
                  <a:pt x="2166938" y="1430337"/>
                </a:lnTo>
                <a:lnTo>
                  <a:pt x="1909763" y="1430337"/>
                </a:lnTo>
                <a:lnTo>
                  <a:pt x="1909763" y="1401762"/>
                </a:lnTo>
                <a:close/>
                <a:moveTo>
                  <a:pt x="1608138" y="1401762"/>
                </a:moveTo>
                <a:lnTo>
                  <a:pt x="1865313" y="1401762"/>
                </a:lnTo>
                <a:lnTo>
                  <a:pt x="1865313" y="1430337"/>
                </a:lnTo>
                <a:lnTo>
                  <a:pt x="1608138" y="1430337"/>
                </a:lnTo>
                <a:lnTo>
                  <a:pt x="1608138" y="1401762"/>
                </a:lnTo>
                <a:close/>
                <a:moveTo>
                  <a:pt x="1316038" y="1401762"/>
                </a:moveTo>
                <a:lnTo>
                  <a:pt x="1571626" y="1401762"/>
                </a:lnTo>
                <a:lnTo>
                  <a:pt x="1571626" y="1430337"/>
                </a:lnTo>
                <a:lnTo>
                  <a:pt x="1316038" y="1430337"/>
                </a:lnTo>
                <a:lnTo>
                  <a:pt x="1316038" y="1401762"/>
                </a:lnTo>
                <a:close/>
                <a:moveTo>
                  <a:pt x="1017588" y="1401762"/>
                </a:moveTo>
                <a:lnTo>
                  <a:pt x="1273176" y="1401762"/>
                </a:lnTo>
                <a:lnTo>
                  <a:pt x="1273176" y="1430337"/>
                </a:lnTo>
                <a:lnTo>
                  <a:pt x="1017588" y="1430337"/>
                </a:lnTo>
                <a:lnTo>
                  <a:pt x="1017588" y="1401762"/>
                </a:lnTo>
                <a:close/>
                <a:moveTo>
                  <a:pt x="717550" y="1401762"/>
                </a:moveTo>
                <a:lnTo>
                  <a:pt x="974725" y="1401762"/>
                </a:lnTo>
                <a:lnTo>
                  <a:pt x="974725" y="1430337"/>
                </a:lnTo>
                <a:lnTo>
                  <a:pt x="717550" y="1430337"/>
                </a:lnTo>
                <a:lnTo>
                  <a:pt x="717550" y="1401762"/>
                </a:lnTo>
                <a:close/>
                <a:moveTo>
                  <a:pt x="2478485" y="1397000"/>
                </a:moveTo>
                <a:lnTo>
                  <a:pt x="2495154" y="1397000"/>
                </a:lnTo>
                <a:lnTo>
                  <a:pt x="2497536" y="1397796"/>
                </a:lnTo>
                <a:lnTo>
                  <a:pt x="2499917" y="1398989"/>
                </a:lnTo>
                <a:lnTo>
                  <a:pt x="2501504" y="1400979"/>
                </a:lnTo>
                <a:lnTo>
                  <a:pt x="2501901" y="1403765"/>
                </a:lnTo>
                <a:lnTo>
                  <a:pt x="2501901" y="1688287"/>
                </a:lnTo>
                <a:lnTo>
                  <a:pt x="2501504" y="1691072"/>
                </a:lnTo>
                <a:lnTo>
                  <a:pt x="2499917" y="1693062"/>
                </a:lnTo>
                <a:lnTo>
                  <a:pt x="2497536" y="1694654"/>
                </a:lnTo>
                <a:lnTo>
                  <a:pt x="2495154" y="1695450"/>
                </a:lnTo>
                <a:lnTo>
                  <a:pt x="2478485" y="1695450"/>
                </a:lnTo>
                <a:lnTo>
                  <a:pt x="2475707" y="1694654"/>
                </a:lnTo>
                <a:lnTo>
                  <a:pt x="2474120" y="1693062"/>
                </a:lnTo>
                <a:lnTo>
                  <a:pt x="2472532" y="1691072"/>
                </a:lnTo>
                <a:lnTo>
                  <a:pt x="2471738" y="1688287"/>
                </a:lnTo>
                <a:lnTo>
                  <a:pt x="2471738" y="1403765"/>
                </a:lnTo>
                <a:lnTo>
                  <a:pt x="2472532" y="1400979"/>
                </a:lnTo>
                <a:lnTo>
                  <a:pt x="2474120" y="1398989"/>
                </a:lnTo>
                <a:lnTo>
                  <a:pt x="2475707" y="1397796"/>
                </a:lnTo>
                <a:lnTo>
                  <a:pt x="2478485" y="1397000"/>
                </a:lnTo>
                <a:close/>
                <a:moveTo>
                  <a:pt x="2179304" y="1397000"/>
                </a:moveTo>
                <a:lnTo>
                  <a:pt x="2195095" y="1397000"/>
                </a:lnTo>
                <a:lnTo>
                  <a:pt x="2197727" y="1397796"/>
                </a:lnTo>
                <a:lnTo>
                  <a:pt x="2199607" y="1398989"/>
                </a:lnTo>
                <a:lnTo>
                  <a:pt x="2201111" y="1400979"/>
                </a:lnTo>
                <a:lnTo>
                  <a:pt x="2201863" y="1403765"/>
                </a:lnTo>
                <a:lnTo>
                  <a:pt x="2201863" y="1688287"/>
                </a:lnTo>
                <a:lnTo>
                  <a:pt x="2201111" y="1691072"/>
                </a:lnTo>
                <a:lnTo>
                  <a:pt x="2199607" y="1693062"/>
                </a:lnTo>
                <a:lnTo>
                  <a:pt x="2197727" y="1694654"/>
                </a:lnTo>
                <a:lnTo>
                  <a:pt x="2195095" y="1695450"/>
                </a:lnTo>
                <a:lnTo>
                  <a:pt x="2179304" y="1695450"/>
                </a:lnTo>
                <a:lnTo>
                  <a:pt x="2177424" y="1694654"/>
                </a:lnTo>
                <a:lnTo>
                  <a:pt x="2175168" y="1693062"/>
                </a:lnTo>
                <a:lnTo>
                  <a:pt x="2173664" y="1691072"/>
                </a:lnTo>
                <a:lnTo>
                  <a:pt x="2173288" y="1689879"/>
                </a:lnTo>
                <a:lnTo>
                  <a:pt x="2173288" y="1688287"/>
                </a:lnTo>
                <a:lnTo>
                  <a:pt x="2173288" y="1403765"/>
                </a:lnTo>
                <a:lnTo>
                  <a:pt x="2173288" y="1402571"/>
                </a:lnTo>
                <a:lnTo>
                  <a:pt x="2173664" y="1400979"/>
                </a:lnTo>
                <a:lnTo>
                  <a:pt x="2175168" y="1398989"/>
                </a:lnTo>
                <a:lnTo>
                  <a:pt x="2177424" y="1397796"/>
                </a:lnTo>
                <a:lnTo>
                  <a:pt x="2179304" y="1397000"/>
                </a:lnTo>
                <a:close/>
                <a:moveTo>
                  <a:pt x="1880394" y="1397000"/>
                </a:moveTo>
                <a:lnTo>
                  <a:pt x="1896269" y="1397000"/>
                </a:lnTo>
                <a:lnTo>
                  <a:pt x="1899048" y="1397804"/>
                </a:lnTo>
                <a:lnTo>
                  <a:pt x="1901429" y="1399009"/>
                </a:lnTo>
                <a:lnTo>
                  <a:pt x="1903016" y="1401019"/>
                </a:lnTo>
                <a:lnTo>
                  <a:pt x="1903413" y="1403832"/>
                </a:lnTo>
                <a:lnTo>
                  <a:pt x="1903413" y="1428750"/>
                </a:lnTo>
                <a:lnTo>
                  <a:pt x="1873250" y="1428750"/>
                </a:lnTo>
                <a:lnTo>
                  <a:pt x="1873250" y="1403832"/>
                </a:lnTo>
                <a:lnTo>
                  <a:pt x="1873647" y="1401019"/>
                </a:lnTo>
                <a:lnTo>
                  <a:pt x="1875235" y="1399009"/>
                </a:lnTo>
                <a:lnTo>
                  <a:pt x="1877616" y="1397804"/>
                </a:lnTo>
                <a:lnTo>
                  <a:pt x="1880394" y="1397000"/>
                </a:lnTo>
                <a:close/>
                <a:moveTo>
                  <a:pt x="1583532" y="1397000"/>
                </a:moveTo>
                <a:lnTo>
                  <a:pt x="1599407" y="1397000"/>
                </a:lnTo>
                <a:lnTo>
                  <a:pt x="1602186" y="1397804"/>
                </a:lnTo>
                <a:lnTo>
                  <a:pt x="1604567" y="1399009"/>
                </a:lnTo>
                <a:lnTo>
                  <a:pt x="1606154" y="1401019"/>
                </a:lnTo>
                <a:lnTo>
                  <a:pt x="1606551" y="1403832"/>
                </a:lnTo>
                <a:lnTo>
                  <a:pt x="1606551" y="1428750"/>
                </a:lnTo>
                <a:lnTo>
                  <a:pt x="1576388" y="1428750"/>
                </a:lnTo>
                <a:lnTo>
                  <a:pt x="1576388" y="1403832"/>
                </a:lnTo>
                <a:lnTo>
                  <a:pt x="1576785" y="1401019"/>
                </a:lnTo>
                <a:lnTo>
                  <a:pt x="1578373" y="1399009"/>
                </a:lnTo>
                <a:lnTo>
                  <a:pt x="1580754" y="1397804"/>
                </a:lnTo>
                <a:lnTo>
                  <a:pt x="1583532" y="1397000"/>
                </a:lnTo>
                <a:close/>
                <a:moveTo>
                  <a:pt x="1286272" y="1397000"/>
                </a:moveTo>
                <a:lnTo>
                  <a:pt x="1302544" y="1397000"/>
                </a:lnTo>
                <a:lnTo>
                  <a:pt x="1305323" y="1397804"/>
                </a:lnTo>
                <a:lnTo>
                  <a:pt x="1307307" y="1399009"/>
                </a:lnTo>
                <a:lnTo>
                  <a:pt x="1309291" y="1401019"/>
                </a:lnTo>
                <a:lnTo>
                  <a:pt x="1309688" y="1403832"/>
                </a:lnTo>
                <a:lnTo>
                  <a:pt x="1309688" y="1428750"/>
                </a:lnTo>
                <a:lnTo>
                  <a:pt x="1279525" y="1428750"/>
                </a:lnTo>
                <a:lnTo>
                  <a:pt x="1279525" y="1403832"/>
                </a:lnTo>
                <a:lnTo>
                  <a:pt x="1279922" y="1401019"/>
                </a:lnTo>
                <a:lnTo>
                  <a:pt x="1281510" y="1399009"/>
                </a:lnTo>
                <a:lnTo>
                  <a:pt x="1283494" y="1397804"/>
                </a:lnTo>
                <a:lnTo>
                  <a:pt x="1286272" y="1397000"/>
                </a:lnTo>
                <a:close/>
                <a:moveTo>
                  <a:pt x="986235" y="1397000"/>
                </a:moveTo>
                <a:lnTo>
                  <a:pt x="1002507" y="1397000"/>
                </a:lnTo>
                <a:lnTo>
                  <a:pt x="1005286" y="1397796"/>
                </a:lnTo>
                <a:lnTo>
                  <a:pt x="1007667" y="1398989"/>
                </a:lnTo>
                <a:lnTo>
                  <a:pt x="1009254" y="1400979"/>
                </a:lnTo>
                <a:lnTo>
                  <a:pt x="1009651" y="1403765"/>
                </a:lnTo>
                <a:lnTo>
                  <a:pt x="1009651" y="1688287"/>
                </a:lnTo>
                <a:lnTo>
                  <a:pt x="1009254" y="1691072"/>
                </a:lnTo>
                <a:lnTo>
                  <a:pt x="1007667" y="1693062"/>
                </a:lnTo>
                <a:lnTo>
                  <a:pt x="1005286" y="1694654"/>
                </a:lnTo>
                <a:lnTo>
                  <a:pt x="1002507" y="1695450"/>
                </a:lnTo>
                <a:lnTo>
                  <a:pt x="986235" y="1695450"/>
                </a:lnTo>
                <a:lnTo>
                  <a:pt x="983457" y="1694654"/>
                </a:lnTo>
                <a:lnTo>
                  <a:pt x="981870" y="1693062"/>
                </a:lnTo>
                <a:lnTo>
                  <a:pt x="979885" y="1691072"/>
                </a:lnTo>
                <a:lnTo>
                  <a:pt x="979488" y="1688287"/>
                </a:lnTo>
                <a:lnTo>
                  <a:pt x="979488" y="1403765"/>
                </a:lnTo>
                <a:lnTo>
                  <a:pt x="979885" y="1400979"/>
                </a:lnTo>
                <a:lnTo>
                  <a:pt x="981870" y="1398989"/>
                </a:lnTo>
                <a:lnTo>
                  <a:pt x="983457" y="1397796"/>
                </a:lnTo>
                <a:lnTo>
                  <a:pt x="986235" y="1397000"/>
                </a:lnTo>
                <a:close/>
                <a:moveTo>
                  <a:pt x="687134" y="1397000"/>
                </a:moveTo>
                <a:lnTo>
                  <a:pt x="703136" y="1397000"/>
                </a:lnTo>
                <a:lnTo>
                  <a:pt x="705422" y="1397796"/>
                </a:lnTo>
                <a:lnTo>
                  <a:pt x="707708" y="1398989"/>
                </a:lnTo>
                <a:lnTo>
                  <a:pt x="709232" y="1400979"/>
                </a:lnTo>
                <a:lnTo>
                  <a:pt x="709613" y="1403765"/>
                </a:lnTo>
                <a:lnTo>
                  <a:pt x="709613" y="1688287"/>
                </a:lnTo>
                <a:lnTo>
                  <a:pt x="709232" y="1691072"/>
                </a:lnTo>
                <a:lnTo>
                  <a:pt x="707708" y="1693062"/>
                </a:lnTo>
                <a:lnTo>
                  <a:pt x="705422" y="1694654"/>
                </a:lnTo>
                <a:lnTo>
                  <a:pt x="703136" y="1695450"/>
                </a:lnTo>
                <a:lnTo>
                  <a:pt x="687134" y="1695450"/>
                </a:lnTo>
                <a:lnTo>
                  <a:pt x="685229" y="1694654"/>
                </a:lnTo>
                <a:lnTo>
                  <a:pt x="682943" y="1693062"/>
                </a:lnTo>
                <a:lnTo>
                  <a:pt x="681419" y="1691072"/>
                </a:lnTo>
                <a:lnTo>
                  <a:pt x="681038" y="1688287"/>
                </a:lnTo>
                <a:lnTo>
                  <a:pt x="681038" y="1403765"/>
                </a:lnTo>
                <a:lnTo>
                  <a:pt x="681419" y="1400979"/>
                </a:lnTo>
                <a:lnTo>
                  <a:pt x="682943" y="1398989"/>
                </a:lnTo>
                <a:lnTo>
                  <a:pt x="685229" y="1397796"/>
                </a:lnTo>
                <a:lnTo>
                  <a:pt x="687134" y="1397000"/>
                </a:lnTo>
                <a:close/>
                <a:moveTo>
                  <a:pt x="1554561" y="1329531"/>
                </a:moveTo>
                <a:lnTo>
                  <a:pt x="1554561" y="1380331"/>
                </a:lnTo>
                <a:lnTo>
                  <a:pt x="1558132" y="1380331"/>
                </a:lnTo>
                <a:lnTo>
                  <a:pt x="1558132" y="1329531"/>
                </a:lnTo>
                <a:lnTo>
                  <a:pt x="1554561" y="1329531"/>
                </a:lnTo>
                <a:close/>
                <a:moveTo>
                  <a:pt x="1546226" y="1329531"/>
                </a:moveTo>
                <a:lnTo>
                  <a:pt x="1546226" y="1380331"/>
                </a:lnTo>
                <a:lnTo>
                  <a:pt x="1549798" y="1380331"/>
                </a:lnTo>
                <a:lnTo>
                  <a:pt x="1549798" y="1329531"/>
                </a:lnTo>
                <a:lnTo>
                  <a:pt x="1546226" y="1329531"/>
                </a:lnTo>
                <a:close/>
                <a:moveTo>
                  <a:pt x="1500585" y="1329531"/>
                </a:moveTo>
                <a:lnTo>
                  <a:pt x="1500585" y="1380331"/>
                </a:lnTo>
                <a:lnTo>
                  <a:pt x="1541464" y="1380331"/>
                </a:lnTo>
                <a:lnTo>
                  <a:pt x="1541464" y="1329531"/>
                </a:lnTo>
                <a:lnTo>
                  <a:pt x="1500585" y="1329531"/>
                </a:lnTo>
                <a:close/>
                <a:moveTo>
                  <a:pt x="1492251" y="1329531"/>
                </a:moveTo>
                <a:lnTo>
                  <a:pt x="1492251" y="1380331"/>
                </a:lnTo>
                <a:lnTo>
                  <a:pt x="1495823" y="1380331"/>
                </a:lnTo>
                <a:lnTo>
                  <a:pt x="1495823" y="1329531"/>
                </a:lnTo>
                <a:lnTo>
                  <a:pt x="1492251" y="1329531"/>
                </a:lnTo>
                <a:close/>
                <a:moveTo>
                  <a:pt x="1481932" y="1329531"/>
                </a:moveTo>
                <a:lnTo>
                  <a:pt x="1481932" y="1380331"/>
                </a:lnTo>
                <a:lnTo>
                  <a:pt x="1487489" y="1380331"/>
                </a:lnTo>
                <a:lnTo>
                  <a:pt x="1487489" y="1329531"/>
                </a:lnTo>
                <a:lnTo>
                  <a:pt x="1481932" y="1329531"/>
                </a:lnTo>
                <a:close/>
                <a:moveTo>
                  <a:pt x="1414860" y="1329531"/>
                </a:moveTo>
                <a:lnTo>
                  <a:pt x="1414860" y="1380331"/>
                </a:lnTo>
                <a:lnTo>
                  <a:pt x="1471217" y="1380331"/>
                </a:lnTo>
                <a:lnTo>
                  <a:pt x="1471217" y="1329531"/>
                </a:lnTo>
                <a:lnTo>
                  <a:pt x="1414860" y="1329531"/>
                </a:lnTo>
                <a:close/>
                <a:moveTo>
                  <a:pt x="1398588" y="1329531"/>
                </a:moveTo>
                <a:lnTo>
                  <a:pt x="1398588" y="1380331"/>
                </a:lnTo>
                <a:lnTo>
                  <a:pt x="1404145" y="1380331"/>
                </a:lnTo>
                <a:lnTo>
                  <a:pt x="1404145" y="1329531"/>
                </a:lnTo>
                <a:lnTo>
                  <a:pt x="1398588" y="1329531"/>
                </a:lnTo>
                <a:close/>
                <a:moveTo>
                  <a:pt x="1390254" y="1329531"/>
                </a:moveTo>
                <a:lnTo>
                  <a:pt x="1390254" y="1380331"/>
                </a:lnTo>
                <a:lnTo>
                  <a:pt x="1393826" y="1380331"/>
                </a:lnTo>
                <a:lnTo>
                  <a:pt x="1393826" y="1329531"/>
                </a:lnTo>
                <a:lnTo>
                  <a:pt x="1390254" y="1329531"/>
                </a:lnTo>
                <a:close/>
                <a:moveTo>
                  <a:pt x="1347788" y="1329531"/>
                </a:moveTo>
                <a:lnTo>
                  <a:pt x="1347788" y="1380331"/>
                </a:lnTo>
                <a:lnTo>
                  <a:pt x="1385492" y="1380331"/>
                </a:lnTo>
                <a:lnTo>
                  <a:pt x="1385492" y="1329531"/>
                </a:lnTo>
                <a:lnTo>
                  <a:pt x="1347788" y="1329531"/>
                </a:lnTo>
                <a:close/>
                <a:moveTo>
                  <a:pt x="1339057" y="1329531"/>
                </a:moveTo>
                <a:lnTo>
                  <a:pt x="1339057" y="1380331"/>
                </a:lnTo>
                <a:lnTo>
                  <a:pt x="1343026" y="1380331"/>
                </a:lnTo>
                <a:lnTo>
                  <a:pt x="1343026" y="1329531"/>
                </a:lnTo>
                <a:lnTo>
                  <a:pt x="1339057" y="1329531"/>
                </a:lnTo>
                <a:close/>
                <a:moveTo>
                  <a:pt x="1327548" y="1329531"/>
                </a:moveTo>
                <a:lnTo>
                  <a:pt x="1327548" y="1380331"/>
                </a:lnTo>
                <a:lnTo>
                  <a:pt x="1334691" y="1380331"/>
                </a:lnTo>
                <a:lnTo>
                  <a:pt x="1334691" y="1329531"/>
                </a:lnTo>
                <a:lnTo>
                  <a:pt x="1327548" y="1329531"/>
                </a:lnTo>
                <a:close/>
                <a:moveTo>
                  <a:pt x="1848219" y="1329253"/>
                </a:moveTo>
                <a:lnTo>
                  <a:pt x="1848219" y="1380273"/>
                </a:lnTo>
                <a:lnTo>
                  <a:pt x="1855771" y="1380273"/>
                </a:lnTo>
                <a:lnTo>
                  <a:pt x="1855771" y="1329253"/>
                </a:lnTo>
                <a:lnTo>
                  <a:pt x="1848219" y="1329253"/>
                </a:lnTo>
                <a:close/>
                <a:moveTo>
                  <a:pt x="1839872" y="1329253"/>
                </a:moveTo>
                <a:lnTo>
                  <a:pt x="1839872" y="1380273"/>
                </a:lnTo>
                <a:lnTo>
                  <a:pt x="1843449" y="1380273"/>
                </a:lnTo>
                <a:lnTo>
                  <a:pt x="1843449" y="1329253"/>
                </a:lnTo>
                <a:lnTo>
                  <a:pt x="1839872" y="1329253"/>
                </a:lnTo>
                <a:close/>
                <a:moveTo>
                  <a:pt x="1797340" y="1329253"/>
                </a:moveTo>
                <a:lnTo>
                  <a:pt x="1797340" y="1380273"/>
                </a:lnTo>
                <a:lnTo>
                  <a:pt x="1835897" y="1380273"/>
                </a:lnTo>
                <a:lnTo>
                  <a:pt x="1835897" y="1329253"/>
                </a:lnTo>
                <a:lnTo>
                  <a:pt x="1797340" y="1329253"/>
                </a:lnTo>
                <a:close/>
                <a:moveTo>
                  <a:pt x="1789390" y="1329253"/>
                </a:moveTo>
                <a:lnTo>
                  <a:pt x="1789390" y="1380273"/>
                </a:lnTo>
                <a:lnTo>
                  <a:pt x="1792570" y="1380273"/>
                </a:lnTo>
                <a:lnTo>
                  <a:pt x="1792570" y="1329253"/>
                </a:lnTo>
                <a:lnTo>
                  <a:pt x="1789390" y="1329253"/>
                </a:lnTo>
                <a:close/>
                <a:moveTo>
                  <a:pt x="1779055" y="1329253"/>
                </a:moveTo>
                <a:lnTo>
                  <a:pt x="1779055" y="1380273"/>
                </a:lnTo>
                <a:lnTo>
                  <a:pt x="1784620" y="1380273"/>
                </a:lnTo>
                <a:lnTo>
                  <a:pt x="1784620" y="1329253"/>
                </a:lnTo>
                <a:lnTo>
                  <a:pt x="1779055" y="1329253"/>
                </a:lnTo>
                <a:close/>
                <a:moveTo>
                  <a:pt x="1711481" y="1329253"/>
                </a:moveTo>
                <a:lnTo>
                  <a:pt x="1711481" y="1380273"/>
                </a:lnTo>
                <a:lnTo>
                  <a:pt x="1768323" y="1380273"/>
                </a:lnTo>
                <a:lnTo>
                  <a:pt x="1768323" y="1329253"/>
                </a:lnTo>
                <a:lnTo>
                  <a:pt x="1711481" y="1329253"/>
                </a:lnTo>
                <a:close/>
                <a:moveTo>
                  <a:pt x="1695184" y="1329253"/>
                </a:moveTo>
                <a:lnTo>
                  <a:pt x="1695184" y="1380273"/>
                </a:lnTo>
                <a:lnTo>
                  <a:pt x="1700749" y="1380273"/>
                </a:lnTo>
                <a:lnTo>
                  <a:pt x="1700749" y="1329253"/>
                </a:lnTo>
                <a:lnTo>
                  <a:pt x="1695184" y="1329253"/>
                </a:lnTo>
                <a:close/>
                <a:moveTo>
                  <a:pt x="1687234" y="1329253"/>
                </a:moveTo>
                <a:lnTo>
                  <a:pt x="1687234" y="1380273"/>
                </a:lnTo>
                <a:lnTo>
                  <a:pt x="1690414" y="1380273"/>
                </a:lnTo>
                <a:lnTo>
                  <a:pt x="1690414" y="1329253"/>
                </a:lnTo>
                <a:lnTo>
                  <a:pt x="1687234" y="1329253"/>
                </a:lnTo>
                <a:close/>
                <a:moveTo>
                  <a:pt x="1640728" y="1329253"/>
                </a:moveTo>
                <a:lnTo>
                  <a:pt x="1640728" y="1380273"/>
                </a:lnTo>
                <a:lnTo>
                  <a:pt x="1682464" y="1380273"/>
                </a:lnTo>
                <a:lnTo>
                  <a:pt x="1682464" y="1329253"/>
                </a:lnTo>
                <a:lnTo>
                  <a:pt x="1640728" y="1329253"/>
                </a:lnTo>
                <a:close/>
                <a:moveTo>
                  <a:pt x="1633175" y="1329253"/>
                </a:moveTo>
                <a:lnTo>
                  <a:pt x="1633175" y="1380273"/>
                </a:lnTo>
                <a:lnTo>
                  <a:pt x="1636355" y="1380273"/>
                </a:lnTo>
                <a:lnTo>
                  <a:pt x="1636355" y="1329253"/>
                </a:lnTo>
                <a:lnTo>
                  <a:pt x="1633175" y="1329253"/>
                </a:lnTo>
                <a:close/>
                <a:moveTo>
                  <a:pt x="1624033" y="1329253"/>
                </a:moveTo>
                <a:lnTo>
                  <a:pt x="1624033" y="1380273"/>
                </a:lnTo>
                <a:lnTo>
                  <a:pt x="1628405" y="1380273"/>
                </a:lnTo>
                <a:lnTo>
                  <a:pt x="1628405" y="1329253"/>
                </a:lnTo>
                <a:lnTo>
                  <a:pt x="1624033" y="1329253"/>
                </a:lnTo>
                <a:close/>
                <a:moveTo>
                  <a:pt x="1583551" y="1328105"/>
                </a:moveTo>
                <a:lnTo>
                  <a:pt x="1583551" y="1383807"/>
                </a:lnTo>
                <a:lnTo>
                  <a:pt x="1599387" y="1383807"/>
                </a:lnTo>
                <a:lnTo>
                  <a:pt x="1599387" y="1328105"/>
                </a:lnTo>
                <a:lnTo>
                  <a:pt x="1583551" y="1328105"/>
                </a:lnTo>
                <a:close/>
                <a:moveTo>
                  <a:pt x="1284388" y="1317551"/>
                </a:moveTo>
                <a:lnTo>
                  <a:pt x="1284388" y="1383945"/>
                </a:lnTo>
                <a:lnTo>
                  <a:pt x="1300464" y="1383945"/>
                </a:lnTo>
                <a:lnTo>
                  <a:pt x="1300464" y="1317551"/>
                </a:lnTo>
                <a:lnTo>
                  <a:pt x="1284388" y="1317551"/>
                </a:lnTo>
                <a:close/>
                <a:moveTo>
                  <a:pt x="1881482" y="1317228"/>
                </a:moveTo>
                <a:lnTo>
                  <a:pt x="1881482" y="1383903"/>
                </a:lnTo>
                <a:lnTo>
                  <a:pt x="1896769" y="1383903"/>
                </a:lnTo>
                <a:lnTo>
                  <a:pt x="1896769" y="1317228"/>
                </a:lnTo>
                <a:lnTo>
                  <a:pt x="1881482" y="1317228"/>
                </a:lnTo>
                <a:close/>
                <a:moveTo>
                  <a:pt x="1574800" y="1311275"/>
                </a:moveTo>
                <a:lnTo>
                  <a:pt x="1608138" y="1311275"/>
                </a:lnTo>
                <a:lnTo>
                  <a:pt x="1608138" y="1393825"/>
                </a:lnTo>
                <a:lnTo>
                  <a:pt x="1574800" y="1393825"/>
                </a:lnTo>
                <a:lnTo>
                  <a:pt x="1574800" y="1311275"/>
                </a:lnTo>
                <a:close/>
                <a:moveTo>
                  <a:pt x="1254602" y="1311264"/>
                </a:moveTo>
                <a:lnTo>
                  <a:pt x="1254602" y="1380198"/>
                </a:lnTo>
                <a:lnTo>
                  <a:pt x="1258947" y="1380198"/>
                </a:lnTo>
                <a:lnTo>
                  <a:pt x="1258947" y="1311264"/>
                </a:lnTo>
                <a:lnTo>
                  <a:pt x="1254602" y="1311264"/>
                </a:lnTo>
                <a:close/>
                <a:moveTo>
                  <a:pt x="1246702" y="1311264"/>
                </a:moveTo>
                <a:lnTo>
                  <a:pt x="1246702" y="1380198"/>
                </a:lnTo>
                <a:lnTo>
                  <a:pt x="1250257" y="1380198"/>
                </a:lnTo>
                <a:lnTo>
                  <a:pt x="1250257" y="1311264"/>
                </a:lnTo>
                <a:lnTo>
                  <a:pt x="1246702" y="1311264"/>
                </a:lnTo>
                <a:close/>
                <a:moveTo>
                  <a:pt x="1200879" y="1311264"/>
                </a:moveTo>
                <a:lnTo>
                  <a:pt x="1200879" y="1380198"/>
                </a:lnTo>
                <a:lnTo>
                  <a:pt x="1242357" y="1380198"/>
                </a:lnTo>
                <a:lnTo>
                  <a:pt x="1242357" y="1311264"/>
                </a:lnTo>
                <a:lnTo>
                  <a:pt x="1200879" y="1311264"/>
                </a:lnTo>
                <a:close/>
                <a:moveTo>
                  <a:pt x="1192979" y="1311264"/>
                </a:moveTo>
                <a:lnTo>
                  <a:pt x="1192979" y="1380198"/>
                </a:lnTo>
                <a:lnTo>
                  <a:pt x="1196139" y="1380198"/>
                </a:lnTo>
                <a:lnTo>
                  <a:pt x="1196139" y="1311264"/>
                </a:lnTo>
                <a:lnTo>
                  <a:pt x="1192979" y="1311264"/>
                </a:lnTo>
                <a:close/>
                <a:moveTo>
                  <a:pt x="1182708" y="1311264"/>
                </a:moveTo>
                <a:lnTo>
                  <a:pt x="1182708" y="1380198"/>
                </a:lnTo>
                <a:lnTo>
                  <a:pt x="1188238" y="1380198"/>
                </a:lnTo>
                <a:lnTo>
                  <a:pt x="1188238" y="1311264"/>
                </a:lnTo>
                <a:lnTo>
                  <a:pt x="1182708" y="1311264"/>
                </a:lnTo>
                <a:close/>
                <a:moveTo>
                  <a:pt x="1115554" y="1311264"/>
                </a:moveTo>
                <a:lnTo>
                  <a:pt x="1115554" y="1380198"/>
                </a:lnTo>
                <a:lnTo>
                  <a:pt x="1172042" y="1380198"/>
                </a:lnTo>
                <a:lnTo>
                  <a:pt x="1172042" y="1311264"/>
                </a:lnTo>
                <a:lnTo>
                  <a:pt x="1115554" y="1311264"/>
                </a:lnTo>
                <a:close/>
                <a:moveTo>
                  <a:pt x="1099358" y="1311264"/>
                </a:moveTo>
                <a:lnTo>
                  <a:pt x="1099358" y="1380198"/>
                </a:lnTo>
                <a:lnTo>
                  <a:pt x="1104888" y="1380198"/>
                </a:lnTo>
                <a:lnTo>
                  <a:pt x="1104888" y="1311264"/>
                </a:lnTo>
                <a:lnTo>
                  <a:pt x="1099358" y="1311264"/>
                </a:lnTo>
                <a:close/>
                <a:moveTo>
                  <a:pt x="1091458" y="1311264"/>
                </a:moveTo>
                <a:lnTo>
                  <a:pt x="1091458" y="1380198"/>
                </a:lnTo>
                <a:lnTo>
                  <a:pt x="1094618" y="1380198"/>
                </a:lnTo>
                <a:lnTo>
                  <a:pt x="1094618" y="1311264"/>
                </a:lnTo>
                <a:lnTo>
                  <a:pt x="1091458" y="1311264"/>
                </a:lnTo>
                <a:close/>
                <a:moveTo>
                  <a:pt x="1048795" y="1311264"/>
                </a:moveTo>
                <a:lnTo>
                  <a:pt x="1048795" y="1380198"/>
                </a:lnTo>
                <a:lnTo>
                  <a:pt x="1086717" y="1380198"/>
                </a:lnTo>
                <a:lnTo>
                  <a:pt x="1086717" y="1311264"/>
                </a:lnTo>
                <a:lnTo>
                  <a:pt x="1048795" y="1311264"/>
                </a:lnTo>
                <a:close/>
                <a:moveTo>
                  <a:pt x="1040895" y="1311264"/>
                </a:moveTo>
                <a:lnTo>
                  <a:pt x="1040895" y="1380198"/>
                </a:lnTo>
                <a:lnTo>
                  <a:pt x="1044055" y="1380198"/>
                </a:lnTo>
                <a:lnTo>
                  <a:pt x="1044055" y="1311264"/>
                </a:lnTo>
                <a:lnTo>
                  <a:pt x="1040895" y="1311264"/>
                </a:lnTo>
                <a:close/>
                <a:moveTo>
                  <a:pt x="1028649" y="1311264"/>
                </a:moveTo>
                <a:lnTo>
                  <a:pt x="1028649" y="1380198"/>
                </a:lnTo>
                <a:lnTo>
                  <a:pt x="1036154" y="1380198"/>
                </a:lnTo>
                <a:lnTo>
                  <a:pt x="1036154" y="1311264"/>
                </a:lnTo>
                <a:lnTo>
                  <a:pt x="1028649" y="1311264"/>
                </a:lnTo>
                <a:close/>
                <a:moveTo>
                  <a:pt x="2146727" y="1311219"/>
                </a:moveTo>
                <a:lnTo>
                  <a:pt x="2146727" y="1380191"/>
                </a:lnTo>
                <a:lnTo>
                  <a:pt x="2153463" y="1380191"/>
                </a:lnTo>
                <a:lnTo>
                  <a:pt x="2153463" y="1311219"/>
                </a:lnTo>
                <a:lnTo>
                  <a:pt x="2146727" y="1311219"/>
                </a:lnTo>
                <a:close/>
                <a:moveTo>
                  <a:pt x="2138406" y="1311219"/>
                </a:moveTo>
                <a:lnTo>
                  <a:pt x="2138406" y="1380191"/>
                </a:lnTo>
                <a:lnTo>
                  <a:pt x="2141972" y="1380191"/>
                </a:lnTo>
                <a:lnTo>
                  <a:pt x="2141972" y="1311219"/>
                </a:lnTo>
                <a:lnTo>
                  <a:pt x="2138406" y="1311219"/>
                </a:lnTo>
                <a:close/>
                <a:moveTo>
                  <a:pt x="2096006" y="1311219"/>
                </a:moveTo>
                <a:lnTo>
                  <a:pt x="2096006" y="1380191"/>
                </a:lnTo>
                <a:lnTo>
                  <a:pt x="2133650" y="1380191"/>
                </a:lnTo>
                <a:lnTo>
                  <a:pt x="2133650" y="1311219"/>
                </a:lnTo>
                <a:lnTo>
                  <a:pt x="2096006" y="1311219"/>
                </a:lnTo>
                <a:close/>
                <a:moveTo>
                  <a:pt x="2087684" y="1311219"/>
                </a:moveTo>
                <a:lnTo>
                  <a:pt x="2087684" y="1380191"/>
                </a:lnTo>
                <a:lnTo>
                  <a:pt x="2091251" y="1380191"/>
                </a:lnTo>
                <a:lnTo>
                  <a:pt x="2091251" y="1311219"/>
                </a:lnTo>
                <a:lnTo>
                  <a:pt x="2087684" y="1311219"/>
                </a:lnTo>
                <a:close/>
                <a:moveTo>
                  <a:pt x="2077381" y="1311219"/>
                </a:moveTo>
                <a:lnTo>
                  <a:pt x="2077381" y="1380191"/>
                </a:lnTo>
                <a:lnTo>
                  <a:pt x="2082929" y="1380191"/>
                </a:lnTo>
                <a:lnTo>
                  <a:pt x="2082929" y="1311219"/>
                </a:lnTo>
                <a:lnTo>
                  <a:pt x="2077381" y="1311219"/>
                </a:lnTo>
                <a:close/>
                <a:moveTo>
                  <a:pt x="2010413" y="1311219"/>
                </a:moveTo>
                <a:lnTo>
                  <a:pt x="2010413" y="1380191"/>
                </a:lnTo>
                <a:lnTo>
                  <a:pt x="2066682" y="1380191"/>
                </a:lnTo>
                <a:lnTo>
                  <a:pt x="2066682" y="1311219"/>
                </a:lnTo>
                <a:lnTo>
                  <a:pt x="2010413" y="1311219"/>
                </a:lnTo>
                <a:close/>
                <a:moveTo>
                  <a:pt x="1994167" y="1311219"/>
                </a:moveTo>
                <a:lnTo>
                  <a:pt x="1994167" y="1380191"/>
                </a:lnTo>
                <a:lnTo>
                  <a:pt x="1999714" y="1380191"/>
                </a:lnTo>
                <a:lnTo>
                  <a:pt x="1999714" y="1311219"/>
                </a:lnTo>
                <a:lnTo>
                  <a:pt x="1994167" y="1311219"/>
                </a:lnTo>
                <a:close/>
                <a:moveTo>
                  <a:pt x="1985845" y="1311219"/>
                </a:moveTo>
                <a:lnTo>
                  <a:pt x="1985845" y="1380191"/>
                </a:lnTo>
                <a:lnTo>
                  <a:pt x="1989412" y="1380191"/>
                </a:lnTo>
                <a:lnTo>
                  <a:pt x="1989412" y="1311219"/>
                </a:lnTo>
                <a:lnTo>
                  <a:pt x="1985845" y="1311219"/>
                </a:lnTo>
                <a:close/>
                <a:moveTo>
                  <a:pt x="1939879" y="1311219"/>
                </a:moveTo>
                <a:lnTo>
                  <a:pt x="1939879" y="1380191"/>
                </a:lnTo>
                <a:lnTo>
                  <a:pt x="1981090" y="1380191"/>
                </a:lnTo>
                <a:lnTo>
                  <a:pt x="1981090" y="1311219"/>
                </a:lnTo>
                <a:lnTo>
                  <a:pt x="1939879" y="1311219"/>
                </a:lnTo>
                <a:close/>
                <a:moveTo>
                  <a:pt x="1931558" y="1311219"/>
                </a:moveTo>
                <a:lnTo>
                  <a:pt x="1931558" y="1380191"/>
                </a:lnTo>
                <a:lnTo>
                  <a:pt x="1935520" y="1380191"/>
                </a:lnTo>
                <a:lnTo>
                  <a:pt x="1935520" y="1311219"/>
                </a:lnTo>
                <a:lnTo>
                  <a:pt x="1931558" y="1311219"/>
                </a:lnTo>
                <a:close/>
                <a:moveTo>
                  <a:pt x="1923236" y="1311219"/>
                </a:moveTo>
                <a:lnTo>
                  <a:pt x="1923236" y="1380191"/>
                </a:lnTo>
                <a:lnTo>
                  <a:pt x="1927199" y="1380191"/>
                </a:lnTo>
                <a:lnTo>
                  <a:pt x="1927199" y="1311219"/>
                </a:lnTo>
                <a:lnTo>
                  <a:pt x="1923236" y="1311219"/>
                </a:lnTo>
                <a:close/>
                <a:moveTo>
                  <a:pt x="951310" y="1307834"/>
                </a:moveTo>
                <a:lnTo>
                  <a:pt x="956073" y="1307834"/>
                </a:lnTo>
                <a:lnTo>
                  <a:pt x="956073" y="1382956"/>
                </a:lnTo>
                <a:lnTo>
                  <a:pt x="951310" y="1382890"/>
                </a:lnTo>
                <a:lnTo>
                  <a:pt x="951310" y="1307834"/>
                </a:lnTo>
                <a:close/>
                <a:moveTo>
                  <a:pt x="2226786" y="1307807"/>
                </a:moveTo>
                <a:lnTo>
                  <a:pt x="2231527" y="1307807"/>
                </a:lnTo>
                <a:lnTo>
                  <a:pt x="2231527" y="1382884"/>
                </a:lnTo>
                <a:lnTo>
                  <a:pt x="2226786" y="1382948"/>
                </a:lnTo>
                <a:lnTo>
                  <a:pt x="2226786" y="1307807"/>
                </a:lnTo>
                <a:close/>
                <a:moveTo>
                  <a:pt x="942976" y="1307533"/>
                </a:moveTo>
                <a:lnTo>
                  <a:pt x="944468" y="1307560"/>
                </a:lnTo>
                <a:lnTo>
                  <a:pt x="947738" y="1307834"/>
                </a:lnTo>
                <a:lnTo>
                  <a:pt x="947738" y="1382841"/>
                </a:lnTo>
                <a:lnTo>
                  <a:pt x="945396" y="1382809"/>
                </a:lnTo>
                <a:lnTo>
                  <a:pt x="942976" y="1382605"/>
                </a:lnTo>
                <a:lnTo>
                  <a:pt x="942976" y="1307533"/>
                </a:lnTo>
                <a:close/>
                <a:moveTo>
                  <a:pt x="2239427" y="1307505"/>
                </a:moveTo>
                <a:lnTo>
                  <a:pt x="2239427" y="1382601"/>
                </a:lnTo>
                <a:lnTo>
                  <a:pt x="2236926" y="1382812"/>
                </a:lnTo>
                <a:lnTo>
                  <a:pt x="2234687" y="1382842"/>
                </a:lnTo>
                <a:lnTo>
                  <a:pt x="2234687" y="1307807"/>
                </a:lnTo>
                <a:lnTo>
                  <a:pt x="2237943" y="1307532"/>
                </a:lnTo>
                <a:lnTo>
                  <a:pt x="2239427" y="1307505"/>
                </a:lnTo>
                <a:close/>
                <a:moveTo>
                  <a:pt x="883047" y="1306635"/>
                </a:moveTo>
                <a:lnTo>
                  <a:pt x="883047" y="1381806"/>
                </a:lnTo>
                <a:lnTo>
                  <a:pt x="891503" y="1382049"/>
                </a:lnTo>
                <a:lnTo>
                  <a:pt x="893366" y="1382205"/>
                </a:lnTo>
                <a:lnTo>
                  <a:pt x="893366" y="1382103"/>
                </a:lnTo>
                <a:lnTo>
                  <a:pt x="896938" y="1382205"/>
                </a:lnTo>
                <a:lnTo>
                  <a:pt x="896938" y="1307035"/>
                </a:lnTo>
                <a:lnTo>
                  <a:pt x="901701" y="1307035"/>
                </a:lnTo>
                <a:lnTo>
                  <a:pt x="901701" y="1382205"/>
                </a:lnTo>
                <a:lnTo>
                  <a:pt x="945396" y="1382809"/>
                </a:lnTo>
                <a:lnTo>
                  <a:pt x="947738" y="1383005"/>
                </a:lnTo>
                <a:lnTo>
                  <a:pt x="947738" y="1382841"/>
                </a:lnTo>
                <a:lnTo>
                  <a:pt x="951310" y="1382890"/>
                </a:lnTo>
                <a:lnTo>
                  <a:pt x="951310" y="1383005"/>
                </a:lnTo>
                <a:lnTo>
                  <a:pt x="956073" y="1383005"/>
                </a:lnTo>
                <a:lnTo>
                  <a:pt x="956073" y="1382956"/>
                </a:lnTo>
                <a:lnTo>
                  <a:pt x="959644" y="1383005"/>
                </a:lnTo>
                <a:lnTo>
                  <a:pt x="959644" y="1307834"/>
                </a:lnTo>
                <a:lnTo>
                  <a:pt x="944468" y="1307560"/>
                </a:lnTo>
                <a:lnTo>
                  <a:pt x="942976" y="1307434"/>
                </a:lnTo>
                <a:lnTo>
                  <a:pt x="942976" y="1307533"/>
                </a:lnTo>
                <a:lnTo>
                  <a:pt x="893366" y="1306635"/>
                </a:lnTo>
                <a:lnTo>
                  <a:pt x="893366" y="1382103"/>
                </a:lnTo>
                <a:lnTo>
                  <a:pt x="891503" y="1382049"/>
                </a:lnTo>
                <a:lnTo>
                  <a:pt x="888604" y="1381806"/>
                </a:lnTo>
                <a:lnTo>
                  <a:pt x="888604" y="1306635"/>
                </a:lnTo>
                <a:lnTo>
                  <a:pt x="883047" y="1306635"/>
                </a:lnTo>
                <a:close/>
                <a:moveTo>
                  <a:pt x="2288805" y="1306607"/>
                </a:moveTo>
                <a:lnTo>
                  <a:pt x="2239427" y="1307505"/>
                </a:lnTo>
                <a:lnTo>
                  <a:pt x="2239427" y="1307407"/>
                </a:lnTo>
                <a:lnTo>
                  <a:pt x="2237943" y="1307532"/>
                </a:lnTo>
                <a:lnTo>
                  <a:pt x="2222836" y="1307807"/>
                </a:lnTo>
                <a:lnTo>
                  <a:pt x="2222836" y="1383001"/>
                </a:lnTo>
                <a:lnTo>
                  <a:pt x="2226786" y="1382948"/>
                </a:lnTo>
                <a:lnTo>
                  <a:pt x="2226786" y="1383001"/>
                </a:lnTo>
                <a:lnTo>
                  <a:pt x="2231527" y="1383001"/>
                </a:lnTo>
                <a:lnTo>
                  <a:pt x="2231527" y="1382884"/>
                </a:lnTo>
                <a:lnTo>
                  <a:pt x="2234687" y="1382842"/>
                </a:lnTo>
                <a:lnTo>
                  <a:pt x="2234687" y="1383001"/>
                </a:lnTo>
                <a:lnTo>
                  <a:pt x="2236926" y="1382812"/>
                </a:lnTo>
                <a:lnTo>
                  <a:pt x="2282485" y="1382201"/>
                </a:lnTo>
                <a:lnTo>
                  <a:pt x="2280904" y="1382201"/>
                </a:lnTo>
                <a:lnTo>
                  <a:pt x="2280904" y="1307007"/>
                </a:lnTo>
                <a:lnTo>
                  <a:pt x="2285645" y="1307007"/>
                </a:lnTo>
                <a:lnTo>
                  <a:pt x="2285645" y="1382201"/>
                </a:lnTo>
                <a:lnTo>
                  <a:pt x="2288805" y="1382107"/>
                </a:lnTo>
                <a:lnTo>
                  <a:pt x="2288805" y="1382201"/>
                </a:lnTo>
                <a:lnTo>
                  <a:pt x="2290528" y="1382055"/>
                </a:lnTo>
                <a:lnTo>
                  <a:pt x="2299076" y="1381801"/>
                </a:lnTo>
                <a:lnTo>
                  <a:pt x="2299076" y="1306607"/>
                </a:lnTo>
                <a:lnTo>
                  <a:pt x="2293545" y="1306607"/>
                </a:lnTo>
                <a:lnTo>
                  <a:pt x="2293545" y="1381801"/>
                </a:lnTo>
                <a:lnTo>
                  <a:pt x="2290528" y="1382055"/>
                </a:lnTo>
                <a:lnTo>
                  <a:pt x="2288805" y="1382107"/>
                </a:lnTo>
                <a:lnTo>
                  <a:pt x="2288805" y="1306607"/>
                </a:lnTo>
                <a:close/>
                <a:moveTo>
                  <a:pt x="815975" y="1305835"/>
                </a:moveTo>
                <a:lnTo>
                  <a:pt x="815975" y="1380606"/>
                </a:lnTo>
                <a:lnTo>
                  <a:pt x="872729" y="1381806"/>
                </a:lnTo>
                <a:lnTo>
                  <a:pt x="872729" y="1306635"/>
                </a:lnTo>
                <a:lnTo>
                  <a:pt x="815975" y="1305835"/>
                </a:lnTo>
                <a:close/>
                <a:moveTo>
                  <a:pt x="2366229" y="1305807"/>
                </a:moveTo>
                <a:lnTo>
                  <a:pt x="2309346" y="1306607"/>
                </a:lnTo>
                <a:lnTo>
                  <a:pt x="2309346" y="1381801"/>
                </a:lnTo>
                <a:lnTo>
                  <a:pt x="2366229" y="1380601"/>
                </a:lnTo>
                <a:lnTo>
                  <a:pt x="2366229" y="1305807"/>
                </a:lnTo>
                <a:close/>
                <a:moveTo>
                  <a:pt x="799703" y="1305035"/>
                </a:moveTo>
                <a:lnTo>
                  <a:pt x="799703" y="1380206"/>
                </a:lnTo>
                <a:lnTo>
                  <a:pt x="805260" y="1380206"/>
                </a:lnTo>
                <a:lnTo>
                  <a:pt x="805260" y="1305035"/>
                </a:lnTo>
                <a:lnTo>
                  <a:pt x="799703" y="1305035"/>
                </a:lnTo>
                <a:close/>
                <a:moveTo>
                  <a:pt x="791369" y="1305035"/>
                </a:moveTo>
                <a:lnTo>
                  <a:pt x="791369" y="1380206"/>
                </a:lnTo>
                <a:lnTo>
                  <a:pt x="795338" y="1380206"/>
                </a:lnTo>
                <a:lnTo>
                  <a:pt x="795338" y="1305035"/>
                </a:lnTo>
                <a:lnTo>
                  <a:pt x="791369" y="1305035"/>
                </a:lnTo>
                <a:close/>
                <a:moveTo>
                  <a:pt x="2386771" y="1305007"/>
                </a:moveTo>
                <a:lnTo>
                  <a:pt x="2386771" y="1380201"/>
                </a:lnTo>
                <a:lnTo>
                  <a:pt x="2390326" y="1380201"/>
                </a:lnTo>
                <a:lnTo>
                  <a:pt x="2390326" y="1305007"/>
                </a:lnTo>
                <a:lnTo>
                  <a:pt x="2386771" y="1305007"/>
                </a:lnTo>
                <a:close/>
                <a:moveTo>
                  <a:pt x="2376895" y="1305007"/>
                </a:moveTo>
                <a:lnTo>
                  <a:pt x="2376895" y="1380201"/>
                </a:lnTo>
                <a:lnTo>
                  <a:pt x="2382425" y="1380201"/>
                </a:lnTo>
                <a:lnTo>
                  <a:pt x="2382425" y="1305007"/>
                </a:lnTo>
                <a:lnTo>
                  <a:pt x="2376895" y="1305007"/>
                </a:lnTo>
                <a:close/>
                <a:moveTo>
                  <a:pt x="740569" y="1304236"/>
                </a:moveTo>
                <a:lnTo>
                  <a:pt x="740569" y="1379407"/>
                </a:lnTo>
                <a:lnTo>
                  <a:pt x="787003" y="1380206"/>
                </a:lnTo>
                <a:lnTo>
                  <a:pt x="787003" y="1304635"/>
                </a:lnTo>
                <a:lnTo>
                  <a:pt x="748903" y="1304263"/>
                </a:lnTo>
                <a:lnTo>
                  <a:pt x="748903" y="1304236"/>
                </a:lnTo>
                <a:lnTo>
                  <a:pt x="746125" y="1304236"/>
                </a:lnTo>
                <a:lnTo>
                  <a:pt x="748903" y="1304263"/>
                </a:lnTo>
                <a:lnTo>
                  <a:pt x="748903" y="1379407"/>
                </a:lnTo>
                <a:lnTo>
                  <a:pt x="744141" y="1379407"/>
                </a:lnTo>
                <a:lnTo>
                  <a:pt x="744141" y="1304236"/>
                </a:lnTo>
                <a:lnTo>
                  <a:pt x="740569" y="1304236"/>
                </a:lnTo>
                <a:close/>
                <a:moveTo>
                  <a:pt x="2432988" y="1304207"/>
                </a:moveTo>
                <a:lnTo>
                  <a:pt x="2432988" y="1304234"/>
                </a:lnTo>
                <a:lnTo>
                  <a:pt x="2394671" y="1304607"/>
                </a:lnTo>
                <a:lnTo>
                  <a:pt x="2394671" y="1380201"/>
                </a:lnTo>
                <a:lnTo>
                  <a:pt x="2440889" y="1379401"/>
                </a:lnTo>
                <a:lnTo>
                  <a:pt x="2440889" y="1304207"/>
                </a:lnTo>
                <a:lnTo>
                  <a:pt x="2437729" y="1304207"/>
                </a:lnTo>
                <a:lnTo>
                  <a:pt x="2437729" y="1379401"/>
                </a:lnTo>
                <a:lnTo>
                  <a:pt x="2432988" y="1379401"/>
                </a:lnTo>
                <a:lnTo>
                  <a:pt x="2432988" y="1304234"/>
                </a:lnTo>
                <a:lnTo>
                  <a:pt x="2435754" y="1304207"/>
                </a:lnTo>
                <a:lnTo>
                  <a:pt x="2432988" y="1304207"/>
                </a:lnTo>
                <a:close/>
                <a:moveTo>
                  <a:pt x="729060" y="1303836"/>
                </a:moveTo>
                <a:lnTo>
                  <a:pt x="729060" y="1379007"/>
                </a:lnTo>
                <a:lnTo>
                  <a:pt x="735806" y="1379407"/>
                </a:lnTo>
                <a:lnTo>
                  <a:pt x="735806" y="1304236"/>
                </a:lnTo>
                <a:lnTo>
                  <a:pt x="729060" y="1303836"/>
                </a:lnTo>
                <a:close/>
                <a:moveTo>
                  <a:pt x="2452740" y="1303807"/>
                </a:moveTo>
                <a:lnTo>
                  <a:pt x="2445629" y="1304207"/>
                </a:lnTo>
                <a:lnTo>
                  <a:pt x="2445629" y="1379401"/>
                </a:lnTo>
                <a:lnTo>
                  <a:pt x="2452740" y="1379001"/>
                </a:lnTo>
                <a:lnTo>
                  <a:pt x="2452740" y="1303807"/>
                </a:lnTo>
                <a:close/>
                <a:moveTo>
                  <a:pt x="1316038" y="1303337"/>
                </a:moveTo>
                <a:lnTo>
                  <a:pt x="1571626" y="1312862"/>
                </a:lnTo>
                <a:lnTo>
                  <a:pt x="1571626" y="1393825"/>
                </a:lnTo>
                <a:lnTo>
                  <a:pt x="1316038" y="1393825"/>
                </a:lnTo>
                <a:lnTo>
                  <a:pt x="1316038" y="1303337"/>
                </a:lnTo>
                <a:close/>
                <a:moveTo>
                  <a:pt x="1873250" y="1301750"/>
                </a:moveTo>
                <a:lnTo>
                  <a:pt x="1905000" y="1301750"/>
                </a:lnTo>
                <a:lnTo>
                  <a:pt x="1905000" y="1393825"/>
                </a:lnTo>
                <a:lnTo>
                  <a:pt x="1873250" y="1393825"/>
                </a:lnTo>
                <a:lnTo>
                  <a:pt x="1873250" y="1301750"/>
                </a:lnTo>
                <a:close/>
                <a:moveTo>
                  <a:pt x="1866901" y="1301750"/>
                </a:moveTo>
                <a:lnTo>
                  <a:pt x="1866901" y="1393825"/>
                </a:lnTo>
                <a:lnTo>
                  <a:pt x="1611313" y="1393825"/>
                </a:lnTo>
                <a:lnTo>
                  <a:pt x="1611313" y="1311715"/>
                </a:lnTo>
                <a:lnTo>
                  <a:pt x="1866901" y="1301750"/>
                </a:lnTo>
                <a:close/>
                <a:moveTo>
                  <a:pt x="1276350" y="1300162"/>
                </a:moveTo>
                <a:lnTo>
                  <a:pt x="1308100" y="1300162"/>
                </a:lnTo>
                <a:lnTo>
                  <a:pt x="1308100" y="1393825"/>
                </a:lnTo>
                <a:lnTo>
                  <a:pt x="1276350" y="1393825"/>
                </a:lnTo>
                <a:lnTo>
                  <a:pt x="1276350" y="1300162"/>
                </a:lnTo>
                <a:close/>
                <a:moveTo>
                  <a:pt x="2181226" y="1299368"/>
                </a:moveTo>
                <a:lnTo>
                  <a:pt x="2181226" y="1383903"/>
                </a:lnTo>
                <a:lnTo>
                  <a:pt x="2196704" y="1383903"/>
                </a:lnTo>
                <a:lnTo>
                  <a:pt x="2196704" y="1299368"/>
                </a:lnTo>
                <a:lnTo>
                  <a:pt x="2181226" y="1299368"/>
                </a:lnTo>
                <a:close/>
                <a:moveTo>
                  <a:pt x="986132" y="1299368"/>
                </a:moveTo>
                <a:lnTo>
                  <a:pt x="986132" y="1383903"/>
                </a:lnTo>
                <a:lnTo>
                  <a:pt x="1001419" y="1383903"/>
                </a:lnTo>
                <a:lnTo>
                  <a:pt x="1001419" y="1299368"/>
                </a:lnTo>
                <a:lnTo>
                  <a:pt x="986132" y="1299368"/>
                </a:lnTo>
                <a:close/>
                <a:moveTo>
                  <a:pt x="687468" y="1296353"/>
                </a:moveTo>
                <a:lnTo>
                  <a:pt x="687468" y="1381496"/>
                </a:lnTo>
                <a:lnTo>
                  <a:pt x="701977" y="1381893"/>
                </a:lnTo>
                <a:lnTo>
                  <a:pt x="701977" y="1296751"/>
                </a:lnTo>
                <a:lnTo>
                  <a:pt x="687468" y="1296353"/>
                </a:lnTo>
                <a:close/>
                <a:moveTo>
                  <a:pt x="2495154" y="1296105"/>
                </a:moveTo>
                <a:lnTo>
                  <a:pt x="2480073" y="1296504"/>
                </a:lnTo>
                <a:lnTo>
                  <a:pt x="2480073" y="1381867"/>
                </a:lnTo>
                <a:lnTo>
                  <a:pt x="2495154" y="1381468"/>
                </a:lnTo>
                <a:lnTo>
                  <a:pt x="2495154" y="1296105"/>
                </a:lnTo>
                <a:close/>
                <a:moveTo>
                  <a:pt x="1711040" y="1293813"/>
                </a:moveTo>
                <a:lnTo>
                  <a:pt x="1713382" y="1294210"/>
                </a:lnTo>
                <a:lnTo>
                  <a:pt x="1715334" y="1295003"/>
                </a:lnTo>
                <a:lnTo>
                  <a:pt x="1716896" y="1296194"/>
                </a:lnTo>
                <a:lnTo>
                  <a:pt x="1717676" y="1297782"/>
                </a:lnTo>
                <a:lnTo>
                  <a:pt x="1717286" y="1298972"/>
                </a:lnTo>
                <a:lnTo>
                  <a:pt x="1716115" y="1299766"/>
                </a:lnTo>
                <a:lnTo>
                  <a:pt x="1714163" y="1300957"/>
                </a:lnTo>
                <a:lnTo>
                  <a:pt x="1711821" y="1300957"/>
                </a:lnTo>
                <a:lnTo>
                  <a:pt x="1654046" y="1301751"/>
                </a:lnTo>
                <a:lnTo>
                  <a:pt x="1651313" y="1301354"/>
                </a:lnTo>
                <a:lnTo>
                  <a:pt x="1649361" y="1300560"/>
                </a:lnTo>
                <a:lnTo>
                  <a:pt x="1647800" y="1299369"/>
                </a:lnTo>
                <a:lnTo>
                  <a:pt x="1646238" y="1298179"/>
                </a:lnTo>
                <a:lnTo>
                  <a:pt x="1646238" y="1296591"/>
                </a:lnTo>
                <a:lnTo>
                  <a:pt x="1647800" y="1295797"/>
                </a:lnTo>
                <a:lnTo>
                  <a:pt x="1648971" y="1295003"/>
                </a:lnTo>
                <a:lnTo>
                  <a:pt x="1651703" y="1294210"/>
                </a:lnTo>
                <a:lnTo>
                  <a:pt x="1711040" y="1293813"/>
                </a:lnTo>
                <a:close/>
                <a:moveTo>
                  <a:pt x="1558107" y="1293813"/>
                </a:moveTo>
                <a:lnTo>
                  <a:pt x="1560463" y="1293813"/>
                </a:lnTo>
                <a:lnTo>
                  <a:pt x="1590693" y="1293813"/>
                </a:lnTo>
                <a:lnTo>
                  <a:pt x="1620531" y="1293813"/>
                </a:lnTo>
                <a:lnTo>
                  <a:pt x="1623280" y="1294648"/>
                </a:lnTo>
                <a:lnTo>
                  <a:pt x="1625635" y="1295484"/>
                </a:lnTo>
                <a:lnTo>
                  <a:pt x="1627598" y="1296319"/>
                </a:lnTo>
                <a:lnTo>
                  <a:pt x="1628776" y="1297991"/>
                </a:lnTo>
                <a:lnTo>
                  <a:pt x="1628776" y="1299244"/>
                </a:lnTo>
                <a:lnTo>
                  <a:pt x="1627991" y="1300915"/>
                </a:lnTo>
                <a:lnTo>
                  <a:pt x="1626028" y="1301333"/>
                </a:lnTo>
                <a:lnTo>
                  <a:pt x="1623672" y="1301751"/>
                </a:lnTo>
                <a:lnTo>
                  <a:pt x="1594619" y="1301751"/>
                </a:lnTo>
                <a:lnTo>
                  <a:pt x="1565174" y="1301333"/>
                </a:lnTo>
                <a:lnTo>
                  <a:pt x="1562818" y="1300915"/>
                </a:lnTo>
                <a:lnTo>
                  <a:pt x="1560070" y="1300497"/>
                </a:lnTo>
                <a:lnTo>
                  <a:pt x="1557714" y="1298826"/>
                </a:lnTo>
                <a:lnTo>
                  <a:pt x="1556536" y="1297573"/>
                </a:lnTo>
                <a:lnTo>
                  <a:pt x="1555751" y="1295902"/>
                </a:lnTo>
                <a:lnTo>
                  <a:pt x="1556929" y="1295066"/>
                </a:lnTo>
                <a:lnTo>
                  <a:pt x="1558107" y="1293813"/>
                </a:lnTo>
                <a:close/>
                <a:moveTo>
                  <a:pt x="1801848" y="1292225"/>
                </a:moveTo>
                <a:lnTo>
                  <a:pt x="1804611" y="1292225"/>
                </a:lnTo>
                <a:lnTo>
                  <a:pt x="1806584" y="1292981"/>
                </a:lnTo>
                <a:lnTo>
                  <a:pt x="1808163" y="1293737"/>
                </a:lnTo>
                <a:lnTo>
                  <a:pt x="1808163" y="1294871"/>
                </a:lnTo>
                <a:lnTo>
                  <a:pt x="1808163" y="1295249"/>
                </a:lnTo>
                <a:lnTo>
                  <a:pt x="1806979" y="1296383"/>
                </a:lnTo>
                <a:lnTo>
                  <a:pt x="1805795" y="1297895"/>
                </a:lnTo>
                <a:lnTo>
                  <a:pt x="1803426" y="1298651"/>
                </a:lnTo>
                <a:lnTo>
                  <a:pt x="1801058" y="1298651"/>
                </a:lnTo>
                <a:lnTo>
                  <a:pt x="1741849" y="1300163"/>
                </a:lnTo>
                <a:lnTo>
                  <a:pt x="1739480" y="1299785"/>
                </a:lnTo>
                <a:lnTo>
                  <a:pt x="1737507" y="1298651"/>
                </a:lnTo>
                <a:lnTo>
                  <a:pt x="1736322" y="1297895"/>
                </a:lnTo>
                <a:lnTo>
                  <a:pt x="1735138" y="1296383"/>
                </a:lnTo>
                <a:lnTo>
                  <a:pt x="1735533" y="1295249"/>
                </a:lnTo>
                <a:lnTo>
                  <a:pt x="1737112" y="1294493"/>
                </a:lnTo>
                <a:lnTo>
                  <a:pt x="1739480" y="1293359"/>
                </a:lnTo>
                <a:lnTo>
                  <a:pt x="1741849" y="1292981"/>
                </a:lnTo>
                <a:lnTo>
                  <a:pt x="1801848" y="1292225"/>
                </a:lnTo>
                <a:close/>
                <a:moveTo>
                  <a:pt x="1466431" y="1290638"/>
                </a:moveTo>
                <a:lnTo>
                  <a:pt x="1497622" y="1292225"/>
                </a:lnTo>
                <a:lnTo>
                  <a:pt x="1528418" y="1292622"/>
                </a:lnTo>
                <a:lnTo>
                  <a:pt x="1531182" y="1293019"/>
                </a:lnTo>
                <a:lnTo>
                  <a:pt x="1533550" y="1294210"/>
                </a:lnTo>
                <a:lnTo>
                  <a:pt x="1535919" y="1295003"/>
                </a:lnTo>
                <a:lnTo>
                  <a:pt x="1537499" y="1296194"/>
                </a:lnTo>
                <a:lnTo>
                  <a:pt x="1538288" y="1297782"/>
                </a:lnTo>
                <a:lnTo>
                  <a:pt x="1537499" y="1298972"/>
                </a:lnTo>
                <a:lnTo>
                  <a:pt x="1535919" y="1299766"/>
                </a:lnTo>
                <a:lnTo>
                  <a:pt x="1533550" y="1300163"/>
                </a:lnTo>
                <a:lnTo>
                  <a:pt x="1503544" y="1298972"/>
                </a:lnTo>
                <a:lnTo>
                  <a:pt x="1473143" y="1298178"/>
                </a:lnTo>
                <a:lnTo>
                  <a:pt x="1470379" y="1297782"/>
                </a:lnTo>
                <a:lnTo>
                  <a:pt x="1467221" y="1296988"/>
                </a:lnTo>
                <a:lnTo>
                  <a:pt x="1464852" y="1295797"/>
                </a:lnTo>
                <a:lnTo>
                  <a:pt x="1462878" y="1294607"/>
                </a:lnTo>
                <a:lnTo>
                  <a:pt x="1462088" y="1293019"/>
                </a:lnTo>
                <a:lnTo>
                  <a:pt x="1462088" y="1292225"/>
                </a:lnTo>
                <a:lnTo>
                  <a:pt x="1462483" y="1291828"/>
                </a:lnTo>
                <a:lnTo>
                  <a:pt x="1464062" y="1291432"/>
                </a:lnTo>
                <a:lnTo>
                  <a:pt x="1466431" y="1290638"/>
                </a:lnTo>
                <a:close/>
                <a:moveTo>
                  <a:pt x="1895107" y="1289050"/>
                </a:moveTo>
                <a:lnTo>
                  <a:pt x="1897871" y="1289050"/>
                </a:lnTo>
                <a:lnTo>
                  <a:pt x="1899450" y="1289464"/>
                </a:lnTo>
                <a:lnTo>
                  <a:pt x="1900239" y="1290706"/>
                </a:lnTo>
                <a:lnTo>
                  <a:pt x="1900239" y="1292363"/>
                </a:lnTo>
                <a:lnTo>
                  <a:pt x="1898660" y="1293605"/>
                </a:lnTo>
                <a:lnTo>
                  <a:pt x="1897081" y="1294848"/>
                </a:lnTo>
                <a:lnTo>
                  <a:pt x="1894318" y="1295676"/>
                </a:lnTo>
                <a:lnTo>
                  <a:pt x="1891554" y="1296090"/>
                </a:lnTo>
                <a:lnTo>
                  <a:pt x="1831153" y="1298575"/>
                </a:lnTo>
                <a:lnTo>
                  <a:pt x="1828784" y="1298161"/>
                </a:lnTo>
                <a:lnTo>
                  <a:pt x="1826811" y="1297746"/>
                </a:lnTo>
                <a:lnTo>
                  <a:pt x="1826021" y="1296090"/>
                </a:lnTo>
                <a:lnTo>
                  <a:pt x="1825626" y="1294848"/>
                </a:lnTo>
                <a:lnTo>
                  <a:pt x="1826416" y="1293191"/>
                </a:lnTo>
                <a:lnTo>
                  <a:pt x="1828390" y="1292363"/>
                </a:lnTo>
                <a:lnTo>
                  <a:pt x="1830758" y="1291535"/>
                </a:lnTo>
                <a:lnTo>
                  <a:pt x="1833522" y="1290706"/>
                </a:lnTo>
                <a:lnTo>
                  <a:pt x="1895107" y="1289050"/>
                </a:lnTo>
                <a:close/>
                <a:moveTo>
                  <a:pt x="1367226" y="1287463"/>
                </a:moveTo>
                <a:lnTo>
                  <a:pt x="1369201" y="1287463"/>
                </a:lnTo>
                <a:lnTo>
                  <a:pt x="1401981" y="1288562"/>
                </a:lnTo>
                <a:lnTo>
                  <a:pt x="1434761" y="1290394"/>
                </a:lnTo>
                <a:lnTo>
                  <a:pt x="1437526" y="1290394"/>
                </a:lnTo>
                <a:lnTo>
                  <a:pt x="1440685" y="1291126"/>
                </a:lnTo>
                <a:lnTo>
                  <a:pt x="1443055" y="1292592"/>
                </a:lnTo>
                <a:lnTo>
                  <a:pt x="1445424" y="1293691"/>
                </a:lnTo>
                <a:lnTo>
                  <a:pt x="1446214" y="1295156"/>
                </a:lnTo>
                <a:lnTo>
                  <a:pt x="1446214" y="1295522"/>
                </a:lnTo>
                <a:lnTo>
                  <a:pt x="1445819" y="1295889"/>
                </a:lnTo>
                <a:lnTo>
                  <a:pt x="1444634" y="1296988"/>
                </a:lnTo>
                <a:lnTo>
                  <a:pt x="1442265" y="1296988"/>
                </a:lnTo>
                <a:lnTo>
                  <a:pt x="1410670" y="1295522"/>
                </a:lnTo>
                <a:lnTo>
                  <a:pt x="1378679" y="1293691"/>
                </a:lnTo>
                <a:lnTo>
                  <a:pt x="1375520" y="1293324"/>
                </a:lnTo>
                <a:lnTo>
                  <a:pt x="1371965" y="1292592"/>
                </a:lnTo>
                <a:lnTo>
                  <a:pt x="1368806" y="1291859"/>
                </a:lnTo>
                <a:lnTo>
                  <a:pt x="1366436" y="1290027"/>
                </a:lnTo>
                <a:lnTo>
                  <a:pt x="1365646" y="1288562"/>
                </a:lnTo>
                <a:lnTo>
                  <a:pt x="1365251" y="1288195"/>
                </a:lnTo>
                <a:lnTo>
                  <a:pt x="1365646" y="1287829"/>
                </a:lnTo>
                <a:lnTo>
                  <a:pt x="1367226" y="1287463"/>
                </a:lnTo>
                <a:close/>
                <a:moveTo>
                  <a:pt x="1992314" y="1284288"/>
                </a:moveTo>
                <a:lnTo>
                  <a:pt x="1994695" y="1284685"/>
                </a:lnTo>
                <a:lnTo>
                  <a:pt x="1996679" y="1285082"/>
                </a:lnTo>
                <a:lnTo>
                  <a:pt x="1996679" y="1285478"/>
                </a:lnTo>
                <a:lnTo>
                  <a:pt x="1997076" y="1285875"/>
                </a:lnTo>
                <a:lnTo>
                  <a:pt x="1995886" y="1287463"/>
                </a:lnTo>
                <a:lnTo>
                  <a:pt x="1994695" y="1288654"/>
                </a:lnTo>
                <a:lnTo>
                  <a:pt x="1991917" y="1290241"/>
                </a:lnTo>
                <a:lnTo>
                  <a:pt x="1989139" y="1291035"/>
                </a:lnTo>
                <a:lnTo>
                  <a:pt x="1986361" y="1291432"/>
                </a:lnTo>
                <a:lnTo>
                  <a:pt x="1953817" y="1293416"/>
                </a:lnTo>
                <a:lnTo>
                  <a:pt x="1922464" y="1295401"/>
                </a:lnTo>
                <a:lnTo>
                  <a:pt x="1920082" y="1295401"/>
                </a:lnTo>
                <a:lnTo>
                  <a:pt x="1918098" y="1294210"/>
                </a:lnTo>
                <a:lnTo>
                  <a:pt x="1917701" y="1293416"/>
                </a:lnTo>
                <a:lnTo>
                  <a:pt x="1917701" y="1292226"/>
                </a:lnTo>
                <a:lnTo>
                  <a:pt x="1919289" y="1290638"/>
                </a:lnTo>
                <a:lnTo>
                  <a:pt x="1921670" y="1289447"/>
                </a:lnTo>
                <a:lnTo>
                  <a:pt x="1924448" y="1288257"/>
                </a:lnTo>
                <a:lnTo>
                  <a:pt x="1927226" y="1288257"/>
                </a:lnTo>
                <a:lnTo>
                  <a:pt x="1959373" y="1286669"/>
                </a:lnTo>
                <a:lnTo>
                  <a:pt x="1992314" y="1284288"/>
                </a:lnTo>
                <a:close/>
                <a:moveTo>
                  <a:pt x="1552179" y="1282700"/>
                </a:moveTo>
                <a:lnTo>
                  <a:pt x="1584326" y="1283034"/>
                </a:lnTo>
                <a:lnTo>
                  <a:pt x="1615679" y="1283034"/>
                </a:lnTo>
                <a:lnTo>
                  <a:pt x="1618457" y="1283034"/>
                </a:lnTo>
                <a:lnTo>
                  <a:pt x="1620838" y="1284037"/>
                </a:lnTo>
                <a:lnTo>
                  <a:pt x="1622823" y="1284705"/>
                </a:lnTo>
                <a:lnTo>
                  <a:pt x="1624013" y="1285708"/>
                </a:lnTo>
                <a:lnTo>
                  <a:pt x="1624013" y="1287044"/>
                </a:lnTo>
                <a:lnTo>
                  <a:pt x="1623219" y="1288047"/>
                </a:lnTo>
                <a:lnTo>
                  <a:pt x="1621235" y="1289050"/>
                </a:lnTo>
                <a:lnTo>
                  <a:pt x="1618854" y="1289050"/>
                </a:lnTo>
                <a:lnTo>
                  <a:pt x="1587898" y="1289050"/>
                </a:lnTo>
                <a:lnTo>
                  <a:pt x="1556941" y="1288716"/>
                </a:lnTo>
                <a:lnTo>
                  <a:pt x="1554163" y="1288716"/>
                </a:lnTo>
                <a:lnTo>
                  <a:pt x="1551782" y="1287713"/>
                </a:lnTo>
                <a:lnTo>
                  <a:pt x="1549401" y="1286710"/>
                </a:lnTo>
                <a:lnTo>
                  <a:pt x="1548210" y="1285373"/>
                </a:lnTo>
                <a:lnTo>
                  <a:pt x="1547813" y="1284371"/>
                </a:lnTo>
                <a:lnTo>
                  <a:pt x="1548210" y="1283368"/>
                </a:lnTo>
                <a:lnTo>
                  <a:pt x="1549798" y="1283034"/>
                </a:lnTo>
                <a:lnTo>
                  <a:pt x="1552179" y="1282700"/>
                </a:lnTo>
                <a:close/>
                <a:moveTo>
                  <a:pt x="1709021" y="1281113"/>
                </a:moveTo>
                <a:lnTo>
                  <a:pt x="1711377" y="1281510"/>
                </a:lnTo>
                <a:lnTo>
                  <a:pt x="1713733" y="1281907"/>
                </a:lnTo>
                <a:lnTo>
                  <a:pt x="1714911" y="1283494"/>
                </a:lnTo>
                <a:lnTo>
                  <a:pt x="1716089" y="1284685"/>
                </a:lnTo>
                <a:lnTo>
                  <a:pt x="1715697" y="1286272"/>
                </a:lnTo>
                <a:lnTo>
                  <a:pt x="1714126" y="1287066"/>
                </a:lnTo>
                <a:lnTo>
                  <a:pt x="1712162" y="1287860"/>
                </a:lnTo>
                <a:lnTo>
                  <a:pt x="1710199" y="1288654"/>
                </a:lnTo>
                <a:lnTo>
                  <a:pt x="1648938" y="1289051"/>
                </a:lnTo>
                <a:lnTo>
                  <a:pt x="1646189" y="1288654"/>
                </a:lnTo>
                <a:lnTo>
                  <a:pt x="1644225" y="1287860"/>
                </a:lnTo>
                <a:lnTo>
                  <a:pt x="1642262" y="1286669"/>
                </a:lnTo>
                <a:lnTo>
                  <a:pt x="1641476" y="1285082"/>
                </a:lnTo>
                <a:lnTo>
                  <a:pt x="1641476" y="1284685"/>
                </a:lnTo>
                <a:lnTo>
                  <a:pt x="1641476" y="1283891"/>
                </a:lnTo>
                <a:lnTo>
                  <a:pt x="1642262" y="1283097"/>
                </a:lnTo>
                <a:lnTo>
                  <a:pt x="1644225" y="1281907"/>
                </a:lnTo>
                <a:lnTo>
                  <a:pt x="1646974" y="1281907"/>
                </a:lnTo>
                <a:lnTo>
                  <a:pt x="1709021" y="1281113"/>
                </a:lnTo>
                <a:close/>
                <a:moveTo>
                  <a:pt x="1805021" y="1279525"/>
                </a:moveTo>
                <a:lnTo>
                  <a:pt x="1807390" y="1280432"/>
                </a:lnTo>
                <a:lnTo>
                  <a:pt x="1809759" y="1280885"/>
                </a:lnTo>
                <a:lnTo>
                  <a:pt x="1810943" y="1282246"/>
                </a:lnTo>
                <a:lnTo>
                  <a:pt x="1811338" y="1282700"/>
                </a:lnTo>
                <a:lnTo>
                  <a:pt x="1811338" y="1284060"/>
                </a:lnTo>
                <a:lnTo>
                  <a:pt x="1810154" y="1285421"/>
                </a:lnTo>
                <a:lnTo>
                  <a:pt x="1808575" y="1286782"/>
                </a:lnTo>
                <a:lnTo>
                  <a:pt x="1806206" y="1287689"/>
                </a:lnTo>
                <a:lnTo>
                  <a:pt x="1803442" y="1288143"/>
                </a:lnTo>
                <a:lnTo>
                  <a:pt x="1742245" y="1289050"/>
                </a:lnTo>
                <a:lnTo>
                  <a:pt x="1739481" y="1288596"/>
                </a:lnTo>
                <a:lnTo>
                  <a:pt x="1737507" y="1288143"/>
                </a:lnTo>
                <a:lnTo>
                  <a:pt x="1735928" y="1286782"/>
                </a:lnTo>
                <a:lnTo>
                  <a:pt x="1735138" y="1284968"/>
                </a:lnTo>
                <a:lnTo>
                  <a:pt x="1735533" y="1283607"/>
                </a:lnTo>
                <a:lnTo>
                  <a:pt x="1737112" y="1282246"/>
                </a:lnTo>
                <a:lnTo>
                  <a:pt x="1739481" y="1281339"/>
                </a:lnTo>
                <a:lnTo>
                  <a:pt x="1742245" y="1281339"/>
                </a:lnTo>
                <a:lnTo>
                  <a:pt x="1805021" y="1279525"/>
                </a:lnTo>
                <a:close/>
                <a:moveTo>
                  <a:pt x="1452564" y="1279525"/>
                </a:moveTo>
                <a:lnTo>
                  <a:pt x="1455342" y="1279525"/>
                </a:lnTo>
                <a:lnTo>
                  <a:pt x="1487886" y="1280824"/>
                </a:lnTo>
                <a:lnTo>
                  <a:pt x="1520429" y="1281690"/>
                </a:lnTo>
                <a:lnTo>
                  <a:pt x="1523207" y="1281690"/>
                </a:lnTo>
                <a:lnTo>
                  <a:pt x="1525986" y="1282555"/>
                </a:lnTo>
                <a:lnTo>
                  <a:pt x="1528367" y="1284287"/>
                </a:lnTo>
                <a:lnTo>
                  <a:pt x="1529954" y="1285586"/>
                </a:lnTo>
                <a:lnTo>
                  <a:pt x="1530351" y="1287318"/>
                </a:lnTo>
                <a:lnTo>
                  <a:pt x="1529557" y="1288184"/>
                </a:lnTo>
                <a:lnTo>
                  <a:pt x="1528367" y="1289050"/>
                </a:lnTo>
                <a:lnTo>
                  <a:pt x="1525986" y="1289050"/>
                </a:lnTo>
                <a:lnTo>
                  <a:pt x="1494236" y="1288184"/>
                </a:lnTo>
                <a:lnTo>
                  <a:pt x="1462486" y="1287318"/>
                </a:lnTo>
                <a:lnTo>
                  <a:pt x="1459311" y="1286885"/>
                </a:lnTo>
                <a:lnTo>
                  <a:pt x="1456532" y="1286019"/>
                </a:lnTo>
                <a:lnTo>
                  <a:pt x="1453754" y="1284720"/>
                </a:lnTo>
                <a:lnTo>
                  <a:pt x="1451770" y="1282988"/>
                </a:lnTo>
                <a:lnTo>
                  <a:pt x="1450976" y="1281690"/>
                </a:lnTo>
                <a:lnTo>
                  <a:pt x="1450976" y="1281257"/>
                </a:lnTo>
                <a:lnTo>
                  <a:pt x="1451373" y="1280824"/>
                </a:lnTo>
                <a:lnTo>
                  <a:pt x="1452564" y="1279525"/>
                </a:lnTo>
                <a:close/>
                <a:moveTo>
                  <a:pt x="1262078" y="1279525"/>
                </a:moveTo>
                <a:lnTo>
                  <a:pt x="1264481" y="1279525"/>
                </a:lnTo>
                <a:lnTo>
                  <a:pt x="1300121" y="1281983"/>
                </a:lnTo>
                <a:lnTo>
                  <a:pt x="1335360" y="1284441"/>
                </a:lnTo>
                <a:lnTo>
                  <a:pt x="1338564" y="1284851"/>
                </a:lnTo>
                <a:lnTo>
                  <a:pt x="1342569" y="1286080"/>
                </a:lnTo>
                <a:lnTo>
                  <a:pt x="1345772" y="1287309"/>
                </a:lnTo>
                <a:lnTo>
                  <a:pt x="1348175" y="1288947"/>
                </a:lnTo>
                <a:lnTo>
                  <a:pt x="1349376" y="1290176"/>
                </a:lnTo>
                <a:lnTo>
                  <a:pt x="1349376" y="1290586"/>
                </a:lnTo>
                <a:lnTo>
                  <a:pt x="1349376" y="1290996"/>
                </a:lnTo>
                <a:lnTo>
                  <a:pt x="1348175" y="1291815"/>
                </a:lnTo>
                <a:lnTo>
                  <a:pt x="1345772" y="1292225"/>
                </a:lnTo>
                <a:lnTo>
                  <a:pt x="1310933" y="1289767"/>
                </a:lnTo>
                <a:lnTo>
                  <a:pt x="1276094" y="1286899"/>
                </a:lnTo>
                <a:lnTo>
                  <a:pt x="1272890" y="1286489"/>
                </a:lnTo>
                <a:lnTo>
                  <a:pt x="1268886" y="1285260"/>
                </a:lnTo>
                <a:lnTo>
                  <a:pt x="1265282" y="1284031"/>
                </a:lnTo>
                <a:lnTo>
                  <a:pt x="1262479" y="1282392"/>
                </a:lnTo>
                <a:lnTo>
                  <a:pt x="1260476" y="1281163"/>
                </a:lnTo>
                <a:lnTo>
                  <a:pt x="1260476" y="1280754"/>
                </a:lnTo>
                <a:lnTo>
                  <a:pt x="1260476" y="1280344"/>
                </a:lnTo>
                <a:lnTo>
                  <a:pt x="1262078" y="1279525"/>
                </a:lnTo>
                <a:close/>
                <a:moveTo>
                  <a:pt x="1901430" y="1277938"/>
                </a:moveTo>
                <a:lnTo>
                  <a:pt x="1903811" y="1277938"/>
                </a:lnTo>
                <a:lnTo>
                  <a:pt x="1905795" y="1278930"/>
                </a:lnTo>
                <a:lnTo>
                  <a:pt x="1906589" y="1279592"/>
                </a:lnTo>
                <a:lnTo>
                  <a:pt x="1906589" y="1280253"/>
                </a:lnTo>
                <a:lnTo>
                  <a:pt x="1906589" y="1280915"/>
                </a:lnTo>
                <a:lnTo>
                  <a:pt x="1905399" y="1281907"/>
                </a:lnTo>
                <a:lnTo>
                  <a:pt x="1903017" y="1283230"/>
                </a:lnTo>
                <a:lnTo>
                  <a:pt x="1900636" y="1283891"/>
                </a:lnTo>
                <a:lnTo>
                  <a:pt x="1897461" y="1283891"/>
                </a:lnTo>
                <a:lnTo>
                  <a:pt x="1834358" y="1285876"/>
                </a:lnTo>
                <a:lnTo>
                  <a:pt x="1831579" y="1285876"/>
                </a:lnTo>
                <a:lnTo>
                  <a:pt x="1829992" y="1284884"/>
                </a:lnTo>
                <a:lnTo>
                  <a:pt x="1828801" y="1284222"/>
                </a:lnTo>
                <a:lnTo>
                  <a:pt x="1828801" y="1283230"/>
                </a:lnTo>
                <a:lnTo>
                  <a:pt x="1829992" y="1281907"/>
                </a:lnTo>
                <a:lnTo>
                  <a:pt x="1831579" y="1280915"/>
                </a:lnTo>
                <a:lnTo>
                  <a:pt x="1833961" y="1279922"/>
                </a:lnTo>
                <a:lnTo>
                  <a:pt x="1836739" y="1279922"/>
                </a:lnTo>
                <a:lnTo>
                  <a:pt x="1901430" y="1277938"/>
                </a:lnTo>
                <a:close/>
                <a:moveTo>
                  <a:pt x="2165351" y="1277937"/>
                </a:moveTo>
                <a:lnTo>
                  <a:pt x="2165351" y="1393825"/>
                </a:lnTo>
                <a:lnTo>
                  <a:pt x="1909763" y="1393825"/>
                </a:lnTo>
                <a:lnTo>
                  <a:pt x="1909763" y="1303200"/>
                </a:lnTo>
                <a:lnTo>
                  <a:pt x="2165351" y="1277937"/>
                </a:lnTo>
                <a:close/>
                <a:moveTo>
                  <a:pt x="2097446" y="1274763"/>
                </a:moveTo>
                <a:lnTo>
                  <a:pt x="2100249" y="1274763"/>
                </a:lnTo>
                <a:lnTo>
                  <a:pt x="2101851" y="1275183"/>
                </a:lnTo>
                <a:lnTo>
                  <a:pt x="2101851" y="1275603"/>
                </a:lnTo>
                <a:lnTo>
                  <a:pt x="2101851" y="1276444"/>
                </a:lnTo>
                <a:lnTo>
                  <a:pt x="2101050" y="1277704"/>
                </a:lnTo>
                <a:lnTo>
                  <a:pt x="2098647" y="1279385"/>
                </a:lnTo>
                <a:lnTo>
                  <a:pt x="2095843" y="1280646"/>
                </a:lnTo>
                <a:lnTo>
                  <a:pt x="2092639" y="1281487"/>
                </a:lnTo>
                <a:lnTo>
                  <a:pt x="2089035" y="1282327"/>
                </a:lnTo>
                <a:lnTo>
                  <a:pt x="2053789" y="1286109"/>
                </a:lnTo>
                <a:lnTo>
                  <a:pt x="2019344" y="1289051"/>
                </a:lnTo>
                <a:lnTo>
                  <a:pt x="2016941" y="1288210"/>
                </a:lnTo>
                <a:lnTo>
                  <a:pt x="2014939" y="1287790"/>
                </a:lnTo>
                <a:lnTo>
                  <a:pt x="2014538" y="1287370"/>
                </a:lnTo>
                <a:lnTo>
                  <a:pt x="2014538" y="1286950"/>
                </a:lnTo>
                <a:lnTo>
                  <a:pt x="2015339" y="1285269"/>
                </a:lnTo>
                <a:lnTo>
                  <a:pt x="2017342" y="1284008"/>
                </a:lnTo>
                <a:lnTo>
                  <a:pt x="2019745" y="1282327"/>
                </a:lnTo>
                <a:lnTo>
                  <a:pt x="2022949" y="1281487"/>
                </a:lnTo>
                <a:lnTo>
                  <a:pt x="2026153" y="1281066"/>
                </a:lnTo>
                <a:lnTo>
                  <a:pt x="2061399" y="1278125"/>
                </a:lnTo>
                <a:lnTo>
                  <a:pt x="2097446" y="1274763"/>
                </a:lnTo>
                <a:close/>
                <a:moveTo>
                  <a:pt x="1350964" y="1274763"/>
                </a:moveTo>
                <a:lnTo>
                  <a:pt x="1353742" y="1274763"/>
                </a:lnTo>
                <a:lnTo>
                  <a:pt x="1387873" y="1276541"/>
                </a:lnTo>
                <a:lnTo>
                  <a:pt x="1421608" y="1278319"/>
                </a:lnTo>
                <a:lnTo>
                  <a:pt x="1425180" y="1278763"/>
                </a:lnTo>
                <a:lnTo>
                  <a:pt x="1427958" y="1279652"/>
                </a:lnTo>
                <a:lnTo>
                  <a:pt x="1430736" y="1280986"/>
                </a:lnTo>
                <a:lnTo>
                  <a:pt x="1432324" y="1282320"/>
                </a:lnTo>
                <a:lnTo>
                  <a:pt x="1433514" y="1284098"/>
                </a:lnTo>
                <a:lnTo>
                  <a:pt x="1433514" y="1284987"/>
                </a:lnTo>
                <a:lnTo>
                  <a:pt x="1433514" y="1285431"/>
                </a:lnTo>
                <a:lnTo>
                  <a:pt x="1431927" y="1285876"/>
                </a:lnTo>
                <a:lnTo>
                  <a:pt x="1429149" y="1285876"/>
                </a:lnTo>
                <a:lnTo>
                  <a:pt x="1396208" y="1284542"/>
                </a:lnTo>
                <a:lnTo>
                  <a:pt x="1362870" y="1282320"/>
                </a:lnTo>
                <a:lnTo>
                  <a:pt x="1359695" y="1281875"/>
                </a:lnTo>
                <a:lnTo>
                  <a:pt x="1356123" y="1281431"/>
                </a:lnTo>
                <a:lnTo>
                  <a:pt x="1353345" y="1279652"/>
                </a:lnTo>
                <a:lnTo>
                  <a:pt x="1350964" y="1278319"/>
                </a:lnTo>
                <a:lnTo>
                  <a:pt x="1349376" y="1276541"/>
                </a:lnTo>
                <a:lnTo>
                  <a:pt x="1349376" y="1276096"/>
                </a:lnTo>
                <a:lnTo>
                  <a:pt x="1349376" y="1275652"/>
                </a:lnTo>
                <a:lnTo>
                  <a:pt x="1350964" y="1274763"/>
                </a:lnTo>
                <a:close/>
                <a:moveTo>
                  <a:pt x="2205038" y="1274762"/>
                </a:moveTo>
                <a:lnTo>
                  <a:pt x="2205038" y="1393825"/>
                </a:lnTo>
                <a:lnTo>
                  <a:pt x="2173288" y="1393825"/>
                </a:lnTo>
                <a:lnTo>
                  <a:pt x="2173288" y="1279524"/>
                </a:lnTo>
                <a:lnTo>
                  <a:pt x="2205038" y="1274762"/>
                </a:lnTo>
                <a:close/>
                <a:moveTo>
                  <a:pt x="2002215" y="1271588"/>
                </a:moveTo>
                <a:lnTo>
                  <a:pt x="2004607" y="1271588"/>
                </a:lnTo>
                <a:lnTo>
                  <a:pt x="2006202" y="1272015"/>
                </a:lnTo>
                <a:lnTo>
                  <a:pt x="2006601" y="1272443"/>
                </a:lnTo>
                <a:lnTo>
                  <a:pt x="2006601" y="1273297"/>
                </a:lnTo>
                <a:lnTo>
                  <a:pt x="2006202" y="1275007"/>
                </a:lnTo>
                <a:lnTo>
                  <a:pt x="2004607" y="1276289"/>
                </a:lnTo>
                <a:lnTo>
                  <a:pt x="2001816" y="1277572"/>
                </a:lnTo>
                <a:lnTo>
                  <a:pt x="1999024" y="1278427"/>
                </a:lnTo>
                <a:lnTo>
                  <a:pt x="1995435" y="1278854"/>
                </a:lnTo>
                <a:lnTo>
                  <a:pt x="1961937" y="1281418"/>
                </a:lnTo>
                <a:lnTo>
                  <a:pt x="1929236" y="1282701"/>
                </a:lnTo>
                <a:lnTo>
                  <a:pt x="1926843" y="1282701"/>
                </a:lnTo>
                <a:lnTo>
                  <a:pt x="1924849" y="1282273"/>
                </a:lnTo>
                <a:lnTo>
                  <a:pt x="1924051" y="1280991"/>
                </a:lnTo>
                <a:lnTo>
                  <a:pt x="1924450" y="1279281"/>
                </a:lnTo>
                <a:lnTo>
                  <a:pt x="1925646" y="1277999"/>
                </a:lnTo>
                <a:lnTo>
                  <a:pt x="1928039" y="1276717"/>
                </a:lnTo>
                <a:lnTo>
                  <a:pt x="1930831" y="1275862"/>
                </a:lnTo>
                <a:lnTo>
                  <a:pt x="1933622" y="1275435"/>
                </a:lnTo>
                <a:lnTo>
                  <a:pt x="1967520" y="1273297"/>
                </a:lnTo>
                <a:lnTo>
                  <a:pt x="2002215" y="1271588"/>
                </a:lnTo>
                <a:close/>
                <a:moveTo>
                  <a:pt x="1147381" y="1271588"/>
                </a:moveTo>
                <a:lnTo>
                  <a:pt x="1150194" y="1271588"/>
                </a:lnTo>
                <a:lnTo>
                  <a:pt x="1228130" y="1277564"/>
                </a:lnTo>
                <a:lnTo>
                  <a:pt x="1232147" y="1278311"/>
                </a:lnTo>
                <a:lnTo>
                  <a:pt x="1235763" y="1279058"/>
                </a:lnTo>
                <a:lnTo>
                  <a:pt x="1239379" y="1280179"/>
                </a:lnTo>
                <a:lnTo>
                  <a:pt x="1242191" y="1281673"/>
                </a:lnTo>
                <a:lnTo>
                  <a:pt x="1244200" y="1282794"/>
                </a:lnTo>
                <a:lnTo>
                  <a:pt x="1244601" y="1283541"/>
                </a:lnTo>
                <a:lnTo>
                  <a:pt x="1244601" y="1283914"/>
                </a:lnTo>
                <a:lnTo>
                  <a:pt x="1243396" y="1284288"/>
                </a:lnTo>
                <a:lnTo>
                  <a:pt x="1240584" y="1284288"/>
                </a:lnTo>
                <a:lnTo>
                  <a:pt x="1164254" y="1278311"/>
                </a:lnTo>
                <a:lnTo>
                  <a:pt x="1160237" y="1277564"/>
                </a:lnTo>
                <a:lnTo>
                  <a:pt x="1156220" y="1276817"/>
                </a:lnTo>
                <a:lnTo>
                  <a:pt x="1151801" y="1275697"/>
                </a:lnTo>
                <a:lnTo>
                  <a:pt x="1148587" y="1274202"/>
                </a:lnTo>
                <a:lnTo>
                  <a:pt x="1146578" y="1273082"/>
                </a:lnTo>
                <a:lnTo>
                  <a:pt x="1146176" y="1272335"/>
                </a:lnTo>
                <a:lnTo>
                  <a:pt x="1146176" y="1271961"/>
                </a:lnTo>
                <a:lnTo>
                  <a:pt x="1147381" y="1271588"/>
                </a:lnTo>
                <a:close/>
                <a:moveTo>
                  <a:pt x="1017588" y="1271587"/>
                </a:moveTo>
                <a:lnTo>
                  <a:pt x="1271588" y="1296034"/>
                </a:lnTo>
                <a:lnTo>
                  <a:pt x="1271588" y="1393825"/>
                </a:lnTo>
                <a:lnTo>
                  <a:pt x="1017588" y="1393825"/>
                </a:lnTo>
                <a:lnTo>
                  <a:pt x="1017588" y="1271587"/>
                </a:lnTo>
                <a:close/>
                <a:moveTo>
                  <a:pt x="1708872" y="1270000"/>
                </a:moveTo>
                <a:lnTo>
                  <a:pt x="1711679" y="1270000"/>
                </a:lnTo>
                <a:lnTo>
                  <a:pt x="1714084" y="1270882"/>
                </a:lnTo>
                <a:lnTo>
                  <a:pt x="1715286" y="1271764"/>
                </a:lnTo>
                <a:lnTo>
                  <a:pt x="1716088" y="1273528"/>
                </a:lnTo>
                <a:lnTo>
                  <a:pt x="1715687" y="1274851"/>
                </a:lnTo>
                <a:lnTo>
                  <a:pt x="1714485" y="1276615"/>
                </a:lnTo>
                <a:lnTo>
                  <a:pt x="1712079" y="1277056"/>
                </a:lnTo>
                <a:lnTo>
                  <a:pt x="1709273" y="1277497"/>
                </a:lnTo>
                <a:lnTo>
                  <a:pt x="1644731" y="1277938"/>
                </a:lnTo>
                <a:lnTo>
                  <a:pt x="1641925" y="1277938"/>
                </a:lnTo>
                <a:lnTo>
                  <a:pt x="1639519" y="1277056"/>
                </a:lnTo>
                <a:lnTo>
                  <a:pt x="1637515" y="1276174"/>
                </a:lnTo>
                <a:lnTo>
                  <a:pt x="1636713" y="1274410"/>
                </a:lnTo>
                <a:lnTo>
                  <a:pt x="1636713" y="1273528"/>
                </a:lnTo>
                <a:lnTo>
                  <a:pt x="1636713" y="1273087"/>
                </a:lnTo>
                <a:lnTo>
                  <a:pt x="1637515" y="1271323"/>
                </a:lnTo>
                <a:lnTo>
                  <a:pt x="1639920" y="1270882"/>
                </a:lnTo>
                <a:lnTo>
                  <a:pt x="1642326" y="1270441"/>
                </a:lnTo>
                <a:lnTo>
                  <a:pt x="1708872" y="1270000"/>
                </a:lnTo>
                <a:close/>
                <a:moveTo>
                  <a:pt x="1543146" y="1270000"/>
                </a:moveTo>
                <a:lnTo>
                  <a:pt x="1577555" y="1270397"/>
                </a:lnTo>
                <a:lnTo>
                  <a:pt x="1610750" y="1270397"/>
                </a:lnTo>
                <a:lnTo>
                  <a:pt x="1613584" y="1270794"/>
                </a:lnTo>
                <a:lnTo>
                  <a:pt x="1616013" y="1271190"/>
                </a:lnTo>
                <a:lnTo>
                  <a:pt x="1618442" y="1272778"/>
                </a:lnTo>
                <a:lnTo>
                  <a:pt x="1619251" y="1273969"/>
                </a:lnTo>
                <a:lnTo>
                  <a:pt x="1619251" y="1274366"/>
                </a:lnTo>
                <a:lnTo>
                  <a:pt x="1619251" y="1275556"/>
                </a:lnTo>
                <a:lnTo>
                  <a:pt x="1618442" y="1276350"/>
                </a:lnTo>
                <a:lnTo>
                  <a:pt x="1616418" y="1277144"/>
                </a:lnTo>
                <a:lnTo>
                  <a:pt x="1613584" y="1277938"/>
                </a:lnTo>
                <a:lnTo>
                  <a:pt x="1581199" y="1277144"/>
                </a:lnTo>
                <a:lnTo>
                  <a:pt x="1548409" y="1277144"/>
                </a:lnTo>
                <a:lnTo>
                  <a:pt x="1545170" y="1276747"/>
                </a:lnTo>
                <a:lnTo>
                  <a:pt x="1542336" y="1275953"/>
                </a:lnTo>
                <a:lnTo>
                  <a:pt x="1539908" y="1275159"/>
                </a:lnTo>
                <a:lnTo>
                  <a:pt x="1538693" y="1273572"/>
                </a:lnTo>
                <a:lnTo>
                  <a:pt x="1538693" y="1272778"/>
                </a:lnTo>
                <a:lnTo>
                  <a:pt x="1538288" y="1272381"/>
                </a:lnTo>
                <a:lnTo>
                  <a:pt x="1539098" y="1270794"/>
                </a:lnTo>
                <a:lnTo>
                  <a:pt x="1541122" y="1270397"/>
                </a:lnTo>
                <a:lnTo>
                  <a:pt x="1543146" y="1270000"/>
                </a:lnTo>
                <a:close/>
                <a:moveTo>
                  <a:pt x="1806314" y="1268413"/>
                </a:moveTo>
                <a:lnTo>
                  <a:pt x="1809037" y="1268413"/>
                </a:lnTo>
                <a:lnTo>
                  <a:pt x="1811370" y="1269603"/>
                </a:lnTo>
                <a:lnTo>
                  <a:pt x="1812537" y="1270397"/>
                </a:lnTo>
                <a:lnTo>
                  <a:pt x="1812926" y="1270794"/>
                </a:lnTo>
                <a:lnTo>
                  <a:pt x="1812926" y="1271588"/>
                </a:lnTo>
                <a:lnTo>
                  <a:pt x="1811759" y="1273176"/>
                </a:lnTo>
                <a:lnTo>
                  <a:pt x="1810204" y="1274366"/>
                </a:lnTo>
                <a:lnTo>
                  <a:pt x="1807870" y="1275160"/>
                </a:lnTo>
                <a:lnTo>
                  <a:pt x="1805147" y="1275557"/>
                </a:lnTo>
                <a:lnTo>
                  <a:pt x="1742139" y="1276351"/>
                </a:lnTo>
                <a:lnTo>
                  <a:pt x="1739417" y="1276351"/>
                </a:lnTo>
                <a:lnTo>
                  <a:pt x="1737083" y="1275557"/>
                </a:lnTo>
                <a:lnTo>
                  <a:pt x="1735527" y="1274366"/>
                </a:lnTo>
                <a:lnTo>
                  <a:pt x="1735138" y="1273176"/>
                </a:lnTo>
                <a:lnTo>
                  <a:pt x="1735138" y="1272382"/>
                </a:lnTo>
                <a:lnTo>
                  <a:pt x="1735527" y="1271588"/>
                </a:lnTo>
                <a:lnTo>
                  <a:pt x="1737083" y="1270397"/>
                </a:lnTo>
                <a:lnTo>
                  <a:pt x="1739417" y="1270000"/>
                </a:lnTo>
                <a:lnTo>
                  <a:pt x="1742139" y="1269603"/>
                </a:lnTo>
                <a:lnTo>
                  <a:pt x="1806314" y="1268413"/>
                </a:lnTo>
                <a:close/>
                <a:moveTo>
                  <a:pt x="1243000" y="1268413"/>
                </a:moveTo>
                <a:lnTo>
                  <a:pt x="1245754" y="1268413"/>
                </a:lnTo>
                <a:lnTo>
                  <a:pt x="1281949" y="1271006"/>
                </a:lnTo>
                <a:lnTo>
                  <a:pt x="1317751" y="1273228"/>
                </a:lnTo>
                <a:lnTo>
                  <a:pt x="1321292" y="1273599"/>
                </a:lnTo>
                <a:lnTo>
                  <a:pt x="1324439" y="1274340"/>
                </a:lnTo>
                <a:lnTo>
                  <a:pt x="1327980" y="1275451"/>
                </a:lnTo>
                <a:lnTo>
                  <a:pt x="1330734" y="1276562"/>
                </a:lnTo>
                <a:lnTo>
                  <a:pt x="1331521" y="1278044"/>
                </a:lnTo>
                <a:lnTo>
                  <a:pt x="1331914" y="1278414"/>
                </a:lnTo>
                <a:lnTo>
                  <a:pt x="1331521" y="1278785"/>
                </a:lnTo>
                <a:lnTo>
                  <a:pt x="1330734" y="1279526"/>
                </a:lnTo>
                <a:lnTo>
                  <a:pt x="1327980" y="1279526"/>
                </a:lnTo>
                <a:lnTo>
                  <a:pt x="1257163" y="1275451"/>
                </a:lnTo>
                <a:lnTo>
                  <a:pt x="1253622" y="1275081"/>
                </a:lnTo>
                <a:lnTo>
                  <a:pt x="1249688" y="1273969"/>
                </a:lnTo>
                <a:lnTo>
                  <a:pt x="1246147" y="1272858"/>
                </a:lnTo>
                <a:lnTo>
                  <a:pt x="1243393" y="1271376"/>
                </a:lnTo>
                <a:lnTo>
                  <a:pt x="1241426" y="1270265"/>
                </a:lnTo>
                <a:lnTo>
                  <a:pt x="1241426" y="1269894"/>
                </a:lnTo>
                <a:lnTo>
                  <a:pt x="1241426" y="1269154"/>
                </a:lnTo>
                <a:lnTo>
                  <a:pt x="1243000" y="1268413"/>
                </a:lnTo>
                <a:close/>
                <a:moveTo>
                  <a:pt x="977900" y="1268412"/>
                </a:moveTo>
                <a:lnTo>
                  <a:pt x="1009650" y="1273174"/>
                </a:lnTo>
                <a:lnTo>
                  <a:pt x="1009650" y="1393825"/>
                </a:lnTo>
                <a:lnTo>
                  <a:pt x="977900" y="1393825"/>
                </a:lnTo>
                <a:lnTo>
                  <a:pt x="977900" y="1268412"/>
                </a:lnTo>
                <a:close/>
                <a:moveTo>
                  <a:pt x="1442663" y="1266825"/>
                </a:moveTo>
                <a:lnTo>
                  <a:pt x="1476560" y="1267691"/>
                </a:lnTo>
                <a:lnTo>
                  <a:pt x="1510059" y="1268990"/>
                </a:lnTo>
                <a:lnTo>
                  <a:pt x="1513648" y="1269422"/>
                </a:lnTo>
                <a:lnTo>
                  <a:pt x="1516440" y="1269855"/>
                </a:lnTo>
                <a:lnTo>
                  <a:pt x="1518433" y="1271154"/>
                </a:lnTo>
                <a:lnTo>
                  <a:pt x="1520427" y="1272886"/>
                </a:lnTo>
                <a:lnTo>
                  <a:pt x="1520826" y="1274185"/>
                </a:lnTo>
                <a:lnTo>
                  <a:pt x="1520029" y="1275484"/>
                </a:lnTo>
                <a:lnTo>
                  <a:pt x="1518433" y="1276350"/>
                </a:lnTo>
                <a:lnTo>
                  <a:pt x="1515642" y="1276350"/>
                </a:lnTo>
                <a:lnTo>
                  <a:pt x="1482941" y="1275917"/>
                </a:lnTo>
                <a:lnTo>
                  <a:pt x="1449841" y="1275051"/>
                </a:lnTo>
                <a:lnTo>
                  <a:pt x="1446651" y="1274185"/>
                </a:lnTo>
                <a:lnTo>
                  <a:pt x="1443062" y="1273319"/>
                </a:lnTo>
                <a:lnTo>
                  <a:pt x="1441068" y="1272020"/>
                </a:lnTo>
                <a:lnTo>
                  <a:pt x="1438675" y="1270288"/>
                </a:lnTo>
                <a:lnTo>
                  <a:pt x="1438276" y="1268990"/>
                </a:lnTo>
                <a:lnTo>
                  <a:pt x="1438276" y="1268124"/>
                </a:lnTo>
                <a:lnTo>
                  <a:pt x="1438675" y="1267691"/>
                </a:lnTo>
                <a:lnTo>
                  <a:pt x="1439871" y="1267258"/>
                </a:lnTo>
                <a:lnTo>
                  <a:pt x="1442663" y="1266825"/>
                </a:lnTo>
                <a:close/>
                <a:moveTo>
                  <a:pt x="1907437" y="1265238"/>
                </a:moveTo>
                <a:lnTo>
                  <a:pt x="1910188" y="1265652"/>
                </a:lnTo>
                <a:lnTo>
                  <a:pt x="1911760" y="1266066"/>
                </a:lnTo>
                <a:lnTo>
                  <a:pt x="1912939" y="1267723"/>
                </a:lnTo>
                <a:lnTo>
                  <a:pt x="1912939" y="1268137"/>
                </a:lnTo>
                <a:lnTo>
                  <a:pt x="1912546" y="1268551"/>
                </a:lnTo>
                <a:lnTo>
                  <a:pt x="1910974" y="1270621"/>
                </a:lnTo>
                <a:lnTo>
                  <a:pt x="1908616" y="1271450"/>
                </a:lnTo>
                <a:lnTo>
                  <a:pt x="1906258" y="1272692"/>
                </a:lnTo>
                <a:lnTo>
                  <a:pt x="1903114" y="1273106"/>
                </a:lnTo>
                <a:lnTo>
                  <a:pt x="1838265" y="1274763"/>
                </a:lnTo>
                <a:lnTo>
                  <a:pt x="1835513" y="1274763"/>
                </a:lnTo>
                <a:lnTo>
                  <a:pt x="1833548" y="1273934"/>
                </a:lnTo>
                <a:lnTo>
                  <a:pt x="1832762" y="1273106"/>
                </a:lnTo>
                <a:lnTo>
                  <a:pt x="1831976" y="1272692"/>
                </a:lnTo>
                <a:lnTo>
                  <a:pt x="1831976" y="1271450"/>
                </a:lnTo>
                <a:lnTo>
                  <a:pt x="1833155" y="1270207"/>
                </a:lnTo>
                <a:lnTo>
                  <a:pt x="1835513" y="1268965"/>
                </a:lnTo>
                <a:lnTo>
                  <a:pt x="1837479" y="1268137"/>
                </a:lnTo>
                <a:lnTo>
                  <a:pt x="1840230" y="1267723"/>
                </a:lnTo>
                <a:lnTo>
                  <a:pt x="1907437" y="1265238"/>
                </a:lnTo>
                <a:close/>
                <a:moveTo>
                  <a:pt x="2214208" y="1263650"/>
                </a:moveTo>
                <a:lnTo>
                  <a:pt x="2216964" y="1263650"/>
                </a:lnTo>
                <a:lnTo>
                  <a:pt x="2218933" y="1264037"/>
                </a:lnTo>
                <a:lnTo>
                  <a:pt x="2219326" y="1264037"/>
                </a:lnTo>
                <a:lnTo>
                  <a:pt x="2218933" y="1264811"/>
                </a:lnTo>
                <a:lnTo>
                  <a:pt x="2217358" y="1265973"/>
                </a:lnTo>
                <a:lnTo>
                  <a:pt x="2214602" y="1267522"/>
                </a:lnTo>
                <a:lnTo>
                  <a:pt x="2211059" y="1268683"/>
                </a:lnTo>
                <a:lnTo>
                  <a:pt x="2207515" y="1270232"/>
                </a:lnTo>
                <a:lnTo>
                  <a:pt x="2203185" y="1270619"/>
                </a:lnTo>
                <a:lnTo>
                  <a:pt x="2163815" y="1275653"/>
                </a:lnTo>
                <a:lnTo>
                  <a:pt x="2125626" y="1279525"/>
                </a:lnTo>
                <a:lnTo>
                  <a:pt x="2122870" y="1279525"/>
                </a:lnTo>
                <a:lnTo>
                  <a:pt x="2121295" y="1279138"/>
                </a:lnTo>
                <a:lnTo>
                  <a:pt x="2120901" y="1278750"/>
                </a:lnTo>
                <a:lnTo>
                  <a:pt x="2120901" y="1278363"/>
                </a:lnTo>
                <a:lnTo>
                  <a:pt x="2122476" y="1276814"/>
                </a:lnTo>
                <a:lnTo>
                  <a:pt x="2124838" y="1275653"/>
                </a:lnTo>
                <a:lnTo>
                  <a:pt x="2127988" y="1274104"/>
                </a:lnTo>
                <a:lnTo>
                  <a:pt x="2131137" y="1273330"/>
                </a:lnTo>
                <a:lnTo>
                  <a:pt x="2134681" y="1272168"/>
                </a:lnTo>
                <a:lnTo>
                  <a:pt x="2173263" y="1268296"/>
                </a:lnTo>
                <a:lnTo>
                  <a:pt x="2214208" y="1263650"/>
                </a:lnTo>
                <a:close/>
                <a:moveTo>
                  <a:pt x="2111356" y="1263650"/>
                </a:moveTo>
                <a:lnTo>
                  <a:pt x="2114146" y="1263650"/>
                </a:lnTo>
                <a:lnTo>
                  <a:pt x="2116139" y="1264047"/>
                </a:lnTo>
                <a:lnTo>
                  <a:pt x="2116139" y="1264444"/>
                </a:lnTo>
                <a:lnTo>
                  <a:pt x="2116139" y="1264840"/>
                </a:lnTo>
                <a:lnTo>
                  <a:pt x="2114943" y="1266428"/>
                </a:lnTo>
                <a:lnTo>
                  <a:pt x="2112552" y="1267619"/>
                </a:lnTo>
                <a:lnTo>
                  <a:pt x="2109363" y="1269206"/>
                </a:lnTo>
                <a:lnTo>
                  <a:pt x="2106174" y="1270000"/>
                </a:lnTo>
                <a:lnTo>
                  <a:pt x="2102586" y="1270397"/>
                </a:lnTo>
                <a:lnTo>
                  <a:pt x="2066311" y="1273572"/>
                </a:lnTo>
                <a:lnTo>
                  <a:pt x="2030435" y="1276350"/>
                </a:lnTo>
                <a:lnTo>
                  <a:pt x="2028043" y="1276350"/>
                </a:lnTo>
                <a:lnTo>
                  <a:pt x="2026050" y="1275953"/>
                </a:lnTo>
                <a:lnTo>
                  <a:pt x="2025651" y="1275556"/>
                </a:lnTo>
                <a:lnTo>
                  <a:pt x="2025651" y="1274762"/>
                </a:lnTo>
                <a:lnTo>
                  <a:pt x="2026449" y="1273572"/>
                </a:lnTo>
                <a:lnTo>
                  <a:pt x="2028442" y="1271984"/>
                </a:lnTo>
                <a:lnTo>
                  <a:pt x="2031232" y="1270794"/>
                </a:lnTo>
                <a:lnTo>
                  <a:pt x="2034022" y="1270000"/>
                </a:lnTo>
                <a:lnTo>
                  <a:pt x="2037211" y="1269603"/>
                </a:lnTo>
                <a:lnTo>
                  <a:pt x="2074284" y="1266825"/>
                </a:lnTo>
                <a:lnTo>
                  <a:pt x="2111356" y="1263650"/>
                </a:lnTo>
                <a:close/>
                <a:moveTo>
                  <a:pt x="1337488" y="1263650"/>
                </a:moveTo>
                <a:lnTo>
                  <a:pt x="1373370" y="1265414"/>
                </a:lnTo>
                <a:lnTo>
                  <a:pt x="1408854" y="1266472"/>
                </a:lnTo>
                <a:lnTo>
                  <a:pt x="1412043" y="1267178"/>
                </a:lnTo>
                <a:lnTo>
                  <a:pt x="1415233" y="1267883"/>
                </a:lnTo>
                <a:lnTo>
                  <a:pt x="1418023" y="1268941"/>
                </a:lnTo>
                <a:lnTo>
                  <a:pt x="1420017" y="1270353"/>
                </a:lnTo>
                <a:lnTo>
                  <a:pt x="1420814" y="1271411"/>
                </a:lnTo>
                <a:lnTo>
                  <a:pt x="1420814" y="1272116"/>
                </a:lnTo>
                <a:lnTo>
                  <a:pt x="1420416" y="1272469"/>
                </a:lnTo>
                <a:lnTo>
                  <a:pt x="1418821" y="1272822"/>
                </a:lnTo>
                <a:lnTo>
                  <a:pt x="1416827" y="1273175"/>
                </a:lnTo>
                <a:lnTo>
                  <a:pt x="1382141" y="1272116"/>
                </a:lnTo>
                <a:lnTo>
                  <a:pt x="1347057" y="1270353"/>
                </a:lnTo>
                <a:lnTo>
                  <a:pt x="1343468" y="1270000"/>
                </a:lnTo>
                <a:lnTo>
                  <a:pt x="1340279" y="1268941"/>
                </a:lnTo>
                <a:lnTo>
                  <a:pt x="1337089" y="1267883"/>
                </a:lnTo>
                <a:lnTo>
                  <a:pt x="1334697" y="1266472"/>
                </a:lnTo>
                <a:lnTo>
                  <a:pt x="1333501" y="1265414"/>
                </a:lnTo>
                <a:lnTo>
                  <a:pt x="1333501" y="1265061"/>
                </a:lnTo>
                <a:lnTo>
                  <a:pt x="1333501" y="1264708"/>
                </a:lnTo>
                <a:lnTo>
                  <a:pt x="1334697" y="1264003"/>
                </a:lnTo>
                <a:lnTo>
                  <a:pt x="1337488" y="1263650"/>
                </a:lnTo>
                <a:close/>
                <a:moveTo>
                  <a:pt x="2012554" y="1260475"/>
                </a:moveTo>
                <a:lnTo>
                  <a:pt x="2015332" y="1260475"/>
                </a:lnTo>
                <a:lnTo>
                  <a:pt x="2017316" y="1261665"/>
                </a:lnTo>
                <a:lnTo>
                  <a:pt x="2017713" y="1262062"/>
                </a:lnTo>
                <a:lnTo>
                  <a:pt x="2017713" y="1262459"/>
                </a:lnTo>
                <a:lnTo>
                  <a:pt x="2017316" y="1263650"/>
                </a:lnTo>
                <a:lnTo>
                  <a:pt x="2015332" y="1265237"/>
                </a:lnTo>
                <a:lnTo>
                  <a:pt x="2012554" y="1266428"/>
                </a:lnTo>
                <a:lnTo>
                  <a:pt x="2009379" y="1267619"/>
                </a:lnTo>
                <a:lnTo>
                  <a:pt x="2006601" y="1268016"/>
                </a:lnTo>
                <a:lnTo>
                  <a:pt x="1972073" y="1270000"/>
                </a:lnTo>
                <a:lnTo>
                  <a:pt x="1937544" y="1271588"/>
                </a:lnTo>
                <a:lnTo>
                  <a:pt x="1934766" y="1271191"/>
                </a:lnTo>
                <a:lnTo>
                  <a:pt x="1933179" y="1270794"/>
                </a:lnTo>
                <a:lnTo>
                  <a:pt x="1931988" y="1270000"/>
                </a:lnTo>
                <a:lnTo>
                  <a:pt x="1931988" y="1268810"/>
                </a:lnTo>
                <a:lnTo>
                  <a:pt x="1932782" y="1268413"/>
                </a:lnTo>
                <a:lnTo>
                  <a:pt x="1933973" y="1267222"/>
                </a:lnTo>
                <a:lnTo>
                  <a:pt x="1936354" y="1265634"/>
                </a:lnTo>
                <a:lnTo>
                  <a:pt x="1939132" y="1264841"/>
                </a:lnTo>
                <a:lnTo>
                  <a:pt x="1942307" y="1264444"/>
                </a:lnTo>
                <a:lnTo>
                  <a:pt x="1977629" y="1262856"/>
                </a:lnTo>
                <a:lnTo>
                  <a:pt x="2012554" y="1260475"/>
                </a:lnTo>
                <a:close/>
                <a:moveTo>
                  <a:pt x="1533169" y="1258888"/>
                </a:moveTo>
                <a:lnTo>
                  <a:pt x="1535987" y="1258888"/>
                </a:lnTo>
                <a:lnTo>
                  <a:pt x="1570609" y="1258888"/>
                </a:lnTo>
                <a:lnTo>
                  <a:pt x="1604827" y="1259241"/>
                </a:lnTo>
                <a:lnTo>
                  <a:pt x="1608451" y="1259241"/>
                </a:lnTo>
                <a:lnTo>
                  <a:pt x="1611269" y="1259946"/>
                </a:lnTo>
                <a:lnTo>
                  <a:pt x="1612879" y="1260652"/>
                </a:lnTo>
                <a:lnTo>
                  <a:pt x="1614087" y="1262063"/>
                </a:lnTo>
                <a:lnTo>
                  <a:pt x="1614489" y="1262768"/>
                </a:lnTo>
                <a:lnTo>
                  <a:pt x="1614087" y="1263121"/>
                </a:lnTo>
                <a:lnTo>
                  <a:pt x="1612879" y="1264532"/>
                </a:lnTo>
                <a:lnTo>
                  <a:pt x="1611269" y="1264885"/>
                </a:lnTo>
                <a:lnTo>
                  <a:pt x="1608451" y="1265238"/>
                </a:lnTo>
                <a:lnTo>
                  <a:pt x="1574634" y="1265238"/>
                </a:lnTo>
                <a:lnTo>
                  <a:pt x="1540416" y="1264885"/>
                </a:lnTo>
                <a:lnTo>
                  <a:pt x="1537195" y="1264532"/>
                </a:lnTo>
                <a:lnTo>
                  <a:pt x="1534377" y="1264179"/>
                </a:lnTo>
                <a:lnTo>
                  <a:pt x="1531962" y="1262768"/>
                </a:lnTo>
                <a:lnTo>
                  <a:pt x="1530754" y="1261710"/>
                </a:lnTo>
                <a:lnTo>
                  <a:pt x="1530351" y="1261357"/>
                </a:lnTo>
                <a:lnTo>
                  <a:pt x="1530351" y="1260299"/>
                </a:lnTo>
                <a:lnTo>
                  <a:pt x="1531156" y="1259593"/>
                </a:lnTo>
                <a:lnTo>
                  <a:pt x="1533169" y="1258888"/>
                </a:lnTo>
                <a:close/>
                <a:moveTo>
                  <a:pt x="1123568" y="1258888"/>
                </a:moveTo>
                <a:lnTo>
                  <a:pt x="1126379" y="1258888"/>
                </a:lnTo>
                <a:lnTo>
                  <a:pt x="1207097" y="1265419"/>
                </a:lnTo>
                <a:lnTo>
                  <a:pt x="1211113" y="1265828"/>
                </a:lnTo>
                <a:lnTo>
                  <a:pt x="1215128" y="1267461"/>
                </a:lnTo>
                <a:lnTo>
                  <a:pt x="1218743" y="1268277"/>
                </a:lnTo>
                <a:lnTo>
                  <a:pt x="1221955" y="1269910"/>
                </a:lnTo>
                <a:lnTo>
                  <a:pt x="1223562" y="1271135"/>
                </a:lnTo>
                <a:lnTo>
                  <a:pt x="1223963" y="1271543"/>
                </a:lnTo>
                <a:lnTo>
                  <a:pt x="1223963" y="1271951"/>
                </a:lnTo>
                <a:lnTo>
                  <a:pt x="1222357" y="1273176"/>
                </a:lnTo>
                <a:lnTo>
                  <a:pt x="1219546" y="1273176"/>
                </a:lnTo>
                <a:lnTo>
                  <a:pt x="1140434" y="1266236"/>
                </a:lnTo>
                <a:lnTo>
                  <a:pt x="1136820" y="1265828"/>
                </a:lnTo>
                <a:lnTo>
                  <a:pt x="1132403" y="1264603"/>
                </a:lnTo>
                <a:lnTo>
                  <a:pt x="1128387" y="1263378"/>
                </a:lnTo>
                <a:lnTo>
                  <a:pt x="1125174" y="1261745"/>
                </a:lnTo>
                <a:lnTo>
                  <a:pt x="1122765" y="1260521"/>
                </a:lnTo>
                <a:lnTo>
                  <a:pt x="1122363" y="1259704"/>
                </a:lnTo>
                <a:lnTo>
                  <a:pt x="1122363" y="1259296"/>
                </a:lnTo>
                <a:lnTo>
                  <a:pt x="1123568" y="1258888"/>
                </a:lnTo>
                <a:close/>
                <a:moveTo>
                  <a:pt x="1020770" y="1258888"/>
                </a:moveTo>
                <a:lnTo>
                  <a:pt x="1023956" y="1258888"/>
                </a:lnTo>
                <a:lnTo>
                  <a:pt x="1109993" y="1267661"/>
                </a:lnTo>
                <a:lnTo>
                  <a:pt x="1113578" y="1268079"/>
                </a:lnTo>
                <a:lnTo>
                  <a:pt x="1118358" y="1269332"/>
                </a:lnTo>
                <a:lnTo>
                  <a:pt x="1122739" y="1270585"/>
                </a:lnTo>
                <a:lnTo>
                  <a:pt x="1125926" y="1271838"/>
                </a:lnTo>
                <a:lnTo>
                  <a:pt x="1128316" y="1273509"/>
                </a:lnTo>
                <a:lnTo>
                  <a:pt x="1128714" y="1273927"/>
                </a:lnTo>
                <a:lnTo>
                  <a:pt x="1128714" y="1274345"/>
                </a:lnTo>
                <a:lnTo>
                  <a:pt x="1127121" y="1274763"/>
                </a:lnTo>
                <a:lnTo>
                  <a:pt x="1124333" y="1274763"/>
                </a:lnTo>
                <a:lnTo>
                  <a:pt x="1040287" y="1266407"/>
                </a:lnTo>
                <a:lnTo>
                  <a:pt x="1035507" y="1265572"/>
                </a:lnTo>
                <a:lnTo>
                  <a:pt x="1031126" y="1264736"/>
                </a:lnTo>
                <a:lnTo>
                  <a:pt x="1026346" y="1263065"/>
                </a:lnTo>
                <a:lnTo>
                  <a:pt x="1022761" y="1261812"/>
                </a:lnTo>
                <a:lnTo>
                  <a:pt x="1019973" y="1260141"/>
                </a:lnTo>
                <a:lnTo>
                  <a:pt x="1019176" y="1259723"/>
                </a:lnTo>
                <a:lnTo>
                  <a:pt x="1019176" y="1259306"/>
                </a:lnTo>
                <a:lnTo>
                  <a:pt x="1020770" y="1258888"/>
                </a:lnTo>
                <a:close/>
                <a:moveTo>
                  <a:pt x="1706997" y="1257300"/>
                </a:moveTo>
                <a:lnTo>
                  <a:pt x="1709762" y="1258094"/>
                </a:lnTo>
                <a:lnTo>
                  <a:pt x="1712527" y="1258490"/>
                </a:lnTo>
                <a:lnTo>
                  <a:pt x="1714106" y="1259681"/>
                </a:lnTo>
                <a:lnTo>
                  <a:pt x="1714501" y="1260078"/>
                </a:lnTo>
                <a:lnTo>
                  <a:pt x="1714501" y="1261269"/>
                </a:lnTo>
                <a:lnTo>
                  <a:pt x="1714501" y="1261666"/>
                </a:lnTo>
                <a:lnTo>
                  <a:pt x="1714501" y="1262459"/>
                </a:lnTo>
                <a:lnTo>
                  <a:pt x="1712527" y="1263650"/>
                </a:lnTo>
                <a:lnTo>
                  <a:pt x="1710947" y="1264444"/>
                </a:lnTo>
                <a:lnTo>
                  <a:pt x="1708182" y="1264841"/>
                </a:lnTo>
                <a:lnTo>
                  <a:pt x="1641832" y="1265238"/>
                </a:lnTo>
                <a:lnTo>
                  <a:pt x="1639067" y="1264841"/>
                </a:lnTo>
                <a:lnTo>
                  <a:pt x="1636303" y="1264047"/>
                </a:lnTo>
                <a:lnTo>
                  <a:pt x="1634328" y="1262856"/>
                </a:lnTo>
                <a:lnTo>
                  <a:pt x="1633538" y="1261666"/>
                </a:lnTo>
                <a:lnTo>
                  <a:pt x="1633538" y="1260872"/>
                </a:lnTo>
                <a:lnTo>
                  <a:pt x="1633538" y="1260078"/>
                </a:lnTo>
                <a:lnTo>
                  <a:pt x="1634723" y="1259284"/>
                </a:lnTo>
                <a:lnTo>
                  <a:pt x="1636698" y="1258490"/>
                </a:lnTo>
                <a:lnTo>
                  <a:pt x="1639462" y="1258094"/>
                </a:lnTo>
                <a:lnTo>
                  <a:pt x="1706997" y="1257300"/>
                </a:lnTo>
                <a:close/>
                <a:moveTo>
                  <a:pt x="1809354" y="1255713"/>
                </a:moveTo>
                <a:lnTo>
                  <a:pt x="1812132" y="1256166"/>
                </a:lnTo>
                <a:lnTo>
                  <a:pt x="1814514" y="1256620"/>
                </a:lnTo>
                <a:lnTo>
                  <a:pt x="1816101" y="1257981"/>
                </a:lnTo>
                <a:lnTo>
                  <a:pt x="1816101" y="1258888"/>
                </a:lnTo>
                <a:lnTo>
                  <a:pt x="1816101" y="1259341"/>
                </a:lnTo>
                <a:lnTo>
                  <a:pt x="1814911" y="1261156"/>
                </a:lnTo>
                <a:lnTo>
                  <a:pt x="1813323" y="1262516"/>
                </a:lnTo>
                <a:lnTo>
                  <a:pt x="1810942" y="1263423"/>
                </a:lnTo>
                <a:lnTo>
                  <a:pt x="1808164" y="1263423"/>
                </a:lnTo>
                <a:lnTo>
                  <a:pt x="1741092" y="1265238"/>
                </a:lnTo>
                <a:lnTo>
                  <a:pt x="1738314" y="1264784"/>
                </a:lnTo>
                <a:lnTo>
                  <a:pt x="1735932" y="1264331"/>
                </a:lnTo>
                <a:lnTo>
                  <a:pt x="1733948" y="1262516"/>
                </a:lnTo>
                <a:lnTo>
                  <a:pt x="1733551" y="1261156"/>
                </a:lnTo>
                <a:lnTo>
                  <a:pt x="1733948" y="1260248"/>
                </a:lnTo>
                <a:lnTo>
                  <a:pt x="1733948" y="1259341"/>
                </a:lnTo>
                <a:lnTo>
                  <a:pt x="1735932" y="1258434"/>
                </a:lnTo>
                <a:lnTo>
                  <a:pt x="1738314" y="1257073"/>
                </a:lnTo>
                <a:lnTo>
                  <a:pt x="1741092" y="1256620"/>
                </a:lnTo>
                <a:lnTo>
                  <a:pt x="1809354" y="1255713"/>
                </a:lnTo>
                <a:close/>
                <a:moveTo>
                  <a:pt x="1429544" y="1255713"/>
                </a:moveTo>
                <a:lnTo>
                  <a:pt x="1431926" y="1255713"/>
                </a:lnTo>
                <a:lnTo>
                  <a:pt x="1467644" y="1256579"/>
                </a:lnTo>
                <a:lnTo>
                  <a:pt x="1502173" y="1257012"/>
                </a:lnTo>
                <a:lnTo>
                  <a:pt x="1505348" y="1257445"/>
                </a:lnTo>
                <a:lnTo>
                  <a:pt x="1508126" y="1258743"/>
                </a:lnTo>
                <a:lnTo>
                  <a:pt x="1510507" y="1259609"/>
                </a:lnTo>
                <a:lnTo>
                  <a:pt x="1512491" y="1261341"/>
                </a:lnTo>
                <a:lnTo>
                  <a:pt x="1512888" y="1262207"/>
                </a:lnTo>
                <a:lnTo>
                  <a:pt x="1512888" y="1262640"/>
                </a:lnTo>
                <a:lnTo>
                  <a:pt x="1512491" y="1263506"/>
                </a:lnTo>
                <a:lnTo>
                  <a:pt x="1512094" y="1264372"/>
                </a:lnTo>
                <a:lnTo>
                  <a:pt x="1510110" y="1264805"/>
                </a:lnTo>
                <a:lnTo>
                  <a:pt x="1507729" y="1265238"/>
                </a:lnTo>
                <a:lnTo>
                  <a:pt x="1473598" y="1264372"/>
                </a:lnTo>
                <a:lnTo>
                  <a:pt x="1439466" y="1263073"/>
                </a:lnTo>
                <a:lnTo>
                  <a:pt x="1435894" y="1262640"/>
                </a:lnTo>
                <a:lnTo>
                  <a:pt x="1432719" y="1261774"/>
                </a:lnTo>
                <a:lnTo>
                  <a:pt x="1429941" y="1260475"/>
                </a:lnTo>
                <a:lnTo>
                  <a:pt x="1428354" y="1259176"/>
                </a:lnTo>
                <a:lnTo>
                  <a:pt x="1427163" y="1257445"/>
                </a:lnTo>
                <a:lnTo>
                  <a:pt x="1427163" y="1257012"/>
                </a:lnTo>
                <a:lnTo>
                  <a:pt x="1427560" y="1256579"/>
                </a:lnTo>
                <a:lnTo>
                  <a:pt x="1429544" y="1255713"/>
                </a:lnTo>
                <a:close/>
                <a:moveTo>
                  <a:pt x="1222789" y="1255713"/>
                </a:moveTo>
                <a:lnTo>
                  <a:pt x="1225591" y="1255713"/>
                </a:lnTo>
                <a:lnTo>
                  <a:pt x="1301631" y="1260968"/>
                </a:lnTo>
                <a:lnTo>
                  <a:pt x="1305233" y="1261406"/>
                </a:lnTo>
                <a:lnTo>
                  <a:pt x="1308434" y="1262282"/>
                </a:lnTo>
                <a:lnTo>
                  <a:pt x="1312036" y="1264033"/>
                </a:lnTo>
                <a:lnTo>
                  <a:pt x="1314838" y="1265347"/>
                </a:lnTo>
                <a:lnTo>
                  <a:pt x="1316038" y="1267099"/>
                </a:lnTo>
                <a:lnTo>
                  <a:pt x="1316038" y="1267537"/>
                </a:lnTo>
                <a:lnTo>
                  <a:pt x="1316038" y="1267975"/>
                </a:lnTo>
                <a:lnTo>
                  <a:pt x="1314838" y="1268413"/>
                </a:lnTo>
                <a:lnTo>
                  <a:pt x="1312036" y="1268413"/>
                </a:lnTo>
                <a:lnTo>
                  <a:pt x="1237197" y="1263158"/>
                </a:lnTo>
                <a:lnTo>
                  <a:pt x="1233595" y="1262720"/>
                </a:lnTo>
                <a:lnTo>
                  <a:pt x="1229593" y="1261844"/>
                </a:lnTo>
                <a:lnTo>
                  <a:pt x="1225991" y="1260092"/>
                </a:lnTo>
                <a:lnTo>
                  <a:pt x="1222789" y="1258778"/>
                </a:lnTo>
                <a:lnTo>
                  <a:pt x="1221188" y="1257027"/>
                </a:lnTo>
                <a:lnTo>
                  <a:pt x="1220788" y="1256589"/>
                </a:lnTo>
                <a:lnTo>
                  <a:pt x="1221188" y="1256151"/>
                </a:lnTo>
                <a:lnTo>
                  <a:pt x="1222789" y="1255713"/>
                </a:lnTo>
                <a:close/>
                <a:moveTo>
                  <a:pt x="1915242" y="1254125"/>
                </a:moveTo>
                <a:lnTo>
                  <a:pt x="1918059" y="1254125"/>
                </a:lnTo>
                <a:lnTo>
                  <a:pt x="1920071" y="1254953"/>
                </a:lnTo>
                <a:lnTo>
                  <a:pt x="1920876" y="1256195"/>
                </a:lnTo>
                <a:lnTo>
                  <a:pt x="1920876" y="1256610"/>
                </a:lnTo>
                <a:lnTo>
                  <a:pt x="1920474" y="1257438"/>
                </a:lnTo>
                <a:lnTo>
                  <a:pt x="1919266" y="1259094"/>
                </a:lnTo>
                <a:lnTo>
                  <a:pt x="1916852" y="1259923"/>
                </a:lnTo>
                <a:lnTo>
                  <a:pt x="1914034" y="1260751"/>
                </a:lnTo>
                <a:lnTo>
                  <a:pt x="1911217" y="1261165"/>
                </a:lnTo>
                <a:lnTo>
                  <a:pt x="1841591" y="1263650"/>
                </a:lnTo>
                <a:lnTo>
                  <a:pt x="1838773" y="1263236"/>
                </a:lnTo>
                <a:lnTo>
                  <a:pt x="1836359" y="1262821"/>
                </a:lnTo>
                <a:lnTo>
                  <a:pt x="1835554" y="1261165"/>
                </a:lnTo>
                <a:lnTo>
                  <a:pt x="1835151" y="1260751"/>
                </a:lnTo>
                <a:lnTo>
                  <a:pt x="1835151" y="1259923"/>
                </a:lnTo>
                <a:lnTo>
                  <a:pt x="1836359" y="1258266"/>
                </a:lnTo>
                <a:lnTo>
                  <a:pt x="1838371" y="1257438"/>
                </a:lnTo>
                <a:lnTo>
                  <a:pt x="1841188" y="1256610"/>
                </a:lnTo>
                <a:lnTo>
                  <a:pt x="1844005" y="1256195"/>
                </a:lnTo>
                <a:lnTo>
                  <a:pt x="1915242" y="1254125"/>
                </a:lnTo>
                <a:close/>
                <a:moveTo>
                  <a:pt x="2125245" y="1252538"/>
                </a:moveTo>
                <a:lnTo>
                  <a:pt x="2128433" y="1252538"/>
                </a:lnTo>
                <a:lnTo>
                  <a:pt x="2130028" y="1252911"/>
                </a:lnTo>
                <a:lnTo>
                  <a:pt x="2130426" y="1253658"/>
                </a:lnTo>
                <a:lnTo>
                  <a:pt x="2130426" y="1254032"/>
                </a:lnTo>
                <a:lnTo>
                  <a:pt x="2129629" y="1255152"/>
                </a:lnTo>
                <a:lnTo>
                  <a:pt x="2127238" y="1256647"/>
                </a:lnTo>
                <a:lnTo>
                  <a:pt x="2124049" y="1257767"/>
                </a:lnTo>
                <a:lnTo>
                  <a:pt x="2120064" y="1258888"/>
                </a:lnTo>
                <a:lnTo>
                  <a:pt x="2116476" y="1259635"/>
                </a:lnTo>
                <a:lnTo>
                  <a:pt x="2078613" y="1262623"/>
                </a:lnTo>
                <a:lnTo>
                  <a:pt x="2041546" y="1265238"/>
                </a:lnTo>
                <a:lnTo>
                  <a:pt x="2039155" y="1264864"/>
                </a:lnTo>
                <a:lnTo>
                  <a:pt x="2037162" y="1264491"/>
                </a:lnTo>
                <a:lnTo>
                  <a:pt x="2036763" y="1264117"/>
                </a:lnTo>
                <a:lnTo>
                  <a:pt x="2036763" y="1263370"/>
                </a:lnTo>
                <a:lnTo>
                  <a:pt x="2037162" y="1262250"/>
                </a:lnTo>
                <a:lnTo>
                  <a:pt x="2039553" y="1260755"/>
                </a:lnTo>
                <a:lnTo>
                  <a:pt x="2042343" y="1259635"/>
                </a:lnTo>
                <a:lnTo>
                  <a:pt x="2045930" y="1258888"/>
                </a:lnTo>
                <a:lnTo>
                  <a:pt x="2049119" y="1258141"/>
                </a:lnTo>
                <a:lnTo>
                  <a:pt x="2086584" y="1255526"/>
                </a:lnTo>
                <a:lnTo>
                  <a:pt x="2125245" y="1252538"/>
                </a:lnTo>
                <a:close/>
                <a:moveTo>
                  <a:pt x="2232026" y="1250950"/>
                </a:moveTo>
                <a:lnTo>
                  <a:pt x="2235201" y="1250950"/>
                </a:lnTo>
                <a:lnTo>
                  <a:pt x="2236788" y="1251337"/>
                </a:lnTo>
                <a:lnTo>
                  <a:pt x="2236788" y="1251724"/>
                </a:lnTo>
                <a:lnTo>
                  <a:pt x="2236788" y="1252111"/>
                </a:lnTo>
                <a:lnTo>
                  <a:pt x="2235598" y="1253660"/>
                </a:lnTo>
                <a:lnTo>
                  <a:pt x="2232819" y="1254822"/>
                </a:lnTo>
                <a:lnTo>
                  <a:pt x="2229248" y="1256370"/>
                </a:lnTo>
                <a:lnTo>
                  <a:pt x="2224882" y="1257145"/>
                </a:lnTo>
                <a:lnTo>
                  <a:pt x="2220913" y="1258306"/>
                </a:lnTo>
                <a:lnTo>
                  <a:pt x="2179638" y="1262566"/>
                </a:lnTo>
                <a:lnTo>
                  <a:pt x="2139554" y="1266825"/>
                </a:lnTo>
                <a:lnTo>
                  <a:pt x="2136776" y="1266825"/>
                </a:lnTo>
                <a:lnTo>
                  <a:pt x="2135188" y="1266438"/>
                </a:lnTo>
                <a:lnTo>
                  <a:pt x="2135188" y="1265663"/>
                </a:lnTo>
                <a:lnTo>
                  <a:pt x="2135188" y="1265276"/>
                </a:lnTo>
                <a:lnTo>
                  <a:pt x="2135982" y="1264114"/>
                </a:lnTo>
                <a:lnTo>
                  <a:pt x="2138760" y="1262566"/>
                </a:lnTo>
                <a:lnTo>
                  <a:pt x="2141935" y="1261404"/>
                </a:lnTo>
                <a:lnTo>
                  <a:pt x="2145904" y="1260242"/>
                </a:lnTo>
                <a:lnTo>
                  <a:pt x="2149079" y="1259855"/>
                </a:lnTo>
                <a:lnTo>
                  <a:pt x="2189560" y="1255983"/>
                </a:lnTo>
                <a:lnTo>
                  <a:pt x="2232026" y="1250950"/>
                </a:lnTo>
                <a:close/>
                <a:moveTo>
                  <a:pt x="1319611" y="1250950"/>
                </a:moveTo>
                <a:lnTo>
                  <a:pt x="1322389" y="1250950"/>
                </a:lnTo>
                <a:lnTo>
                  <a:pt x="1358901" y="1253087"/>
                </a:lnTo>
                <a:lnTo>
                  <a:pt x="1395414" y="1254369"/>
                </a:lnTo>
                <a:lnTo>
                  <a:pt x="1398589" y="1254797"/>
                </a:lnTo>
                <a:lnTo>
                  <a:pt x="1401764" y="1256079"/>
                </a:lnTo>
                <a:lnTo>
                  <a:pt x="1404542" y="1256934"/>
                </a:lnTo>
                <a:lnTo>
                  <a:pt x="1406924" y="1258643"/>
                </a:lnTo>
                <a:lnTo>
                  <a:pt x="1408114" y="1259926"/>
                </a:lnTo>
                <a:lnTo>
                  <a:pt x="1408114" y="1260353"/>
                </a:lnTo>
                <a:lnTo>
                  <a:pt x="1407320" y="1260780"/>
                </a:lnTo>
                <a:lnTo>
                  <a:pt x="1405733" y="1262063"/>
                </a:lnTo>
                <a:lnTo>
                  <a:pt x="1403352" y="1262063"/>
                </a:lnTo>
                <a:lnTo>
                  <a:pt x="1367633" y="1260353"/>
                </a:lnTo>
                <a:lnTo>
                  <a:pt x="1331517" y="1258643"/>
                </a:lnTo>
                <a:lnTo>
                  <a:pt x="1327945" y="1257789"/>
                </a:lnTo>
                <a:lnTo>
                  <a:pt x="1324373" y="1256934"/>
                </a:lnTo>
                <a:lnTo>
                  <a:pt x="1321198" y="1256079"/>
                </a:lnTo>
                <a:lnTo>
                  <a:pt x="1318420" y="1254369"/>
                </a:lnTo>
                <a:lnTo>
                  <a:pt x="1317626" y="1253087"/>
                </a:lnTo>
                <a:lnTo>
                  <a:pt x="1317626" y="1251805"/>
                </a:lnTo>
                <a:lnTo>
                  <a:pt x="1317626" y="1251377"/>
                </a:lnTo>
                <a:lnTo>
                  <a:pt x="1319611" y="1250950"/>
                </a:lnTo>
                <a:close/>
                <a:moveTo>
                  <a:pt x="2023667" y="1249363"/>
                </a:moveTo>
                <a:lnTo>
                  <a:pt x="2026445" y="1249363"/>
                </a:lnTo>
                <a:lnTo>
                  <a:pt x="2028429" y="1249716"/>
                </a:lnTo>
                <a:lnTo>
                  <a:pt x="2028826" y="1250068"/>
                </a:lnTo>
                <a:lnTo>
                  <a:pt x="2028826" y="1250774"/>
                </a:lnTo>
                <a:lnTo>
                  <a:pt x="2028826" y="1251479"/>
                </a:lnTo>
                <a:lnTo>
                  <a:pt x="2028429" y="1251832"/>
                </a:lnTo>
                <a:lnTo>
                  <a:pt x="2026048" y="1253243"/>
                </a:lnTo>
                <a:lnTo>
                  <a:pt x="2023667" y="1254302"/>
                </a:lnTo>
                <a:lnTo>
                  <a:pt x="2020492" y="1255007"/>
                </a:lnTo>
                <a:lnTo>
                  <a:pt x="2017317" y="1255713"/>
                </a:lnTo>
                <a:lnTo>
                  <a:pt x="1981201" y="1257124"/>
                </a:lnTo>
                <a:lnTo>
                  <a:pt x="1945482" y="1258888"/>
                </a:lnTo>
                <a:lnTo>
                  <a:pt x="1942704" y="1258888"/>
                </a:lnTo>
                <a:lnTo>
                  <a:pt x="1941117" y="1258182"/>
                </a:lnTo>
                <a:lnTo>
                  <a:pt x="1939926" y="1257124"/>
                </a:lnTo>
                <a:lnTo>
                  <a:pt x="1939926" y="1256771"/>
                </a:lnTo>
                <a:lnTo>
                  <a:pt x="1940323" y="1256066"/>
                </a:lnTo>
                <a:lnTo>
                  <a:pt x="1941911" y="1254654"/>
                </a:lnTo>
                <a:lnTo>
                  <a:pt x="1944292" y="1253596"/>
                </a:lnTo>
                <a:lnTo>
                  <a:pt x="1947467" y="1253243"/>
                </a:lnTo>
                <a:lnTo>
                  <a:pt x="1950642" y="1252538"/>
                </a:lnTo>
                <a:lnTo>
                  <a:pt x="1986757" y="1251127"/>
                </a:lnTo>
                <a:lnTo>
                  <a:pt x="2023667" y="1249363"/>
                </a:lnTo>
                <a:close/>
                <a:moveTo>
                  <a:pt x="1101714" y="1247775"/>
                </a:moveTo>
                <a:lnTo>
                  <a:pt x="1104864" y="1247775"/>
                </a:lnTo>
                <a:lnTo>
                  <a:pt x="1186785" y="1253932"/>
                </a:lnTo>
                <a:lnTo>
                  <a:pt x="1190329" y="1254317"/>
                </a:lnTo>
                <a:lnTo>
                  <a:pt x="1194268" y="1255087"/>
                </a:lnTo>
                <a:lnTo>
                  <a:pt x="1198206" y="1256626"/>
                </a:lnTo>
                <a:lnTo>
                  <a:pt x="1200963" y="1257781"/>
                </a:lnTo>
                <a:lnTo>
                  <a:pt x="1202539" y="1259320"/>
                </a:lnTo>
                <a:lnTo>
                  <a:pt x="1203326" y="1259705"/>
                </a:lnTo>
                <a:lnTo>
                  <a:pt x="1203326" y="1260090"/>
                </a:lnTo>
                <a:lnTo>
                  <a:pt x="1201751" y="1260475"/>
                </a:lnTo>
                <a:lnTo>
                  <a:pt x="1198994" y="1260475"/>
                </a:lnTo>
                <a:lnTo>
                  <a:pt x="1118649" y="1254317"/>
                </a:lnTo>
                <a:lnTo>
                  <a:pt x="1114317" y="1253932"/>
                </a:lnTo>
                <a:lnTo>
                  <a:pt x="1110378" y="1253163"/>
                </a:lnTo>
                <a:lnTo>
                  <a:pt x="1106046" y="1251623"/>
                </a:lnTo>
                <a:lnTo>
                  <a:pt x="1102501" y="1250469"/>
                </a:lnTo>
                <a:lnTo>
                  <a:pt x="1100532" y="1248929"/>
                </a:lnTo>
                <a:lnTo>
                  <a:pt x="1100138" y="1248544"/>
                </a:lnTo>
                <a:lnTo>
                  <a:pt x="1100138" y="1248160"/>
                </a:lnTo>
                <a:lnTo>
                  <a:pt x="1101714" y="1247775"/>
                </a:lnTo>
                <a:close/>
                <a:moveTo>
                  <a:pt x="993387" y="1247775"/>
                </a:moveTo>
                <a:lnTo>
                  <a:pt x="996585" y="1247775"/>
                </a:lnTo>
                <a:lnTo>
                  <a:pt x="1085716" y="1254919"/>
                </a:lnTo>
                <a:lnTo>
                  <a:pt x="1090113" y="1256047"/>
                </a:lnTo>
                <a:lnTo>
                  <a:pt x="1094110" y="1256799"/>
                </a:lnTo>
                <a:lnTo>
                  <a:pt x="1098506" y="1258303"/>
                </a:lnTo>
                <a:lnTo>
                  <a:pt x="1102103" y="1259431"/>
                </a:lnTo>
                <a:lnTo>
                  <a:pt x="1104502" y="1260935"/>
                </a:lnTo>
                <a:lnTo>
                  <a:pt x="1104901" y="1261311"/>
                </a:lnTo>
                <a:lnTo>
                  <a:pt x="1104901" y="1261687"/>
                </a:lnTo>
                <a:lnTo>
                  <a:pt x="1103302" y="1262063"/>
                </a:lnTo>
                <a:lnTo>
                  <a:pt x="1100505" y="1262063"/>
                </a:lnTo>
                <a:lnTo>
                  <a:pt x="1012972" y="1254167"/>
                </a:lnTo>
                <a:lnTo>
                  <a:pt x="1008176" y="1253791"/>
                </a:lnTo>
                <a:lnTo>
                  <a:pt x="1003779" y="1252287"/>
                </a:lnTo>
                <a:lnTo>
                  <a:pt x="998983" y="1251535"/>
                </a:lnTo>
                <a:lnTo>
                  <a:pt x="994986" y="1249655"/>
                </a:lnTo>
                <a:lnTo>
                  <a:pt x="992588" y="1248903"/>
                </a:lnTo>
                <a:lnTo>
                  <a:pt x="992188" y="1248151"/>
                </a:lnTo>
                <a:lnTo>
                  <a:pt x="993387" y="1247775"/>
                </a:lnTo>
                <a:close/>
                <a:moveTo>
                  <a:pt x="1706527" y="1246188"/>
                </a:moveTo>
                <a:lnTo>
                  <a:pt x="1709318" y="1246585"/>
                </a:lnTo>
                <a:lnTo>
                  <a:pt x="1712109" y="1247775"/>
                </a:lnTo>
                <a:lnTo>
                  <a:pt x="1713305" y="1248569"/>
                </a:lnTo>
                <a:lnTo>
                  <a:pt x="1714103" y="1248966"/>
                </a:lnTo>
                <a:lnTo>
                  <a:pt x="1714501" y="1249760"/>
                </a:lnTo>
                <a:lnTo>
                  <a:pt x="1714501" y="1250951"/>
                </a:lnTo>
                <a:lnTo>
                  <a:pt x="1714103" y="1251347"/>
                </a:lnTo>
                <a:lnTo>
                  <a:pt x="1712508" y="1252141"/>
                </a:lnTo>
                <a:lnTo>
                  <a:pt x="1709717" y="1253332"/>
                </a:lnTo>
                <a:lnTo>
                  <a:pt x="1706926" y="1253729"/>
                </a:lnTo>
                <a:lnTo>
                  <a:pt x="1637548" y="1254126"/>
                </a:lnTo>
                <a:lnTo>
                  <a:pt x="1634358" y="1253729"/>
                </a:lnTo>
                <a:lnTo>
                  <a:pt x="1631966" y="1253332"/>
                </a:lnTo>
                <a:lnTo>
                  <a:pt x="1629574" y="1251744"/>
                </a:lnTo>
                <a:lnTo>
                  <a:pt x="1628776" y="1250554"/>
                </a:lnTo>
                <a:lnTo>
                  <a:pt x="1628776" y="1249760"/>
                </a:lnTo>
                <a:lnTo>
                  <a:pt x="1628776" y="1248966"/>
                </a:lnTo>
                <a:lnTo>
                  <a:pt x="1630371" y="1248172"/>
                </a:lnTo>
                <a:lnTo>
                  <a:pt x="1632365" y="1246982"/>
                </a:lnTo>
                <a:lnTo>
                  <a:pt x="1635156" y="1246982"/>
                </a:lnTo>
                <a:lnTo>
                  <a:pt x="1706527" y="1246188"/>
                </a:lnTo>
                <a:close/>
                <a:moveTo>
                  <a:pt x="1527969" y="1246188"/>
                </a:moveTo>
                <a:lnTo>
                  <a:pt x="1563688" y="1246606"/>
                </a:lnTo>
                <a:lnTo>
                  <a:pt x="1599407" y="1246606"/>
                </a:lnTo>
                <a:lnTo>
                  <a:pt x="1602185" y="1246606"/>
                </a:lnTo>
                <a:lnTo>
                  <a:pt x="1604963" y="1247859"/>
                </a:lnTo>
                <a:lnTo>
                  <a:pt x="1606551" y="1249112"/>
                </a:lnTo>
                <a:lnTo>
                  <a:pt x="1608138" y="1250783"/>
                </a:lnTo>
                <a:lnTo>
                  <a:pt x="1608138" y="1251201"/>
                </a:lnTo>
                <a:lnTo>
                  <a:pt x="1608138" y="1252037"/>
                </a:lnTo>
                <a:lnTo>
                  <a:pt x="1606551" y="1253290"/>
                </a:lnTo>
                <a:lnTo>
                  <a:pt x="1604963" y="1254126"/>
                </a:lnTo>
                <a:lnTo>
                  <a:pt x="1602185" y="1254126"/>
                </a:lnTo>
                <a:lnTo>
                  <a:pt x="1567260" y="1254126"/>
                </a:lnTo>
                <a:lnTo>
                  <a:pt x="1532732" y="1254126"/>
                </a:lnTo>
                <a:lnTo>
                  <a:pt x="1529160" y="1253708"/>
                </a:lnTo>
                <a:lnTo>
                  <a:pt x="1526382" y="1252455"/>
                </a:lnTo>
                <a:lnTo>
                  <a:pt x="1524398" y="1251619"/>
                </a:lnTo>
                <a:lnTo>
                  <a:pt x="1522810" y="1250366"/>
                </a:lnTo>
                <a:lnTo>
                  <a:pt x="1522413" y="1249112"/>
                </a:lnTo>
                <a:lnTo>
                  <a:pt x="1522413" y="1248694"/>
                </a:lnTo>
                <a:lnTo>
                  <a:pt x="1523207" y="1247441"/>
                </a:lnTo>
                <a:lnTo>
                  <a:pt x="1525191" y="1246606"/>
                </a:lnTo>
                <a:lnTo>
                  <a:pt x="1527969" y="1246188"/>
                </a:lnTo>
                <a:close/>
                <a:moveTo>
                  <a:pt x="2356613" y="1244600"/>
                </a:moveTo>
                <a:lnTo>
                  <a:pt x="2359026" y="1245379"/>
                </a:lnTo>
                <a:lnTo>
                  <a:pt x="2359026" y="1245768"/>
                </a:lnTo>
                <a:lnTo>
                  <a:pt x="2357015" y="1246936"/>
                </a:lnTo>
                <a:lnTo>
                  <a:pt x="2353797" y="1248494"/>
                </a:lnTo>
                <a:lnTo>
                  <a:pt x="2349372" y="1249662"/>
                </a:lnTo>
                <a:lnTo>
                  <a:pt x="2344546" y="1251219"/>
                </a:lnTo>
                <a:lnTo>
                  <a:pt x="2339316" y="1251998"/>
                </a:lnTo>
                <a:lnTo>
                  <a:pt x="2291048" y="1259007"/>
                </a:lnTo>
                <a:lnTo>
                  <a:pt x="2244790" y="1265238"/>
                </a:lnTo>
                <a:lnTo>
                  <a:pt x="2241572" y="1265238"/>
                </a:lnTo>
                <a:lnTo>
                  <a:pt x="2239963" y="1264848"/>
                </a:lnTo>
                <a:lnTo>
                  <a:pt x="2239963" y="1264459"/>
                </a:lnTo>
                <a:lnTo>
                  <a:pt x="2239963" y="1263680"/>
                </a:lnTo>
                <a:lnTo>
                  <a:pt x="2241170" y="1262901"/>
                </a:lnTo>
                <a:lnTo>
                  <a:pt x="2244388" y="1260954"/>
                </a:lnTo>
                <a:lnTo>
                  <a:pt x="2248410" y="1259786"/>
                </a:lnTo>
                <a:lnTo>
                  <a:pt x="2252433" y="1259007"/>
                </a:lnTo>
                <a:lnTo>
                  <a:pt x="2256857" y="1257839"/>
                </a:lnTo>
                <a:lnTo>
                  <a:pt x="2303517" y="1251998"/>
                </a:lnTo>
                <a:lnTo>
                  <a:pt x="2352993" y="1245379"/>
                </a:lnTo>
                <a:lnTo>
                  <a:pt x="2356613" y="1244600"/>
                </a:lnTo>
                <a:close/>
                <a:moveTo>
                  <a:pt x="1812926" y="1244600"/>
                </a:moveTo>
                <a:lnTo>
                  <a:pt x="1815704" y="1244978"/>
                </a:lnTo>
                <a:lnTo>
                  <a:pt x="1817689" y="1245356"/>
                </a:lnTo>
                <a:lnTo>
                  <a:pt x="1819276" y="1246490"/>
                </a:lnTo>
                <a:lnTo>
                  <a:pt x="1819276" y="1247246"/>
                </a:lnTo>
                <a:lnTo>
                  <a:pt x="1819276" y="1248002"/>
                </a:lnTo>
                <a:lnTo>
                  <a:pt x="1818482" y="1249136"/>
                </a:lnTo>
                <a:lnTo>
                  <a:pt x="1816498" y="1250270"/>
                </a:lnTo>
                <a:lnTo>
                  <a:pt x="1813720" y="1251026"/>
                </a:lnTo>
                <a:lnTo>
                  <a:pt x="1810942" y="1251404"/>
                </a:lnTo>
                <a:lnTo>
                  <a:pt x="1741092" y="1252538"/>
                </a:lnTo>
                <a:lnTo>
                  <a:pt x="1738314" y="1252538"/>
                </a:lnTo>
                <a:lnTo>
                  <a:pt x="1735932" y="1251404"/>
                </a:lnTo>
                <a:lnTo>
                  <a:pt x="1733948" y="1250270"/>
                </a:lnTo>
                <a:lnTo>
                  <a:pt x="1733948" y="1249892"/>
                </a:lnTo>
                <a:lnTo>
                  <a:pt x="1733551" y="1248758"/>
                </a:lnTo>
                <a:lnTo>
                  <a:pt x="1733948" y="1248380"/>
                </a:lnTo>
                <a:lnTo>
                  <a:pt x="1734345" y="1248002"/>
                </a:lnTo>
                <a:lnTo>
                  <a:pt x="1735932" y="1246490"/>
                </a:lnTo>
                <a:lnTo>
                  <a:pt x="1738314" y="1245734"/>
                </a:lnTo>
                <a:lnTo>
                  <a:pt x="1741489" y="1245734"/>
                </a:lnTo>
                <a:lnTo>
                  <a:pt x="1812926" y="1244600"/>
                </a:lnTo>
                <a:close/>
                <a:moveTo>
                  <a:pt x="1416844" y="1244600"/>
                </a:moveTo>
                <a:lnTo>
                  <a:pt x="1419623" y="1244600"/>
                </a:lnTo>
                <a:lnTo>
                  <a:pt x="1456135" y="1245635"/>
                </a:lnTo>
                <a:lnTo>
                  <a:pt x="1492251" y="1246325"/>
                </a:lnTo>
                <a:lnTo>
                  <a:pt x="1495426" y="1246671"/>
                </a:lnTo>
                <a:lnTo>
                  <a:pt x="1498601" y="1247016"/>
                </a:lnTo>
                <a:lnTo>
                  <a:pt x="1500982" y="1248396"/>
                </a:lnTo>
                <a:lnTo>
                  <a:pt x="1502966" y="1249432"/>
                </a:lnTo>
                <a:lnTo>
                  <a:pt x="1503363" y="1250122"/>
                </a:lnTo>
                <a:lnTo>
                  <a:pt x="1503363" y="1250812"/>
                </a:lnTo>
                <a:lnTo>
                  <a:pt x="1502966" y="1251157"/>
                </a:lnTo>
                <a:lnTo>
                  <a:pt x="1502569" y="1251502"/>
                </a:lnTo>
                <a:lnTo>
                  <a:pt x="1500585" y="1252538"/>
                </a:lnTo>
                <a:lnTo>
                  <a:pt x="1497807" y="1252538"/>
                </a:lnTo>
                <a:lnTo>
                  <a:pt x="1462485" y="1251847"/>
                </a:lnTo>
                <a:lnTo>
                  <a:pt x="1426369" y="1250812"/>
                </a:lnTo>
                <a:lnTo>
                  <a:pt x="1423194" y="1250812"/>
                </a:lnTo>
                <a:lnTo>
                  <a:pt x="1420019" y="1250122"/>
                </a:lnTo>
                <a:lnTo>
                  <a:pt x="1417241" y="1248741"/>
                </a:lnTo>
                <a:lnTo>
                  <a:pt x="1415257" y="1247706"/>
                </a:lnTo>
                <a:lnTo>
                  <a:pt x="1414860" y="1247016"/>
                </a:lnTo>
                <a:lnTo>
                  <a:pt x="1414463" y="1246325"/>
                </a:lnTo>
                <a:lnTo>
                  <a:pt x="1414463" y="1245980"/>
                </a:lnTo>
                <a:lnTo>
                  <a:pt x="1414860" y="1245635"/>
                </a:lnTo>
                <a:lnTo>
                  <a:pt x="1416844" y="1244600"/>
                </a:lnTo>
                <a:close/>
                <a:moveTo>
                  <a:pt x="1203319" y="1244600"/>
                </a:moveTo>
                <a:lnTo>
                  <a:pt x="1206086" y="1244600"/>
                </a:lnTo>
                <a:lnTo>
                  <a:pt x="1245612" y="1247193"/>
                </a:lnTo>
                <a:lnTo>
                  <a:pt x="1284347" y="1248675"/>
                </a:lnTo>
                <a:lnTo>
                  <a:pt x="1287509" y="1249045"/>
                </a:lnTo>
                <a:lnTo>
                  <a:pt x="1291066" y="1250156"/>
                </a:lnTo>
                <a:lnTo>
                  <a:pt x="1295019" y="1251268"/>
                </a:lnTo>
                <a:lnTo>
                  <a:pt x="1297390" y="1252749"/>
                </a:lnTo>
                <a:lnTo>
                  <a:pt x="1298576" y="1253861"/>
                </a:lnTo>
                <a:lnTo>
                  <a:pt x="1298576" y="1254231"/>
                </a:lnTo>
                <a:lnTo>
                  <a:pt x="1298576" y="1254972"/>
                </a:lnTo>
                <a:lnTo>
                  <a:pt x="1297390" y="1255713"/>
                </a:lnTo>
                <a:lnTo>
                  <a:pt x="1294624" y="1255713"/>
                </a:lnTo>
                <a:lnTo>
                  <a:pt x="1256679" y="1253490"/>
                </a:lnTo>
                <a:lnTo>
                  <a:pt x="1217944" y="1250897"/>
                </a:lnTo>
                <a:lnTo>
                  <a:pt x="1214386" y="1250527"/>
                </a:lnTo>
                <a:lnTo>
                  <a:pt x="1210039" y="1249786"/>
                </a:lnTo>
                <a:lnTo>
                  <a:pt x="1206481" y="1248675"/>
                </a:lnTo>
                <a:lnTo>
                  <a:pt x="1203715" y="1247563"/>
                </a:lnTo>
                <a:lnTo>
                  <a:pt x="1201738" y="1246081"/>
                </a:lnTo>
                <a:lnTo>
                  <a:pt x="1201738" y="1245341"/>
                </a:lnTo>
                <a:lnTo>
                  <a:pt x="1201738" y="1244970"/>
                </a:lnTo>
                <a:lnTo>
                  <a:pt x="1203319" y="1244600"/>
                </a:lnTo>
                <a:close/>
                <a:moveTo>
                  <a:pt x="877496" y="1244600"/>
                </a:moveTo>
                <a:lnTo>
                  <a:pt x="881477" y="1245376"/>
                </a:lnTo>
                <a:lnTo>
                  <a:pt x="978626" y="1254689"/>
                </a:lnTo>
                <a:lnTo>
                  <a:pt x="983006" y="1255466"/>
                </a:lnTo>
                <a:lnTo>
                  <a:pt x="988182" y="1256630"/>
                </a:lnTo>
                <a:lnTo>
                  <a:pt x="992960" y="1257794"/>
                </a:lnTo>
                <a:lnTo>
                  <a:pt x="996941" y="1259346"/>
                </a:lnTo>
                <a:lnTo>
                  <a:pt x="999330" y="1260510"/>
                </a:lnTo>
                <a:lnTo>
                  <a:pt x="1000126" y="1260899"/>
                </a:lnTo>
                <a:lnTo>
                  <a:pt x="1000126" y="1261675"/>
                </a:lnTo>
                <a:lnTo>
                  <a:pt x="998932" y="1262063"/>
                </a:lnTo>
                <a:lnTo>
                  <a:pt x="995747" y="1262063"/>
                </a:lnTo>
                <a:lnTo>
                  <a:pt x="899792" y="1251973"/>
                </a:lnTo>
                <a:lnTo>
                  <a:pt x="895413" y="1251197"/>
                </a:lnTo>
                <a:lnTo>
                  <a:pt x="889838" y="1250033"/>
                </a:lnTo>
                <a:lnTo>
                  <a:pt x="884264" y="1248868"/>
                </a:lnTo>
                <a:lnTo>
                  <a:pt x="879885" y="1247316"/>
                </a:lnTo>
                <a:lnTo>
                  <a:pt x="877098" y="1246152"/>
                </a:lnTo>
                <a:lnTo>
                  <a:pt x="876301" y="1245764"/>
                </a:lnTo>
                <a:lnTo>
                  <a:pt x="876301" y="1245376"/>
                </a:lnTo>
                <a:lnTo>
                  <a:pt x="877496" y="1244600"/>
                </a:lnTo>
                <a:close/>
                <a:moveTo>
                  <a:pt x="2463800" y="1243012"/>
                </a:moveTo>
                <a:lnTo>
                  <a:pt x="2463800" y="1392600"/>
                </a:lnTo>
                <a:lnTo>
                  <a:pt x="2209800" y="1397000"/>
                </a:lnTo>
                <a:lnTo>
                  <a:pt x="2209800" y="1275009"/>
                </a:lnTo>
                <a:lnTo>
                  <a:pt x="2463800" y="1243012"/>
                </a:lnTo>
                <a:close/>
                <a:moveTo>
                  <a:pt x="1921327" y="1241425"/>
                </a:moveTo>
                <a:lnTo>
                  <a:pt x="1924080" y="1241839"/>
                </a:lnTo>
                <a:lnTo>
                  <a:pt x="1925653" y="1242253"/>
                </a:lnTo>
                <a:lnTo>
                  <a:pt x="1927226" y="1243081"/>
                </a:lnTo>
                <a:lnTo>
                  <a:pt x="1927226" y="1244324"/>
                </a:lnTo>
                <a:lnTo>
                  <a:pt x="1926833" y="1244738"/>
                </a:lnTo>
                <a:lnTo>
                  <a:pt x="1925260" y="1245980"/>
                </a:lnTo>
                <a:lnTo>
                  <a:pt x="1922900" y="1247637"/>
                </a:lnTo>
                <a:lnTo>
                  <a:pt x="1919754" y="1248465"/>
                </a:lnTo>
                <a:lnTo>
                  <a:pt x="1917000" y="1248879"/>
                </a:lnTo>
                <a:lnTo>
                  <a:pt x="1846599" y="1250950"/>
                </a:lnTo>
                <a:lnTo>
                  <a:pt x="1843846" y="1250950"/>
                </a:lnTo>
                <a:lnTo>
                  <a:pt x="1841486" y="1250121"/>
                </a:lnTo>
                <a:lnTo>
                  <a:pt x="1839913" y="1248879"/>
                </a:lnTo>
                <a:lnTo>
                  <a:pt x="1839913" y="1248051"/>
                </a:lnTo>
                <a:lnTo>
                  <a:pt x="1839913" y="1247637"/>
                </a:lnTo>
                <a:lnTo>
                  <a:pt x="1841486" y="1245980"/>
                </a:lnTo>
                <a:lnTo>
                  <a:pt x="1843060" y="1244738"/>
                </a:lnTo>
                <a:lnTo>
                  <a:pt x="1845813" y="1244324"/>
                </a:lnTo>
                <a:lnTo>
                  <a:pt x="1849352" y="1243495"/>
                </a:lnTo>
                <a:lnTo>
                  <a:pt x="1921327" y="1241425"/>
                </a:lnTo>
                <a:close/>
                <a:moveTo>
                  <a:pt x="2250324" y="1239838"/>
                </a:moveTo>
                <a:lnTo>
                  <a:pt x="2254263" y="1239838"/>
                </a:lnTo>
                <a:lnTo>
                  <a:pt x="2255838" y="1240225"/>
                </a:lnTo>
                <a:lnTo>
                  <a:pt x="2255838" y="1240999"/>
                </a:lnTo>
                <a:lnTo>
                  <a:pt x="2254657" y="1242161"/>
                </a:lnTo>
                <a:lnTo>
                  <a:pt x="2251505" y="1243710"/>
                </a:lnTo>
                <a:lnTo>
                  <a:pt x="2247567" y="1244871"/>
                </a:lnTo>
                <a:lnTo>
                  <a:pt x="2243628" y="1246033"/>
                </a:lnTo>
                <a:lnTo>
                  <a:pt x="2239295" y="1246420"/>
                </a:lnTo>
                <a:lnTo>
                  <a:pt x="2197148" y="1251454"/>
                </a:lnTo>
                <a:lnTo>
                  <a:pt x="2156184" y="1255713"/>
                </a:lnTo>
                <a:lnTo>
                  <a:pt x="2153427" y="1255713"/>
                </a:lnTo>
                <a:lnTo>
                  <a:pt x="2151457" y="1254938"/>
                </a:lnTo>
                <a:lnTo>
                  <a:pt x="2151063" y="1254551"/>
                </a:lnTo>
                <a:lnTo>
                  <a:pt x="2151063" y="1254164"/>
                </a:lnTo>
                <a:lnTo>
                  <a:pt x="2152639" y="1253002"/>
                </a:lnTo>
                <a:lnTo>
                  <a:pt x="2155002" y="1251454"/>
                </a:lnTo>
                <a:lnTo>
                  <a:pt x="2158153" y="1250292"/>
                </a:lnTo>
                <a:lnTo>
                  <a:pt x="2162092" y="1249130"/>
                </a:lnTo>
                <a:lnTo>
                  <a:pt x="2166031" y="1248356"/>
                </a:lnTo>
                <a:lnTo>
                  <a:pt x="2207390" y="1244097"/>
                </a:lnTo>
                <a:lnTo>
                  <a:pt x="2250324" y="1239838"/>
                </a:lnTo>
                <a:close/>
                <a:moveTo>
                  <a:pt x="2140722" y="1239838"/>
                </a:moveTo>
                <a:lnTo>
                  <a:pt x="2144309" y="1239838"/>
                </a:lnTo>
                <a:lnTo>
                  <a:pt x="2145903" y="1240223"/>
                </a:lnTo>
                <a:lnTo>
                  <a:pt x="2146301" y="1240607"/>
                </a:lnTo>
                <a:lnTo>
                  <a:pt x="2146301" y="1241377"/>
                </a:lnTo>
                <a:lnTo>
                  <a:pt x="2145106" y="1242532"/>
                </a:lnTo>
                <a:lnTo>
                  <a:pt x="2142715" y="1244071"/>
                </a:lnTo>
                <a:lnTo>
                  <a:pt x="2139527" y="1245226"/>
                </a:lnTo>
                <a:lnTo>
                  <a:pt x="2135940" y="1245995"/>
                </a:lnTo>
                <a:lnTo>
                  <a:pt x="2131955" y="1246765"/>
                </a:lnTo>
                <a:lnTo>
                  <a:pt x="2092901" y="1249844"/>
                </a:lnTo>
                <a:lnTo>
                  <a:pt x="2054245" y="1252538"/>
                </a:lnTo>
                <a:lnTo>
                  <a:pt x="2051456" y="1252538"/>
                </a:lnTo>
                <a:lnTo>
                  <a:pt x="2049862" y="1251383"/>
                </a:lnTo>
                <a:lnTo>
                  <a:pt x="2049463" y="1250998"/>
                </a:lnTo>
                <a:lnTo>
                  <a:pt x="2049463" y="1250614"/>
                </a:lnTo>
                <a:lnTo>
                  <a:pt x="2049862" y="1250229"/>
                </a:lnTo>
                <a:lnTo>
                  <a:pt x="2050260" y="1249459"/>
                </a:lnTo>
                <a:lnTo>
                  <a:pt x="2052253" y="1247920"/>
                </a:lnTo>
                <a:lnTo>
                  <a:pt x="2055441" y="1247150"/>
                </a:lnTo>
                <a:lnTo>
                  <a:pt x="2058629" y="1245995"/>
                </a:lnTo>
                <a:lnTo>
                  <a:pt x="2061817" y="1245610"/>
                </a:lnTo>
                <a:lnTo>
                  <a:pt x="2100871" y="1242917"/>
                </a:lnTo>
                <a:lnTo>
                  <a:pt x="2140722" y="1239838"/>
                </a:lnTo>
                <a:close/>
                <a:moveTo>
                  <a:pt x="1303736" y="1239838"/>
                </a:moveTo>
                <a:lnTo>
                  <a:pt x="1306911" y="1239838"/>
                </a:lnTo>
                <a:lnTo>
                  <a:pt x="1345011" y="1241249"/>
                </a:lnTo>
                <a:lnTo>
                  <a:pt x="1382714" y="1242660"/>
                </a:lnTo>
                <a:lnTo>
                  <a:pt x="1386286" y="1243013"/>
                </a:lnTo>
                <a:lnTo>
                  <a:pt x="1389858" y="1243718"/>
                </a:lnTo>
                <a:lnTo>
                  <a:pt x="1392636" y="1244777"/>
                </a:lnTo>
                <a:lnTo>
                  <a:pt x="1394620" y="1246188"/>
                </a:lnTo>
                <a:lnTo>
                  <a:pt x="1395414" y="1247246"/>
                </a:lnTo>
                <a:lnTo>
                  <a:pt x="1395414" y="1247952"/>
                </a:lnTo>
                <a:lnTo>
                  <a:pt x="1395017" y="1248304"/>
                </a:lnTo>
                <a:lnTo>
                  <a:pt x="1393430" y="1248657"/>
                </a:lnTo>
                <a:lnTo>
                  <a:pt x="1390652" y="1249363"/>
                </a:lnTo>
                <a:lnTo>
                  <a:pt x="1353742" y="1247599"/>
                </a:lnTo>
                <a:lnTo>
                  <a:pt x="1316039" y="1246188"/>
                </a:lnTo>
                <a:lnTo>
                  <a:pt x="1312467" y="1245835"/>
                </a:lnTo>
                <a:lnTo>
                  <a:pt x="1308895" y="1245129"/>
                </a:lnTo>
                <a:lnTo>
                  <a:pt x="1305323" y="1243718"/>
                </a:lnTo>
                <a:lnTo>
                  <a:pt x="1303339" y="1242660"/>
                </a:lnTo>
                <a:lnTo>
                  <a:pt x="1301751" y="1241249"/>
                </a:lnTo>
                <a:lnTo>
                  <a:pt x="1301751" y="1240896"/>
                </a:lnTo>
                <a:lnTo>
                  <a:pt x="1302148" y="1240543"/>
                </a:lnTo>
                <a:lnTo>
                  <a:pt x="1303736" y="1239838"/>
                </a:lnTo>
                <a:close/>
                <a:moveTo>
                  <a:pt x="2034382" y="1236663"/>
                </a:moveTo>
                <a:lnTo>
                  <a:pt x="2037160" y="1236663"/>
                </a:lnTo>
                <a:lnTo>
                  <a:pt x="2039144" y="1237486"/>
                </a:lnTo>
                <a:lnTo>
                  <a:pt x="2039541" y="1237898"/>
                </a:lnTo>
                <a:lnTo>
                  <a:pt x="2039938" y="1238309"/>
                </a:lnTo>
                <a:lnTo>
                  <a:pt x="2039541" y="1239132"/>
                </a:lnTo>
                <a:lnTo>
                  <a:pt x="2039144" y="1239955"/>
                </a:lnTo>
                <a:lnTo>
                  <a:pt x="2037160" y="1241190"/>
                </a:lnTo>
                <a:lnTo>
                  <a:pt x="2034382" y="1242425"/>
                </a:lnTo>
                <a:lnTo>
                  <a:pt x="2031207" y="1243248"/>
                </a:lnTo>
                <a:lnTo>
                  <a:pt x="2027635" y="1243660"/>
                </a:lnTo>
                <a:lnTo>
                  <a:pt x="1989932" y="1246129"/>
                </a:lnTo>
                <a:lnTo>
                  <a:pt x="1953419" y="1247776"/>
                </a:lnTo>
                <a:lnTo>
                  <a:pt x="1950641" y="1247776"/>
                </a:lnTo>
                <a:lnTo>
                  <a:pt x="1948260" y="1246953"/>
                </a:lnTo>
                <a:lnTo>
                  <a:pt x="1947863" y="1246541"/>
                </a:lnTo>
                <a:lnTo>
                  <a:pt x="1947863" y="1245718"/>
                </a:lnTo>
                <a:lnTo>
                  <a:pt x="1947863" y="1245306"/>
                </a:lnTo>
                <a:lnTo>
                  <a:pt x="1947863" y="1244071"/>
                </a:lnTo>
                <a:lnTo>
                  <a:pt x="1949848" y="1242837"/>
                </a:lnTo>
                <a:lnTo>
                  <a:pt x="1952229" y="1242013"/>
                </a:lnTo>
                <a:lnTo>
                  <a:pt x="1955404" y="1240779"/>
                </a:lnTo>
                <a:lnTo>
                  <a:pt x="1958579" y="1240367"/>
                </a:lnTo>
                <a:lnTo>
                  <a:pt x="1996282" y="1238309"/>
                </a:lnTo>
                <a:lnTo>
                  <a:pt x="2034382" y="1236663"/>
                </a:lnTo>
                <a:close/>
                <a:moveTo>
                  <a:pt x="717550" y="1236662"/>
                </a:moveTo>
                <a:lnTo>
                  <a:pt x="973138" y="1268250"/>
                </a:lnTo>
                <a:lnTo>
                  <a:pt x="973138" y="1397000"/>
                </a:lnTo>
                <a:lnTo>
                  <a:pt x="717550" y="1392601"/>
                </a:lnTo>
                <a:lnTo>
                  <a:pt x="717550" y="1236662"/>
                </a:lnTo>
                <a:close/>
                <a:moveTo>
                  <a:pt x="2503488" y="1235075"/>
                </a:moveTo>
                <a:lnTo>
                  <a:pt x="2503488" y="1391440"/>
                </a:lnTo>
                <a:lnTo>
                  <a:pt x="2471738" y="1392238"/>
                </a:lnTo>
                <a:lnTo>
                  <a:pt x="2471738" y="1239064"/>
                </a:lnTo>
                <a:lnTo>
                  <a:pt x="2503488" y="1235075"/>
                </a:lnTo>
                <a:close/>
                <a:moveTo>
                  <a:pt x="1518841" y="1235075"/>
                </a:moveTo>
                <a:lnTo>
                  <a:pt x="1521619" y="1235075"/>
                </a:lnTo>
                <a:lnTo>
                  <a:pt x="1558529" y="1235075"/>
                </a:lnTo>
                <a:lnTo>
                  <a:pt x="1595835" y="1235075"/>
                </a:lnTo>
                <a:lnTo>
                  <a:pt x="1599010" y="1235409"/>
                </a:lnTo>
                <a:lnTo>
                  <a:pt x="1601788" y="1235743"/>
                </a:lnTo>
                <a:lnTo>
                  <a:pt x="1603773" y="1237080"/>
                </a:lnTo>
                <a:lnTo>
                  <a:pt x="1604963" y="1238083"/>
                </a:lnTo>
                <a:lnTo>
                  <a:pt x="1604963" y="1238751"/>
                </a:lnTo>
                <a:lnTo>
                  <a:pt x="1604963" y="1239419"/>
                </a:lnTo>
                <a:lnTo>
                  <a:pt x="1603773" y="1240088"/>
                </a:lnTo>
                <a:lnTo>
                  <a:pt x="1601391" y="1241091"/>
                </a:lnTo>
                <a:lnTo>
                  <a:pt x="1598613" y="1241425"/>
                </a:lnTo>
                <a:lnTo>
                  <a:pt x="1562498" y="1241091"/>
                </a:lnTo>
                <a:lnTo>
                  <a:pt x="1526382" y="1241091"/>
                </a:lnTo>
                <a:lnTo>
                  <a:pt x="1523207" y="1240422"/>
                </a:lnTo>
                <a:lnTo>
                  <a:pt x="1520429" y="1239754"/>
                </a:lnTo>
                <a:lnTo>
                  <a:pt x="1518048" y="1239085"/>
                </a:lnTo>
                <a:lnTo>
                  <a:pt x="1516063" y="1237748"/>
                </a:lnTo>
                <a:lnTo>
                  <a:pt x="1516063" y="1237080"/>
                </a:lnTo>
                <a:lnTo>
                  <a:pt x="1516063" y="1236746"/>
                </a:lnTo>
                <a:lnTo>
                  <a:pt x="1516857" y="1235743"/>
                </a:lnTo>
                <a:lnTo>
                  <a:pt x="1518841" y="1235075"/>
                </a:lnTo>
                <a:close/>
                <a:moveTo>
                  <a:pt x="1077517" y="1235075"/>
                </a:moveTo>
                <a:lnTo>
                  <a:pt x="1080295" y="1235075"/>
                </a:lnTo>
                <a:lnTo>
                  <a:pt x="1165624" y="1242219"/>
                </a:lnTo>
                <a:lnTo>
                  <a:pt x="1169592" y="1242639"/>
                </a:lnTo>
                <a:lnTo>
                  <a:pt x="1173958" y="1243479"/>
                </a:lnTo>
                <a:lnTo>
                  <a:pt x="1177530" y="1245160"/>
                </a:lnTo>
                <a:lnTo>
                  <a:pt x="1180705" y="1246421"/>
                </a:lnTo>
                <a:lnTo>
                  <a:pt x="1182689" y="1248102"/>
                </a:lnTo>
                <a:lnTo>
                  <a:pt x="1182689" y="1248522"/>
                </a:lnTo>
                <a:lnTo>
                  <a:pt x="1182689" y="1248943"/>
                </a:lnTo>
                <a:lnTo>
                  <a:pt x="1181499" y="1249363"/>
                </a:lnTo>
                <a:lnTo>
                  <a:pt x="1178720" y="1249363"/>
                </a:lnTo>
                <a:lnTo>
                  <a:pt x="1094583" y="1243059"/>
                </a:lnTo>
                <a:lnTo>
                  <a:pt x="1090614" y="1242219"/>
                </a:lnTo>
                <a:lnTo>
                  <a:pt x="1086248" y="1240958"/>
                </a:lnTo>
                <a:lnTo>
                  <a:pt x="1081883" y="1239697"/>
                </a:lnTo>
                <a:lnTo>
                  <a:pt x="1078311" y="1238016"/>
                </a:lnTo>
                <a:lnTo>
                  <a:pt x="1076326" y="1237176"/>
                </a:lnTo>
                <a:lnTo>
                  <a:pt x="1076326" y="1236335"/>
                </a:lnTo>
                <a:lnTo>
                  <a:pt x="1076326" y="1235495"/>
                </a:lnTo>
                <a:lnTo>
                  <a:pt x="1077517" y="1235075"/>
                </a:lnTo>
                <a:close/>
                <a:moveTo>
                  <a:pt x="966384" y="1235075"/>
                </a:moveTo>
                <a:lnTo>
                  <a:pt x="969537" y="1235075"/>
                </a:lnTo>
                <a:lnTo>
                  <a:pt x="1060188" y="1243623"/>
                </a:lnTo>
                <a:lnTo>
                  <a:pt x="1064524" y="1244030"/>
                </a:lnTo>
                <a:lnTo>
                  <a:pt x="1068860" y="1245251"/>
                </a:lnTo>
                <a:lnTo>
                  <a:pt x="1073589" y="1246472"/>
                </a:lnTo>
                <a:lnTo>
                  <a:pt x="1076742" y="1248100"/>
                </a:lnTo>
                <a:lnTo>
                  <a:pt x="1079107" y="1249322"/>
                </a:lnTo>
                <a:lnTo>
                  <a:pt x="1079501" y="1249729"/>
                </a:lnTo>
                <a:lnTo>
                  <a:pt x="1079501" y="1250543"/>
                </a:lnTo>
                <a:lnTo>
                  <a:pt x="1078319" y="1250950"/>
                </a:lnTo>
                <a:lnTo>
                  <a:pt x="1074772" y="1250950"/>
                </a:lnTo>
                <a:lnTo>
                  <a:pt x="986091" y="1242809"/>
                </a:lnTo>
                <a:lnTo>
                  <a:pt x="981755" y="1241995"/>
                </a:lnTo>
                <a:lnTo>
                  <a:pt x="976631" y="1240773"/>
                </a:lnTo>
                <a:lnTo>
                  <a:pt x="971902" y="1239552"/>
                </a:lnTo>
                <a:lnTo>
                  <a:pt x="967960" y="1237924"/>
                </a:lnTo>
                <a:lnTo>
                  <a:pt x="965595" y="1236703"/>
                </a:lnTo>
                <a:lnTo>
                  <a:pt x="965201" y="1236296"/>
                </a:lnTo>
                <a:lnTo>
                  <a:pt x="965201" y="1235482"/>
                </a:lnTo>
                <a:lnTo>
                  <a:pt x="966384" y="1235075"/>
                </a:lnTo>
                <a:close/>
                <a:moveTo>
                  <a:pt x="1817291" y="1233488"/>
                </a:moveTo>
                <a:lnTo>
                  <a:pt x="1820069" y="1233488"/>
                </a:lnTo>
                <a:lnTo>
                  <a:pt x="1822451" y="1234678"/>
                </a:lnTo>
                <a:lnTo>
                  <a:pt x="1823641" y="1235472"/>
                </a:lnTo>
                <a:lnTo>
                  <a:pt x="1824038" y="1236266"/>
                </a:lnTo>
                <a:lnTo>
                  <a:pt x="1824038" y="1237060"/>
                </a:lnTo>
                <a:lnTo>
                  <a:pt x="1823244" y="1238251"/>
                </a:lnTo>
                <a:lnTo>
                  <a:pt x="1820863" y="1239838"/>
                </a:lnTo>
                <a:lnTo>
                  <a:pt x="1818085" y="1240235"/>
                </a:lnTo>
                <a:lnTo>
                  <a:pt x="1815307" y="1240632"/>
                </a:lnTo>
                <a:lnTo>
                  <a:pt x="1742679" y="1241426"/>
                </a:lnTo>
                <a:lnTo>
                  <a:pt x="1739901" y="1241426"/>
                </a:lnTo>
                <a:lnTo>
                  <a:pt x="1737123" y="1240632"/>
                </a:lnTo>
                <a:lnTo>
                  <a:pt x="1735535" y="1239838"/>
                </a:lnTo>
                <a:lnTo>
                  <a:pt x="1735138" y="1238647"/>
                </a:lnTo>
                <a:lnTo>
                  <a:pt x="1735138" y="1238251"/>
                </a:lnTo>
                <a:lnTo>
                  <a:pt x="1735138" y="1237457"/>
                </a:lnTo>
                <a:lnTo>
                  <a:pt x="1735535" y="1237060"/>
                </a:lnTo>
                <a:lnTo>
                  <a:pt x="1737519" y="1235472"/>
                </a:lnTo>
                <a:lnTo>
                  <a:pt x="1739901" y="1235075"/>
                </a:lnTo>
                <a:lnTo>
                  <a:pt x="1743076" y="1234678"/>
                </a:lnTo>
                <a:lnTo>
                  <a:pt x="1817291" y="1233488"/>
                </a:lnTo>
                <a:close/>
                <a:moveTo>
                  <a:pt x="1704579" y="1233488"/>
                </a:moveTo>
                <a:lnTo>
                  <a:pt x="1707754" y="1233488"/>
                </a:lnTo>
                <a:lnTo>
                  <a:pt x="1710135" y="1234323"/>
                </a:lnTo>
                <a:lnTo>
                  <a:pt x="1711723" y="1235577"/>
                </a:lnTo>
                <a:lnTo>
                  <a:pt x="1712119" y="1236412"/>
                </a:lnTo>
                <a:lnTo>
                  <a:pt x="1712913" y="1236830"/>
                </a:lnTo>
                <a:lnTo>
                  <a:pt x="1712119" y="1237666"/>
                </a:lnTo>
                <a:lnTo>
                  <a:pt x="1711723" y="1238501"/>
                </a:lnTo>
                <a:lnTo>
                  <a:pt x="1710532" y="1239755"/>
                </a:lnTo>
                <a:lnTo>
                  <a:pt x="1708151" y="1240590"/>
                </a:lnTo>
                <a:lnTo>
                  <a:pt x="1704976" y="1240590"/>
                </a:lnTo>
                <a:lnTo>
                  <a:pt x="1633141" y="1241426"/>
                </a:lnTo>
                <a:lnTo>
                  <a:pt x="1629966" y="1241426"/>
                </a:lnTo>
                <a:lnTo>
                  <a:pt x="1627188" y="1240172"/>
                </a:lnTo>
                <a:lnTo>
                  <a:pt x="1625204" y="1239337"/>
                </a:lnTo>
                <a:lnTo>
                  <a:pt x="1624410" y="1237666"/>
                </a:lnTo>
                <a:lnTo>
                  <a:pt x="1624013" y="1236830"/>
                </a:lnTo>
                <a:lnTo>
                  <a:pt x="1624410" y="1236412"/>
                </a:lnTo>
                <a:lnTo>
                  <a:pt x="1625601" y="1234741"/>
                </a:lnTo>
                <a:lnTo>
                  <a:pt x="1627982" y="1234323"/>
                </a:lnTo>
                <a:lnTo>
                  <a:pt x="1630760" y="1233906"/>
                </a:lnTo>
                <a:lnTo>
                  <a:pt x="1704579" y="1233488"/>
                </a:lnTo>
                <a:close/>
                <a:moveTo>
                  <a:pt x="1182701" y="1233488"/>
                </a:moveTo>
                <a:lnTo>
                  <a:pt x="1186301" y="1233488"/>
                </a:lnTo>
                <a:lnTo>
                  <a:pt x="1227101" y="1235710"/>
                </a:lnTo>
                <a:lnTo>
                  <a:pt x="1267901" y="1237933"/>
                </a:lnTo>
                <a:lnTo>
                  <a:pt x="1271501" y="1238303"/>
                </a:lnTo>
                <a:lnTo>
                  <a:pt x="1275101" y="1239415"/>
                </a:lnTo>
                <a:lnTo>
                  <a:pt x="1278701" y="1240156"/>
                </a:lnTo>
                <a:lnTo>
                  <a:pt x="1281501" y="1241267"/>
                </a:lnTo>
                <a:lnTo>
                  <a:pt x="1282701" y="1242749"/>
                </a:lnTo>
                <a:lnTo>
                  <a:pt x="1282701" y="1243489"/>
                </a:lnTo>
                <a:lnTo>
                  <a:pt x="1282701" y="1243860"/>
                </a:lnTo>
                <a:lnTo>
                  <a:pt x="1280701" y="1244601"/>
                </a:lnTo>
                <a:lnTo>
                  <a:pt x="1277901" y="1244601"/>
                </a:lnTo>
                <a:lnTo>
                  <a:pt x="1238301" y="1242378"/>
                </a:lnTo>
                <a:lnTo>
                  <a:pt x="1197901" y="1240156"/>
                </a:lnTo>
                <a:lnTo>
                  <a:pt x="1193901" y="1239785"/>
                </a:lnTo>
                <a:lnTo>
                  <a:pt x="1189901" y="1238674"/>
                </a:lnTo>
                <a:lnTo>
                  <a:pt x="1186301" y="1237563"/>
                </a:lnTo>
                <a:lnTo>
                  <a:pt x="1182701" y="1236081"/>
                </a:lnTo>
                <a:lnTo>
                  <a:pt x="1181501" y="1234969"/>
                </a:lnTo>
                <a:lnTo>
                  <a:pt x="1181101" y="1234599"/>
                </a:lnTo>
                <a:lnTo>
                  <a:pt x="1181501" y="1234229"/>
                </a:lnTo>
                <a:lnTo>
                  <a:pt x="1182701" y="1233488"/>
                </a:lnTo>
                <a:close/>
                <a:moveTo>
                  <a:pt x="2378854" y="1231900"/>
                </a:moveTo>
                <a:lnTo>
                  <a:pt x="2381251" y="1232289"/>
                </a:lnTo>
                <a:lnTo>
                  <a:pt x="2381251" y="1233068"/>
                </a:lnTo>
                <a:lnTo>
                  <a:pt x="2379653" y="1234236"/>
                </a:lnTo>
                <a:lnTo>
                  <a:pt x="2376058" y="1235794"/>
                </a:lnTo>
                <a:lnTo>
                  <a:pt x="2371664" y="1236962"/>
                </a:lnTo>
                <a:lnTo>
                  <a:pt x="2366471" y="1238519"/>
                </a:lnTo>
                <a:lnTo>
                  <a:pt x="2361278" y="1239298"/>
                </a:lnTo>
                <a:lnTo>
                  <a:pt x="2311743" y="1245918"/>
                </a:lnTo>
                <a:lnTo>
                  <a:pt x="2264606" y="1252148"/>
                </a:lnTo>
                <a:lnTo>
                  <a:pt x="2261410" y="1252538"/>
                </a:lnTo>
                <a:lnTo>
                  <a:pt x="2259812" y="1252148"/>
                </a:lnTo>
                <a:lnTo>
                  <a:pt x="2259013" y="1251370"/>
                </a:lnTo>
                <a:lnTo>
                  <a:pt x="2259013" y="1250980"/>
                </a:lnTo>
                <a:lnTo>
                  <a:pt x="2261011" y="1249812"/>
                </a:lnTo>
                <a:lnTo>
                  <a:pt x="2263807" y="1248254"/>
                </a:lnTo>
                <a:lnTo>
                  <a:pt x="2268201" y="1247086"/>
                </a:lnTo>
                <a:lnTo>
                  <a:pt x="2272196" y="1245529"/>
                </a:lnTo>
                <a:lnTo>
                  <a:pt x="2276590" y="1245139"/>
                </a:lnTo>
                <a:lnTo>
                  <a:pt x="2324526" y="1239298"/>
                </a:lnTo>
                <a:lnTo>
                  <a:pt x="2375259" y="1232289"/>
                </a:lnTo>
                <a:lnTo>
                  <a:pt x="2378854" y="1231900"/>
                </a:lnTo>
                <a:close/>
                <a:moveTo>
                  <a:pt x="1408907" y="1231900"/>
                </a:moveTo>
                <a:lnTo>
                  <a:pt x="1446611" y="1233556"/>
                </a:lnTo>
                <a:lnTo>
                  <a:pt x="1484314" y="1233970"/>
                </a:lnTo>
                <a:lnTo>
                  <a:pt x="1487489" y="1234385"/>
                </a:lnTo>
                <a:lnTo>
                  <a:pt x="1490664" y="1235213"/>
                </a:lnTo>
                <a:lnTo>
                  <a:pt x="1493045" y="1236455"/>
                </a:lnTo>
                <a:lnTo>
                  <a:pt x="1495029" y="1237698"/>
                </a:lnTo>
                <a:lnTo>
                  <a:pt x="1495426" y="1238526"/>
                </a:lnTo>
                <a:lnTo>
                  <a:pt x="1495426" y="1239354"/>
                </a:lnTo>
                <a:lnTo>
                  <a:pt x="1495029" y="1239768"/>
                </a:lnTo>
                <a:lnTo>
                  <a:pt x="1494236" y="1240596"/>
                </a:lnTo>
                <a:lnTo>
                  <a:pt x="1492648" y="1241011"/>
                </a:lnTo>
                <a:lnTo>
                  <a:pt x="1489870" y="1241425"/>
                </a:lnTo>
                <a:lnTo>
                  <a:pt x="1452564" y="1240596"/>
                </a:lnTo>
                <a:lnTo>
                  <a:pt x="1415654" y="1239768"/>
                </a:lnTo>
                <a:lnTo>
                  <a:pt x="1412479" y="1239354"/>
                </a:lnTo>
                <a:lnTo>
                  <a:pt x="1409304" y="1238112"/>
                </a:lnTo>
                <a:lnTo>
                  <a:pt x="1406129" y="1237283"/>
                </a:lnTo>
                <a:lnTo>
                  <a:pt x="1404145" y="1235627"/>
                </a:lnTo>
                <a:lnTo>
                  <a:pt x="1403748" y="1234799"/>
                </a:lnTo>
                <a:lnTo>
                  <a:pt x="1403351" y="1234385"/>
                </a:lnTo>
                <a:lnTo>
                  <a:pt x="1403748" y="1233556"/>
                </a:lnTo>
                <a:lnTo>
                  <a:pt x="1404145" y="1232728"/>
                </a:lnTo>
                <a:lnTo>
                  <a:pt x="1406129" y="1232314"/>
                </a:lnTo>
                <a:lnTo>
                  <a:pt x="1408907" y="1231900"/>
                </a:lnTo>
                <a:close/>
                <a:moveTo>
                  <a:pt x="846536" y="1231900"/>
                </a:moveTo>
                <a:lnTo>
                  <a:pt x="849711" y="1231900"/>
                </a:lnTo>
                <a:lnTo>
                  <a:pt x="949723" y="1241989"/>
                </a:lnTo>
                <a:lnTo>
                  <a:pt x="954486" y="1242378"/>
                </a:lnTo>
                <a:lnTo>
                  <a:pt x="959645" y="1243930"/>
                </a:lnTo>
                <a:lnTo>
                  <a:pt x="964804" y="1245094"/>
                </a:lnTo>
                <a:lnTo>
                  <a:pt x="968773" y="1246646"/>
                </a:lnTo>
                <a:lnTo>
                  <a:pt x="971154" y="1247810"/>
                </a:lnTo>
                <a:lnTo>
                  <a:pt x="971551" y="1248199"/>
                </a:lnTo>
                <a:lnTo>
                  <a:pt x="971551" y="1248587"/>
                </a:lnTo>
                <a:lnTo>
                  <a:pt x="970757" y="1249363"/>
                </a:lnTo>
                <a:lnTo>
                  <a:pt x="967582" y="1248587"/>
                </a:lnTo>
                <a:lnTo>
                  <a:pt x="868761" y="1238885"/>
                </a:lnTo>
                <a:lnTo>
                  <a:pt x="863998" y="1238497"/>
                </a:lnTo>
                <a:lnTo>
                  <a:pt x="858442" y="1236945"/>
                </a:lnTo>
                <a:lnTo>
                  <a:pt x="852886" y="1235780"/>
                </a:lnTo>
                <a:lnTo>
                  <a:pt x="848520" y="1234228"/>
                </a:lnTo>
                <a:lnTo>
                  <a:pt x="845742" y="1233064"/>
                </a:lnTo>
                <a:lnTo>
                  <a:pt x="844948" y="1232288"/>
                </a:lnTo>
                <a:lnTo>
                  <a:pt x="844551" y="1232288"/>
                </a:lnTo>
                <a:lnTo>
                  <a:pt x="846536" y="1231900"/>
                </a:lnTo>
                <a:close/>
                <a:moveTo>
                  <a:pt x="679450" y="1231900"/>
                </a:moveTo>
                <a:lnTo>
                  <a:pt x="709613" y="1235480"/>
                </a:lnTo>
                <a:lnTo>
                  <a:pt x="709613" y="1392238"/>
                </a:lnTo>
                <a:lnTo>
                  <a:pt x="679450" y="1391442"/>
                </a:lnTo>
                <a:lnTo>
                  <a:pt x="679450" y="1231900"/>
                </a:lnTo>
                <a:close/>
                <a:moveTo>
                  <a:pt x="1928869" y="1230313"/>
                </a:moveTo>
                <a:lnTo>
                  <a:pt x="1931623" y="1230313"/>
                </a:lnTo>
                <a:lnTo>
                  <a:pt x="1933984" y="1231003"/>
                </a:lnTo>
                <a:lnTo>
                  <a:pt x="1934377" y="1231348"/>
                </a:lnTo>
                <a:lnTo>
                  <a:pt x="1935164" y="1232038"/>
                </a:lnTo>
                <a:lnTo>
                  <a:pt x="1935164" y="1232384"/>
                </a:lnTo>
                <a:lnTo>
                  <a:pt x="1934377" y="1233419"/>
                </a:lnTo>
                <a:lnTo>
                  <a:pt x="1933197" y="1234454"/>
                </a:lnTo>
                <a:lnTo>
                  <a:pt x="1930837" y="1235145"/>
                </a:lnTo>
                <a:lnTo>
                  <a:pt x="1927689" y="1236180"/>
                </a:lnTo>
                <a:lnTo>
                  <a:pt x="1924542" y="1236525"/>
                </a:lnTo>
                <a:lnTo>
                  <a:pt x="1851364" y="1238251"/>
                </a:lnTo>
                <a:lnTo>
                  <a:pt x="1848217" y="1238251"/>
                </a:lnTo>
                <a:lnTo>
                  <a:pt x="1845857" y="1237560"/>
                </a:lnTo>
                <a:lnTo>
                  <a:pt x="1845070" y="1236525"/>
                </a:lnTo>
                <a:lnTo>
                  <a:pt x="1844676" y="1236180"/>
                </a:lnTo>
                <a:lnTo>
                  <a:pt x="1844676" y="1235145"/>
                </a:lnTo>
                <a:lnTo>
                  <a:pt x="1845857" y="1234109"/>
                </a:lnTo>
                <a:lnTo>
                  <a:pt x="1848217" y="1233419"/>
                </a:lnTo>
                <a:lnTo>
                  <a:pt x="1850971" y="1232384"/>
                </a:lnTo>
                <a:lnTo>
                  <a:pt x="1854118" y="1232038"/>
                </a:lnTo>
                <a:lnTo>
                  <a:pt x="1928869" y="1230313"/>
                </a:lnTo>
                <a:close/>
                <a:moveTo>
                  <a:pt x="2155430" y="1228725"/>
                </a:moveTo>
                <a:lnTo>
                  <a:pt x="2158208" y="1228725"/>
                </a:lnTo>
                <a:lnTo>
                  <a:pt x="2160192" y="1229122"/>
                </a:lnTo>
                <a:lnTo>
                  <a:pt x="2160589" y="1229519"/>
                </a:lnTo>
                <a:lnTo>
                  <a:pt x="2160589" y="1229915"/>
                </a:lnTo>
                <a:lnTo>
                  <a:pt x="2159795" y="1231503"/>
                </a:lnTo>
                <a:lnTo>
                  <a:pt x="2157414" y="1232694"/>
                </a:lnTo>
                <a:lnTo>
                  <a:pt x="2153445" y="1234281"/>
                </a:lnTo>
                <a:lnTo>
                  <a:pt x="2149874" y="1235075"/>
                </a:lnTo>
                <a:lnTo>
                  <a:pt x="2146302" y="1235869"/>
                </a:lnTo>
                <a:lnTo>
                  <a:pt x="2105423" y="1238647"/>
                </a:lnTo>
                <a:lnTo>
                  <a:pt x="2066133" y="1241425"/>
                </a:lnTo>
                <a:lnTo>
                  <a:pt x="2063354" y="1241425"/>
                </a:lnTo>
                <a:lnTo>
                  <a:pt x="2061370" y="1241028"/>
                </a:lnTo>
                <a:lnTo>
                  <a:pt x="2060973" y="1240631"/>
                </a:lnTo>
                <a:lnTo>
                  <a:pt x="2060576" y="1240234"/>
                </a:lnTo>
                <a:lnTo>
                  <a:pt x="2060973" y="1239440"/>
                </a:lnTo>
                <a:lnTo>
                  <a:pt x="2061370" y="1238647"/>
                </a:lnTo>
                <a:lnTo>
                  <a:pt x="2063751" y="1237456"/>
                </a:lnTo>
                <a:lnTo>
                  <a:pt x="2066529" y="1235869"/>
                </a:lnTo>
                <a:lnTo>
                  <a:pt x="2070101" y="1235075"/>
                </a:lnTo>
                <a:lnTo>
                  <a:pt x="2073673" y="1234678"/>
                </a:lnTo>
                <a:lnTo>
                  <a:pt x="2113758" y="1231900"/>
                </a:lnTo>
                <a:lnTo>
                  <a:pt x="2155430" y="1228725"/>
                </a:lnTo>
                <a:close/>
                <a:moveTo>
                  <a:pt x="2274086" y="1227138"/>
                </a:moveTo>
                <a:lnTo>
                  <a:pt x="2276078" y="1227912"/>
                </a:lnTo>
                <a:lnTo>
                  <a:pt x="2276476" y="1228299"/>
                </a:lnTo>
                <a:lnTo>
                  <a:pt x="2276476" y="1228687"/>
                </a:lnTo>
                <a:lnTo>
                  <a:pt x="2275281" y="1229848"/>
                </a:lnTo>
                <a:lnTo>
                  <a:pt x="2272095" y="1231397"/>
                </a:lnTo>
                <a:lnTo>
                  <a:pt x="2267713" y="1232558"/>
                </a:lnTo>
                <a:lnTo>
                  <a:pt x="2263730" y="1233720"/>
                </a:lnTo>
                <a:lnTo>
                  <a:pt x="2259348" y="1234494"/>
                </a:lnTo>
                <a:lnTo>
                  <a:pt x="2215135" y="1239141"/>
                </a:lnTo>
                <a:lnTo>
                  <a:pt x="2172515" y="1243013"/>
                </a:lnTo>
                <a:lnTo>
                  <a:pt x="2169328" y="1243013"/>
                </a:lnTo>
                <a:lnTo>
                  <a:pt x="2167337" y="1242626"/>
                </a:lnTo>
                <a:lnTo>
                  <a:pt x="2166938" y="1242238"/>
                </a:lnTo>
                <a:lnTo>
                  <a:pt x="2166938" y="1241851"/>
                </a:lnTo>
                <a:lnTo>
                  <a:pt x="2168133" y="1240302"/>
                </a:lnTo>
                <a:lnTo>
                  <a:pt x="2170921" y="1239141"/>
                </a:lnTo>
                <a:lnTo>
                  <a:pt x="2174506" y="1237592"/>
                </a:lnTo>
                <a:lnTo>
                  <a:pt x="2178490" y="1236818"/>
                </a:lnTo>
                <a:lnTo>
                  <a:pt x="2182074" y="1236430"/>
                </a:lnTo>
                <a:lnTo>
                  <a:pt x="2225890" y="1232171"/>
                </a:lnTo>
                <a:lnTo>
                  <a:pt x="2270900" y="1227912"/>
                </a:lnTo>
                <a:lnTo>
                  <a:pt x="2274086" y="1227138"/>
                </a:lnTo>
                <a:close/>
                <a:moveTo>
                  <a:pt x="1287861" y="1227138"/>
                </a:moveTo>
                <a:lnTo>
                  <a:pt x="1291036" y="1227138"/>
                </a:lnTo>
                <a:lnTo>
                  <a:pt x="1330326" y="1228471"/>
                </a:lnTo>
                <a:lnTo>
                  <a:pt x="1370014" y="1230694"/>
                </a:lnTo>
                <a:lnTo>
                  <a:pt x="1373189" y="1230694"/>
                </a:lnTo>
                <a:lnTo>
                  <a:pt x="1376761" y="1231583"/>
                </a:lnTo>
                <a:lnTo>
                  <a:pt x="1379539" y="1233361"/>
                </a:lnTo>
                <a:lnTo>
                  <a:pt x="1381920" y="1234695"/>
                </a:lnTo>
                <a:lnTo>
                  <a:pt x="1382317" y="1235139"/>
                </a:lnTo>
                <a:lnTo>
                  <a:pt x="1382714" y="1236473"/>
                </a:lnTo>
                <a:lnTo>
                  <a:pt x="1382714" y="1236917"/>
                </a:lnTo>
                <a:lnTo>
                  <a:pt x="1382317" y="1237362"/>
                </a:lnTo>
                <a:lnTo>
                  <a:pt x="1380730" y="1238251"/>
                </a:lnTo>
                <a:lnTo>
                  <a:pt x="1377952" y="1238251"/>
                </a:lnTo>
                <a:lnTo>
                  <a:pt x="1339455" y="1236917"/>
                </a:lnTo>
                <a:lnTo>
                  <a:pt x="1300561" y="1234695"/>
                </a:lnTo>
                <a:lnTo>
                  <a:pt x="1296592" y="1234250"/>
                </a:lnTo>
                <a:lnTo>
                  <a:pt x="1293020" y="1233361"/>
                </a:lnTo>
                <a:lnTo>
                  <a:pt x="1289845" y="1231583"/>
                </a:lnTo>
                <a:lnTo>
                  <a:pt x="1287067" y="1230249"/>
                </a:lnTo>
                <a:lnTo>
                  <a:pt x="1285876" y="1228471"/>
                </a:lnTo>
                <a:lnTo>
                  <a:pt x="1285876" y="1228027"/>
                </a:lnTo>
                <a:lnTo>
                  <a:pt x="1285876" y="1227582"/>
                </a:lnTo>
                <a:lnTo>
                  <a:pt x="1287861" y="1227138"/>
                </a:lnTo>
                <a:close/>
                <a:moveTo>
                  <a:pt x="713186" y="1225550"/>
                </a:moveTo>
                <a:lnTo>
                  <a:pt x="716757" y="1225963"/>
                </a:lnTo>
                <a:lnTo>
                  <a:pt x="829073" y="1238345"/>
                </a:lnTo>
                <a:lnTo>
                  <a:pt x="834629" y="1239584"/>
                </a:lnTo>
                <a:lnTo>
                  <a:pt x="840186" y="1240822"/>
                </a:lnTo>
                <a:lnTo>
                  <a:pt x="845742" y="1242060"/>
                </a:lnTo>
                <a:lnTo>
                  <a:pt x="850107" y="1243711"/>
                </a:lnTo>
                <a:lnTo>
                  <a:pt x="852886" y="1244949"/>
                </a:lnTo>
                <a:lnTo>
                  <a:pt x="854076" y="1245362"/>
                </a:lnTo>
                <a:lnTo>
                  <a:pt x="854076" y="1245775"/>
                </a:lnTo>
                <a:lnTo>
                  <a:pt x="852489" y="1246188"/>
                </a:lnTo>
                <a:lnTo>
                  <a:pt x="848917" y="1246188"/>
                </a:lnTo>
                <a:lnTo>
                  <a:pt x="738586" y="1233392"/>
                </a:lnTo>
                <a:lnTo>
                  <a:pt x="732632" y="1232154"/>
                </a:lnTo>
                <a:lnTo>
                  <a:pt x="726679" y="1230916"/>
                </a:lnTo>
                <a:lnTo>
                  <a:pt x="720726" y="1229265"/>
                </a:lnTo>
                <a:lnTo>
                  <a:pt x="715170" y="1228026"/>
                </a:lnTo>
                <a:lnTo>
                  <a:pt x="712392" y="1226375"/>
                </a:lnTo>
                <a:lnTo>
                  <a:pt x="711201" y="1225963"/>
                </a:lnTo>
                <a:lnTo>
                  <a:pt x="713186" y="1225550"/>
                </a:lnTo>
                <a:close/>
                <a:moveTo>
                  <a:pt x="2047105" y="1223963"/>
                </a:moveTo>
                <a:lnTo>
                  <a:pt x="2049872" y="1224757"/>
                </a:lnTo>
                <a:lnTo>
                  <a:pt x="2051453" y="1225153"/>
                </a:lnTo>
                <a:lnTo>
                  <a:pt x="2052638" y="1225550"/>
                </a:lnTo>
                <a:lnTo>
                  <a:pt x="2052638" y="1225947"/>
                </a:lnTo>
                <a:lnTo>
                  <a:pt x="2052638" y="1226741"/>
                </a:lnTo>
                <a:lnTo>
                  <a:pt x="2051453" y="1227535"/>
                </a:lnTo>
                <a:lnTo>
                  <a:pt x="2049872" y="1228725"/>
                </a:lnTo>
                <a:lnTo>
                  <a:pt x="2047105" y="1230313"/>
                </a:lnTo>
                <a:lnTo>
                  <a:pt x="2043153" y="1231107"/>
                </a:lnTo>
                <a:lnTo>
                  <a:pt x="2039991" y="1231504"/>
                </a:lnTo>
                <a:lnTo>
                  <a:pt x="2001259" y="1233488"/>
                </a:lnTo>
                <a:lnTo>
                  <a:pt x="1962921" y="1235076"/>
                </a:lnTo>
                <a:lnTo>
                  <a:pt x="1960155" y="1235076"/>
                </a:lnTo>
                <a:lnTo>
                  <a:pt x="1958574" y="1234282"/>
                </a:lnTo>
                <a:lnTo>
                  <a:pt x="1957388" y="1233885"/>
                </a:lnTo>
                <a:lnTo>
                  <a:pt x="1957388" y="1233488"/>
                </a:lnTo>
                <a:lnTo>
                  <a:pt x="1957388" y="1232298"/>
                </a:lnTo>
                <a:lnTo>
                  <a:pt x="1957388" y="1231901"/>
                </a:lnTo>
                <a:lnTo>
                  <a:pt x="1959364" y="1230710"/>
                </a:lnTo>
                <a:lnTo>
                  <a:pt x="1961736" y="1229122"/>
                </a:lnTo>
                <a:lnTo>
                  <a:pt x="1964898" y="1228329"/>
                </a:lnTo>
                <a:lnTo>
                  <a:pt x="1968455" y="1227932"/>
                </a:lnTo>
                <a:lnTo>
                  <a:pt x="2007187" y="1226344"/>
                </a:lnTo>
                <a:lnTo>
                  <a:pt x="2047105" y="1223963"/>
                </a:lnTo>
                <a:close/>
                <a:moveTo>
                  <a:pt x="1052130" y="1223963"/>
                </a:moveTo>
                <a:lnTo>
                  <a:pt x="1055740" y="1223963"/>
                </a:lnTo>
                <a:lnTo>
                  <a:pt x="1144400" y="1229939"/>
                </a:lnTo>
                <a:lnTo>
                  <a:pt x="1148813" y="1230686"/>
                </a:lnTo>
                <a:lnTo>
                  <a:pt x="1152824" y="1231433"/>
                </a:lnTo>
                <a:lnTo>
                  <a:pt x="1156836" y="1232554"/>
                </a:lnTo>
                <a:lnTo>
                  <a:pt x="1160045" y="1234048"/>
                </a:lnTo>
                <a:lnTo>
                  <a:pt x="1162051" y="1234795"/>
                </a:lnTo>
                <a:lnTo>
                  <a:pt x="1162051" y="1235916"/>
                </a:lnTo>
                <a:lnTo>
                  <a:pt x="1162051" y="1236289"/>
                </a:lnTo>
                <a:lnTo>
                  <a:pt x="1160447" y="1236663"/>
                </a:lnTo>
                <a:lnTo>
                  <a:pt x="1157237" y="1236663"/>
                </a:lnTo>
                <a:lnTo>
                  <a:pt x="1070183" y="1230686"/>
                </a:lnTo>
                <a:lnTo>
                  <a:pt x="1065770" y="1229939"/>
                </a:lnTo>
                <a:lnTo>
                  <a:pt x="1061357" y="1229192"/>
                </a:lnTo>
                <a:lnTo>
                  <a:pt x="1056543" y="1228072"/>
                </a:lnTo>
                <a:lnTo>
                  <a:pt x="1053333" y="1226577"/>
                </a:lnTo>
                <a:lnTo>
                  <a:pt x="1050926" y="1225457"/>
                </a:lnTo>
                <a:lnTo>
                  <a:pt x="1050926" y="1224710"/>
                </a:lnTo>
                <a:lnTo>
                  <a:pt x="1050926" y="1224336"/>
                </a:lnTo>
                <a:lnTo>
                  <a:pt x="1052130" y="1223963"/>
                </a:lnTo>
                <a:close/>
                <a:moveTo>
                  <a:pt x="938219" y="1223963"/>
                </a:moveTo>
                <a:lnTo>
                  <a:pt x="941803" y="1223963"/>
                </a:lnTo>
                <a:lnTo>
                  <a:pt x="1036177" y="1231290"/>
                </a:lnTo>
                <a:lnTo>
                  <a:pt x="1040557" y="1232023"/>
                </a:lnTo>
                <a:lnTo>
                  <a:pt x="1045336" y="1233122"/>
                </a:lnTo>
                <a:lnTo>
                  <a:pt x="1049716" y="1234221"/>
                </a:lnTo>
                <a:lnTo>
                  <a:pt x="1053300" y="1235686"/>
                </a:lnTo>
                <a:lnTo>
                  <a:pt x="1055689" y="1236785"/>
                </a:lnTo>
                <a:lnTo>
                  <a:pt x="1055689" y="1237152"/>
                </a:lnTo>
                <a:lnTo>
                  <a:pt x="1055689" y="1237518"/>
                </a:lnTo>
                <a:lnTo>
                  <a:pt x="1054495" y="1238251"/>
                </a:lnTo>
                <a:lnTo>
                  <a:pt x="1051707" y="1238251"/>
                </a:lnTo>
                <a:lnTo>
                  <a:pt x="958527" y="1230557"/>
                </a:lnTo>
                <a:lnTo>
                  <a:pt x="954147" y="1229824"/>
                </a:lnTo>
                <a:lnTo>
                  <a:pt x="948971" y="1228725"/>
                </a:lnTo>
                <a:lnTo>
                  <a:pt x="943794" y="1227993"/>
                </a:lnTo>
                <a:lnTo>
                  <a:pt x="939414" y="1226161"/>
                </a:lnTo>
                <a:lnTo>
                  <a:pt x="937423" y="1225428"/>
                </a:lnTo>
                <a:lnTo>
                  <a:pt x="936626" y="1224695"/>
                </a:lnTo>
                <a:lnTo>
                  <a:pt x="936626" y="1224329"/>
                </a:lnTo>
                <a:lnTo>
                  <a:pt x="938219" y="1223963"/>
                </a:lnTo>
                <a:close/>
                <a:moveTo>
                  <a:pt x="1718734" y="1222375"/>
                </a:moveTo>
                <a:lnTo>
                  <a:pt x="1730073" y="1222375"/>
                </a:lnTo>
                <a:lnTo>
                  <a:pt x="1728561" y="1225534"/>
                </a:lnTo>
                <a:lnTo>
                  <a:pt x="1727806" y="1228694"/>
                </a:lnTo>
                <a:lnTo>
                  <a:pt x="1726672" y="1231853"/>
                </a:lnTo>
                <a:lnTo>
                  <a:pt x="1726672" y="1235013"/>
                </a:lnTo>
                <a:lnTo>
                  <a:pt x="1726294" y="1242122"/>
                </a:lnTo>
                <a:lnTo>
                  <a:pt x="1727428" y="1248441"/>
                </a:lnTo>
                <a:lnTo>
                  <a:pt x="1728183" y="1253575"/>
                </a:lnTo>
                <a:lnTo>
                  <a:pt x="1728939" y="1258314"/>
                </a:lnTo>
                <a:lnTo>
                  <a:pt x="1730451" y="1261869"/>
                </a:lnTo>
                <a:lnTo>
                  <a:pt x="1729317" y="1269768"/>
                </a:lnTo>
                <a:lnTo>
                  <a:pt x="1729317" y="1276877"/>
                </a:lnTo>
                <a:lnTo>
                  <a:pt x="1730073" y="1284381"/>
                </a:lnTo>
                <a:lnTo>
                  <a:pt x="1730451" y="1290305"/>
                </a:lnTo>
                <a:lnTo>
                  <a:pt x="1731207" y="1299783"/>
                </a:lnTo>
                <a:lnTo>
                  <a:pt x="1731963" y="1303338"/>
                </a:lnTo>
                <a:lnTo>
                  <a:pt x="1723270" y="1303338"/>
                </a:lnTo>
                <a:lnTo>
                  <a:pt x="1721380" y="1297019"/>
                </a:lnTo>
                <a:lnTo>
                  <a:pt x="1720624" y="1289515"/>
                </a:lnTo>
                <a:lnTo>
                  <a:pt x="1720246" y="1282011"/>
                </a:lnTo>
                <a:lnTo>
                  <a:pt x="1719868" y="1275297"/>
                </a:lnTo>
                <a:lnTo>
                  <a:pt x="1719868" y="1264239"/>
                </a:lnTo>
                <a:lnTo>
                  <a:pt x="1719868" y="1259499"/>
                </a:lnTo>
                <a:lnTo>
                  <a:pt x="1718356" y="1256735"/>
                </a:lnTo>
                <a:lnTo>
                  <a:pt x="1717600" y="1253970"/>
                </a:lnTo>
                <a:lnTo>
                  <a:pt x="1716844" y="1250811"/>
                </a:lnTo>
                <a:lnTo>
                  <a:pt x="1716088" y="1247651"/>
                </a:lnTo>
                <a:lnTo>
                  <a:pt x="1716088" y="1241727"/>
                </a:lnTo>
                <a:lnTo>
                  <a:pt x="1716088" y="1235408"/>
                </a:lnTo>
                <a:lnTo>
                  <a:pt x="1717222" y="1230669"/>
                </a:lnTo>
                <a:lnTo>
                  <a:pt x="1717600" y="1225929"/>
                </a:lnTo>
                <a:lnTo>
                  <a:pt x="1718734" y="1222375"/>
                </a:lnTo>
                <a:close/>
                <a:moveTo>
                  <a:pt x="1704579" y="1222375"/>
                </a:moveTo>
                <a:lnTo>
                  <a:pt x="1707357" y="1222793"/>
                </a:lnTo>
                <a:lnTo>
                  <a:pt x="1710135" y="1223210"/>
                </a:lnTo>
                <a:lnTo>
                  <a:pt x="1712119" y="1224464"/>
                </a:lnTo>
                <a:lnTo>
                  <a:pt x="1712516" y="1225299"/>
                </a:lnTo>
                <a:lnTo>
                  <a:pt x="1712913" y="1226135"/>
                </a:lnTo>
                <a:lnTo>
                  <a:pt x="1712516" y="1226553"/>
                </a:lnTo>
                <a:lnTo>
                  <a:pt x="1712119" y="1227388"/>
                </a:lnTo>
                <a:lnTo>
                  <a:pt x="1710929" y="1228642"/>
                </a:lnTo>
                <a:lnTo>
                  <a:pt x="1708151" y="1229477"/>
                </a:lnTo>
                <a:lnTo>
                  <a:pt x="1704579" y="1229895"/>
                </a:lnTo>
                <a:lnTo>
                  <a:pt x="1630363" y="1230313"/>
                </a:lnTo>
                <a:lnTo>
                  <a:pt x="1626791" y="1229895"/>
                </a:lnTo>
                <a:lnTo>
                  <a:pt x="1624013" y="1229477"/>
                </a:lnTo>
                <a:lnTo>
                  <a:pt x="1622029" y="1228224"/>
                </a:lnTo>
                <a:lnTo>
                  <a:pt x="1620838" y="1226553"/>
                </a:lnTo>
                <a:lnTo>
                  <a:pt x="1620838" y="1226135"/>
                </a:lnTo>
                <a:lnTo>
                  <a:pt x="1621235" y="1225299"/>
                </a:lnTo>
                <a:lnTo>
                  <a:pt x="1622823" y="1224046"/>
                </a:lnTo>
                <a:lnTo>
                  <a:pt x="1625204" y="1223210"/>
                </a:lnTo>
                <a:lnTo>
                  <a:pt x="1627982" y="1222793"/>
                </a:lnTo>
                <a:lnTo>
                  <a:pt x="1704579" y="1222375"/>
                </a:lnTo>
                <a:close/>
                <a:moveTo>
                  <a:pt x="1510892" y="1222375"/>
                </a:moveTo>
                <a:lnTo>
                  <a:pt x="1514054" y="1222375"/>
                </a:lnTo>
                <a:lnTo>
                  <a:pt x="1552385" y="1222375"/>
                </a:lnTo>
                <a:lnTo>
                  <a:pt x="1590322" y="1222816"/>
                </a:lnTo>
                <a:lnTo>
                  <a:pt x="1593483" y="1222816"/>
                </a:lnTo>
                <a:lnTo>
                  <a:pt x="1596250" y="1223698"/>
                </a:lnTo>
                <a:lnTo>
                  <a:pt x="1598621" y="1225021"/>
                </a:lnTo>
                <a:lnTo>
                  <a:pt x="1600201" y="1226344"/>
                </a:lnTo>
                <a:lnTo>
                  <a:pt x="1600201" y="1227226"/>
                </a:lnTo>
                <a:lnTo>
                  <a:pt x="1599411" y="1228108"/>
                </a:lnTo>
                <a:lnTo>
                  <a:pt x="1598621" y="1229431"/>
                </a:lnTo>
                <a:lnTo>
                  <a:pt x="1596250" y="1229872"/>
                </a:lnTo>
                <a:lnTo>
                  <a:pt x="1593088" y="1230313"/>
                </a:lnTo>
                <a:lnTo>
                  <a:pt x="1556337" y="1230313"/>
                </a:lnTo>
                <a:lnTo>
                  <a:pt x="1518796" y="1229872"/>
                </a:lnTo>
                <a:lnTo>
                  <a:pt x="1515635" y="1229872"/>
                </a:lnTo>
                <a:lnTo>
                  <a:pt x="1512473" y="1228990"/>
                </a:lnTo>
                <a:lnTo>
                  <a:pt x="1510102" y="1227226"/>
                </a:lnTo>
                <a:lnTo>
                  <a:pt x="1508126" y="1225903"/>
                </a:lnTo>
                <a:lnTo>
                  <a:pt x="1508126" y="1225462"/>
                </a:lnTo>
                <a:lnTo>
                  <a:pt x="1508126" y="1224139"/>
                </a:lnTo>
                <a:lnTo>
                  <a:pt x="1508126" y="1223698"/>
                </a:lnTo>
                <a:lnTo>
                  <a:pt x="1509312" y="1223257"/>
                </a:lnTo>
                <a:lnTo>
                  <a:pt x="1510892" y="1222375"/>
                </a:lnTo>
                <a:close/>
                <a:moveTo>
                  <a:pt x="1489076" y="1222375"/>
                </a:moveTo>
                <a:lnTo>
                  <a:pt x="1500586" y="1222375"/>
                </a:lnTo>
                <a:lnTo>
                  <a:pt x="1501379" y="1225581"/>
                </a:lnTo>
                <a:lnTo>
                  <a:pt x="1502967" y="1228786"/>
                </a:lnTo>
                <a:lnTo>
                  <a:pt x="1506539" y="1235599"/>
                </a:lnTo>
                <a:lnTo>
                  <a:pt x="1511301" y="1242812"/>
                </a:lnTo>
                <a:lnTo>
                  <a:pt x="1515667" y="1248823"/>
                </a:lnTo>
                <a:lnTo>
                  <a:pt x="1520826" y="1254433"/>
                </a:lnTo>
                <a:lnTo>
                  <a:pt x="1524398" y="1259242"/>
                </a:lnTo>
                <a:lnTo>
                  <a:pt x="1528764" y="1262848"/>
                </a:lnTo>
                <a:lnTo>
                  <a:pt x="1532733" y="1270863"/>
                </a:lnTo>
                <a:lnTo>
                  <a:pt x="1537892" y="1278477"/>
                </a:lnTo>
                <a:lnTo>
                  <a:pt x="1547417" y="1291701"/>
                </a:lnTo>
                <a:lnTo>
                  <a:pt x="1554561" y="1301318"/>
                </a:lnTo>
                <a:lnTo>
                  <a:pt x="1557339" y="1304925"/>
                </a:lnTo>
                <a:lnTo>
                  <a:pt x="1547814" y="1304524"/>
                </a:lnTo>
                <a:lnTo>
                  <a:pt x="1542258" y="1298112"/>
                </a:lnTo>
                <a:lnTo>
                  <a:pt x="1536305" y="1290499"/>
                </a:lnTo>
                <a:lnTo>
                  <a:pt x="1525986" y="1276072"/>
                </a:lnTo>
                <a:lnTo>
                  <a:pt x="1518445" y="1264852"/>
                </a:lnTo>
                <a:lnTo>
                  <a:pt x="1515667" y="1260043"/>
                </a:lnTo>
                <a:lnTo>
                  <a:pt x="1509317" y="1254433"/>
                </a:lnTo>
                <a:lnTo>
                  <a:pt x="1504158" y="1248021"/>
                </a:lnTo>
                <a:lnTo>
                  <a:pt x="1499395" y="1242010"/>
                </a:lnTo>
                <a:lnTo>
                  <a:pt x="1495823" y="1235599"/>
                </a:lnTo>
                <a:lnTo>
                  <a:pt x="1492648" y="1230790"/>
                </a:lnTo>
                <a:lnTo>
                  <a:pt x="1490664" y="1225981"/>
                </a:lnTo>
                <a:lnTo>
                  <a:pt x="1489076" y="1222375"/>
                </a:lnTo>
                <a:close/>
                <a:moveTo>
                  <a:pt x="2402277" y="1220788"/>
                </a:moveTo>
                <a:lnTo>
                  <a:pt x="2404666" y="1220788"/>
                </a:lnTo>
                <a:lnTo>
                  <a:pt x="2405064" y="1221192"/>
                </a:lnTo>
                <a:lnTo>
                  <a:pt x="2404666" y="1221597"/>
                </a:lnTo>
                <a:lnTo>
                  <a:pt x="2402675" y="1223216"/>
                </a:lnTo>
                <a:lnTo>
                  <a:pt x="2399092" y="1224430"/>
                </a:lnTo>
                <a:lnTo>
                  <a:pt x="2394315" y="1226048"/>
                </a:lnTo>
                <a:lnTo>
                  <a:pt x="2389139" y="1227262"/>
                </a:lnTo>
                <a:lnTo>
                  <a:pt x="2383963" y="1228476"/>
                </a:lnTo>
                <a:lnTo>
                  <a:pt x="2333400" y="1234951"/>
                </a:lnTo>
                <a:lnTo>
                  <a:pt x="2285225" y="1241426"/>
                </a:lnTo>
                <a:lnTo>
                  <a:pt x="2281244" y="1241426"/>
                </a:lnTo>
                <a:lnTo>
                  <a:pt x="2279651" y="1241021"/>
                </a:lnTo>
                <a:lnTo>
                  <a:pt x="2279651" y="1240616"/>
                </a:lnTo>
                <a:lnTo>
                  <a:pt x="2279651" y="1240212"/>
                </a:lnTo>
                <a:lnTo>
                  <a:pt x="2280846" y="1239402"/>
                </a:lnTo>
                <a:lnTo>
                  <a:pt x="2284031" y="1237784"/>
                </a:lnTo>
                <a:lnTo>
                  <a:pt x="2288410" y="1236570"/>
                </a:lnTo>
                <a:lnTo>
                  <a:pt x="2292392" y="1234951"/>
                </a:lnTo>
                <a:lnTo>
                  <a:pt x="2297169" y="1234142"/>
                </a:lnTo>
                <a:lnTo>
                  <a:pt x="2346538" y="1228072"/>
                </a:lnTo>
                <a:lnTo>
                  <a:pt x="2397898" y="1221192"/>
                </a:lnTo>
                <a:lnTo>
                  <a:pt x="2402277" y="1220788"/>
                </a:lnTo>
                <a:close/>
                <a:moveTo>
                  <a:pt x="1846263" y="1220788"/>
                </a:moveTo>
                <a:lnTo>
                  <a:pt x="1843855" y="1223932"/>
                </a:lnTo>
                <a:lnTo>
                  <a:pt x="1841847" y="1227076"/>
                </a:lnTo>
                <a:lnTo>
                  <a:pt x="1838235" y="1234151"/>
                </a:lnTo>
                <a:lnTo>
                  <a:pt x="1836227" y="1240439"/>
                </a:lnTo>
                <a:lnTo>
                  <a:pt x="1834220" y="1246727"/>
                </a:lnTo>
                <a:lnTo>
                  <a:pt x="1833819" y="1252230"/>
                </a:lnTo>
                <a:lnTo>
                  <a:pt x="1833417" y="1256553"/>
                </a:lnTo>
                <a:lnTo>
                  <a:pt x="1832614" y="1260483"/>
                </a:lnTo>
                <a:lnTo>
                  <a:pt x="1829403" y="1268344"/>
                </a:lnTo>
                <a:lnTo>
                  <a:pt x="1826994" y="1275811"/>
                </a:lnTo>
                <a:lnTo>
                  <a:pt x="1824987" y="1282493"/>
                </a:lnTo>
                <a:lnTo>
                  <a:pt x="1823381" y="1288781"/>
                </a:lnTo>
                <a:lnTo>
                  <a:pt x="1821374" y="1298214"/>
                </a:lnTo>
                <a:lnTo>
                  <a:pt x="1820973" y="1301358"/>
                </a:lnTo>
                <a:lnTo>
                  <a:pt x="1811338" y="1301751"/>
                </a:lnTo>
                <a:lnTo>
                  <a:pt x="1812141" y="1295462"/>
                </a:lnTo>
                <a:lnTo>
                  <a:pt x="1813747" y="1287995"/>
                </a:lnTo>
                <a:lnTo>
                  <a:pt x="1814951" y="1280920"/>
                </a:lnTo>
                <a:lnTo>
                  <a:pt x="1817360" y="1273846"/>
                </a:lnTo>
                <a:lnTo>
                  <a:pt x="1820973" y="1262448"/>
                </a:lnTo>
                <a:lnTo>
                  <a:pt x="1822578" y="1257732"/>
                </a:lnTo>
                <a:lnTo>
                  <a:pt x="1822177" y="1255767"/>
                </a:lnTo>
                <a:lnTo>
                  <a:pt x="1822177" y="1252230"/>
                </a:lnTo>
                <a:lnTo>
                  <a:pt x="1822578" y="1249479"/>
                </a:lnTo>
                <a:lnTo>
                  <a:pt x="1822980" y="1246334"/>
                </a:lnTo>
                <a:lnTo>
                  <a:pt x="1824987" y="1240439"/>
                </a:lnTo>
                <a:lnTo>
                  <a:pt x="1826994" y="1234544"/>
                </a:lnTo>
                <a:lnTo>
                  <a:pt x="1829804" y="1229041"/>
                </a:lnTo>
                <a:lnTo>
                  <a:pt x="1832213" y="1224718"/>
                </a:lnTo>
                <a:lnTo>
                  <a:pt x="1834622" y="1221181"/>
                </a:lnTo>
                <a:lnTo>
                  <a:pt x="1846263" y="1220788"/>
                </a:lnTo>
                <a:close/>
                <a:moveTo>
                  <a:pt x="1819737" y="1220788"/>
                </a:moveTo>
                <a:lnTo>
                  <a:pt x="1822885" y="1221166"/>
                </a:lnTo>
                <a:lnTo>
                  <a:pt x="1825246" y="1221544"/>
                </a:lnTo>
                <a:lnTo>
                  <a:pt x="1826426" y="1223056"/>
                </a:lnTo>
                <a:lnTo>
                  <a:pt x="1827213" y="1223434"/>
                </a:lnTo>
                <a:lnTo>
                  <a:pt x="1827213" y="1224190"/>
                </a:lnTo>
                <a:lnTo>
                  <a:pt x="1826033" y="1225702"/>
                </a:lnTo>
                <a:lnTo>
                  <a:pt x="1823672" y="1226458"/>
                </a:lnTo>
                <a:lnTo>
                  <a:pt x="1820918" y="1227592"/>
                </a:lnTo>
                <a:lnTo>
                  <a:pt x="1817770" y="1227592"/>
                </a:lnTo>
                <a:lnTo>
                  <a:pt x="1743008" y="1228726"/>
                </a:lnTo>
                <a:lnTo>
                  <a:pt x="1740254" y="1228348"/>
                </a:lnTo>
                <a:lnTo>
                  <a:pt x="1737499" y="1227970"/>
                </a:lnTo>
                <a:lnTo>
                  <a:pt x="1735532" y="1226458"/>
                </a:lnTo>
                <a:lnTo>
                  <a:pt x="1735532" y="1226080"/>
                </a:lnTo>
                <a:lnTo>
                  <a:pt x="1735138" y="1225324"/>
                </a:lnTo>
                <a:lnTo>
                  <a:pt x="1735532" y="1224946"/>
                </a:lnTo>
                <a:lnTo>
                  <a:pt x="1735925" y="1223812"/>
                </a:lnTo>
                <a:lnTo>
                  <a:pt x="1737893" y="1223056"/>
                </a:lnTo>
                <a:lnTo>
                  <a:pt x="1740254" y="1222300"/>
                </a:lnTo>
                <a:lnTo>
                  <a:pt x="1743401" y="1221544"/>
                </a:lnTo>
                <a:lnTo>
                  <a:pt x="1819737" y="1220788"/>
                </a:lnTo>
                <a:close/>
                <a:moveTo>
                  <a:pt x="1393418" y="1220788"/>
                </a:moveTo>
                <a:lnTo>
                  <a:pt x="1396580" y="1220788"/>
                </a:lnTo>
                <a:lnTo>
                  <a:pt x="1435312" y="1221509"/>
                </a:lnTo>
                <a:lnTo>
                  <a:pt x="1474835" y="1222592"/>
                </a:lnTo>
                <a:lnTo>
                  <a:pt x="1477997" y="1222592"/>
                </a:lnTo>
                <a:lnTo>
                  <a:pt x="1481159" y="1223313"/>
                </a:lnTo>
                <a:lnTo>
                  <a:pt x="1483530" y="1224035"/>
                </a:lnTo>
                <a:lnTo>
                  <a:pt x="1485111" y="1225839"/>
                </a:lnTo>
                <a:lnTo>
                  <a:pt x="1485901" y="1226200"/>
                </a:lnTo>
                <a:lnTo>
                  <a:pt x="1485901" y="1226561"/>
                </a:lnTo>
                <a:lnTo>
                  <a:pt x="1485111" y="1227643"/>
                </a:lnTo>
                <a:lnTo>
                  <a:pt x="1484716" y="1228004"/>
                </a:lnTo>
                <a:lnTo>
                  <a:pt x="1483135" y="1228365"/>
                </a:lnTo>
                <a:lnTo>
                  <a:pt x="1479578" y="1228726"/>
                </a:lnTo>
                <a:lnTo>
                  <a:pt x="1442031" y="1228004"/>
                </a:lnTo>
                <a:lnTo>
                  <a:pt x="1403694" y="1226922"/>
                </a:lnTo>
                <a:lnTo>
                  <a:pt x="1400137" y="1226561"/>
                </a:lnTo>
                <a:lnTo>
                  <a:pt x="1396580" y="1225839"/>
                </a:lnTo>
                <a:lnTo>
                  <a:pt x="1393418" y="1225118"/>
                </a:lnTo>
                <a:lnTo>
                  <a:pt x="1391837" y="1223674"/>
                </a:lnTo>
                <a:lnTo>
                  <a:pt x="1391046" y="1222953"/>
                </a:lnTo>
                <a:lnTo>
                  <a:pt x="1390651" y="1222592"/>
                </a:lnTo>
                <a:lnTo>
                  <a:pt x="1391046" y="1221870"/>
                </a:lnTo>
                <a:lnTo>
                  <a:pt x="1391837" y="1221509"/>
                </a:lnTo>
                <a:lnTo>
                  <a:pt x="1393418" y="1220788"/>
                </a:lnTo>
                <a:close/>
                <a:moveTo>
                  <a:pt x="1163627" y="1220788"/>
                </a:moveTo>
                <a:lnTo>
                  <a:pt x="1166777" y="1220788"/>
                </a:lnTo>
                <a:lnTo>
                  <a:pt x="1208919" y="1223328"/>
                </a:lnTo>
                <a:lnTo>
                  <a:pt x="1250273" y="1225868"/>
                </a:lnTo>
                <a:lnTo>
                  <a:pt x="1253818" y="1226291"/>
                </a:lnTo>
                <a:lnTo>
                  <a:pt x="1257756" y="1227138"/>
                </a:lnTo>
                <a:lnTo>
                  <a:pt x="1261301" y="1228831"/>
                </a:lnTo>
                <a:lnTo>
                  <a:pt x="1264058" y="1230101"/>
                </a:lnTo>
                <a:lnTo>
                  <a:pt x="1265239" y="1231794"/>
                </a:lnTo>
                <a:lnTo>
                  <a:pt x="1265239" y="1232218"/>
                </a:lnTo>
                <a:lnTo>
                  <a:pt x="1264845" y="1232641"/>
                </a:lnTo>
                <a:lnTo>
                  <a:pt x="1262876" y="1233064"/>
                </a:lnTo>
                <a:lnTo>
                  <a:pt x="1260119" y="1233488"/>
                </a:lnTo>
                <a:lnTo>
                  <a:pt x="1178987" y="1228408"/>
                </a:lnTo>
                <a:lnTo>
                  <a:pt x="1174654" y="1227561"/>
                </a:lnTo>
                <a:lnTo>
                  <a:pt x="1170716" y="1226714"/>
                </a:lnTo>
                <a:lnTo>
                  <a:pt x="1166777" y="1225444"/>
                </a:lnTo>
                <a:lnTo>
                  <a:pt x="1163627" y="1223751"/>
                </a:lnTo>
                <a:lnTo>
                  <a:pt x="1162445" y="1222481"/>
                </a:lnTo>
                <a:lnTo>
                  <a:pt x="1162051" y="1221634"/>
                </a:lnTo>
                <a:lnTo>
                  <a:pt x="1162445" y="1221211"/>
                </a:lnTo>
                <a:lnTo>
                  <a:pt x="1163627" y="1220788"/>
                </a:lnTo>
                <a:close/>
                <a:moveTo>
                  <a:pt x="814384" y="1220788"/>
                </a:moveTo>
                <a:lnTo>
                  <a:pt x="818340" y="1221185"/>
                </a:lnTo>
                <a:lnTo>
                  <a:pt x="920819" y="1231107"/>
                </a:lnTo>
                <a:lnTo>
                  <a:pt x="925567" y="1231901"/>
                </a:lnTo>
                <a:lnTo>
                  <a:pt x="930315" y="1232694"/>
                </a:lnTo>
                <a:lnTo>
                  <a:pt x="935459" y="1234282"/>
                </a:lnTo>
                <a:lnTo>
                  <a:pt x="939811" y="1235473"/>
                </a:lnTo>
                <a:lnTo>
                  <a:pt x="942185" y="1237060"/>
                </a:lnTo>
                <a:lnTo>
                  <a:pt x="942976" y="1237457"/>
                </a:lnTo>
                <a:lnTo>
                  <a:pt x="942976" y="1237854"/>
                </a:lnTo>
                <a:lnTo>
                  <a:pt x="940998" y="1238251"/>
                </a:lnTo>
                <a:lnTo>
                  <a:pt x="937833" y="1238251"/>
                </a:lnTo>
                <a:lnTo>
                  <a:pt x="837333" y="1228329"/>
                </a:lnTo>
                <a:lnTo>
                  <a:pt x="832189" y="1227138"/>
                </a:lnTo>
                <a:lnTo>
                  <a:pt x="826650" y="1226344"/>
                </a:lnTo>
                <a:lnTo>
                  <a:pt x="821110" y="1224757"/>
                </a:lnTo>
                <a:lnTo>
                  <a:pt x="816362" y="1223566"/>
                </a:lnTo>
                <a:lnTo>
                  <a:pt x="813592" y="1221978"/>
                </a:lnTo>
                <a:lnTo>
                  <a:pt x="812801" y="1221582"/>
                </a:lnTo>
                <a:lnTo>
                  <a:pt x="812801" y="1221185"/>
                </a:lnTo>
                <a:lnTo>
                  <a:pt x="814384" y="1220788"/>
                </a:lnTo>
                <a:close/>
                <a:moveTo>
                  <a:pt x="1371601" y="1219200"/>
                </a:moveTo>
                <a:lnTo>
                  <a:pt x="1383803" y="1219600"/>
                </a:lnTo>
                <a:lnTo>
                  <a:pt x="1385377" y="1222806"/>
                </a:lnTo>
                <a:lnTo>
                  <a:pt x="1387739" y="1226012"/>
                </a:lnTo>
                <a:lnTo>
                  <a:pt x="1393643" y="1232424"/>
                </a:lnTo>
                <a:lnTo>
                  <a:pt x="1400727" y="1239637"/>
                </a:lnTo>
                <a:lnTo>
                  <a:pt x="1407418" y="1245648"/>
                </a:lnTo>
                <a:lnTo>
                  <a:pt x="1420013" y="1256067"/>
                </a:lnTo>
                <a:lnTo>
                  <a:pt x="1425130" y="1260074"/>
                </a:lnTo>
                <a:lnTo>
                  <a:pt x="1431821" y="1267688"/>
                </a:lnTo>
                <a:lnTo>
                  <a:pt x="1438906" y="1275302"/>
                </a:lnTo>
                <a:lnTo>
                  <a:pt x="1452682" y="1288526"/>
                </a:lnTo>
                <a:lnTo>
                  <a:pt x="1462522" y="1298544"/>
                </a:lnTo>
                <a:lnTo>
                  <a:pt x="1466851" y="1301750"/>
                </a:lnTo>
                <a:lnTo>
                  <a:pt x="1456618" y="1301349"/>
                </a:lnTo>
                <a:lnTo>
                  <a:pt x="1448746" y="1294937"/>
                </a:lnTo>
                <a:lnTo>
                  <a:pt x="1440874" y="1287324"/>
                </a:lnTo>
                <a:lnTo>
                  <a:pt x="1426311" y="1272897"/>
                </a:lnTo>
                <a:lnTo>
                  <a:pt x="1415290" y="1261677"/>
                </a:lnTo>
                <a:lnTo>
                  <a:pt x="1410567" y="1256868"/>
                </a:lnTo>
                <a:lnTo>
                  <a:pt x="1403089" y="1251258"/>
                </a:lnTo>
                <a:lnTo>
                  <a:pt x="1395217" y="1244846"/>
                </a:lnTo>
                <a:lnTo>
                  <a:pt x="1388526" y="1238835"/>
                </a:lnTo>
                <a:lnTo>
                  <a:pt x="1382622" y="1232424"/>
                </a:lnTo>
                <a:lnTo>
                  <a:pt x="1374356" y="1222806"/>
                </a:lnTo>
                <a:lnTo>
                  <a:pt x="1371601" y="1219200"/>
                </a:lnTo>
                <a:close/>
                <a:moveTo>
                  <a:pt x="2530459" y="1217613"/>
                </a:moveTo>
                <a:lnTo>
                  <a:pt x="2532853" y="1217613"/>
                </a:lnTo>
                <a:lnTo>
                  <a:pt x="2533651" y="1218016"/>
                </a:lnTo>
                <a:lnTo>
                  <a:pt x="2531257" y="1219224"/>
                </a:lnTo>
                <a:lnTo>
                  <a:pt x="2527267" y="1220835"/>
                </a:lnTo>
                <a:lnTo>
                  <a:pt x="2521681" y="1222849"/>
                </a:lnTo>
                <a:lnTo>
                  <a:pt x="2515696" y="1224058"/>
                </a:lnTo>
                <a:lnTo>
                  <a:pt x="2509312" y="1224863"/>
                </a:lnTo>
                <a:lnTo>
                  <a:pt x="2447867" y="1235336"/>
                </a:lnTo>
                <a:lnTo>
                  <a:pt x="2390810" y="1244198"/>
                </a:lnTo>
                <a:lnTo>
                  <a:pt x="2386421" y="1244601"/>
                </a:lnTo>
                <a:lnTo>
                  <a:pt x="2384426" y="1244601"/>
                </a:lnTo>
                <a:lnTo>
                  <a:pt x="2384426" y="1244198"/>
                </a:lnTo>
                <a:lnTo>
                  <a:pt x="2384426" y="1243795"/>
                </a:lnTo>
                <a:lnTo>
                  <a:pt x="2386022" y="1242990"/>
                </a:lnTo>
                <a:lnTo>
                  <a:pt x="2390012" y="1240975"/>
                </a:lnTo>
                <a:lnTo>
                  <a:pt x="2394401" y="1239767"/>
                </a:lnTo>
                <a:lnTo>
                  <a:pt x="2399588" y="1238156"/>
                </a:lnTo>
                <a:lnTo>
                  <a:pt x="2404775" y="1237350"/>
                </a:lnTo>
                <a:lnTo>
                  <a:pt x="2463029" y="1228489"/>
                </a:lnTo>
                <a:lnTo>
                  <a:pt x="2525272" y="1218016"/>
                </a:lnTo>
                <a:lnTo>
                  <a:pt x="2530459" y="1217613"/>
                </a:lnTo>
                <a:close/>
                <a:moveTo>
                  <a:pt x="1963739" y="1217613"/>
                </a:moveTo>
                <a:lnTo>
                  <a:pt x="1960190" y="1220757"/>
                </a:lnTo>
                <a:lnTo>
                  <a:pt x="1957035" y="1223901"/>
                </a:lnTo>
                <a:lnTo>
                  <a:pt x="1951120" y="1230976"/>
                </a:lnTo>
                <a:lnTo>
                  <a:pt x="1946388" y="1237264"/>
                </a:lnTo>
                <a:lnTo>
                  <a:pt x="1942839" y="1243552"/>
                </a:lnTo>
                <a:lnTo>
                  <a:pt x="1940078" y="1249055"/>
                </a:lnTo>
                <a:lnTo>
                  <a:pt x="1938106" y="1253378"/>
                </a:lnTo>
                <a:lnTo>
                  <a:pt x="1936923" y="1257308"/>
                </a:lnTo>
                <a:lnTo>
                  <a:pt x="1931008" y="1264776"/>
                </a:lnTo>
                <a:lnTo>
                  <a:pt x="1925882" y="1272636"/>
                </a:lnTo>
                <a:lnTo>
                  <a:pt x="1921544" y="1279318"/>
                </a:lnTo>
                <a:lnTo>
                  <a:pt x="1917995" y="1285213"/>
                </a:lnTo>
                <a:lnTo>
                  <a:pt x="1912868" y="1295039"/>
                </a:lnTo>
                <a:lnTo>
                  <a:pt x="1911685" y="1298183"/>
                </a:lnTo>
                <a:lnTo>
                  <a:pt x="1901826" y="1298576"/>
                </a:lnTo>
                <a:lnTo>
                  <a:pt x="1904587" y="1292287"/>
                </a:lnTo>
                <a:lnTo>
                  <a:pt x="1907742" y="1284820"/>
                </a:lnTo>
                <a:lnTo>
                  <a:pt x="1912474" y="1277745"/>
                </a:lnTo>
                <a:lnTo>
                  <a:pt x="1916812" y="1270671"/>
                </a:lnTo>
                <a:lnTo>
                  <a:pt x="1923910" y="1259666"/>
                </a:lnTo>
                <a:lnTo>
                  <a:pt x="1927065" y="1254950"/>
                </a:lnTo>
                <a:lnTo>
                  <a:pt x="1927853" y="1252199"/>
                </a:lnTo>
                <a:lnTo>
                  <a:pt x="1928642" y="1249448"/>
                </a:lnTo>
                <a:lnTo>
                  <a:pt x="1931403" y="1243552"/>
                </a:lnTo>
                <a:lnTo>
                  <a:pt x="1935346" y="1237264"/>
                </a:lnTo>
                <a:lnTo>
                  <a:pt x="1939684" y="1231369"/>
                </a:lnTo>
                <a:lnTo>
                  <a:pt x="1947965" y="1221543"/>
                </a:lnTo>
                <a:lnTo>
                  <a:pt x="1951514" y="1218006"/>
                </a:lnTo>
                <a:lnTo>
                  <a:pt x="1963739" y="1217613"/>
                </a:lnTo>
                <a:close/>
                <a:moveTo>
                  <a:pt x="1936805" y="1217613"/>
                </a:moveTo>
                <a:lnTo>
                  <a:pt x="1939953" y="1217613"/>
                </a:lnTo>
                <a:lnTo>
                  <a:pt x="1942314" y="1218441"/>
                </a:lnTo>
                <a:lnTo>
                  <a:pt x="1942708" y="1219269"/>
                </a:lnTo>
                <a:lnTo>
                  <a:pt x="1943101" y="1219683"/>
                </a:lnTo>
                <a:lnTo>
                  <a:pt x="1943101" y="1220098"/>
                </a:lnTo>
                <a:lnTo>
                  <a:pt x="1942708" y="1220926"/>
                </a:lnTo>
                <a:lnTo>
                  <a:pt x="1941527" y="1222582"/>
                </a:lnTo>
                <a:lnTo>
                  <a:pt x="1938772" y="1223825"/>
                </a:lnTo>
                <a:lnTo>
                  <a:pt x="1936017" y="1224239"/>
                </a:lnTo>
                <a:lnTo>
                  <a:pt x="1932082" y="1225067"/>
                </a:lnTo>
                <a:lnTo>
                  <a:pt x="1856522" y="1227138"/>
                </a:lnTo>
                <a:lnTo>
                  <a:pt x="1853374" y="1226724"/>
                </a:lnTo>
                <a:lnTo>
                  <a:pt x="1851012" y="1226309"/>
                </a:lnTo>
                <a:lnTo>
                  <a:pt x="1849438" y="1225481"/>
                </a:lnTo>
                <a:lnTo>
                  <a:pt x="1849438" y="1224239"/>
                </a:lnTo>
                <a:lnTo>
                  <a:pt x="1849438" y="1223825"/>
                </a:lnTo>
                <a:lnTo>
                  <a:pt x="1851012" y="1222168"/>
                </a:lnTo>
                <a:lnTo>
                  <a:pt x="1853374" y="1220926"/>
                </a:lnTo>
                <a:lnTo>
                  <a:pt x="1856128" y="1220098"/>
                </a:lnTo>
                <a:lnTo>
                  <a:pt x="1859277" y="1219683"/>
                </a:lnTo>
                <a:lnTo>
                  <a:pt x="1936805" y="1217613"/>
                </a:lnTo>
                <a:close/>
                <a:moveTo>
                  <a:pt x="1606680" y="1217262"/>
                </a:moveTo>
                <a:lnTo>
                  <a:pt x="1605669" y="1217613"/>
                </a:lnTo>
                <a:lnTo>
                  <a:pt x="1605818" y="1217613"/>
                </a:lnTo>
                <a:lnTo>
                  <a:pt x="1606856" y="1217613"/>
                </a:lnTo>
                <a:lnTo>
                  <a:pt x="1606680" y="1217262"/>
                </a:lnTo>
                <a:close/>
                <a:moveTo>
                  <a:pt x="2289176" y="1216025"/>
                </a:moveTo>
                <a:lnTo>
                  <a:pt x="2293145" y="1216025"/>
                </a:lnTo>
                <a:lnTo>
                  <a:pt x="2294732" y="1216412"/>
                </a:lnTo>
                <a:lnTo>
                  <a:pt x="2295526" y="1217186"/>
                </a:lnTo>
                <a:lnTo>
                  <a:pt x="2295526" y="1217574"/>
                </a:lnTo>
                <a:lnTo>
                  <a:pt x="2293542" y="1218348"/>
                </a:lnTo>
                <a:lnTo>
                  <a:pt x="2290367" y="1220284"/>
                </a:lnTo>
                <a:lnTo>
                  <a:pt x="2286398" y="1221445"/>
                </a:lnTo>
                <a:lnTo>
                  <a:pt x="2282032" y="1222607"/>
                </a:lnTo>
                <a:lnTo>
                  <a:pt x="2277667" y="1222994"/>
                </a:lnTo>
                <a:lnTo>
                  <a:pt x="2232026" y="1228028"/>
                </a:lnTo>
                <a:lnTo>
                  <a:pt x="2187973" y="1231900"/>
                </a:lnTo>
                <a:lnTo>
                  <a:pt x="2185195" y="1231900"/>
                </a:lnTo>
                <a:lnTo>
                  <a:pt x="2183210" y="1231513"/>
                </a:lnTo>
                <a:lnTo>
                  <a:pt x="2182813" y="1231125"/>
                </a:lnTo>
                <a:lnTo>
                  <a:pt x="2182813" y="1230738"/>
                </a:lnTo>
                <a:lnTo>
                  <a:pt x="2183607" y="1229189"/>
                </a:lnTo>
                <a:lnTo>
                  <a:pt x="2186385" y="1228028"/>
                </a:lnTo>
                <a:lnTo>
                  <a:pt x="2190354" y="1226479"/>
                </a:lnTo>
                <a:lnTo>
                  <a:pt x="2193926" y="1225705"/>
                </a:lnTo>
                <a:lnTo>
                  <a:pt x="2197895" y="1224543"/>
                </a:lnTo>
                <a:lnTo>
                  <a:pt x="2243139" y="1220671"/>
                </a:lnTo>
                <a:lnTo>
                  <a:pt x="2289176" y="1216025"/>
                </a:lnTo>
                <a:close/>
                <a:moveTo>
                  <a:pt x="2170950" y="1216025"/>
                </a:moveTo>
                <a:lnTo>
                  <a:pt x="2174101" y="1216025"/>
                </a:lnTo>
                <a:lnTo>
                  <a:pt x="2176070" y="1216471"/>
                </a:lnTo>
                <a:lnTo>
                  <a:pt x="2176464" y="1216918"/>
                </a:lnTo>
                <a:lnTo>
                  <a:pt x="2176464" y="1217364"/>
                </a:lnTo>
                <a:lnTo>
                  <a:pt x="2174889" y="1219150"/>
                </a:lnTo>
                <a:lnTo>
                  <a:pt x="2172526" y="1220490"/>
                </a:lnTo>
                <a:lnTo>
                  <a:pt x="2168981" y="1222276"/>
                </a:lnTo>
                <a:lnTo>
                  <a:pt x="2165437" y="1223169"/>
                </a:lnTo>
                <a:lnTo>
                  <a:pt x="2161104" y="1223615"/>
                </a:lnTo>
                <a:lnTo>
                  <a:pt x="2119750" y="1227187"/>
                </a:lnTo>
                <a:lnTo>
                  <a:pt x="2078790" y="1230313"/>
                </a:lnTo>
                <a:lnTo>
                  <a:pt x="2076033" y="1230313"/>
                </a:lnTo>
                <a:lnTo>
                  <a:pt x="2074458" y="1229420"/>
                </a:lnTo>
                <a:lnTo>
                  <a:pt x="2074064" y="1228973"/>
                </a:lnTo>
                <a:lnTo>
                  <a:pt x="2073276" y="1228527"/>
                </a:lnTo>
                <a:lnTo>
                  <a:pt x="2074064" y="1227634"/>
                </a:lnTo>
                <a:lnTo>
                  <a:pt x="2074458" y="1226741"/>
                </a:lnTo>
                <a:lnTo>
                  <a:pt x="2076821" y="1225401"/>
                </a:lnTo>
                <a:lnTo>
                  <a:pt x="2079578" y="1223615"/>
                </a:lnTo>
                <a:lnTo>
                  <a:pt x="2083122" y="1222722"/>
                </a:lnTo>
                <a:lnTo>
                  <a:pt x="2086667" y="1222276"/>
                </a:lnTo>
                <a:lnTo>
                  <a:pt x="2128021" y="1219150"/>
                </a:lnTo>
                <a:lnTo>
                  <a:pt x="2170950" y="1216025"/>
                </a:lnTo>
                <a:close/>
                <a:moveTo>
                  <a:pt x="1271986" y="1216025"/>
                </a:moveTo>
                <a:lnTo>
                  <a:pt x="1274764" y="1216025"/>
                </a:lnTo>
                <a:lnTo>
                  <a:pt x="1316039" y="1217856"/>
                </a:lnTo>
                <a:lnTo>
                  <a:pt x="1356520" y="1218956"/>
                </a:lnTo>
                <a:lnTo>
                  <a:pt x="1360092" y="1219688"/>
                </a:lnTo>
                <a:lnTo>
                  <a:pt x="1364061" y="1220421"/>
                </a:lnTo>
                <a:lnTo>
                  <a:pt x="1367236" y="1221154"/>
                </a:lnTo>
                <a:lnTo>
                  <a:pt x="1368824" y="1222619"/>
                </a:lnTo>
                <a:lnTo>
                  <a:pt x="1370014" y="1223352"/>
                </a:lnTo>
                <a:lnTo>
                  <a:pt x="1370014" y="1223718"/>
                </a:lnTo>
                <a:lnTo>
                  <a:pt x="1370014" y="1224084"/>
                </a:lnTo>
                <a:lnTo>
                  <a:pt x="1369617" y="1225183"/>
                </a:lnTo>
                <a:lnTo>
                  <a:pt x="1367633" y="1225550"/>
                </a:lnTo>
                <a:lnTo>
                  <a:pt x="1364855" y="1225550"/>
                </a:lnTo>
                <a:lnTo>
                  <a:pt x="1324770" y="1224084"/>
                </a:lnTo>
                <a:lnTo>
                  <a:pt x="1284686" y="1222619"/>
                </a:lnTo>
                <a:lnTo>
                  <a:pt x="1281114" y="1222253"/>
                </a:lnTo>
                <a:lnTo>
                  <a:pt x="1277145" y="1221154"/>
                </a:lnTo>
                <a:lnTo>
                  <a:pt x="1273573" y="1220421"/>
                </a:lnTo>
                <a:lnTo>
                  <a:pt x="1271192" y="1218956"/>
                </a:lnTo>
                <a:lnTo>
                  <a:pt x="1270001" y="1217856"/>
                </a:lnTo>
                <a:lnTo>
                  <a:pt x="1270001" y="1217490"/>
                </a:lnTo>
                <a:lnTo>
                  <a:pt x="1270398" y="1217124"/>
                </a:lnTo>
                <a:lnTo>
                  <a:pt x="1271986" y="1216025"/>
                </a:lnTo>
                <a:close/>
                <a:moveTo>
                  <a:pt x="1247776" y="1214438"/>
                </a:moveTo>
                <a:lnTo>
                  <a:pt x="1260079" y="1215235"/>
                </a:lnTo>
                <a:lnTo>
                  <a:pt x="1263651" y="1218027"/>
                </a:lnTo>
                <a:lnTo>
                  <a:pt x="1266826" y="1221217"/>
                </a:lnTo>
                <a:lnTo>
                  <a:pt x="1275161" y="1228395"/>
                </a:lnTo>
                <a:lnTo>
                  <a:pt x="1284289" y="1234776"/>
                </a:lnTo>
                <a:lnTo>
                  <a:pt x="1293417" y="1241157"/>
                </a:lnTo>
                <a:lnTo>
                  <a:pt x="1309292" y="1251525"/>
                </a:lnTo>
                <a:lnTo>
                  <a:pt x="1315642" y="1255115"/>
                </a:lnTo>
                <a:lnTo>
                  <a:pt x="1325167" y="1263090"/>
                </a:lnTo>
                <a:lnTo>
                  <a:pt x="1334692" y="1270667"/>
                </a:lnTo>
                <a:lnTo>
                  <a:pt x="1352551" y="1284226"/>
                </a:lnTo>
                <a:lnTo>
                  <a:pt x="1366045" y="1293399"/>
                </a:lnTo>
                <a:lnTo>
                  <a:pt x="1371601" y="1296988"/>
                </a:lnTo>
                <a:lnTo>
                  <a:pt x="1360886" y="1296589"/>
                </a:lnTo>
                <a:lnTo>
                  <a:pt x="1350567" y="1289809"/>
                </a:lnTo>
                <a:lnTo>
                  <a:pt x="1340248" y="1282232"/>
                </a:lnTo>
                <a:lnTo>
                  <a:pt x="1320404" y="1267876"/>
                </a:lnTo>
                <a:lnTo>
                  <a:pt x="1300164" y="1251924"/>
                </a:lnTo>
                <a:lnTo>
                  <a:pt x="1289845" y="1246341"/>
                </a:lnTo>
                <a:lnTo>
                  <a:pt x="1280320" y="1239960"/>
                </a:lnTo>
                <a:lnTo>
                  <a:pt x="1271192" y="1233979"/>
                </a:lnTo>
                <a:lnTo>
                  <a:pt x="1263651" y="1227997"/>
                </a:lnTo>
                <a:lnTo>
                  <a:pt x="1251745" y="1218426"/>
                </a:lnTo>
                <a:lnTo>
                  <a:pt x="1247776" y="1214438"/>
                </a:lnTo>
                <a:close/>
                <a:moveTo>
                  <a:pt x="676276" y="1214438"/>
                </a:moveTo>
                <a:lnTo>
                  <a:pt x="678239" y="1214438"/>
                </a:lnTo>
                <a:lnTo>
                  <a:pt x="682557" y="1214438"/>
                </a:lnTo>
                <a:lnTo>
                  <a:pt x="796008" y="1226249"/>
                </a:lnTo>
                <a:lnTo>
                  <a:pt x="801504" y="1227392"/>
                </a:lnTo>
                <a:lnTo>
                  <a:pt x="806999" y="1228154"/>
                </a:lnTo>
                <a:lnTo>
                  <a:pt x="812495" y="1229297"/>
                </a:lnTo>
                <a:lnTo>
                  <a:pt x="817206" y="1230821"/>
                </a:lnTo>
                <a:lnTo>
                  <a:pt x="820347" y="1231964"/>
                </a:lnTo>
                <a:lnTo>
                  <a:pt x="820739" y="1232726"/>
                </a:lnTo>
                <a:lnTo>
                  <a:pt x="820739" y="1233107"/>
                </a:lnTo>
                <a:lnTo>
                  <a:pt x="819169" y="1233488"/>
                </a:lnTo>
                <a:lnTo>
                  <a:pt x="815636" y="1233107"/>
                </a:lnTo>
                <a:lnTo>
                  <a:pt x="703756" y="1220915"/>
                </a:lnTo>
                <a:lnTo>
                  <a:pt x="697867" y="1220534"/>
                </a:lnTo>
                <a:lnTo>
                  <a:pt x="691586" y="1219391"/>
                </a:lnTo>
                <a:lnTo>
                  <a:pt x="685698" y="1217867"/>
                </a:lnTo>
                <a:lnTo>
                  <a:pt x="680202" y="1216724"/>
                </a:lnTo>
                <a:lnTo>
                  <a:pt x="677061" y="1215200"/>
                </a:lnTo>
                <a:lnTo>
                  <a:pt x="676276" y="1214819"/>
                </a:lnTo>
                <a:lnTo>
                  <a:pt x="676276" y="1214438"/>
                </a:lnTo>
                <a:close/>
                <a:moveTo>
                  <a:pt x="2057846" y="1212850"/>
                </a:moveTo>
                <a:lnTo>
                  <a:pt x="2060995" y="1212850"/>
                </a:lnTo>
                <a:lnTo>
                  <a:pt x="2062964" y="1213261"/>
                </a:lnTo>
                <a:lnTo>
                  <a:pt x="2063751" y="1214085"/>
                </a:lnTo>
                <a:lnTo>
                  <a:pt x="2063751" y="1214908"/>
                </a:lnTo>
                <a:lnTo>
                  <a:pt x="2063751" y="1215319"/>
                </a:lnTo>
                <a:lnTo>
                  <a:pt x="2062964" y="1216142"/>
                </a:lnTo>
                <a:lnTo>
                  <a:pt x="2060995" y="1217789"/>
                </a:lnTo>
                <a:lnTo>
                  <a:pt x="2057846" y="1218612"/>
                </a:lnTo>
                <a:lnTo>
                  <a:pt x="2054696" y="1219847"/>
                </a:lnTo>
                <a:lnTo>
                  <a:pt x="2050759" y="1220258"/>
                </a:lnTo>
                <a:lnTo>
                  <a:pt x="2010995" y="1222728"/>
                </a:lnTo>
                <a:lnTo>
                  <a:pt x="1971232" y="1223963"/>
                </a:lnTo>
                <a:lnTo>
                  <a:pt x="1968476" y="1223963"/>
                </a:lnTo>
                <a:lnTo>
                  <a:pt x="1966507" y="1223140"/>
                </a:lnTo>
                <a:lnTo>
                  <a:pt x="1965720" y="1222728"/>
                </a:lnTo>
                <a:lnTo>
                  <a:pt x="1965326" y="1221905"/>
                </a:lnTo>
                <a:lnTo>
                  <a:pt x="1965326" y="1221493"/>
                </a:lnTo>
                <a:lnTo>
                  <a:pt x="1965720" y="1220670"/>
                </a:lnTo>
                <a:lnTo>
                  <a:pt x="1967688" y="1219024"/>
                </a:lnTo>
                <a:lnTo>
                  <a:pt x="1970051" y="1218200"/>
                </a:lnTo>
                <a:lnTo>
                  <a:pt x="1973594" y="1217377"/>
                </a:lnTo>
                <a:lnTo>
                  <a:pt x="1976744" y="1216966"/>
                </a:lnTo>
                <a:lnTo>
                  <a:pt x="2017295" y="1214908"/>
                </a:lnTo>
                <a:lnTo>
                  <a:pt x="2057846" y="1212850"/>
                </a:lnTo>
                <a:close/>
                <a:moveTo>
                  <a:pt x="2085976" y="1211263"/>
                </a:moveTo>
                <a:lnTo>
                  <a:pt x="2076888" y="1218042"/>
                </a:lnTo>
                <a:lnTo>
                  <a:pt x="2068985" y="1225220"/>
                </a:lnTo>
                <a:lnTo>
                  <a:pt x="2061477" y="1231601"/>
                </a:lnTo>
                <a:lnTo>
                  <a:pt x="2055945" y="1237982"/>
                </a:lnTo>
                <a:lnTo>
                  <a:pt x="2051204" y="1243166"/>
                </a:lnTo>
                <a:lnTo>
                  <a:pt x="2047647" y="1247952"/>
                </a:lnTo>
                <a:lnTo>
                  <a:pt x="2044881" y="1251541"/>
                </a:lnTo>
                <a:lnTo>
                  <a:pt x="2036583" y="1259517"/>
                </a:lnTo>
                <a:lnTo>
                  <a:pt x="2029075" y="1267094"/>
                </a:lnTo>
                <a:lnTo>
                  <a:pt x="2022358" y="1273873"/>
                </a:lnTo>
                <a:lnTo>
                  <a:pt x="2016826" y="1280254"/>
                </a:lnTo>
                <a:lnTo>
                  <a:pt x="2008923" y="1289825"/>
                </a:lnTo>
                <a:lnTo>
                  <a:pt x="2006157" y="1293414"/>
                </a:lnTo>
                <a:lnTo>
                  <a:pt x="1995488" y="1293813"/>
                </a:lnTo>
                <a:lnTo>
                  <a:pt x="2000625" y="1287432"/>
                </a:lnTo>
                <a:lnTo>
                  <a:pt x="2006552" y="1280254"/>
                </a:lnTo>
                <a:lnTo>
                  <a:pt x="2019987" y="1265499"/>
                </a:lnTo>
                <a:lnTo>
                  <a:pt x="2031051" y="1254332"/>
                </a:lnTo>
                <a:lnTo>
                  <a:pt x="2035793" y="1249547"/>
                </a:lnTo>
                <a:lnTo>
                  <a:pt x="2036978" y="1246755"/>
                </a:lnTo>
                <a:lnTo>
                  <a:pt x="2038954" y="1243964"/>
                </a:lnTo>
                <a:lnTo>
                  <a:pt x="2044091" y="1237982"/>
                </a:lnTo>
                <a:lnTo>
                  <a:pt x="2050018" y="1232000"/>
                </a:lnTo>
                <a:lnTo>
                  <a:pt x="2056340" y="1226018"/>
                </a:lnTo>
                <a:lnTo>
                  <a:pt x="2068590" y="1216048"/>
                </a:lnTo>
                <a:lnTo>
                  <a:pt x="2073332" y="1212060"/>
                </a:lnTo>
                <a:lnTo>
                  <a:pt x="2085976" y="1211263"/>
                </a:lnTo>
                <a:close/>
                <a:moveTo>
                  <a:pt x="1607161" y="1211263"/>
                </a:moveTo>
                <a:lnTo>
                  <a:pt x="1609359" y="1211263"/>
                </a:lnTo>
                <a:lnTo>
                  <a:pt x="1611191" y="1211263"/>
                </a:lnTo>
                <a:lnTo>
                  <a:pt x="1612657" y="1211660"/>
                </a:lnTo>
                <a:lnTo>
                  <a:pt x="1614122" y="1212454"/>
                </a:lnTo>
                <a:lnTo>
                  <a:pt x="1614488" y="1213247"/>
                </a:lnTo>
                <a:lnTo>
                  <a:pt x="1614488" y="1213718"/>
                </a:lnTo>
                <a:lnTo>
                  <a:pt x="1615465" y="1212850"/>
                </a:lnTo>
                <a:lnTo>
                  <a:pt x="1617296" y="1212850"/>
                </a:lnTo>
                <a:lnTo>
                  <a:pt x="1618762" y="1212850"/>
                </a:lnTo>
                <a:lnTo>
                  <a:pt x="1620594" y="1214315"/>
                </a:lnTo>
                <a:lnTo>
                  <a:pt x="1622059" y="1214804"/>
                </a:lnTo>
                <a:lnTo>
                  <a:pt x="1622425" y="1215781"/>
                </a:lnTo>
                <a:lnTo>
                  <a:pt x="1622059" y="1217734"/>
                </a:lnTo>
                <a:lnTo>
                  <a:pt x="1620960" y="1218223"/>
                </a:lnTo>
                <a:lnTo>
                  <a:pt x="1620600" y="1218383"/>
                </a:lnTo>
                <a:lnTo>
                  <a:pt x="1620838" y="1219200"/>
                </a:lnTo>
                <a:lnTo>
                  <a:pt x="1620838" y="1220107"/>
                </a:lnTo>
                <a:lnTo>
                  <a:pt x="1620044" y="1221014"/>
                </a:lnTo>
                <a:lnTo>
                  <a:pt x="1618457" y="1221468"/>
                </a:lnTo>
                <a:lnTo>
                  <a:pt x="1616869" y="1222375"/>
                </a:lnTo>
                <a:lnTo>
                  <a:pt x="1614885" y="1221468"/>
                </a:lnTo>
                <a:lnTo>
                  <a:pt x="1612901" y="1221014"/>
                </a:lnTo>
                <a:lnTo>
                  <a:pt x="1611710" y="1220107"/>
                </a:lnTo>
                <a:lnTo>
                  <a:pt x="1611314" y="1219201"/>
                </a:lnTo>
                <a:lnTo>
                  <a:pt x="1610907" y="1219201"/>
                </a:lnTo>
                <a:lnTo>
                  <a:pt x="1611313" y="1219811"/>
                </a:lnTo>
                <a:lnTo>
                  <a:pt x="1611313" y="1220910"/>
                </a:lnTo>
                <a:lnTo>
                  <a:pt x="1610581" y="1221277"/>
                </a:lnTo>
                <a:lnTo>
                  <a:pt x="1609117" y="1222375"/>
                </a:lnTo>
                <a:lnTo>
                  <a:pt x="1615215" y="1222375"/>
                </a:lnTo>
                <a:lnTo>
                  <a:pt x="1615215" y="1225194"/>
                </a:lnTo>
                <a:lnTo>
                  <a:pt x="1615215" y="1228818"/>
                </a:lnTo>
                <a:lnTo>
                  <a:pt x="1615623" y="1232039"/>
                </a:lnTo>
                <a:lnTo>
                  <a:pt x="1616847" y="1235663"/>
                </a:lnTo>
                <a:lnTo>
                  <a:pt x="1619297" y="1242509"/>
                </a:lnTo>
                <a:lnTo>
                  <a:pt x="1622154" y="1248549"/>
                </a:lnTo>
                <a:lnTo>
                  <a:pt x="1625012" y="1254187"/>
                </a:lnTo>
                <a:lnTo>
                  <a:pt x="1627869" y="1259019"/>
                </a:lnTo>
                <a:lnTo>
                  <a:pt x="1629910" y="1262643"/>
                </a:lnTo>
                <a:lnTo>
                  <a:pt x="1631952" y="1270697"/>
                </a:lnTo>
                <a:lnTo>
                  <a:pt x="1634401" y="1278348"/>
                </a:lnTo>
                <a:lnTo>
                  <a:pt x="1637258" y="1285193"/>
                </a:lnTo>
                <a:lnTo>
                  <a:pt x="1639708" y="1292039"/>
                </a:lnTo>
                <a:lnTo>
                  <a:pt x="1644198" y="1301301"/>
                </a:lnTo>
                <a:lnTo>
                  <a:pt x="1646239" y="1304925"/>
                </a:lnTo>
                <a:lnTo>
                  <a:pt x="1636442" y="1304925"/>
                </a:lnTo>
                <a:lnTo>
                  <a:pt x="1632768" y="1298482"/>
                </a:lnTo>
                <a:lnTo>
                  <a:pt x="1629094" y="1290831"/>
                </a:lnTo>
                <a:lnTo>
                  <a:pt x="1626237" y="1283583"/>
                </a:lnTo>
                <a:lnTo>
                  <a:pt x="1623379" y="1276334"/>
                </a:lnTo>
                <a:lnTo>
                  <a:pt x="1619705" y="1264656"/>
                </a:lnTo>
                <a:lnTo>
                  <a:pt x="1618072" y="1259824"/>
                </a:lnTo>
                <a:lnTo>
                  <a:pt x="1615623" y="1257408"/>
                </a:lnTo>
                <a:lnTo>
                  <a:pt x="1613582" y="1254187"/>
                </a:lnTo>
                <a:lnTo>
                  <a:pt x="1609908" y="1248146"/>
                </a:lnTo>
                <a:lnTo>
                  <a:pt x="1607867" y="1242106"/>
                </a:lnTo>
                <a:lnTo>
                  <a:pt x="1605826" y="1236066"/>
                </a:lnTo>
                <a:lnTo>
                  <a:pt x="1604193" y="1230428"/>
                </a:lnTo>
                <a:lnTo>
                  <a:pt x="1603784" y="1225999"/>
                </a:lnTo>
                <a:lnTo>
                  <a:pt x="1603376" y="1222375"/>
                </a:lnTo>
                <a:lnTo>
                  <a:pt x="1605817" y="1222375"/>
                </a:lnTo>
                <a:lnTo>
                  <a:pt x="1603986" y="1221277"/>
                </a:lnTo>
                <a:lnTo>
                  <a:pt x="1602887" y="1220910"/>
                </a:lnTo>
                <a:lnTo>
                  <a:pt x="1601788" y="1219811"/>
                </a:lnTo>
                <a:lnTo>
                  <a:pt x="1601788" y="1218712"/>
                </a:lnTo>
                <a:lnTo>
                  <a:pt x="1602887" y="1217979"/>
                </a:lnTo>
                <a:lnTo>
                  <a:pt x="1603986" y="1217613"/>
                </a:lnTo>
                <a:lnTo>
                  <a:pt x="1603905" y="1217613"/>
                </a:lnTo>
                <a:lnTo>
                  <a:pt x="1601788" y="1217613"/>
                </a:lnTo>
                <a:lnTo>
                  <a:pt x="1600730" y="1216880"/>
                </a:lnTo>
                <a:lnTo>
                  <a:pt x="1599319" y="1215781"/>
                </a:lnTo>
                <a:lnTo>
                  <a:pt x="1598613" y="1215048"/>
                </a:lnTo>
                <a:lnTo>
                  <a:pt x="1598966" y="1214315"/>
                </a:lnTo>
                <a:lnTo>
                  <a:pt x="1599319" y="1213216"/>
                </a:lnTo>
                <a:lnTo>
                  <a:pt x="1601083" y="1212850"/>
                </a:lnTo>
                <a:lnTo>
                  <a:pt x="1602847" y="1212850"/>
                </a:lnTo>
                <a:lnTo>
                  <a:pt x="1604258" y="1213216"/>
                </a:lnTo>
                <a:lnTo>
                  <a:pt x="1605218" y="1213615"/>
                </a:lnTo>
                <a:lnTo>
                  <a:pt x="1604963" y="1213247"/>
                </a:lnTo>
                <a:lnTo>
                  <a:pt x="1605330" y="1212454"/>
                </a:lnTo>
                <a:lnTo>
                  <a:pt x="1606062" y="1211660"/>
                </a:lnTo>
                <a:lnTo>
                  <a:pt x="1607161" y="1211263"/>
                </a:lnTo>
                <a:close/>
                <a:moveTo>
                  <a:pt x="1029112" y="1211263"/>
                </a:moveTo>
                <a:lnTo>
                  <a:pt x="1032309" y="1211263"/>
                </a:lnTo>
                <a:lnTo>
                  <a:pt x="1123829" y="1217987"/>
                </a:lnTo>
                <a:lnTo>
                  <a:pt x="1127825" y="1218407"/>
                </a:lnTo>
                <a:lnTo>
                  <a:pt x="1132221" y="1219667"/>
                </a:lnTo>
                <a:lnTo>
                  <a:pt x="1136218" y="1220928"/>
                </a:lnTo>
                <a:lnTo>
                  <a:pt x="1139415" y="1222609"/>
                </a:lnTo>
                <a:lnTo>
                  <a:pt x="1141413" y="1223870"/>
                </a:lnTo>
                <a:lnTo>
                  <a:pt x="1141413" y="1224290"/>
                </a:lnTo>
                <a:lnTo>
                  <a:pt x="1141413" y="1224710"/>
                </a:lnTo>
                <a:lnTo>
                  <a:pt x="1139415" y="1225551"/>
                </a:lnTo>
                <a:lnTo>
                  <a:pt x="1136617" y="1225551"/>
                </a:lnTo>
                <a:lnTo>
                  <a:pt x="1046696" y="1218407"/>
                </a:lnTo>
                <a:lnTo>
                  <a:pt x="1042700" y="1217987"/>
                </a:lnTo>
                <a:lnTo>
                  <a:pt x="1037904" y="1217146"/>
                </a:lnTo>
                <a:lnTo>
                  <a:pt x="1033108" y="1215465"/>
                </a:lnTo>
                <a:lnTo>
                  <a:pt x="1029511" y="1214204"/>
                </a:lnTo>
                <a:lnTo>
                  <a:pt x="1027513" y="1212523"/>
                </a:lnTo>
                <a:lnTo>
                  <a:pt x="1027113" y="1212103"/>
                </a:lnTo>
                <a:lnTo>
                  <a:pt x="1027113" y="1211683"/>
                </a:lnTo>
                <a:lnTo>
                  <a:pt x="1029112" y="1211263"/>
                </a:lnTo>
                <a:close/>
                <a:moveTo>
                  <a:pt x="909639" y="1211263"/>
                </a:moveTo>
                <a:lnTo>
                  <a:pt x="913211" y="1211263"/>
                </a:lnTo>
                <a:lnTo>
                  <a:pt x="1010049" y="1220036"/>
                </a:lnTo>
                <a:lnTo>
                  <a:pt x="1014811" y="1220454"/>
                </a:lnTo>
                <a:lnTo>
                  <a:pt x="1019177" y="1221289"/>
                </a:lnTo>
                <a:lnTo>
                  <a:pt x="1023939" y="1222960"/>
                </a:lnTo>
                <a:lnTo>
                  <a:pt x="1027511" y="1224213"/>
                </a:lnTo>
                <a:lnTo>
                  <a:pt x="1029892" y="1225884"/>
                </a:lnTo>
                <a:lnTo>
                  <a:pt x="1030289" y="1226302"/>
                </a:lnTo>
                <a:lnTo>
                  <a:pt x="1030289" y="1226720"/>
                </a:lnTo>
                <a:lnTo>
                  <a:pt x="1028702" y="1227138"/>
                </a:lnTo>
                <a:lnTo>
                  <a:pt x="1025130" y="1227138"/>
                </a:lnTo>
                <a:lnTo>
                  <a:pt x="930276" y="1218782"/>
                </a:lnTo>
                <a:lnTo>
                  <a:pt x="925117" y="1217947"/>
                </a:lnTo>
                <a:lnTo>
                  <a:pt x="920354" y="1217111"/>
                </a:lnTo>
                <a:lnTo>
                  <a:pt x="915195" y="1215440"/>
                </a:lnTo>
                <a:lnTo>
                  <a:pt x="910829" y="1214187"/>
                </a:lnTo>
                <a:lnTo>
                  <a:pt x="908448" y="1212516"/>
                </a:lnTo>
                <a:lnTo>
                  <a:pt x="908051" y="1212098"/>
                </a:lnTo>
                <a:lnTo>
                  <a:pt x="908051" y="1211681"/>
                </a:lnTo>
                <a:lnTo>
                  <a:pt x="909639" y="1211263"/>
                </a:lnTo>
                <a:close/>
                <a:moveTo>
                  <a:pt x="2426064" y="1208088"/>
                </a:moveTo>
                <a:lnTo>
                  <a:pt x="2428474" y="1208515"/>
                </a:lnTo>
                <a:lnTo>
                  <a:pt x="2428876" y="1208943"/>
                </a:lnTo>
                <a:lnTo>
                  <a:pt x="2428474" y="1209370"/>
                </a:lnTo>
                <a:lnTo>
                  <a:pt x="2426466" y="1210652"/>
                </a:lnTo>
                <a:lnTo>
                  <a:pt x="2422850" y="1212362"/>
                </a:lnTo>
                <a:lnTo>
                  <a:pt x="2418028" y="1214071"/>
                </a:lnTo>
                <a:lnTo>
                  <a:pt x="2413207" y="1214926"/>
                </a:lnTo>
                <a:lnTo>
                  <a:pt x="2407582" y="1215781"/>
                </a:lnTo>
                <a:lnTo>
                  <a:pt x="2354950" y="1223474"/>
                </a:lnTo>
                <a:lnTo>
                  <a:pt x="2304728" y="1229885"/>
                </a:lnTo>
                <a:lnTo>
                  <a:pt x="2301112" y="1230313"/>
                </a:lnTo>
                <a:lnTo>
                  <a:pt x="2299103" y="1229885"/>
                </a:lnTo>
                <a:lnTo>
                  <a:pt x="2298701" y="1229458"/>
                </a:lnTo>
                <a:lnTo>
                  <a:pt x="2298701" y="1229031"/>
                </a:lnTo>
                <a:lnTo>
                  <a:pt x="2300710" y="1227321"/>
                </a:lnTo>
                <a:lnTo>
                  <a:pt x="2303924" y="1226039"/>
                </a:lnTo>
                <a:lnTo>
                  <a:pt x="2307942" y="1224329"/>
                </a:lnTo>
                <a:lnTo>
                  <a:pt x="2312763" y="1223474"/>
                </a:lnTo>
                <a:lnTo>
                  <a:pt x="2316781" y="1222619"/>
                </a:lnTo>
                <a:lnTo>
                  <a:pt x="2368208" y="1215781"/>
                </a:lnTo>
                <a:lnTo>
                  <a:pt x="2422046" y="1208515"/>
                </a:lnTo>
                <a:lnTo>
                  <a:pt x="2426064" y="1208088"/>
                </a:lnTo>
                <a:close/>
                <a:moveTo>
                  <a:pt x="1143768" y="1208088"/>
                </a:moveTo>
                <a:lnTo>
                  <a:pt x="1146908" y="1208088"/>
                </a:lnTo>
                <a:lnTo>
                  <a:pt x="1190081" y="1211051"/>
                </a:lnTo>
                <a:lnTo>
                  <a:pt x="1232469" y="1213591"/>
                </a:lnTo>
                <a:lnTo>
                  <a:pt x="1236394" y="1214014"/>
                </a:lnTo>
                <a:lnTo>
                  <a:pt x="1240319" y="1214861"/>
                </a:lnTo>
                <a:lnTo>
                  <a:pt x="1243459" y="1215708"/>
                </a:lnTo>
                <a:lnTo>
                  <a:pt x="1246206" y="1217401"/>
                </a:lnTo>
                <a:lnTo>
                  <a:pt x="1247776" y="1218671"/>
                </a:lnTo>
                <a:lnTo>
                  <a:pt x="1247776" y="1219518"/>
                </a:lnTo>
                <a:lnTo>
                  <a:pt x="1247384" y="1219941"/>
                </a:lnTo>
                <a:lnTo>
                  <a:pt x="1245814" y="1220788"/>
                </a:lnTo>
                <a:lnTo>
                  <a:pt x="1242674" y="1220788"/>
                </a:lnTo>
                <a:lnTo>
                  <a:pt x="1159075" y="1215708"/>
                </a:lnTo>
                <a:lnTo>
                  <a:pt x="1154758" y="1215284"/>
                </a:lnTo>
                <a:lnTo>
                  <a:pt x="1150048" y="1214438"/>
                </a:lnTo>
                <a:lnTo>
                  <a:pt x="1146516" y="1212744"/>
                </a:lnTo>
                <a:lnTo>
                  <a:pt x="1143376" y="1211474"/>
                </a:lnTo>
                <a:lnTo>
                  <a:pt x="1141806" y="1209781"/>
                </a:lnTo>
                <a:lnTo>
                  <a:pt x="1141413" y="1209358"/>
                </a:lnTo>
                <a:lnTo>
                  <a:pt x="1141806" y="1208934"/>
                </a:lnTo>
                <a:lnTo>
                  <a:pt x="1143768" y="1208088"/>
                </a:lnTo>
                <a:close/>
                <a:moveTo>
                  <a:pt x="1117601" y="1208088"/>
                </a:moveTo>
                <a:lnTo>
                  <a:pt x="1131492" y="1208477"/>
                </a:lnTo>
                <a:lnTo>
                  <a:pt x="1139826" y="1215094"/>
                </a:lnTo>
                <a:lnTo>
                  <a:pt x="1150542" y="1221711"/>
                </a:lnTo>
                <a:lnTo>
                  <a:pt x="1162051" y="1228329"/>
                </a:lnTo>
                <a:lnTo>
                  <a:pt x="1173164" y="1234556"/>
                </a:lnTo>
                <a:lnTo>
                  <a:pt x="1192611" y="1243898"/>
                </a:lnTo>
                <a:lnTo>
                  <a:pt x="1200945" y="1248180"/>
                </a:lnTo>
                <a:lnTo>
                  <a:pt x="1212454" y="1255965"/>
                </a:lnTo>
                <a:lnTo>
                  <a:pt x="1224361" y="1262971"/>
                </a:lnTo>
                <a:lnTo>
                  <a:pt x="1246586" y="1275816"/>
                </a:lnTo>
                <a:lnTo>
                  <a:pt x="1270001" y="1289051"/>
                </a:lnTo>
                <a:lnTo>
                  <a:pt x="1258492" y="1288272"/>
                </a:lnTo>
                <a:lnTo>
                  <a:pt x="1245792" y="1281266"/>
                </a:lnTo>
                <a:lnTo>
                  <a:pt x="1233489" y="1273870"/>
                </a:lnTo>
                <a:lnTo>
                  <a:pt x="1208882" y="1259857"/>
                </a:lnTo>
                <a:lnTo>
                  <a:pt x="1182689" y="1244677"/>
                </a:lnTo>
                <a:lnTo>
                  <a:pt x="1170782" y="1239227"/>
                </a:lnTo>
                <a:lnTo>
                  <a:pt x="1158876" y="1232999"/>
                </a:lnTo>
                <a:lnTo>
                  <a:pt x="1147764" y="1226772"/>
                </a:lnTo>
                <a:lnTo>
                  <a:pt x="1137842" y="1220933"/>
                </a:lnTo>
                <a:lnTo>
                  <a:pt x="1123157" y="1211980"/>
                </a:lnTo>
                <a:lnTo>
                  <a:pt x="1117601" y="1208088"/>
                </a:lnTo>
                <a:close/>
                <a:moveTo>
                  <a:pt x="783030" y="1208088"/>
                </a:moveTo>
                <a:lnTo>
                  <a:pt x="786591" y="1208088"/>
                </a:lnTo>
                <a:lnTo>
                  <a:pt x="891846" y="1218912"/>
                </a:lnTo>
                <a:lnTo>
                  <a:pt x="896991" y="1219778"/>
                </a:lnTo>
                <a:lnTo>
                  <a:pt x="902135" y="1221076"/>
                </a:lnTo>
                <a:lnTo>
                  <a:pt x="907279" y="1222808"/>
                </a:lnTo>
                <a:lnTo>
                  <a:pt x="911631" y="1224107"/>
                </a:lnTo>
                <a:lnTo>
                  <a:pt x="914006" y="1225839"/>
                </a:lnTo>
                <a:lnTo>
                  <a:pt x="914401" y="1226272"/>
                </a:lnTo>
                <a:lnTo>
                  <a:pt x="914401" y="1226705"/>
                </a:lnTo>
                <a:lnTo>
                  <a:pt x="913214" y="1227138"/>
                </a:lnTo>
                <a:lnTo>
                  <a:pt x="909653" y="1226705"/>
                </a:lnTo>
                <a:lnTo>
                  <a:pt x="805980" y="1215448"/>
                </a:lnTo>
                <a:lnTo>
                  <a:pt x="800440" y="1215015"/>
                </a:lnTo>
                <a:lnTo>
                  <a:pt x="794901" y="1214149"/>
                </a:lnTo>
                <a:lnTo>
                  <a:pt x="789361" y="1212417"/>
                </a:lnTo>
                <a:lnTo>
                  <a:pt x="784612" y="1210685"/>
                </a:lnTo>
                <a:lnTo>
                  <a:pt x="781447" y="1209387"/>
                </a:lnTo>
                <a:lnTo>
                  <a:pt x="781051" y="1208954"/>
                </a:lnTo>
                <a:lnTo>
                  <a:pt x="781051" y="1208521"/>
                </a:lnTo>
                <a:lnTo>
                  <a:pt x="783030" y="1208088"/>
                </a:lnTo>
                <a:close/>
                <a:moveTo>
                  <a:pt x="2557463" y="1204913"/>
                </a:moveTo>
                <a:lnTo>
                  <a:pt x="2560241" y="1204913"/>
                </a:lnTo>
                <a:lnTo>
                  <a:pt x="2560638" y="1205316"/>
                </a:lnTo>
                <a:lnTo>
                  <a:pt x="2560638" y="1205718"/>
                </a:lnTo>
                <a:lnTo>
                  <a:pt x="2558654" y="1206524"/>
                </a:lnTo>
                <a:lnTo>
                  <a:pt x="2554288" y="1208135"/>
                </a:lnTo>
                <a:lnTo>
                  <a:pt x="2548732" y="1209746"/>
                </a:lnTo>
                <a:lnTo>
                  <a:pt x="2541985" y="1211358"/>
                </a:lnTo>
                <a:lnTo>
                  <a:pt x="2536032" y="1212163"/>
                </a:lnTo>
                <a:lnTo>
                  <a:pt x="2473326" y="1222636"/>
                </a:lnTo>
                <a:lnTo>
                  <a:pt x="2414985" y="1231498"/>
                </a:lnTo>
                <a:lnTo>
                  <a:pt x="2411016" y="1231901"/>
                </a:lnTo>
                <a:lnTo>
                  <a:pt x="2408635" y="1231901"/>
                </a:lnTo>
                <a:lnTo>
                  <a:pt x="2408238" y="1231498"/>
                </a:lnTo>
                <a:lnTo>
                  <a:pt x="2408635" y="1231095"/>
                </a:lnTo>
                <a:lnTo>
                  <a:pt x="2410223" y="1229484"/>
                </a:lnTo>
                <a:lnTo>
                  <a:pt x="2414191" y="1228275"/>
                </a:lnTo>
                <a:lnTo>
                  <a:pt x="2418954" y="1226664"/>
                </a:lnTo>
                <a:lnTo>
                  <a:pt x="2424510" y="1225456"/>
                </a:lnTo>
                <a:lnTo>
                  <a:pt x="2429669" y="1224650"/>
                </a:lnTo>
                <a:lnTo>
                  <a:pt x="2488804" y="1215386"/>
                </a:lnTo>
                <a:lnTo>
                  <a:pt x="2552304" y="1205316"/>
                </a:lnTo>
                <a:lnTo>
                  <a:pt x="2557463" y="1204913"/>
                </a:lnTo>
                <a:close/>
                <a:moveTo>
                  <a:pt x="2187529" y="1204913"/>
                </a:moveTo>
                <a:lnTo>
                  <a:pt x="2191527" y="1204913"/>
                </a:lnTo>
                <a:lnTo>
                  <a:pt x="2193127" y="1205298"/>
                </a:lnTo>
                <a:lnTo>
                  <a:pt x="2193926" y="1206067"/>
                </a:lnTo>
                <a:lnTo>
                  <a:pt x="2193926" y="1206452"/>
                </a:lnTo>
                <a:lnTo>
                  <a:pt x="2193127" y="1207222"/>
                </a:lnTo>
                <a:lnTo>
                  <a:pt x="2192727" y="1207607"/>
                </a:lnTo>
                <a:lnTo>
                  <a:pt x="2189928" y="1209146"/>
                </a:lnTo>
                <a:lnTo>
                  <a:pt x="2186330" y="1210301"/>
                </a:lnTo>
                <a:lnTo>
                  <a:pt x="2181932" y="1211455"/>
                </a:lnTo>
                <a:lnTo>
                  <a:pt x="2177934" y="1211840"/>
                </a:lnTo>
                <a:lnTo>
                  <a:pt x="2134354" y="1214919"/>
                </a:lnTo>
                <a:lnTo>
                  <a:pt x="2091973" y="1217613"/>
                </a:lnTo>
                <a:lnTo>
                  <a:pt x="2088775" y="1217613"/>
                </a:lnTo>
                <a:lnTo>
                  <a:pt x="2086376" y="1217228"/>
                </a:lnTo>
                <a:lnTo>
                  <a:pt x="2085976" y="1216843"/>
                </a:lnTo>
                <a:lnTo>
                  <a:pt x="2085976" y="1215689"/>
                </a:lnTo>
                <a:lnTo>
                  <a:pt x="2085976" y="1215304"/>
                </a:lnTo>
                <a:lnTo>
                  <a:pt x="2086776" y="1214919"/>
                </a:lnTo>
                <a:lnTo>
                  <a:pt x="2089175" y="1212995"/>
                </a:lnTo>
                <a:lnTo>
                  <a:pt x="2092373" y="1212225"/>
                </a:lnTo>
                <a:lnTo>
                  <a:pt x="2096371" y="1211455"/>
                </a:lnTo>
                <a:lnTo>
                  <a:pt x="2099970" y="1210685"/>
                </a:lnTo>
                <a:lnTo>
                  <a:pt x="2143550" y="1207992"/>
                </a:lnTo>
                <a:lnTo>
                  <a:pt x="2187529" y="1204913"/>
                </a:lnTo>
                <a:close/>
                <a:moveTo>
                  <a:pt x="1967707" y="1204913"/>
                </a:moveTo>
                <a:lnTo>
                  <a:pt x="1969692" y="1205820"/>
                </a:lnTo>
                <a:lnTo>
                  <a:pt x="1971279" y="1206273"/>
                </a:lnTo>
                <a:lnTo>
                  <a:pt x="1971676" y="1206727"/>
                </a:lnTo>
                <a:lnTo>
                  <a:pt x="1971676" y="1208088"/>
                </a:lnTo>
                <a:lnTo>
                  <a:pt x="1971368" y="1208352"/>
                </a:lnTo>
                <a:lnTo>
                  <a:pt x="1971894" y="1208088"/>
                </a:lnTo>
                <a:lnTo>
                  <a:pt x="1974522" y="1208088"/>
                </a:lnTo>
                <a:lnTo>
                  <a:pt x="1976274" y="1208088"/>
                </a:lnTo>
                <a:lnTo>
                  <a:pt x="1978025" y="1208454"/>
                </a:lnTo>
                <a:lnTo>
                  <a:pt x="1978025" y="1209553"/>
                </a:lnTo>
                <a:lnTo>
                  <a:pt x="1977587" y="1210286"/>
                </a:lnTo>
                <a:lnTo>
                  <a:pt x="1975836" y="1211019"/>
                </a:lnTo>
                <a:lnTo>
                  <a:pt x="1973646" y="1212118"/>
                </a:lnTo>
                <a:lnTo>
                  <a:pt x="1971482" y="1212842"/>
                </a:lnTo>
                <a:lnTo>
                  <a:pt x="1971279" y="1213247"/>
                </a:lnTo>
                <a:lnTo>
                  <a:pt x="1970089" y="1214438"/>
                </a:lnTo>
                <a:lnTo>
                  <a:pt x="1968501" y="1215232"/>
                </a:lnTo>
                <a:lnTo>
                  <a:pt x="1966120" y="1215629"/>
                </a:lnTo>
                <a:lnTo>
                  <a:pt x="1964135" y="1216026"/>
                </a:lnTo>
                <a:lnTo>
                  <a:pt x="1962151" y="1216026"/>
                </a:lnTo>
                <a:lnTo>
                  <a:pt x="1960960" y="1215629"/>
                </a:lnTo>
                <a:lnTo>
                  <a:pt x="1960563" y="1214835"/>
                </a:lnTo>
                <a:lnTo>
                  <a:pt x="1960762" y="1214438"/>
                </a:lnTo>
                <a:lnTo>
                  <a:pt x="1960508" y="1214438"/>
                </a:lnTo>
                <a:lnTo>
                  <a:pt x="1960461" y="1214378"/>
                </a:lnTo>
                <a:lnTo>
                  <a:pt x="1958976" y="1214927"/>
                </a:lnTo>
                <a:lnTo>
                  <a:pt x="1956992" y="1216026"/>
                </a:lnTo>
                <a:lnTo>
                  <a:pt x="1955007" y="1216026"/>
                </a:lnTo>
                <a:lnTo>
                  <a:pt x="1953023" y="1216026"/>
                </a:lnTo>
                <a:lnTo>
                  <a:pt x="1951435" y="1215293"/>
                </a:lnTo>
                <a:lnTo>
                  <a:pt x="1951038" y="1214560"/>
                </a:lnTo>
                <a:lnTo>
                  <a:pt x="1951435" y="1213827"/>
                </a:lnTo>
                <a:lnTo>
                  <a:pt x="1952626" y="1212728"/>
                </a:lnTo>
                <a:lnTo>
                  <a:pt x="1953443" y="1212351"/>
                </a:lnTo>
                <a:lnTo>
                  <a:pt x="1953022" y="1212170"/>
                </a:lnTo>
                <a:lnTo>
                  <a:pt x="1952625" y="1211490"/>
                </a:lnTo>
                <a:lnTo>
                  <a:pt x="1953022" y="1210469"/>
                </a:lnTo>
                <a:lnTo>
                  <a:pt x="1953816" y="1209789"/>
                </a:lnTo>
                <a:lnTo>
                  <a:pt x="1955800" y="1209108"/>
                </a:lnTo>
                <a:lnTo>
                  <a:pt x="1958182" y="1208428"/>
                </a:lnTo>
                <a:lnTo>
                  <a:pt x="1959769" y="1208088"/>
                </a:lnTo>
                <a:lnTo>
                  <a:pt x="1960917" y="1208284"/>
                </a:lnTo>
                <a:lnTo>
                  <a:pt x="1960960" y="1208088"/>
                </a:lnTo>
                <a:lnTo>
                  <a:pt x="1961754" y="1207181"/>
                </a:lnTo>
                <a:lnTo>
                  <a:pt x="1963738" y="1206273"/>
                </a:lnTo>
                <a:lnTo>
                  <a:pt x="1965723" y="1205820"/>
                </a:lnTo>
                <a:lnTo>
                  <a:pt x="1967707" y="1204913"/>
                </a:lnTo>
                <a:close/>
                <a:moveTo>
                  <a:pt x="2313783" y="1203325"/>
                </a:moveTo>
                <a:lnTo>
                  <a:pt x="2316164" y="1203712"/>
                </a:lnTo>
                <a:lnTo>
                  <a:pt x="2316164" y="1204099"/>
                </a:lnTo>
                <a:lnTo>
                  <a:pt x="2316164" y="1204486"/>
                </a:lnTo>
                <a:lnTo>
                  <a:pt x="2314577" y="1206035"/>
                </a:lnTo>
                <a:lnTo>
                  <a:pt x="2311402" y="1207197"/>
                </a:lnTo>
                <a:lnTo>
                  <a:pt x="2307433" y="1208745"/>
                </a:lnTo>
                <a:lnTo>
                  <a:pt x="2302670" y="1209520"/>
                </a:lnTo>
                <a:lnTo>
                  <a:pt x="2297908" y="1210681"/>
                </a:lnTo>
                <a:lnTo>
                  <a:pt x="2251076" y="1214941"/>
                </a:lnTo>
                <a:lnTo>
                  <a:pt x="2205833" y="1219200"/>
                </a:lnTo>
                <a:lnTo>
                  <a:pt x="2202658" y="1219200"/>
                </a:lnTo>
                <a:lnTo>
                  <a:pt x="2200673" y="1218813"/>
                </a:lnTo>
                <a:lnTo>
                  <a:pt x="2200276" y="1218038"/>
                </a:lnTo>
                <a:lnTo>
                  <a:pt x="2200276" y="1217651"/>
                </a:lnTo>
                <a:lnTo>
                  <a:pt x="2201070" y="1216489"/>
                </a:lnTo>
                <a:lnTo>
                  <a:pt x="2203848" y="1214941"/>
                </a:lnTo>
                <a:lnTo>
                  <a:pt x="2207817" y="1213779"/>
                </a:lnTo>
                <a:lnTo>
                  <a:pt x="2211786" y="1212617"/>
                </a:lnTo>
                <a:lnTo>
                  <a:pt x="2216151" y="1212230"/>
                </a:lnTo>
                <a:lnTo>
                  <a:pt x="2262189" y="1208358"/>
                </a:lnTo>
                <a:lnTo>
                  <a:pt x="2310211" y="1203712"/>
                </a:lnTo>
                <a:lnTo>
                  <a:pt x="2313783" y="1203325"/>
                </a:lnTo>
                <a:close/>
                <a:moveTo>
                  <a:pt x="1234609" y="1203325"/>
                </a:moveTo>
                <a:lnTo>
                  <a:pt x="1236476" y="1203325"/>
                </a:lnTo>
                <a:lnTo>
                  <a:pt x="1238718" y="1203722"/>
                </a:lnTo>
                <a:lnTo>
                  <a:pt x="1240959" y="1204119"/>
                </a:lnTo>
                <a:lnTo>
                  <a:pt x="1243574" y="1204912"/>
                </a:lnTo>
                <a:lnTo>
                  <a:pt x="1244601" y="1205568"/>
                </a:lnTo>
                <a:lnTo>
                  <a:pt x="1244601" y="1205442"/>
                </a:lnTo>
                <a:lnTo>
                  <a:pt x="1246141" y="1204913"/>
                </a:lnTo>
                <a:lnTo>
                  <a:pt x="1247680" y="1204913"/>
                </a:lnTo>
                <a:lnTo>
                  <a:pt x="1250374" y="1205442"/>
                </a:lnTo>
                <a:lnTo>
                  <a:pt x="1252683" y="1205971"/>
                </a:lnTo>
                <a:lnTo>
                  <a:pt x="1254992" y="1207029"/>
                </a:lnTo>
                <a:lnTo>
                  <a:pt x="1256532" y="1208617"/>
                </a:lnTo>
                <a:lnTo>
                  <a:pt x="1257301" y="1209675"/>
                </a:lnTo>
                <a:lnTo>
                  <a:pt x="1256918" y="1210730"/>
                </a:lnTo>
                <a:lnTo>
                  <a:pt x="1257734" y="1211507"/>
                </a:lnTo>
                <a:lnTo>
                  <a:pt x="1258888" y="1212484"/>
                </a:lnTo>
                <a:lnTo>
                  <a:pt x="1258888" y="1213461"/>
                </a:lnTo>
                <a:lnTo>
                  <a:pt x="1257734" y="1214438"/>
                </a:lnTo>
                <a:lnTo>
                  <a:pt x="1256194" y="1214438"/>
                </a:lnTo>
                <a:lnTo>
                  <a:pt x="1253885" y="1214438"/>
                </a:lnTo>
                <a:lnTo>
                  <a:pt x="1251191" y="1212972"/>
                </a:lnTo>
                <a:lnTo>
                  <a:pt x="1248882" y="1211995"/>
                </a:lnTo>
                <a:lnTo>
                  <a:pt x="1248791" y="1211949"/>
                </a:lnTo>
                <a:lnTo>
                  <a:pt x="1249363" y="1212623"/>
                </a:lnTo>
                <a:lnTo>
                  <a:pt x="1249363" y="1213077"/>
                </a:lnTo>
                <a:lnTo>
                  <a:pt x="1248594" y="1213531"/>
                </a:lnTo>
                <a:lnTo>
                  <a:pt x="1246669" y="1214438"/>
                </a:lnTo>
                <a:lnTo>
                  <a:pt x="1244360" y="1213531"/>
                </a:lnTo>
                <a:lnTo>
                  <a:pt x="1241666" y="1213077"/>
                </a:lnTo>
                <a:lnTo>
                  <a:pt x="1239357" y="1212170"/>
                </a:lnTo>
                <a:lnTo>
                  <a:pt x="1237818" y="1210356"/>
                </a:lnTo>
                <a:lnTo>
                  <a:pt x="1236663" y="1209448"/>
                </a:lnTo>
                <a:lnTo>
                  <a:pt x="1236663" y="1209408"/>
                </a:lnTo>
                <a:lnTo>
                  <a:pt x="1236038" y="1209309"/>
                </a:lnTo>
                <a:lnTo>
                  <a:pt x="1233344" y="1208577"/>
                </a:lnTo>
                <a:lnTo>
                  <a:pt x="1231420" y="1207477"/>
                </a:lnTo>
                <a:lnTo>
                  <a:pt x="1229496" y="1206745"/>
                </a:lnTo>
                <a:lnTo>
                  <a:pt x="1228726" y="1206012"/>
                </a:lnTo>
                <a:lnTo>
                  <a:pt x="1229111" y="1205279"/>
                </a:lnTo>
                <a:lnTo>
                  <a:pt x="1229881" y="1204913"/>
                </a:lnTo>
                <a:lnTo>
                  <a:pt x="1232190" y="1204913"/>
                </a:lnTo>
                <a:lnTo>
                  <a:pt x="1234049" y="1204913"/>
                </a:lnTo>
                <a:lnTo>
                  <a:pt x="1233488" y="1204516"/>
                </a:lnTo>
                <a:lnTo>
                  <a:pt x="1233488" y="1203722"/>
                </a:lnTo>
                <a:lnTo>
                  <a:pt x="1234609" y="1203325"/>
                </a:lnTo>
                <a:close/>
                <a:moveTo>
                  <a:pt x="515938" y="1203325"/>
                </a:moveTo>
                <a:lnTo>
                  <a:pt x="518723" y="1203325"/>
                </a:lnTo>
                <a:lnTo>
                  <a:pt x="523894" y="1203735"/>
                </a:lnTo>
                <a:lnTo>
                  <a:pt x="657159" y="1220158"/>
                </a:lnTo>
                <a:lnTo>
                  <a:pt x="663524" y="1220569"/>
                </a:lnTo>
                <a:lnTo>
                  <a:pt x="669889" y="1221800"/>
                </a:lnTo>
                <a:lnTo>
                  <a:pt x="676652" y="1223443"/>
                </a:lnTo>
                <a:lnTo>
                  <a:pt x="681425" y="1225085"/>
                </a:lnTo>
                <a:lnTo>
                  <a:pt x="685006" y="1226317"/>
                </a:lnTo>
                <a:lnTo>
                  <a:pt x="685801" y="1226727"/>
                </a:lnTo>
                <a:lnTo>
                  <a:pt x="685801" y="1227138"/>
                </a:lnTo>
                <a:lnTo>
                  <a:pt x="683812" y="1227138"/>
                </a:lnTo>
                <a:lnTo>
                  <a:pt x="679834" y="1227138"/>
                </a:lnTo>
                <a:lnTo>
                  <a:pt x="547365" y="1210715"/>
                </a:lnTo>
                <a:lnTo>
                  <a:pt x="533044" y="1208662"/>
                </a:lnTo>
                <a:lnTo>
                  <a:pt x="525883" y="1207020"/>
                </a:lnTo>
                <a:lnTo>
                  <a:pt x="519916" y="1204967"/>
                </a:lnTo>
                <a:lnTo>
                  <a:pt x="516734" y="1204146"/>
                </a:lnTo>
                <a:lnTo>
                  <a:pt x="515938" y="1203735"/>
                </a:lnTo>
                <a:lnTo>
                  <a:pt x="515938" y="1203325"/>
                </a:lnTo>
                <a:close/>
                <a:moveTo>
                  <a:pt x="2217738" y="1201738"/>
                </a:moveTo>
                <a:lnTo>
                  <a:pt x="2205793" y="1208485"/>
                </a:lnTo>
                <a:lnTo>
                  <a:pt x="2195042" y="1215232"/>
                </a:lnTo>
                <a:lnTo>
                  <a:pt x="2185485" y="1222375"/>
                </a:lnTo>
                <a:lnTo>
                  <a:pt x="2177522" y="1228328"/>
                </a:lnTo>
                <a:lnTo>
                  <a:pt x="2171151" y="1233885"/>
                </a:lnTo>
                <a:lnTo>
                  <a:pt x="2166372" y="1237853"/>
                </a:lnTo>
                <a:lnTo>
                  <a:pt x="2161992" y="1241822"/>
                </a:lnTo>
                <a:lnTo>
                  <a:pt x="2150843" y="1249760"/>
                </a:lnTo>
                <a:lnTo>
                  <a:pt x="2140889" y="1256903"/>
                </a:lnTo>
                <a:lnTo>
                  <a:pt x="2123767" y="1270397"/>
                </a:lnTo>
                <a:lnTo>
                  <a:pt x="2112617" y="1279525"/>
                </a:lnTo>
                <a:lnTo>
                  <a:pt x="2108636" y="1283494"/>
                </a:lnTo>
                <a:lnTo>
                  <a:pt x="2097088" y="1284288"/>
                </a:lnTo>
                <a:lnTo>
                  <a:pt x="2104256" y="1277938"/>
                </a:lnTo>
                <a:lnTo>
                  <a:pt x="2112617" y="1270794"/>
                </a:lnTo>
                <a:lnTo>
                  <a:pt x="2130934" y="1256110"/>
                </a:lnTo>
                <a:lnTo>
                  <a:pt x="2146463" y="1244997"/>
                </a:lnTo>
                <a:lnTo>
                  <a:pt x="2152834" y="1240235"/>
                </a:lnTo>
                <a:lnTo>
                  <a:pt x="2154825" y="1237457"/>
                </a:lnTo>
                <a:lnTo>
                  <a:pt x="2157612" y="1234678"/>
                </a:lnTo>
                <a:lnTo>
                  <a:pt x="2164381" y="1228725"/>
                </a:lnTo>
                <a:lnTo>
                  <a:pt x="2172743" y="1222772"/>
                </a:lnTo>
                <a:lnTo>
                  <a:pt x="2181503" y="1216819"/>
                </a:lnTo>
                <a:lnTo>
                  <a:pt x="2197033" y="1206897"/>
                </a:lnTo>
                <a:lnTo>
                  <a:pt x="2203802" y="1202928"/>
                </a:lnTo>
                <a:lnTo>
                  <a:pt x="2217738" y="1201738"/>
                </a:lnTo>
                <a:close/>
                <a:moveTo>
                  <a:pt x="641742" y="1201738"/>
                </a:moveTo>
                <a:lnTo>
                  <a:pt x="645700" y="1202547"/>
                </a:lnTo>
                <a:lnTo>
                  <a:pt x="763656" y="1215092"/>
                </a:lnTo>
                <a:lnTo>
                  <a:pt x="769197" y="1215496"/>
                </a:lnTo>
                <a:lnTo>
                  <a:pt x="775134" y="1217115"/>
                </a:lnTo>
                <a:lnTo>
                  <a:pt x="780676" y="1218329"/>
                </a:lnTo>
                <a:lnTo>
                  <a:pt x="785426" y="1219948"/>
                </a:lnTo>
                <a:lnTo>
                  <a:pt x="788592" y="1221162"/>
                </a:lnTo>
                <a:lnTo>
                  <a:pt x="788988" y="1221566"/>
                </a:lnTo>
                <a:lnTo>
                  <a:pt x="787801" y="1222376"/>
                </a:lnTo>
                <a:lnTo>
                  <a:pt x="783447" y="1222376"/>
                </a:lnTo>
                <a:lnTo>
                  <a:pt x="667867" y="1209426"/>
                </a:lnTo>
                <a:lnTo>
                  <a:pt x="661929" y="1208617"/>
                </a:lnTo>
                <a:lnTo>
                  <a:pt x="655596" y="1207403"/>
                </a:lnTo>
                <a:lnTo>
                  <a:pt x="649263" y="1206189"/>
                </a:lnTo>
                <a:lnTo>
                  <a:pt x="643721" y="1204166"/>
                </a:lnTo>
                <a:lnTo>
                  <a:pt x="640159" y="1203356"/>
                </a:lnTo>
                <a:lnTo>
                  <a:pt x="639763" y="1202952"/>
                </a:lnTo>
                <a:lnTo>
                  <a:pt x="639763" y="1202547"/>
                </a:lnTo>
                <a:lnTo>
                  <a:pt x="641742" y="1201738"/>
                </a:lnTo>
                <a:close/>
                <a:moveTo>
                  <a:pt x="1005259" y="1200150"/>
                </a:moveTo>
                <a:lnTo>
                  <a:pt x="1008782" y="1200150"/>
                </a:lnTo>
                <a:lnTo>
                  <a:pt x="1101180" y="1205922"/>
                </a:lnTo>
                <a:lnTo>
                  <a:pt x="1105486" y="1206692"/>
                </a:lnTo>
                <a:lnTo>
                  <a:pt x="1109793" y="1207462"/>
                </a:lnTo>
                <a:lnTo>
                  <a:pt x="1114100" y="1208616"/>
                </a:lnTo>
                <a:lnTo>
                  <a:pt x="1116840" y="1209771"/>
                </a:lnTo>
                <a:lnTo>
                  <a:pt x="1118406" y="1211310"/>
                </a:lnTo>
                <a:lnTo>
                  <a:pt x="1119189" y="1212080"/>
                </a:lnTo>
                <a:lnTo>
                  <a:pt x="1118406" y="1212080"/>
                </a:lnTo>
                <a:lnTo>
                  <a:pt x="1117232" y="1212850"/>
                </a:lnTo>
                <a:lnTo>
                  <a:pt x="1114100" y="1212850"/>
                </a:lnTo>
                <a:lnTo>
                  <a:pt x="1022877" y="1206692"/>
                </a:lnTo>
                <a:lnTo>
                  <a:pt x="1018570" y="1206307"/>
                </a:lnTo>
                <a:lnTo>
                  <a:pt x="1013872" y="1205538"/>
                </a:lnTo>
                <a:lnTo>
                  <a:pt x="1009174" y="1203998"/>
                </a:lnTo>
                <a:lnTo>
                  <a:pt x="1005650" y="1202844"/>
                </a:lnTo>
                <a:lnTo>
                  <a:pt x="1003693" y="1201304"/>
                </a:lnTo>
                <a:lnTo>
                  <a:pt x="1003301" y="1200919"/>
                </a:lnTo>
                <a:lnTo>
                  <a:pt x="1003301" y="1200535"/>
                </a:lnTo>
                <a:lnTo>
                  <a:pt x="1005259" y="1200150"/>
                </a:lnTo>
                <a:close/>
                <a:moveTo>
                  <a:pt x="881461" y="1200150"/>
                </a:moveTo>
                <a:lnTo>
                  <a:pt x="885033" y="1200150"/>
                </a:lnTo>
                <a:lnTo>
                  <a:pt x="984649" y="1208087"/>
                </a:lnTo>
                <a:lnTo>
                  <a:pt x="989014" y="1209341"/>
                </a:lnTo>
                <a:lnTo>
                  <a:pt x="994174" y="1210176"/>
                </a:lnTo>
                <a:lnTo>
                  <a:pt x="998936" y="1211847"/>
                </a:lnTo>
                <a:lnTo>
                  <a:pt x="1002508" y="1213100"/>
                </a:lnTo>
                <a:lnTo>
                  <a:pt x="1004889" y="1214771"/>
                </a:lnTo>
                <a:lnTo>
                  <a:pt x="1004889" y="1215189"/>
                </a:lnTo>
                <a:lnTo>
                  <a:pt x="1004889" y="1215607"/>
                </a:lnTo>
                <a:lnTo>
                  <a:pt x="1003699" y="1216025"/>
                </a:lnTo>
                <a:lnTo>
                  <a:pt x="999730" y="1216025"/>
                </a:lnTo>
                <a:lnTo>
                  <a:pt x="902098" y="1207252"/>
                </a:lnTo>
                <a:lnTo>
                  <a:pt x="896939" y="1206834"/>
                </a:lnTo>
                <a:lnTo>
                  <a:pt x="891383" y="1205163"/>
                </a:lnTo>
                <a:lnTo>
                  <a:pt x="886223" y="1204327"/>
                </a:lnTo>
                <a:lnTo>
                  <a:pt x="882254" y="1202239"/>
                </a:lnTo>
                <a:lnTo>
                  <a:pt x="879873" y="1201403"/>
                </a:lnTo>
                <a:lnTo>
                  <a:pt x="879476" y="1200568"/>
                </a:lnTo>
                <a:lnTo>
                  <a:pt x="881461" y="1200150"/>
                </a:lnTo>
                <a:close/>
                <a:moveTo>
                  <a:pt x="2449893" y="1196975"/>
                </a:moveTo>
                <a:lnTo>
                  <a:pt x="2452289" y="1197379"/>
                </a:lnTo>
                <a:lnTo>
                  <a:pt x="2452688" y="1197379"/>
                </a:lnTo>
                <a:lnTo>
                  <a:pt x="2452289" y="1197784"/>
                </a:lnTo>
                <a:lnTo>
                  <a:pt x="2450293" y="1198998"/>
                </a:lnTo>
                <a:lnTo>
                  <a:pt x="2446699" y="1200617"/>
                </a:lnTo>
                <a:lnTo>
                  <a:pt x="2441908" y="1201831"/>
                </a:lnTo>
                <a:lnTo>
                  <a:pt x="2436319" y="1203449"/>
                </a:lnTo>
                <a:lnTo>
                  <a:pt x="2430729" y="1204259"/>
                </a:lnTo>
                <a:lnTo>
                  <a:pt x="2377230" y="1211543"/>
                </a:lnTo>
                <a:lnTo>
                  <a:pt x="2325327" y="1217613"/>
                </a:lnTo>
                <a:lnTo>
                  <a:pt x="2322133" y="1217613"/>
                </a:lnTo>
                <a:lnTo>
                  <a:pt x="2319738" y="1217208"/>
                </a:lnTo>
                <a:lnTo>
                  <a:pt x="2319338" y="1217208"/>
                </a:lnTo>
                <a:lnTo>
                  <a:pt x="2319738" y="1216803"/>
                </a:lnTo>
                <a:lnTo>
                  <a:pt x="2321335" y="1215185"/>
                </a:lnTo>
                <a:lnTo>
                  <a:pt x="2324529" y="1213971"/>
                </a:lnTo>
                <a:lnTo>
                  <a:pt x="2328920" y="1212352"/>
                </a:lnTo>
                <a:lnTo>
                  <a:pt x="2333711" y="1211138"/>
                </a:lnTo>
                <a:lnTo>
                  <a:pt x="2338502" y="1210329"/>
                </a:lnTo>
                <a:lnTo>
                  <a:pt x="2390804" y="1204259"/>
                </a:lnTo>
                <a:lnTo>
                  <a:pt x="2445502" y="1197379"/>
                </a:lnTo>
                <a:lnTo>
                  <a:pt x="2449893" y="1196975"/>
                </a:lnTo>
                <a:close/>
                <a:moveTo>
                  <a:pt x="977901" y="1196975"/>
                </a:moveTo>
                <a:lnTo>
                  <a:pt x="992522" y="1197772"/>
                </a:lnTo>
                <a:lnTo>
                  <a:pt x="1003190" y="1204153"/>
                </a:lnTo>
                <a:lnTo>
                  <a:pt x="1015835" y="1210932"/>
                </a:lnTo>
                <a:lnTo>
                  <a:pt x="1029665" y="1217313"/>
                </a:lnTo>
                <a:lnTo>
                  <a:pt x="1043495" y="1223694"/>
                </a:lnTo>
                <a:lnTo>
                  <a:pt x="1066413" y="1234062"/>
                </a:lnTo>
                <a:lnTo>
                  <a:pt x="1076292" y="1238449"/>
                </a:lnTo>
                <a:lnTo>
                  <a:pt x="1104742" y="1253204"/>
                </a:lnTo>
                <a:lnTo>
                  <a:pt x="1131611" y="1266763"/>
                </a:lnTo>
                <a:lnTo>
                  <a:pt x="1158876" y="1279525"/>
                </a:lnTo>
                <a:lnTo>
                  <a:pt x="1146232" y="1278727"/>
                </a:lnTo>
                <a:lnTo>
                  <a:pt x="1116201" y="1264371"/>
                </a:lnTo>
                <a:lnTo>
                  <a:pt x="1086565" y="1250014"/>
                </a:lnTo>
                <a:lnTo>
                  <a:pt x="1055744" y="1234062"/>
                </a:lnTo>
                <a:lnTo>
                  <a:pt x="1041519" y="1228479"/>
                </a:lnTo>
                <a:lnTo>
                  <a:pt x="1027294" y="1222099"/>
                </a:lnTo>
                <a:lnTo>
                  <a:pt x="1014254" y="1216117"/>
                </a:lnTo>
                <a:lnTo>
                  <a:pt x="1002400" y="1209736"/>
                </a:lnTo>
                <a:lnTo>
                  <a:pt x="984224" y="1200564"/>
                </a:lnTo>
                <a:lnTo>
                  <a:pt x="977901" y="1196975"/>
                </a:lnTo>
                <a:close/>
                <a:moveTo>
                  <a:pt x="749680" y="1196975"/>
                </a:moveTo>
                <a:lnTo>
                  <a:pt x="753615" y="1197751"/>
                </a:lnTo>
                <a:lnTo>
                  <a:pt x="861025" y="1207064"/>
                </a:lnTo>
                <a:lnTo>
                  <a:pt x="866140" y="1207841"/>
                </a:lnTo>
                <a:lnTo>
                  <a:pt x="871648" y="1209005"/>
                </a:lnTo>
                <a:lnTo>
                  <a:pt x="876763" y="1210169"/>
                </a:lnTo>
                <a:lnTo>
                  <a:pt x="881484" y="1211721"/>
                </a:lnTo>
                <a:lnTo>
                  <a:pt x="883845" y="1212885"/>
                </a:lnTo>
                <a:lnTo>
                  <a:pt x="884238" y="1213274"/>
                </a:lnTo>
                <a:lnTo>
                  <a:pt x="884238" y="1214050"/>
                </a:lnTo>
                <a:lnTo>
                  <a:pt x="882664" y="1214438"/>
                </a:lnTo>
                <a:lnTo>
                  <a:pt x="879123" y="1214438"/>
                </a:lnTo>
                <a:lnTo>
                  <a:pt x="772894" y="1204348"/>
                </a:lnTo>
                <a:lnTo>
                  <a:pt x="767385" y="1203572"/>
                </a:lnTo>
                <a:lnTo>
                  <a:pt x="761877" y="1202408"/>
                </a:lnTo>
                <a:lnTo>
                  <a:pt x="755975" y="1201243"/>
                </a:lnTo>
                <a:lnTo>
                  <a:pt x="751648" y="1199691"/>
                </a:lnTo>
                <a:lnTo>
                  <a:pt x="748893" y="1198527"/>
                </a:lnTo>
                <a:lnTo>
                  <a:pt x="747713" y="1198139"/>
                </a:lnTo>
                <a:lnTo>
                  <a:pt x="747713" y="1197751"/>
                </a:lnTo>
                <a:lnTo>
                  <a:pt x="749680" y="1196975"/>
                </a:lnTo>
                <a:close/>
                <a:moveTo>
                  <a:pt x="2584451" y="1193800"/>
                </a:moveTo>
                <a:lnTo>
                  <a:pt x="2587229" y="1193800"/>
                </a:lnTo>
                <a:lnTo>
                  <a:pt x="2587626" y="1194594"/>
                </a:lnTo>
                <a:lnTo>
                  <a:pt x="2587626" y="1194990"/>
                </a:lnTo>
                <a:lnTo>
                  <a:pt x="2585642" y="1195784"/>
                </a:lnTo>
                <a:lnTo>
                  <a:pt x="2580879" y="1197372"/>
                </a:lnTo>
                <a:lnTo>
                  <a:pt x="2575323" y="1198959"/>
                </a:lnTo>
                <a:lnTo>
                  <a:pt x="2568973" y="1200547"/>
                </a:lnTo>
                <a:lnTo>
                  <a:pt x="2562623" y="1201341"/>
                </a:lnTo>
                <a:lnTo>
                  <a:pt x="2498726" y="1211659"/>
                </a:lnTo>
                <a:lnTo>
                  <a:pt x="2438798" y="1220391"/>
                </a:lnTo>
                <a:lnTo>
                  <a:pt x="2434829" y="1220788"/>
                </a:lnTo>
                <a:lnTo>
                  <a:pt x="2432448" y="1220391"/>
                </a:lnTo>
                <a:lnTo>
                  <a:pt x="2432051" y="1220391"/>
                </a:lnTo>
                <a:lnTo>
                  <a:pt x="2432051" y="1219994"/>
                </a:lnTo>
                <a:lnTo>
                  <a:pt x="2433639" y="1218406"/>
                </a:lnTo>
                <a:lnTo>
                  <a:pt x="2438004" y="1217216"/>
                </a:lnTo>
                <a:lnTo>
                  <a:pt x="2442370" y="1215628"/>
                </a:lnTo>
                <a:lnTo>
                  <a:pt x="2447926" y="1214438"/>
                </a:lnTo>
                <a:lnTo>
                  <a:pt x="2453482" y="1213247"/>
                </a:lnTo>
                <a:lnTo>
                  <a:pt x="2514204" y="1204516"/>
                </a:lnTo>
                <a:lnTo>
                  <a:pt x="2579292" y="1194990"/>
                </a:lnTo>
                <a:lnTo>
                  <a:pt x="2584451" y="1193800"/>
                </a:lnTo>
                <a:close/>
                <a:moveTo>
                  <a:pt x="2330472" y="1192213"/>
                </a:moveTo>
                <a:lnTo>
                  <a:pt x="2334032" y="1192213"/>
                </a:lnTo>
                <a:lnTo>
                  <a:pt x="2336406" y="1192600"/>
                </a:lnTo>
                <a:lnTo>
                  <a:pt x="2336801" y="1192987"/>
                </a:lnTo>
                <a:lnTo>
                  <a:pt x="2336801" y="1193374"/>
                </a:lnTo>
                <a:lnTo>
                  <a:pt x="2335219" y="1194923"/>
                </a:lnTo>
                <a:lnTo>
                  <a:pt x="2331659" y="1196085"/>
                </a:lnTo>
                <a:lnTo>
                  <a:pt x="2327703" y="1197633"/>
                </a:lnTo>
                <a:lnTo>
                  <a:pt x="2322957" y="1198408"/>
                </a:lnTo>
                <a:lnTo>
                  <a:pt x="2318606" y="1198795"/>
                </a:lnTo>
                <a:lnTo>
                  <a:pt x="2269952" y="1203829"/>
                </a:lnTo>
                <a:lnTo>
                  <a:pt x="2223276" y="1208088"/>
                </a:lnTo>
                <a:lnTo>
                  <a:pt x="2220112" y="1208088"/>
                </a:lnTo>
                <a:lnTo>
                  <a:pt x="2218134" y="1207313"/>
                </a:lnTo>
                <a:lnTo>
                  <a:pt x="2217738" y="1206926"/>
                </a:lnTo>
                <a:lnTo>
                  <a:pt x="2217738" y="1206539"/>
                </a:lnTo>
                <a:lnTo>
                  <a:pt x="2218529" y="1205377"/>
                </a:lnTo>
                <a:lnTo>
                  <a:pt x="2221298" y="1203829"/>
                </a:lnTo>
                <a:lnTo>
                  <a:pt x="2225649" y="1202667"/>
                </a:lnTo>
                <a:lnTo>
                  <a:pt x="2229605" y="1201505"/>
                </a:lnTo>
                <a:lnTo>
                  <a:pt x="2233956" y="1200731"/>
                </a:lnTo>
                <a:lnTo>
                  <a:pt x="2281423" y="1196472"/>
                </a:lnTo>
                <a:lnTo>
                  <a:pt x="2330472" y="1192213"/>
                </a:lnTo>
                <a:close/>
                <a:moveTo>
                  <a:pt x="476251" y="1192213"/>
                </a:moveTo>
                <a:lnTo>
                  <a:pt x="478611" y="1192213"/>
                </a:lnTo>
                <a:lnTo>
                  <a:pt x="483723" y="1192596"/>
                </a:lnTo>
                <a:lnTo>
                  <a:pt x="618995" y="1207157"/>
                </a:lnTo>
                <a:lnTo>
                  <a:pt x="631579" y="1209456"/>
                </a:lnTo>
                <a:lnTo>
                  <a:pt x="638264" y="1210989"/>
                </a:lnTo>
                <a:lnTo>
                  <a:pt x="643376" y="1212139"/>
                </a:lnTo>
                <a:lnTo>
                  <a:pt x="646521" y="1213671"/>
                </a:lnTo>
                <a:lnTo>
                  <a:pt x="647701" y="1214055"/>
                </a:lnTo>
                <a:lnTo>
                  <a:pt x="647701" y="1214438"/>
                </a:lnTo>
                <a:lnTo>
                  <a:pt x="645735" y="1214438"/>
                </a:lnTo>
                <a:lnTo>
                  <a:pt x="641016" y="1214055"/>
                </a:lnTo>
                <a:lnTo>
                  <a:pt x="576526" y="1206774"/>
                </a:lnTo>
                <a:lnTo>
                  <a:pt x="508103" y="1199110"/>
                </a:lnTo>
                <a:lnTo>
                  <a:pt x="493160" y="1196811"/>
                </a:lnTo>
                <a:lnTo>
                  <a:pt x="486082" y="1195661"/>
                </a:lnTo>
                <a:lnTo>
                  <a:pt x="480577" y="1193746"/>
                </a:lnTo>
                <a:lnTo>
                  <a:pt x="476644" y="1192979"/>
                </a:lnTo>
                <a:lnTo>
                  <a:pt x="476251" y="1192596"/>
                </a:lnTo>
                <a:lnTo>
                  <a:pt x="476251" y="1192213"/>
                </a:lnTo>
                <a:close/>
                <a:moveTo>
                  <a:pt x="604057" y="1190625"/>
                </a:moveTo>
                <a:lnTo>
                  <a:pt x="608046" y="1190625"/>
                </a:lnTo>
                <a:lnTo>
                  <a:pt x="729721" y="1203833"/>
                </a:lnTo>
                <a:lnTo>
                  <a:pt x="735306" y="1204659"/>
                </a:lnTo>
                <a:lnTo>
                  <a:pt x="741290" y="1205484"/>
                </a:lnTo>
                <a:lnTo>
                  <a:pt x="747274" y="1207135"/>
                </a:lnTo>
                <a:lnTo>
                  <a:pt x="752460" y="1208373"/>
                </a:lnTo>
                <a:lnTo>
                  <a:pt x="755252" y="1210024"/>
                </a:lnTo>
                <a:lnTo>
                  <a:pt x="755651" y="1210437"/>
                </a:lnTo>
                <a:lnTo>
                  <a:pt x="755651" y="1210850"/>
                </a:lnTo>
                <a:lnTo>
                  <a:pt x="754454" y="1211263"/>
                </a:lnTo>
                <a:lnTo>
                  <a:pt x="750066" y="1210850"/>
                </a:lnTo>
                <a:lnTo>
                  <a:pt x="630386" y="1198467"/>
                </a:lnTo>
                <a:lnTo>
                  <a:pt x="624402" y="1197642"/>
                </a:lnTo>
                <a:lnTo>
                  <a:pt x="617221" y="1195991"/>
                </a:lnTo>
                <a:lnTo>
                  <a:pt x="610839" y="1194752"/>
                </a:lnTo>
                <a:lnTo>
                  <a:pt x="605652" y="1193101"/>
                </a:lnTo>
                <a:lnTo>
                  <a:pt x="602461" y="1191863"/>
                </a:lnTo>
                <a:lnTo>
                  <a:pt x="601663" y="1191038"/>
                </a:lnTo>
                <a:lnTo>
                  <a:pt x="604057" y="1190625"/>
                </a:lnTo>
                <a:close/>
                <a:moveTo>
                  <a:pt x="2363789" y="1189038"/>
                </a:moveTo>
                <a:lnTo>
                  <a:pt x="2349502" y="1195388"/>
                </a:lnTo>
                <a:lnTo>
                  <a:pt x="2336008" y="1202135"/>
                </a:lnTo>
                <a:lnTo>
                  <a:pt x="2324102" y="1209278"/>
                </a:lnTo>
                <a:lnTo>
                  <a:pt x="2313783" y="1215232"/>
                </a:lnTo>
                <a:lnTo>
                  <a:pt x="2299495" y="1225153"/>
                </a:lnTo>
                <a:lnTo>
                  <a:pt x="2294336" y="1228725"/>
                </a:lnTo>
                <a:lnTo>
                  <a:pt x="2280048" y="1236663"/>
                </a:lnTo>
                <a:lnTo>
                  <a:pt x="2266951" y="1243807"/>
                </a:lnTo>
                <a:lnTo>
                  <a:pt x="2245123" y="1256903"/>
                </a:lnTo>
                <a:lnTo>
                  <a:pt x="2231233" y="1266032"/>
                </a:lnTo>
                <a:lnTo>
                  <a:pt x="2226470" y="1270000"/>
                </a:lnTo>
                <a:lnTo>
                  <a:pt x="2212976" y="1271588"/>
                </a:lnTo>
                <a:lnTo>
                  <a:pt x="2221708" y="1265238"/>
                </a:lnTo>
                <a:lnTo>
                  <a:pt x="2232820" y="1257697"/>
                </a:lnTo>
                <a:lnTo>
                  <a:pt x="2255839" y="1243410"/>
                </a:lnTo>
                <a:lnTo>
                  <a:pt x="2275286" y="1231900"/>
                </a:lnTo>
                <a:lnTo>
                  <a:pt x="2283620" y="1227138"/>
                </a:lnTo>
                <a:lnTo>
                  <a:pt x="2286398" y="1225153"/>
                </a:lnTo>
                <a:lnTo>
                  <a:pt x="2290367" y="1222375"/>
                </a:lnTo>
                <a:lnTo>
                  <a:pt x="2299495" y="1216025"/>
                </a:lnTo>
                <a:lnTo>
                  <a:pt x="2309814" y="1210072"/>
                </a:lnTo>
                <a:lnTo>
                  <a:pt x="2320927" y="1204119"/>
                </a:lnTo>
                <a:lnTo>
                  <a:pt x="2339977" y="1194594"/>
                </a:lnTo>
                <a:lnTo>
                  <a:pt x="2348311" y="1190228"/>
                </a:lnTo>
                <a:lnTo>
                  <a:pt x="2363789" y="1189038"/>
                </a:lnTo>
                <a:close/>
                <a:moveTo>
                  <a:pt x="852873" y="1187450"/>
                </a:moveTo>
                <a:lnTo>
                  <a:pt x="856423" y="1187450"/>
                </a:lnTo>
                <a:lnTo>
                  <a:pt x="958978" y="1195998"/>
                </a:lnTo>
                <a:lnTo>
                  <a:pt x="963317" y="1196405"/>
                </a:lnTo>
                <a:lnTo>
                  <a:pt x="968445" y="1197626"/>
                </a:lnTo>
                <a:lnTo>
                  <a:pt x="973178" y="1198847"/>
                </a:lnTo>
                <a:lnTo>
                  <a:pt x="976728" y="1200475"/>
                </a:lnTo>
                <a:lnTo>
                  <a:pt x="979095" y="1201697"/>
                </a:lnTo>
                <a:lnTo>
                  <a:pt x="979489" y="1202104"/>
                </a:lnTo>
                <a:lnTo>
                  <a:pt x="979095" y="1202918"/>
                </a:lnTo>
                <a:lnTo>
                  <a:pt x="977517" y="1203325"/>
                </a:lnTo>
                <a:lnTo>
                  <a:pt x="973967" y="1203325"/>
                </a:lnTo>
                <a:lnTo>
                  <a:pt x="873779" y="1195184"/>
                </a:lnTo>
                <a:lnTo>
                  <a:pt x="868651" y="1194370"/>
                </a:lnTo>
                <a:lnTo>
                  <a:pt x="863129" y="1193148"/>
                </a:lnTo>
                <a:lnTo>
                  <a:pt x="858001" y="1191927"/>
                </a:lnTo>
                <a:lnTo>
                  <a:pt x="853662" y="1190299"/>
                </a:lnTo>
                <a:lnTo>
                  <a:pt x="851690" y="1189078"/>
                </a:lnTo>
                <a:lnTo>
                  <a:pt x="850901" y="1188671"/>
                </a:lnTo>
                <a:lnTo>
                  <a:pt x="850901" y="1187857"/>
                </a:lnTo>
                <a:lnTo>
                  <a:pt x="852873" y="1187450"/>
                </a:lnTo>
                <a:close/>
                <a:moveTo>
                  <a:pt x="2473345" y="1185863"/>
                </a:moveTo>
                <a:lnTo>
                  <a:pt x="2476107" y="1185863"/>
                </a:lnTo>
                <a:lnTo>
                  <a:pt x="2476501" y="1186657"/>
                </a:lnTo>
                <a:lnTo>
                  <a:pt x="2476107" y="1187053"/>
                </a:lnTo>
                <a:lnTo>
                  <a:pt x="2474134" y="1188244"/>
                </a:lnTo>
                <a:lnTo>
                  <a:pt x="2470583" y="1189832"/>
                </a:lnTo>
                <a:lnTo>
                  <a:pt x="2465454" y="1191022"/>
                </a:lnTo>
                <a:lnTo>
                  <a:pt x="2459930" y="1192610"/>
                </a:lnTo>
                <a:lnTo>
                  <a:pt x="2454406" y="1193404"/>
                </a:lnTo>
                <a:lnTo>
                  <a:pt x="2399563" y="1199754"/>
                </a:lnTo>
                <a:lnTo>
                  <a:pt x="2347482" y="1206104"/>
                </a:lnTo>
                <a:lnTo>
                  <a:pt x="2343931" y="1206501"/>
                </a:lnTo>
                <a:lnTo>
                  <a:pt x="2341958" y="1206104"/>
                </a:lnTo>
                <a:lnTo>
                  <a:pt x="2341563" y="1205310"/>
                </a:lnTo>
                <a:lnTo>
                  <a:pt x="2341563" y="1204913"/>
                </a:lnTo>
                <a:lnTo>
                  <a:pt x="2342747" y="1203723"/>
                </a:lnTo>
                <a:lnTo>
                  <a:pt x="2346692" y="1202135"/>
                </a:lnTo>
                <a:lnTo>
                  <a:pt x="2350638" y="1200944"/>
                </a:lnTo>
                <a:lnTo>
                  <a:pt x="2355767" y="1199754"/>
                </a:lnTo>
                <a:lnTo>
                  <a:pt x="2360502" y="1198960"/>
                </a:lnTo>
                <a:lnTo>
                  <a:pt x="2413372" y="1193007"/>
                </a:lnTo>
                <a:lnTo>
                  <a:pt x="2469005" y="1186657"/>
                </a:lnTo>
                <a:lnTo>
                  <a:pt x="2473345" y="1185863"/>
                </a:lnTo>
                <a:close/>
                <a:moveTo>
                  <a:pt x="1746836" y="1185863"/>
                </a:moveTo>
                <a:lnTo>
                  <a:pt x="1748925" y="1186229"/>
                </a:lnTo>
                <a:lnTo>
                  <a:pt x="1751431" y="1186962"/>
                </a:lnTo>
                <a:lnTo>
                  <a:pt x="1753520" y="1187694"/>
                </a:lnTo>
                <a:lnTo>
                  <a:pt x="1754774" y="1188427"/>
                </a:lnTo>
                <a:lnTo>
                  <a:pt x="1756445" y="1190259"/>
                </a:lnTo>
                <a:lnTo>
                  <a:pt x="1757698" y="1191358"/>
                </a:lnTo>
                <a:lnTo>
                  <a:pt x="1758533" y="1193556"/>
                </a:lnTo>
                <a:lnTo>
                  <a:pt x="1758951" y="1195388"/>
                </a:lnTo>
                <a:lnTo>
                  <a:pt x="1758533" y="1197219"/>
                </a:lnTo>
                <a:lnTo>
                  <a:pt x="1757698" y="1199051"/>
                </a:lnTo>
                <a:lnTo>
                  <a:pt x="1756862" y="1200517"/>
                </a:lnTo>
                <a:lnTo>
                  <a:pt x="1755609" y="1202348"/>
                </a:lnTo>
                <a:lnTo>
                  <a:pt x="1753520" y="1203081"/>
                </a:lnTo>
                <a:lnTo>
                  <a:pt x="1751431" y="1204180"/>
                </a:lnTo>
                <a:lnTo>
                  <a:pt x="1749760" y="1204913"/>
                </a:lnTo>
                <a:lnTo>
                  <a:pt x="1747254" y="1204913"/>
                </a:lnTo>
                <a:lnTo>
                  <a:pt x="1744747" y="1204913"/>
                </a:lnTo>
                <a:lnTo>
                  <a:pt x="1742240" y="1204180"/>
                </a:lnTo>
                <a:lnTo>
                  <a:pt x="1740152" y="1203447"/>
                </a:lnTo>
                <a:lnTo>
                  <a:pt x="1738898" y="1202348"/>
                </a:lnTo>
                <a:lnTo>
                  <a:pt x="1737227" y="1200883"/>
                </a:lnTo>
                <a:lnTo>
                  <a:pt x="1735974" y="1199051"/>
                </a:lnTo>
                <a:lnTo>
                  <a:pt x="1735556" y="1197586"/>
                </a:lnTo>
                <a:lnTo>
                  <a:pt x="1735138" y="1195754"/>
                </a:lnTo>
                <a:lnTo>
                  <a:pt x="1735556" y="1193556"/>
                </a:lnTo>
                <a:lnTo>
                  <a:pt x="1735974" y="1192091"/>
                </a:lnTo>
                <a:lnTo>
                  <a:pt x="1736809" y="1190259"/>
                </a:lnTo>
                <a:lnTo>
                  <a:pt x="1738480" y="1188794"/>
                </a:lnTo>
                <a:lnTo>
                  <a:pt x="1740152" y="1187694"/>
                </a:lnTo>
                <a:lnTo>
                  <a:pt x="1742240" y="1186962"/>
                </a:lnTo>
                <a:lnTo>
                  <a:pt x="1744329" y="1186229"/>
                </a:lnTo>
                <a:lnTo>
                  <a:pt x="1746836" y="1185863"/>
                </a:lnTo>
                <a:close/>
                <a:moveTo>
                  <a:pt x="1706563" y="1185863"/>
                </a:moveTo>
                <a:lnTo>
                  <a:pt x="1708944" y="1185863"/>
                </a:lnTo>
                <a:lnTo>
                  <a:pt x="1710531" y="1187053"/>
                </a:lnTo>
                <a:lnTo>
                  <a:pt x="1712516" y="1187847"/>
                </a:lnTo>
                <a:lnTo>
                  <a:pt x="1714500" y="1188641"/>
                </a:lnTo>
                <a:lnTo>
                  <a:pt x="1715691" y="1190625"/>
                </a:lnTo>
                <a:lnTo>
                  <a:pt x="1716881" y="1192213"/>
                </a:lnTo>
                <a:lnTo>
                  <a:pt x="1717675" y="1194197"/>
                </a:lnTo>
                <a:lnTo>
                  <a:pt x="1717675" y="1196182"/>
                </a:lnTo>
                <a:lnTo>
                  <a:pt x="1717675" y="1198166"/>
                </a:lnTo>
                <a:lnTo>
                  <a:pt x="1716881" y="1200547"/>
                </a:lnTo>
                <a:lnTo>
                  <a:pt x="1715691" y="1201738"/>
                </a:lnTo>
                <a:lnTo>
                  <a:pt x="1714500" y="1203723"/>
                </a:lnTo>
                <a:lnTo>
                  <a:pt x="1712913" y="1204516"/>
                </a:lnTo>
                <a:lnTo>
                  <a:pt x="1711325" y="1206104"/>
                </a:lnTo>
                <a:lnTo>
                  <a:pt x="1708944" y="1206501"/>
                </a:lnTo>
                <a:lnTo>
                  <a:pt x="1706563" y="1206501"/>
                </a:lnTo>
                <a:lnTo>
                  <a:pt x="1704181" y="1206501"/>
                </a:lnTo>
                <a:lnTo>
                  <a:pt x="1702197" y="1206104"/>
                </a:lnTo>
                <a:lnTo>
                  <a:pt x="1700610" y="1204913"/>
                </a:lnTo>
                <a:lnTo>
                  <a:pt x="1698625" y="1203723"/>
                </a:lnTo>
                <a:lnTo>
                  <a:pt x="1697435" y="1202135"/>
                </a:lnTo>
                <a:lnTo>
                  <a:pt x="1696244" y="1200547"/>
                </a:lnTo>
                <a:lnTo>
                  <a:pt x="1695450" y="1198563"/>
                </a:lnTo>
                <a:lnTo>
                  <a:pt x="1695450" y="1196182"/>
                </a:lnTo>
                <a:lnTo>
                  <a:pt x="1695450" y="1194197"/>
                </a:lnTo>
                <a:lnTo>
                  <a:pt x="1696244" y="1192610"/>
                </a:lnTo>
                <a:lnTo>
                  <a:pt x="1697435" y="1190625"/>
                </a:lnTo>
                <a:lnTo>
                  <a:pt x="1698625" y="1189435"/>
                </a:lnTo>
                <a:lnTo>
                  <a:pt x="1700213" y="1187847"/>
                </a:lnTo>
                <a:lnTo>
                  <a:pt x="1701800" y="1187053"/>
                </a:lnTo>
                <a:lnTo>
                  <a:pt x="1704181" y="1186657"/>
                </a:lnTo>
                <a:lnTo>
                  <a:pt x="1706563" y="1185863"/>
                </a:lnTo>
                <a:close/>
                <a:moveTo>
                  <a:pt x="1662906" y="1185863"/>
                </a:moveTo>
                <a:lnTo>
                  <a:pt x="1665288" y="1185863"/>
                </a:lnTo>
                <a:lnTo>
                  <a:pt x="1667669" y="1185863"/>
                </a:lnTo>
                <a:lnTo>
                  <a:pt x="1670050" y="1186267"/>
                </a:lnTo>
                <a:lnTo>
                  <a:pt x="1671638" y="1187077"/>
                </a:lnTo>
                <a:lnTo>
                  <a:pt x="1673225" y="1188695"/>
                </a:lnTo>
                <a:lnTo>
                  <a:pt x="1674416" y="1189909"/>
                </a:lnTo>
                <a:lnTo>
                  <a:pt x="1675606" y="1191933"/>
                </a:lnTo>
                <a:lnTo>
                  <a:pt x="1676400" y="1193551"/>
                </a:lnTo>
                <a:lnTo>
                  <a:pt x="1676400" y="1195979"/>
                </a:lnTo>
                <a:lnTo>
                  <a:pt x="1676400" y="1198003"/>
                </a:lnTo>
                <a:lnTo>
                  <a:pt x="1676003" y="1200026"/>
                </a:lnTo>
                <a:lnTo>
                  <a:pt x="1674416" y="1201645"/>
                </a:lnTo>
                <a:lnTo>
                  <a:pt x="1673225" y="1203263"/>
                </a:lnTo>
                <a:lnTo>
                  <a:pt x="1671638" y="1204477"/>
                </a:lnTo>
                <a:lnTo>
                  <a:pt x="1670050" y="1205691"/>
                </a:lnTo>
                <a:lnTo>
                  <a:pt x="1667669" y="1206501"/>
                </a:lnTo>
                <a:lnTo>
                  <a:pt x="1665288" y="1206501"/>
                </a:lnTo>
                <a:lnTo>
                  <a:pt x="1663303" y="1206501"/>
                </a:lnTo>
                <a:lnTo>
                  <a:pt x="1661319" y="1205691"/>
                </a:lnTo>
                <a:lnTo>
                  <a:pt x="1659335" y="1204477"/>
                </a:lnTo>
                <a:lnTo>
                  <a:pt x="1657350" y="1203668"/>
                </a:lnTo>
                <a:lnTo>
                  <a:pt x="1656160" y="1201645"/>
                </a:lnTo>
                <a:lnTo>
                  <a:pt x="1654969" y="1200431"/>
                </a:lnTo>
                <a:lnTo>
                  <a:pt x="1654572" y="1198003"/>
                </a:lnTo>
                <a:lnTo>
                  <a:pt x="1654175" y="1195979"/>
                </a:lnTo>
                <a:lnTo>
                  <a:pt x="1654572" y="1193551"/>
                </a:lnTo>
                <a:lnTo>
                  <a:pt x="1654969" y="1191933"/>
                </a:lnTo>
                <a:lnTo>
                  <a:pt x="1656160" y="1190314"/>
                </a:lnTo>
                <a:lnTo>
                  <a:pt x="1657350" y="1188695"/>
                </a:lnTo>
                <a:lnTo>
                  <a:pt x="1659335" y="1187481"/>
                </a:lnTo>
                <a:lnTo>
                  <a:pt x="1661319" y="1186672"/>
                </a:lnTo>
                <a:lnTo>
                  <a:pt x="1662906" y="1185863"/>
                </a:lnTo>
                <a:close/>
                <a:moveTo>
                  <a:pt x="1624208" y="1185863"/>
                </a:moveTo>
                <a:lnTo>
                  <a:pt x="1626547" y="1186267"/>
                </a:lnTo>
                <a:lnTo>
                  <a:pt x="1628497" y="1186672"/>
                </a:lnTo>
                <a:lnTo>
                  <a:pt x="1630446" y="1187481"/>
                </a:lnTo>
                <a:lnTo>
                  <a:pt x="1632006" y="1188695"/>
                </a:lnTo>
                <a:lnTo>
                  <a:pt x="1633566" y="1190314"/>
                </a:lnTo>
                <a:lnTo>
                  <a:pt x="1634345" y="1191933"/>
                </a:lnTo>
                <a:lnTo>
                  <a:pt x="1634735" y="1194361"/>
                </a:lnTo>
                <a:lnTo>
                  <a:pt x="1635125" y="1195979"/>
                </a:lnTo>
                <a:lnTo>
                  <a:pt x="1634735" y="1198407"/>
                </a:lnTo>
                <a:lnTo>
                  <a:pt x="1634345" y="1200431"/>
                </a:lnTo>
                <a:lnTo>
                  <a:pt x="1633566" y="1201645"/>
                </a:lnTo>
                <a:lnTo>
                  <a:pt x="1632006" y="1203668"/>
                </a:lnTo>
                <a:lnTo>
                  <a:pt x="1630446" y="1204477"/>
                </a:lnTo>
                <a:lnTo>
                  <a:pt x="1628497" y="1206096"/>
                </a:lnTo>
                <a:lnTo>
                  <a:pt x="1626547" y="1206501"/>
                </a:lnTo>
                <a:lnTo>
                  <a:pt x="1624208" y="1206501"/>
                </a:lnTo>
                <a:lnTo>
                  <a:pt x="1622258" y="1206501"/>
                </a:lnTo>
                <a:lnTo>
                  <a:pt x="1619919" y="1206096"/>
                </a:lnTo>
                <a:lnTo>
                  <a:pt x="1617969" y="1204882"/>
                </a:lnTo>
                <a:lnTo>
                  <a:pt x="1616799" y="1203668"/>
                </a:lnTo>
                <a:lnTo>
                  <a:pt x="1615240" y="1202049"/>
                </a:lnTo>
                <a:lnTo>
                  <a:pt x="1614070" y="1200431"/>
                </a:lnTo>
                <a:lnTo>
                  <a:pt x="1613290" y="1198407"/>
                </a:lnTo>
                <a:lnTo>
                  <a:pt x="1612900" y="1195979"/>
                </a:lnTo>
                <a:lnTo>
                  <a:pt x="1613290" y="1194361"/>
                </a:lnTo>
                <a:lnTo>
                  <a:pt x="1614070" y="1192337"/>
                </a:lnTo>
                <a:lnTo>
                  <a:pt x="1615240" y="1190314"/>
                </a:lnTo>
                <a:lnTo>
                  <a:pt x="1616799" y="1189100"/>
                </a:lnTo>
                <a:lnTo>
                  <a:pt x="1617969" y="1187481"/>
                </a:lnTo>
                <a:lnTo>
                  <a:pt x="1619919" y="1186672"/>
                </a:lnTo>
                <a:lnTo>
                  <a:pt x="1622258" y="1186267"/>
                </a:lnTo>
                <a:lnTo>
                  <a:pt x="1624208" y="1185863"/>
                </a:lnTo>
                <a:close/>
                <a:moveTo>
                  <a:pt x="1582933" y="1185863"/>
                </a:moveTo>
                <a:lnTo>
                  <a:pt x="1584882" y="1186267"/>
                </a:lnTo>
                <a:lnTo>
                  <a:pt x="1587222" y="1186672"/>
                </a:lnTo>
                <a:lnTo>
                  <a:pt x="1589171" y="1187481"/>
                </a:lnTo>
                <a:lnTo>
                  <a:pt x="1590341" y="1189100"/>
                </a:lnTo>
                <a:lnTo>
                  <a:pt x="1591901" y="1190314"/>
                </a:lnTo>
                <a:lnTo>
                  <a:pt x="1592681" y="1192337"/>
                </a:lnTo>
                <a:lnTo>
                  <a:pt x="1593850" y="1194361"/>
                </a:lnTo>
                <a:lnTo>
                  <a:pt x="1593850" y="1195979"/>
                </a:lnTo>
                <a:lnTo>
                  <a:pt x="1593850" y="1198407"/>
                </a:lnTo>
                <a:lnTo>
                  <a:pt x="1592681" y="1200431"/>
                </a:lnTo>
                <a:lnTo>
                  <a:pt x="1591901" y="1202049"/>
                </a:lnTo>
                <a:lnTo>
                  <a:pt x="1590341" y="1203668"/>
                </a:lnTo>
                <a:lnTo>
                  <a:pt x="1589171" y="1204882"/>
                </a:lnTo>
                <a:lnTo>
                  <a:pt x="1587222" y="1206096"/>
                </a:lnTo>
                <a:lnTo>
                  <a:pt x="1584882" y="1206501"/>
                </a:lnTo>
                <a:lnTo>
                  <a:pt x="1582933" y="1206501"/>
                </a:lnTo>
                <a:lnTo>
                  <a:pt x="1580593" y="1206501"/>
                </a:lnTo>
                <a:lnTo>
                  <a:pt x="1578644" y="1206096"/>
                </a:lnTo>
                <a:lnTo>
                  <a:pt x="1576694" y="1204882"/>
                </a:lnTo>
                <a:lnTo>
                  <a:pt x="1575134" y="1203668"/>
                </a:lnTo>
                <a:lnTo>
                  <a:pt x="1573575" y="1202049"/>
                </a:lnTo>
                <a:lnTo>
                  <a:pt x="1572795" y="1200431"/>
                </a:lnTo>
                <a:lnTo>
                  <a:pt x="1571625" y="1198407"/>
                </a:lnTo>
                <a:lnTo>
                  <a:pt x="1571625" y="1195979"/>
                </a:lnTo>
                <a:lnTo>
                  <a:pt x="1571625" y="1194361"/>
                </a:lnTo>
                <a:lnTo>
                  <a:pt x="1572795" y="1192337"/>
                </a:lnTo>
                <a:lnTo>
                  <a:pt x="1573575" y="1190314"/>
                </a:lnTo>
                <a:lnTo>
                  <a:pt x="1575134" y="1189100"/>
                </a:lnTo>
                <a:lnTo>
                  <a:pt x="1576694" y="1187481"/>
                </a:lnTo>
                <a:lnTo>
                  <a:pt x="1578644" y="1186672"/>
                </a:lnTo>
                <a:lnTo>
                  <a:pt x="1580593" y="1186267"/>
                </a:lnTo>
                <a:lnTo>
                  <a:pt x="1582933" y="1185863"/>
                </a:lnTo>
                <a:close/>
                <a:moveTo>
                  <a:pt x="1539318" y="1185863"/>
                </a:moveTo>
                <a:lnTo>
                  <a:pt x="1541658" y="1185863"/>
                </a:lnTo>
                <a:lnTo>
                  <a:pt x="1543217" y="1185863"/>
                </a:lnTo>
                <a:lnTo>
                  <a:pt x="1545557" y="1186672"/>
                </a:lnTo>
                <a:lnTo>
                  <a:pt x="1547506" y="1187481"/>
                </a:lnTo>
                <a:lnTo>
                  <a:pt x="1549456" y="1188695"/>
                </a:lnTo>
                <a:lnTo>
                  <a:pt x="1550626" y="1190314"/>
                </a:lnTo>
                <a:lnTo>
                  <a:pt x="1551406" y="1192337"/>
                </a:lnTo>
                <a:lnTo>
                  <a:pt x="1552185" y="1194361"/>
                </a:lnTo>
                <a:lnTo>
                  <a:pt x="1552575" y="1195979"/>
                </a:lnTo>
                <a:lnTo>
                  <a:pt x="1552185" y="1198407"/>
                </a:lnTo>
                <a:lnTo>
                  <a:pt x="1551406" y="1200431"/>
                </a:lnTo>
                <a:lnTo>
                  <a:pt x="1550236" y="1202049"/>
                </a:lnTo>
                <a:lnTo>
                  <a:pt x="1549456" y="1203668"/>
                </a:lnTo>
                <a:lnTo>
                  <a:pt x="1547506" y="1204477"/>
                </a:lnTo>
                <a:lnTo>
                  <a:pt x="1545557" y="1205691"/>
                </a:lnTo>
                <a:lnTo>
                  <a:pt x="1543217" y="1206501"/>
                </a:lnTo>
                <a:lnTo>
                  <a:pt x="1541268" y="1206501"/>
                </a:lnTo>
                <a:lnTo>
                  <a:pt x="1539318" y="1206501"/>
                </a:lnTo>
                <a:lnTo>
                  <a:pt x="1536979" y="1205691"/>
                </a:lnTo>
                <a:lnTo>
                  <a:pt x="1535029" y="1204477"/>
                </a:lnTo>
                <a:lnTo>
                  <a:pt x="1533470" y="1203668"/>
                </a:lnTo>
                <a:lnTo>
                  <a:pt x="1531910" y="1201645"/>
                </a:lnTo>
                <a:lnTo>
                  <a:pt x="1531130" y="1200431"/>
                </a:lnTo>
                <a:lnTo>
                  <a:pt x="1530740" y="1198003"/>
                </a:lnTo>
                <a:lnTo>
                  <a:pt x="1530350" y="1195979"/>
                </a:lnTo>
                <a:lnTo>
                  <a:pt x="1530740" y="1193551"/>
                </a:lnTo>
                <a:lnTo>
                  <a:pt x="1531130" y="1191933"/>
                </a:lnTo>
                <a:lnTo>
                  <a:pt x="1532300" y="1190314"/>
                </a:lnTo>
                <a:lnTo>
                  <a:pt x="1533859" y="1188695"/>
                </a:lnTo>
                <a:lnTo>
                  <a:pt x="1535029" y="1187481"/>
                </a:lnTo>
                <a:lnTo>
                  <a:pt x="1536979" y="1186672"/>
                </a:lnTo>
                <a:lnTo>
                  <a:pt x="1539318" y="1185863"/>
                </a:lnTo>
                <a:close/>
                <a:moveTo>
                  <a:pt x="1500188" y="1185863"/>
                </a:moveTo>
                <a:lnTo>
                  <a:pt x="1502569" y="1186642"/>
                </a:lnTo>
                <a:lnTo>
                  <a:pt x="1504950" y="1187031"/>
                </a:lnTo>
                <a:lnTo>
                  <a:pt x="1506538" y="1187810"/>
                </a:lnTo>
                <a:lnTo>
                  <a:pt x="1508125" y="1189367"/>
                </a:lnTo>
                <a:lnTo>
                  <a:pt x="1509316" y="1190536"/>
                </a:lnTo>
                <a:lnTo>
                  <a:pt x="1510506" y="1192482"/>
                </a:lnTo>
                <a:lnTo>
                  <a:pt x="1511300" y="1194040"/>
                </a:lnTo>
                <a:lnTo>
                  <a:pt x="1511300" y="1196376"/>
                </a:lnTo>
                <a:lnTo>
                  <a:pt x="1511300" y="1198323"/>
                </a:lnTo>
                <a:lnTo>
                  <a:pt x="1510506" y="1200270"/>
                </a:lnTo>
                <a:lnTo>
                  <a:pt x="1509316" y="1201828"/>
                </a:lnTo>
                <a:lnTo>
                  <a:pt x="1508125" y="1203386"/>
                </a:lnTo>
                <a:lnTo>
                  <a:pt x="1506141" y="1204554"/>
                </a:lnTo>
                <a:lnTo>
                  <a:pt x="1504156" y="1205722"/>
                </a:lnTo>
                <a:lnTo>
                  <a:pt x="1502569" y="1206111"/>
                </a:lnTo>
                <a:lnTo>
                  <a:pt x="1500188" y="1206501"/>
                </a:lnTo>
                <a:lnTo>
                  <a:pt x="1497806" y="1206111"/>
                </a:lnTo>
                <a:lnTo>
                  <a:pt x="1495425" y="1205722"/>
                </a:lnTo>
                <a:lnTo>
                  <a:pt x="1493838" y="1204554"/>
                </a:lnTo>
                <a:lnTo>
                  <a:pt x="1492250" y="1203386"/>
                </a:lnTo>
                <a:lnTo>
                  <a:pt x="1491060" y="1201828"/>
                </a:lnTo>
                <a:lnTo>
                  <a:pt x="1489869" y="1200270"/>
                </a:lnTo>
                <a:lnTo>
                  <a:pt x="1489075" y="1198323"/>
                </a:lnTo>
                <a:lnTo>
                  <a:pt x="1489075" y="1195987"/>
                </a:lnTo>
                <a:lnTo>
                  <a:pt x="1489075" y="1194040"/>
                </a:lnTo>
                <a:lnTo>
                  <a:pt x="1489869" y="1192482"/>
                </a:lnTo>
                <a:lnTo>
                  <a:pt x="1491060" y="1190536"/>
                </a:lnTo>
                <a:lnTo>
                  <a:pt x="1492250" y="1189367"/>
                </a:lnTo>
                <a:lnTo>
                  <a:pt x="1494235" y="1187810"/>
                </a:lnTo>
                <a:lnTo>
                  <a:pt x="1495822" y="1187031"/>
                </a:lnTo>
                <a:lnTo>
                  <a:pt x="1497806" y="1186642"/>
                </a:lnTo>
                <a:lnTo>
                  <a:pt x="1500188" y="1185863"/>
                </a:lnTo>
                <a:close/>
                <a:moveTo>
                  <a:pt x="1458516" y="1185863"/>
                </a:moveTo>
                <a:lnTo>
                  <a:pt x="1460898" y="1185863"/>
                </a:lnTo>
                <a:lnTo>
                  <a:pt x="1462882" y="1185863"/>
                </a:lnTo>
                <a:lnTo>
                  <a:pt x="1465263" y="1186657"/>
                </a:lnTo>
                <a:lnTo>
                  <a:pt x="1466851" y="1187847"/>
                </a:lnTo>
                <a:lnTo>
                  <a:pt x="1468835" y="1188641"/>
                </a:lnTo>
                <a:lnTo>
                  <a:pt x="1470423" y="1190625"/>
                </a:lnTo>
                <a:lnTo>
                  <a:pt x="1471216" y="1192213"/>
                </a:lnTo>
                <a:lnTo>
                  <a:pt x="1471613" y="1194197"/>
                </a:lnTo>
                <a:lnTo>
                  <a:pt x="1471613" y="1196182"/>
                </a:lnTo>
                <a:lnTo>
                  <a:pt x="1471613" y="1198166"/>
                </a:lnTo>
                <a:lnTo>
                  <a:pt x="1470819" y="1200547"/>
                </a:lnTo>
                <a:lnTo>
                  <a:pt x="1469629" y="1201738"/>
                </a:lnTo>
                <a:lnTo>
                  <a:pt x="1468438" y="1203723"/>
                </a:lnTo>
                <a:lnTo>
                  <a:pt x="1466851" y="1204516"/>
                </a:lnTo>
                <a:lnTo>
                  <a:pt x="1465263" y="1205310"/>
                </a:lnTo>
                <a:lnTo>
                  <a:pt x="1462882" y="1206104"/>
                </a:lnTo>
                <a:lnTo>
                  <a:pt x="1460501" y="1206501"/>
                </a:lnTo>
                <a:lnTo>
                  <a:pt x="1458119" y="1206104"/>
                </a:lnTo>
                <a:lnTo>
                  <a:pt x="1456532" y="1205310"/>
                </a:lnTo>
                <a:lnTo>
                  <a:pt x="1454548" y="1204516"/>
                </a:lnTo>
                <a:lnTo>
                  <a:pt x="1452563" y="1203326"/>
                </a:lnTo>
                <a:lnTo>
                  <a:pt x="1451373" y="1201738"/>
                </a:lnTo>
                <a:lnTo>
                  <a:pt x="1450182" y="1199754"/>
                </a:lnTo>
                <a:lnTo>
                  <a:pt x="1449785" y="1198166"/>
                </a:lnTo>
                <a:lnTo>
                  <a:pt x="1449388" y="1195785"/>
                </a:lnTo>
                <a:lnTo>
                  <a:pt x="1449785" y="1193800"/>
                </a:lnTo>
                <a:lnTo>
                  <a:pt x="1450182" y="1192213"/>
                </a:lnTo>
                <a:lnTo>
                  <a:pt x="1451373" y="1190228"/>
                </a:lnTo>
                <a:lnTo>
                  <a:pt x="1452563" y="1188641"/>
                </a:lnTo>
                <a:lnTo>
                  <a:pt x="1454548" y="1187450"/>
                </a:lnTo>
                <a:lnTo>
                  <a:pt x="1456532" y="1186657"/>
                </a:lnTo>
                <a:lnTo>
                  <a:pt x="1458516" y="1185863"/>
                </a:lnTo>
                <a:close/>
                <a:moveTo>
                  <a:pt x="1417241" y="1185863"/>
                </a:moveTo>
                <a:lnTo>
                  <a:pt x="1419226" y="1185863"/>
                </a:lnTo>
                <a:lnTo>
                  <a:pt x="1421607" y="1185863"/>
                </a:lnTo>
                <a:lnTo>
                  <a:pt x="1423591" y="1186229"/>
                </a:lnTo>
                <a:lnTo>
                  <a:pt x="1425973" y="1187328"/>
                </a:lnTo>
                <a:lnTo>
                  <a:pt x="1427163" y="1188427"/>
                </a:lnTo>
                <a:lnTo>
                  <a:pt x="1428751" y="1190259"/>
                </a:lnTo>
                <a:lnTo>
                  <a:pt x="1429544" y="1191358"/>
                </a:lnTo>
                <a:lnTo>
                  <a:pt x="1429941" y="1193190"/>
                </a:lnTo>
                <a:lnTo>
                  <a:pt x="1430338" y="1195388"/>
                </a:lnTo>
                <a:lnTo>
                  <a:pt x="1429941" y="1197219"/>
                </a:lnTo>
                <a:lnTo>
                  <a:pt x="1429544" y="1199051"/>
                </a:lnTo>
                <a:lnTo>
                  <a:pt x="1428751" y="1200517"/>
                </a:lnTo>
                <a:lnTo>
                  <a:pt x="1427163" y="1202348"/>
                </a:lnTo>
                <a:lnTo>
                  <a:pt x="1425576" y="1203081"/>
                </a:lnTo>
                <a:lnTo>
                  <a:pt x="1423591" y="1203814"/>
                </a:lnTo>
                <a:lnTo>
                  <a:pt x="1421210" y="1204180"/>
                </a:lnTo>
                <a:lnTo>
                  <a:pt x="1418829" y="1204913"/>
                </a:lnTo>
                <a:lnTo>
                  <a:pt x="1417241" y="1204180"/>
                </a:lnTo>
                <a:lnTo>
                  <a:pt x="1414860" y="1203814"/>
                </a:lnTo>
                <a:lnTo>
                  <a:pt x="1412876" y="1203081"/>
                </a:lnTo>
                <a:lnTo>
                  <a:pt x="1410891" y="1201616"/>
                </a:lnTo>
                <a:lnTo>
                  <a:pt x="1410098" y="1200517"/>
                </a:lnTo>
                <a:lnTo>
                  <a:pt x="1408907" y="1198685"/>
                </a:lnTo>
                <a:lnTo>
                  <a:pt x="1408113" y="1197219"/>
                </a:lnTo>
                <a:lnTo>
                  <a:pt x="1408113" y="1195021"/>
                </a:lnTo>
                <a:lnTo>
                  <a:pt x="1408113" y="1193190"/>
                </a:lnTo>
                <a:lnTo>
                  <a:pt x="1409304" y="1191358"/>
                </a:lnTo>
                <a:lnTo>
                  <a:pt x="1410098" y="1189893"/>
                </a:lnTo>
                <a:lnTo>
                  <a:pt x="1411685" y="1188427"/>
                </a:lnTo>
                <a:lnTo>
                  <a:pt x="1413273" y="1187328"/>
                </a:lnTo>
                <a:lnTo>
                  <a:pt x="1415257" y="1186229"/>
                </a:lnTo>
                <a:lnTo>
                  <a:pt x="1417241" y="1185863"/>
                </a:lnTo>
                <a:close/>
                <a:moveTo>
                  <a:pt x="822326" y="1185863"/>
                </a:moveTo>
                <a:lnTo>
                  <a:pt x="838598" y="1187443"/>
                </a:lnTo>
                <a:lnTo>
                  <a:pt x="851695" y="1193762"/>
                </a:lnTo>
                <a:lnTo>
                  <a:pt x="866776" y="1200082"/>
                </a:lnTo>
                <a:lnTo>
                  <a:pt x="883048" y="1206796"/>
                </a:lnTo>
                <a:lnTo>
                  <a:pt x="899320" y="1213116"/>
                </a:lnTo>
                <a:lnTo>
                  <a:pt x="926307" y="1223385"/>
                </a:lnTo>
                <a:lnTo>
                  <a:pt x="937420" y="1227335"/>
                </a:lnTo>
                <a:lnTo>
                  <a:pt x="971154" y="1242344"/>
                </a:lnTo>
                <a:lnTo>
                  <a:pt x="1002507" y="1255379"/>
                </a:lnTo>
                <a:lnTo>
                  <a:pt x="1035051" y="1268413"/>
                </a:lnTo>
                <a:lnTo>
                  <a:pt x="1020764" y="1267228"/>
                </a:lnTo>
                <a:lnTo>
                  <a:pt x="985442" y="1252614"/>
                </a:lnTo>
                <a:lnTo>
                  <a:pt x="951311" y="1238395"/>
                </a:lnTo>
                <a:lnTo>
                  <a:pt x="914401" y="1222991"/>
                </a:lnTo>
                <a:lnTo>
                  <a:pt x="897732" y="1217461"/>
                </a:lnTo>
                <a:lnTo>
                  <a:pt x="881064" y="1210746"/>
                </a:lnTo>
                <a:lnTo>
                  <a:pt x="865586" y="1204822"/>
                </a:lnTo>
                <a:lnTo>
                  <a:pt x="851695" y="1198897"/>
                </a:lnTo>
                <a:lnTo>
                  <a:pt x="830264" y="1189813"/>
                </a:lnTo>
                <a:lnTo>
                  <a:pt x="822326" y="1185863"/>
                </a:lnTo>
                <a:close/>
                <a:moveTo>
                  <a:pt x="716366" y="1185863"/>
                </a:moveTo>
                <a:lnTo>
                  <a:pt x="720744" y="1185863"/>
                </a:lnTo>
                <a:lnTo>
                  <a:pt x="832580" y="1195952"/>
                </a:lnTo>
                <a:lnTo>
                  <a:pt x="837754" y="1196341"/>
                </a:lnTo>
                <a:lnTo>
                  <a:pt x="843326" y="1197893"/>
                </a:lnTo>
                <a:lnTo>
                  <a:pt x="848102" y="1199057"/>
                </a:lnTo>
                <a:lnTo>
                  <a:pt x="852878" y="1200609"/>
                </a:lnTo>
                <a:lnTo>
                  <a:pt x="855266" y="1201773"/>
                </a:lnTo>
                <a:lnTo>
                  <a:pt x="855664" y="1202162"/>
                </a:lnTo>
                <a:lnTo>
                  <a:pt x="855664" y="1202550"/>
                </a:lnTo>
                <a:lnTo>
                  <a:pt x="854470" y="1203326"/>
                </a:lnTo>
                <a:lnTo>
                  <a:pt x="850490" y="1202550"/>
                </a:lnTo>
                <a:lnTo>
                  <a:pt x="740246" y="1193236"/>
                </a:lnTo>
                <a:lnTo>
                  <a:pt x="734674" y="1192460"/>
                </a:lnTo>
                <a:lnTo>
                  <a:pt x="728306" y="1191296"/>
                </a:lnTo>
                <a:lnTo>
                  <a:pt x="722734" y="1190131"/>
                </a:lnTo>
                <a:lnTo>
                  <a:pt x="717958" y="1188191"/>
                </a:lnTo>
                <a:lnTo>
                  <a:pt x="715172" y="1187415"/>
                </a:lnTo>
                <a:lnTo>
                  <a:pt x="714376" y="1187027"/>
                </a:lnTo>
                <a:lnTo>
                  <a:pt x="714376" y="1186251"/>
                </a:lnTo>
                <a:lnTo>
                  <a:pt x="716366" y="1185863"/>
                </a:lnTo>
                <a:close/>
                <a:moveTo>
                  <a:pt x="1826266" y="1184275"/>
                </a:moveTo>
                <a:lnTo>
                  <a:pt x="1828606" y="1184275"/>
                </a:lnTo>
                <a:lnTo>
                  <a:pt x="1830945" y="1184275"/>
                </a:lnTo>
                <a:lnTo>
                  <a:pt x="1833285" y="1184679"/>
                </a:lnTo>
                <a:lnTo>
                  <a:pt x="1835234" y="1185489"/>
                </a:lnTo>
                <a:lnTo>
                  <a:pt x="1836404" y="1187107"/>
                </a:lnTo>
                <a:lnTo>
                  <a:pt x="1837964" y="1188321"/>
                </a:lnTo>
                <a:lnTo>
                  <a:pt x="1839133" y="1190345"/>
                </a:lnTo>
                <a:lnTo>
                  <a:pt x="1839523" y="1192368"/>
                </a:lnTo>
                <a:lnTo>
                  <a:pt x="1839913" y="1193987"/>
                </a:lnTo>
                <a:lnTo>
                  <a:pt x="1839523" y="1196415"/>
                </a:lnTo>
                <a:lnTo>
                  <a:pt x="1839133" y="1198438"/>
                </a:lnTo>
                <a:lnTo>
                  <a:pt x="1838354" y="1200461"/>
                </a:lnTo>
                <a:lnTo>
                  <a:pt x="1836794" y="1201675"/>
                </a:lnTo>
                <a:lnTo>
                  <a:pt x="1835234" y="1203294"/>
                </a:lnTo>
                <a:lnTo>
                  <a:pt x="1833285" y="1204103"/>
                </a:lnTo>
                <a:lnTo>
                  <a:pt x="1831335" y="1204508"/>
                </a:lnTo>
                <a:lnTo>
                  <a:pt x="1828996" y="1204913"/>
                </a:lnTo>
                <a:lnTo>
                  <a:pt x="1827046" y="1204508"/>
                </a:lnTo>
                <a:lnTo>
                  <a:pt x="1825097" y="1204103"/>
                </a:lnTo>
                <a:lnTo>
                  <a:pt x="1822757" y="1203294"/>
                </a:lnTo>
                <a:lnTo>
                  <a:pt x="1821587" y="1202080"/>
                </a:lnTo>
                <a:lnTo>
                  <a:pt x="1820028" y="1200461"/>
                </a:lnTo>
                <a:lnTo>
                  <a:pt x="1819248" y="1198843"/>
                </a:lnTo>
                <a:lnTo>
                  <a:pt x="1818078" y="1196819"/>
                </a:lnTo>
                <a:lnTo>
                  <a:pt x="1817688" y="1194796"/>
                </a:lnTo>
                <a:lnTo>
                  <a:pt x="1818078" y="1192773"/>
                </a:lnTo>
                <a:lnTo>
                  <a:pt x="1818858" y="1190345"/>
                </a:lnTo>
                <a:lnTo>
                  <a:pt x="1819638" y="1189131"/>
                </a:lnTo>
                <a:lnTo>
                  <a:pt x="1820808" y="1187107"/>
                </a:lnTo>
                <a:lnTo>
                  <a:pt x="1822757" y="1186298"/>
                </a:lnTo>
                <a:lnTo>
                  <a:pt x="1824707" y="1184679"/>
                </a:lnTo>
                <a:lnTo>
                  <a:pt x="1826266" y="1184275"/>
                </a:lnTo>
                <a:close/>
                <a:moveTo>
                  <a:pt x="1787526" y="1184275"/>
                </a:moveTo>
                <a:lnTo>
                  <a:pt x="1789907" y="1184275"/>
                </a:lnTo>
                <a:lnTo>
                  <a:pt x="1791891" y="1185084"/>
                </a:lnTo>
                <a:lnTo>
                  <a:pt x="1793876" y="1186298"/>
                </a:lnTo>
                <a:lnTo>
                  <a:pt x="1795463" y="1187107"/>
                </a:lnTo>
                <a:lnTo>
                  <a:pt x="1797051" y="1188726"/>
                </a:lnTo>
                <a:lnTo>
                  <a:pt x="1797844" y="1190345"/>
                </a:lnTo>
                <a:lnTo>
                  <a:pt x="1798638" y="1192368"/>
                </a:lnTo>
                <a:lnTo>
                  <a:pt x="1798638" y="1194796"/>
                </a:lnTo>
                <a:lnTo>
                  <a:pt x="1798638" y="1196415"/>
                </a:lnTo>
                <a:lnTo>
                  <a:pt x="1797844" y="1198438"/>
                </a:lnTo>
                <a:lnTo>
                  <a:pt x="1797051" y="1200461"/>
                </a:lnTo>
                <a:lnTo>
                  <a:pt x="1795463" y="1201675"/>
                </a:lnTo>
                <a:lnTo>
                  <a:pt x="1794273" y="1203294"/>
                </a:lnTo>
                <a:lnTo>
                  <a:pt x="1792288" y="1204103"/>
                </a:lnTo>
                <a:lnTo>
                  <a:pt x="1789907" y="1204913"/>
                </a:lnTo>
                <a:lnTo>
                  <a:pt x="1787526" y="1204913"/>
                </a:lnTo>
                <a:lnTo>
                  <a:pt x="1785938" y="1204913"/>
                </a:lnTo>
                <a:lnTo>
                  <a:pt x="1783557" y="1204508"/>
                </a:lnTo>
                <a:lnTo>
                  <a:pt x="1781573" y="1203699"/>
                </a:lnTo>
                <a:lnTo>
                  <a:pt x="1779985" y="1202080"/>
                </a:lnTo>
                <a:lnTo>
                  <a:pt x="1778398" y="1200866"/>
                </a:lnTo>
                <a:lnTo>
                  <a:pt x="1777604" y="1198843"/>
                </a:lnTo>
                <a:lnTo>
                  <a:pt x="1776413" y="1197224"/>
                </a:lnTo>
                <a:lnTo>
                  <a:pt x="1776413" y="1195201"/>
                </a:lnTo>
                <a:lnTo>
                  <a:pt x="1776413" y="1192773"/>
                </a:lnTo>
                <a:lnTo>
                  <a:pt x="1777604" y="1190749"/>
                </a:lnTo>
                <a:lnTo>
                  <a:pt x="1778398" y="1189131"/>
                </a:lnTo>
                <a:lnTo>
                  <a:pt x="1779985" y="1187512"/>
                </a:lnTo>
                <a:lnTo>
                  <a:pt x="1781176" y="1186298"/>
                </a:lnTo>
                <a:lnTo>
                  <a:pt x="1783160" y="1185084"/>
                </a:lnTo>
                <a:lnTo>
                  <a:pt x="1785541" y="1184679"/>
                </a:lnTo>
                <a:lnTo>
                  <a:pt x="1787526" y="1184275"/>
                </a:lnTo>
                <a:close/>
                <a:moveTo>
                  <a:pt x="1375966" y="1184275"/>
                </a:moveTo>
                <a:lnTo>
                  <a:pt x="1378348" y="1184275"/>
                </a:lnTo>
                <a:lnTo>
                  <a:pt x="1379935" y="1184679"/>
                </a:lnTo>
                <a:lnTo>
                  <a:pt x="1382316" y="1185084"/>
                </a:lnTo>
                <a:lnTo>
                  <a:pt x="1384301" y="1186298"/>
                </a:lnTo>
                <a:lnTo>
                  <a:pt x="1386285" y="1187512"/>
                </a:lnTo>
                <a:lnTo>
                  <a:pt x="1387079" y="1189131"/>
                </a:lnTo>
                <a:lnTo>
                  <a:pt x="1388269" y="1190749"/>
                </a:lnTo>
                <a:lnTo>
                  <a:pt x="1389063" y="1192773"/>
                </a:lnTo>
                <a:lnTo>
                  <a:pt x="1389063" y="1195201"/>
                </a:lnTo>
                <a:lnTo>
                  <a:pt x="1389063" y="1196819"/>
                </a:lnTo>
                <a:lnTo>
                  <a:pt x="1387873" y="1198843"/>
                </a:lnTo>
                <a:lnTo>
                  <a:pt x="1387079" y="1200866"/>
                </a:lnTo>
                <a:lnTo>
                  <a:pt x="1385491" y="1202080"/>
                </a:lnTo>
                <a:lnTo>
                  <a:pt x="1383904" y="1203699"/>
                </a:lnTo>
                <a:lnTo>
                  <a:pt x="1381919" y="1204508"/>
                </a:lnTo>
                <a:lnTo>
                  <a:pt x="1379935" y="1204913"/>
                </a:lnTo>
                <a:lnTo>
                  <a:pt x="1377951" y="1204913"/>
                </a:lnTo>
                <a:lnTo>
                  <a:pt x="1375569" y="1204913"/>
                </a:lnTo>
                <a:lnTo>
                  <a:pt x="1373188" y="1204103"/>
                </a:lnTo>
                <a:lnTo>
                  <a:pt x="1371204" y="1203294"/>
                </a:lnTo>
                <a:lnTo>
                  <a:pt x="1370013" y="1201675"/>
                </a:lnTo>
                <a:lnTo>
                  <a:pt x="1368426" y="1200461"/>
                </a:lnTo>
                <a:lnTo>
                  <a:pt x="1367632" y="1198438"/>
                </a:lnTo>
                <a:lnTo>
                  <a:pt x="1366838" y="1196415"/>
                </a:lnTo>
                <a:lnTo>
                  <a:pt x="1366838" y="1194796"/>
                </a:lnTo>
                <a:lnTo>
                  <a:pt x="1367235" y="1192368"/>
                </a:lnTo>
                <a:lnTo>
                  <a:pt x="1367632" y="1190345"/>
                </a:lnTo>
                <a:lnTo>
                  <a:pt x="1368426" y="1188321"/>
                </a:lnTo>
                <a:lnTo>
                  <a:pt x="1370013" y="1187107"/>
                </a:lnTo>
                <a:lnTo>
                  <a:pt x="1371601" y="1186298"/>
                </a:lnTo>
                <a:lnTo>
                  <a:pt x="1373585" y="1185084"/>
                </a:lnTo>
                <a:lnTo>
                  <a:pt x="1375966" y="1184275"/>
                </a:lnTo>
                <a:close/>
                <a:moveTo>
                  <a:pt x="2611446" y="1182688"/>
                </a:moveTo>
                <a:lnTo>
                  <a:pt x="2614217" y="1182688"/>
                </a:lnTo>
                <a:lnTo>
                  <a:pt x="2614613" y="1183085"/>
                </a:lnTo>
                <a:lnTo>
                  <a:pt x="2614613" y="1183878"/>
                </a:lnTo>
                <a:lnTo>
                  <a:pt x="2612634" y="1184672"/>
                </a:lnTo>
                <a:lnTo>
                  <a:pt x="2607883" y="1186657"/>
                </a:lnTo>
                <a:lnTo>
                  <a:pt x="2601945" y="1187847"/>
                </a:lnTo>
                <a:lnTo>
                  <a:pt x="2595611" y="1189435"/>
                </a:lnTo>
                <a:lnTo>
                  <a:pt x="2589672" y="1190625"/>
                </a:lnTo>
                <a:lnTo>
                  <a:pt x="2523956" y="1200547"/>
                </a:lnTo>
                <a:lnTo>
                  <a:pt x="2462989" y="1209279"/>
                </a:lnTo>
                <a:lnTo>
                  <a:pt x="2458634" y="1209676"/>
                </a:lnTo>
                <a:lnTo>
                  <a:pt x="2456655" y="1209279"/>
                </a:lnTo>
                <a:lnTo>
                  <a:pt x="2455863" y="1208882"/>
                </a:lnTo>
                <a:lnTo>
                  <a:pt x="2457843" y="1207294"/>
                </a:lnTo>
                <a:lnTo>
                  <a:pt x="2461406" y="1206104"/>
                </a:lnTo>
                <a:lnTo>
                  <a:pt x="2466552" y="1204119"/>
                </a:lnTo>
                <a:lnTo>
                  <a:pt x="2472490" y="1203326"/>
                </a:lnTo>
                <a:lnTo>
                  <a:pt x="2478033" y="1202135"/>
                </a:lnTo>
                <a:lnTo>
                  <a:pt x="2539791" y="1193404"/>
                </a:lnTo>
                <a:lnTo>
                  <a:pt x="2606300" y="1183878"/>
                </a:lnTo>
                <a:lnTo>
                  <a:pt x="2611446" y="1182688"/>
                </a:lnTo>
                <a:close/>
                <a:moveTo>
                  <a:pt x="1908573" y="1182688"/>
                </a:moveTo>
                <a:lnTo>
                  <a:pt x="1910954" y="1182688"/>
                </a:lnTo>
                <a:lnTo>
                  <a:pt x="1913335" y="1182688"/>
                </a:lnTo>
                <a:lnTo>
                  <a:pt x="1915319" y="1183085"/>
                </a:lnTo>
                <a:lnTo>
                  <a:pt x="1917304" y="1184275"/>
                </a:lnTo>
                <a:lnTo>
                  <a:pt x="1918891" y="1185466"/>
                </a:lnTo>
                <a:lnTo>
                  <a:pt x="1920082" y="1187053"/>
                </a:lnTo>
                <a:lnTo>
                  <a:pt x="1921669" y="1188244"/>
                </a:lnTo>
                <a:lnTo>
                  <a:pt x="1922066" y="1190625"/>
                </a:lnTo>
                <a:lnTo>
                  <a:pt x="1922463" y="1192610"/>
                </a:lnTo>
                <a:lnTo>
                  <a:pt x="1922463" y="1194197"/>
                </a:lnTo>
                <a:lnTo>
                  <a:pt x="1921669" y="1196579"/>
                </a:lnTo>
                <a:lnTo>
                  <a:pt x="1920479" y="1198166"/>
                </a:lnTo>
                <a:lnTo>
                  <a:pt x="1919288" y="1199754"/>
                </a:lnTo>
                <a:lnTo>
                  <a:pt x="1917701" y="1201341"/>
                </a:lnTo>
                <a:lnTo>
                  <a:pt x="1916113" y="1202135"/>
                </a:lnTo>
                <a:lnTo>
                  <a:pt x="1913732" y="1202532"/>
                </a:lnTo>
                <a:lnTo>
                  <a:pt x="1911351" y="1203326"/>
                </a:lnTo>
                <a:lnTo>
                  <a:pt x="1909366" y="1202532"/>
                </a:lnTo>
                <a:lnTo>
                  <a:pt x="1906985" y="1202135"/>
                </a:lnTo>
                <a:lnTo>
                  <a:pt x="1905398" y="1201341"/>
                </a:lnTo>
                <a:lnTo>
                  <a:pt x="1903413" y="1200548"/>
                </a:lnTo>
                <a:lnTo>
                  <a:pt x="1902223" y="1198563"/>
                </a:lnTo>
                <a:lnTo>
                  <a:pt x="1901032" y="1196976"/>
                </a:lnTo>
                <a:lnTo>
                  <a:pt x="1900238" y="1195388"/>
                </a:lnTo>
                <a:lnTo>
                  <a:pt x="1900238" y="1193007"/>
                </a:lnTo>
                <a:lnTo>
                  <a:pt x="1900238" y="1191022"/>
                </a:lnTo>
                <a:lnTo>
                  <a:pt x="1900635" y="1189435"/>
                </a:lnTo>
                <a:lnTo>
                  <a:pt x="1901429" y="1187450"/>
                </a:lnTo>
                <a:lnTo>
                  <a:pt x="1903016" y="1185466"/>
                </a:lnTo>
                <a:lnTo>
                  <a:pt x="1905001" y="1184672"/>
                </a:lnTo>
                <a:lnTo>
                  <a:pt x="1906588" y="1183085"/>
                </a:lnTo>
                <a:lnTo>
                  <a:pt x="1908573" y="1182688"/>
                </a:lnTo>
                <a:close/>
                <a:moveTo>
                  <a:pt x="1867694" y="1182688"/>
                </a:moveTo>
                <a:lnTo>
                  <a:pt x="1870076" y="1182688"/>
                </a:lnTo>
                <a:lnTo>
                  <a:pt x="1872457" y="1182688"/>
                </a:lnTo>
                <a:lnTo>
                  <a:pt x="1874441" y="1183092"/>
                </a:lnTo>
                <a:lnTo>
                  <a:pt x="1876029" y="1183902"/>
                </a:lnTo>
                <a:lnTo>
                  <a:pt x="1878013" y="1185520"/>
                </a:lnTo>
                <a:lnTo>
                  <a:pt x="1879204" y="1186734"/>
                </a:lnTo>
                <a:lnTo>
                  <a:pt x="1880394" y="1188758"/>
                </a:lnTo>
                <a:lnTo>
                  <a:pt x="1881188" y="1190376"/>
                </a:lnTo>
                <a:lnTo>
                  <a:pt x="1881188" y="1192400"/>
                </a:lnTo>
                <a:lnTo>
                  <a:pt x="1881188" y="1194828"/>
                </a:lnTo>
                <a:lnTo>
                  <a:pt x="1880791" y="1196851"/>
                </a:lnTo>
                <a:lnTo>
                  <a:pt x="1879998" y="1198470"/>
                </a:lnTo>
                <a:lnTo>
                  <a:pt x="1878410" y="1200088"/>
                </a:lnTo>
                <a:lnTo>
                  <a:pt x="1876426" y="1201302"/>
                </a:lnTo>
                <a:lnTo>
                  <a:pt x="1874838" y="1202516"/>
                </a:lnTo>
                <a:lnTo>
                  <a:pt x="1872854" y="1202921"/>
                </a:lnTo>
                <a:lnTo>
                  <a:pt x="1870473" y="1203326"/>
                </a:lnTo>
                <a:lnTo>
                  <a:pt x="1868091" y="1203326"/>
                </a:lnTo>
                <a:lnTo>
                  <a:pt x="1866107" y="1202516"/>
                </a:lnTo>
                <a:lnTo>
                  <a:pt x="1864123" y="1201302"/>
                </a:lnTo>
                <a:lnTo>
                  <a:pt x="1862138" y="1200493"/>
                </a:lnTo>
                <a:lnTo>
                  <a:pt x="1860948" y="1198874"/>
                </a:lnTo>
                <a:lnTo>
                  <a:pt x="1859757" y="1197256"/>
                </a:lnTo>
                <a:lnTo>
                  <a:pt x="1859360" y="1195232"/>
                </a:lnTo>
                <a:lnTo>
                  <a:pt x="1858963" y="1192804"/>
                </a:lnTo>
                <a:lnTo>
                  <a:pt x="1858963" y="1191186"/>
                </a:lnTo>
                <a:lnTo>
                  <a:pt x="1859757" y="1189162"/>
                </a:lnTo>
                <a:lnTo>
                  <a:pt x="1860948" y="1187139"/>
                </a:lnTo>
                <a:lnTo>
                  <a:pt x="1862138" y="1185925"/>
                </a:lnTo>
                <a:lnTo>
                  <a:pt x="1863726" y="1184306"/>
                </a:lnTo>
                <a:lnTo>
                  <a:pt x="1865313" y="1183497"/>
                </a:lnTo>
                <a:lnTo>
                  <a:pt x="1867694" y="1182688"/>
                </a:lnTo>
                <a:close/>
                <a:moveTo>
                  <a:pt x="1336871" y="1182688"/>
                </a:moveTo>
                <a:lnTo>
                  <a:pt x="1339210" y="1183092"/>
                </a:lnTo>
                <a:lnTo>
                  <a:pt x="1340770" y="1183497"/>
                </a:lnTo>
                <a:lnTo>
                  <a:pt x="1343109" y="1184306"/>
                </a:lnTo>
                <a:lnTo>
                  <a:pt x="1344669" y="1185925"/>
                </a:lnTo>
                <a:lnTo>
                  <a:pt x="1345839" y="1187139"/>
                </a:lnTo>
                <a:lnTo>
                  <a:pt x="1347008" y="1189162"/>
                </a:lnTo>
                <a:lnTo>
                  <a:pt x="1347398" y="1191186"/>
                </a:lnTo>
                <a:lnTo>
                  <a:pt x="1347788" y="1193209"/>
                </a:lnTo>
                <a:lnTo>
                  <a:pt x="1347398" y="1195232"/>
                </a:lnTo>
                <a:lnTo>
                  <a:pt x="1347008" y="1197256"/>
                </a:lnTo>
                <a:lnTo>
                  <a:pt x="1345449" y="1198874"/>
                </a:lnTo>
                <a:lnTo>
                  <a:pt x="1344279" y="1200493"/>
                </a:lnTo>
                <a:lnTo>
                  <a:pt x="1342719" y="1201707"/>
                </a:lnTo>
                <a:lnTo>
                  <a:pt x="1340770" y="1202921"/>
                </a:lnTo>
                <a:lnTo>
                  <a:pt x="1338430" y="1203326"/>
                </a:lnTo>
                <a:lnTo>
                  <a:pt x="1336481" y="1203326"/>
                </a:lnTo>
                <a:lnTo>
                  <a:pt x="1334141" y="1203326"/>
                </a:lnTo>
                <a:lnTo>
                  <a:pt x="1332192" y="1202921"/>
                </a:lnTo>
                <a:lnTo>
                  <a:pt x="1330242" y="1201302"/>
                </a:lnTo>
                <a:lnTo>
                  <a:pt x="1328683" y="1200493"/>
                </a:lnTo>
                <a:lnTo>
                  <a:pt x="1327123" y="1198470"/>
                </a:lnTo>
                <a:lnTo>
                  <a:pt x="1326343" y="1196851"/>
                </a:lnTo>
                <a:lnTo>
                  <a:pt x="1325953" y="1194828"/>
                </a:lnTo>
                <a:lnTo>
                  <a:pt x="1325563" y="1192804"/>
                </a:lnTo>
                <a:lnTo>
                  <a:pt x="1325953" y="1190376"/>
                </a:lnTo>
                <a:lnTo>
                  <a:pt x="1326733" y="1188758"/>
                </a:lnTo>
                <a:lnTo>
                  <a:pt x="1327513" y="1187139"/>
                </a:lnTo>
                <a:lnTo>
                  <a:pt x="1329072" y="1185520"/>
                </a:lnTo>
                <a:lnTo>
                  <a:pt x="1331022" y="1184306"/>
                </a:lnTo>
                <a:lnTo>
                  <a:pt x="1332582" y="1183497"/>
                </a:lnTo>
                <a:lnTo>
                  <a:pt x="1334531" y="1183092"/>
                </a:lnTo>
                <a:lnTo>
                  <a:pt x="1336871" y="1182688"/>
                </a:lnTo>
                <a:close/>
                <a:moveTo>
                  <a:pt x="1293416" y="1182688"/>
                </a:moveTo>
                <a:lnTo>
                  <a:pt x="1295798" y="1182688"/>
                </a:lnTo>
                <a:lnTo>
                  <a:pt x="1298179" y="1183085"/>
                </a:lnTo>
                <a:lnTo>
                  <a:pt x="1300163" y="1183878"/>
                </a:lnTo>
                <a:lnTo>
                  <a:pt x="1301751" y="1184672"/>
                </a:lnTo>
                <a:lnTo>
                  <a:pt x="1303735" y="1185863"/>
                </a:lnTo>
                <a:lnTo>
                  <a:pt x="1304529" y="1187450"/>
                </a:lnTo>
                <a:lnTo>
                  <a:pt x="1306116" y="1189435"/>
                </a:lnTo>
                <a:lnTo>
                  <a:pt x="1306513" y="1191022"/>
                </a:lnTo>
                <a:lnTo>
                  <a:pt x="1306513" y="1193404"/>
                </a:lnTo>
                <a:lnTo>
                  <a:pt x="1306513" y="1195388"/>
                </a:lnTo>
                <a:lnTo>
                  <a:pt x="1305719" y="1196976"/>
                </a:lnTo>
                <a:lnTo>
                  <a:pt x="1304529" y="1198960"/>
                </a:lnTo>
                <a:lnTo>
                  <a:pt x="1303338" y="1200548"/>
                </a:lnTo>
                <a:lnTo>
                  <a:pt x="1301354" y="1201738"/>
                </a:lnTo>
                <a:lnTo>
                  <a:pt x="1299369" y="1202532"/>
                </a:lnTo>
                <a:lnTo>
                  <a:pt x="1297385" y="1203326"/>
                </a:lnTo>
                <a:lnTo>
                  <a:pt x="1295004" y="1203326"/>
                </a:lnTo>
                <a:lnTo>
                  <a:pt x="1293019" y="1203326"/>
                </a:lnTo>
                <a:lnTo>
                  <a:pt x="1290638" y="1202135"/>
                </a:lnTo>
                <a:lnTo>
                  <a:pt x="1289051" y="1201341"/>
                </a:lnTo>
                <a:lnTo>
                  <a:pt x="1287463" y="1199754"/>
                </a:lnTo>
                <a:lnTo>
                  <a:pt x="1286273" y="1198563"/>
                </a:lnTo>
                <a:lnTo>
                  <a:pt x="1285082" y="1196579"/>
                </a:lnTo>
                <a:lnTo>
                  <a:pt x="1284288" y="1194991"/>
                </a:lnTo>
                <a:lnTo>
                  <a:pt x="1284288" y="1193007"/>
                </a:lnTo>
                <a:lnTo>
                  <a:pt x="1284685" y="1190625"/>
                </a:lnTo>
                <a:lnTo>
                  <a:pt x="1285082" y="1188641"/>
                </a:lnTo>
                <a:lnTo>
                  <a:pt x="1286273" y="1187053"/>
                </a:lnTo>
                <a:lnTo>
                  <a:pt x="1287463" y="1185466"/>
                </a:lnTo>
                <a:lnTo>
                  <a:pt x="1289448" y="1184275"/>
                </a:lnTo>
                <a:lnTo>
                  <a:pt x="1291035" y="1183878"/>
                </a:lnTo>
                <a:lnTo>
                  <a:pt x="1293416" y="1182688"/>
                </a:lnTo>
                <a:close/>
                <a:moveTo>
                  <a:pt x="1952626" y="1181100"/>
                </a:moveTo>
                <a:lnTo>
                  <a:pt x="1954213" y="1181100"/>
                </a:lnTo>
                <a:lnTo>
                  <a:pt x="1956594" y="1181909"/>
                </a:lnTo>
                <a:lnTo>
                  <a:pt x="1958579" y="1182314"/>
                </a:lnTo>
                <a:lnTo>
                  <a:pt x="1960166" y="1183932"/>
                </a:lnTo>
                <a:lnTo>
                  <a:pt x="1961754" y="1185146"/>
                </a:lnTo>
                <a:lnTo>
                  <a:pt x="1962548" y="1187170"/>
                </a:lnTo>
                <a:lnTo>
                  <a:pt x="1963738" y="1189193"/>
                </a:lnTo>
                <a:lnTo>
                  <a:pt x="1963738" y="1190812"/>
                </a:lnTo>
                <a:lnTo>
                  <a:pt x="1963738" y="1193240"/>
                </a:lnTo>
                <a:lnTo>
                  <a:pt x="1962944" y="1195263"/>
                </a:lnTo>
                <a:lnTo>
                  <a:pt x="1962151" y="1196882"/>
                </a:lnTo>
                <a:lnTo>
                  <a:pt x="1960960" y="1198500"/>
                </a:lnTo>
                <a:lnTo>
                  <a:pt x="1958976" y="1199714"/>
                </a:lnTo>
                <a:lnTo>
                  <a:pt x="1956991" y="1200928"/>
                </a:lnTo>
                <a:lnTo>
                  <a:pt x="1955404" y="1201738"/>
                </a:lnTo>
                <a:lnTo>
                  <a:pt x="1953023" y="1201738"/>
                </a:lnTo>
                <a:lnTo>
                  <a:pt x="1950641" y="1201738"/>
                </a:lnTo>
                <a:lnTo>
                  <a:pt x="1948260" y="1201333"/>
                </a:lnTo>
                <a:lnTo>
                  <a:pt x="1946276" y="1200524"/>
                </a:lnTo>
                <a:lnTo>
                  <a:pt x="1945085" y="1198905"/>
                </a:lnTo>
                <a:lnTo>
                  <a:pt x="1943498" y="1197691"/>
                </a:lnTo>
                <a:lnTo>
                  <a:pt x="1942307" y="1195668"/>
                </a:lnTo>
                <a:lnTo>
                  <a:pt x="1941910" y="1193644"/>
                </a:lnTo>
                <a:lnTo>
                  <a:pt x="1941513" y="1192026"/>
                </a:lnTo>
                <a:lnTo>
                  <a:pt x="1941910" y="1189598"/>
                </a:lnTo>
                <a:lnTo>
                  <a:pt x="1942307" y="1187574"/>
                </a:lnTo>
                <a:lnTo>
                  <a:pt x="1943101" y="1185551"/>
                </a:lnTo>
                <a:lnTo>
                  <a:pt x="1944688" y="1184337"/>
                </a:lnTo>
                <a:lnTo>
                  <a:pt x="1945879" y="1182718"/>
                </a:lnTo>
                <a:lnTo>
                  <a:pt x="1947863" y="1181909"/>
                </a:lnTo>
                <a:lnTo>
                  <a:pt x="1950244" y="1181504"/>
                </a:lnTo>
                <a:lnTo>
                  <a:pt x="1952626" y="1181100"/>
                </a:lnTo>
                <a:close/>
                <a:moveTo>
                  <a:pt x="1255129" y="1181100"/>
                </a:moveTo>
                <a:lnTo>
                  <a:pt x="1257635" y="1181497"/>
                </a:lnTo>
                <a:lnTo>
                  <a:pt x="1260142" y="1182290"/>
                </a:lnTo>
                <a:lnTo>
                  <a:pt x="1262231" y="1183481"/>
                </a:lnTo>
                <a:lnTo>
                  <a:pt x="1263484" y="1184275"/>
                </a:lnTo>
                <a:lnTo>
                  <a:pt x="1265155" y="1186259"/>
                </a:lnTo>
                <a:lnTo>
                  <a:pt x="1265991" y="1187847"/>
                </a:lnTo>
                <a:lnTo>
                  <a:pt x="1266408" y="1189831"/>
                </a:lnTo>
                <a:lnTo>
                  <a:pt x="1266826" y="1191816"/>
                </a:lnTo>
                <a:lnTo>
                  <a:pt x="1266408" y="1193800"/>
                </a:lnTo>
                <a:lnTo>
                  <a:pt x="1265573" y="1195784"/>
                </a:lnTo>
                <a:lnTo>
                  <a:pt x="1264320" y="1197769"/>
                </a:lnTo>
                <a:lnTo>
                  <a:pt x="1263066" y="1198960"/>
                </a:lnTo>
                <a:lnTo>
                  <a:pt x="1260977" y="1200150"/>
                </a:lnTo>
                <a:lnTo>
                  <a:pt x="1259306" y="1200944"/>
                </a:lnTo>
                <a:lnTo>
                  <a:pt x="1257217" y="1201341"/>
                </a:lnTo>
                <a:lnTo>
                  <a:pt x="1254711" y="1201738"/>
                </a:lnTo>
                <a:lnTo>
                  <a:pt x="1252204" y="1201341"/>
                </a:lnTo>
                <a:lnTo>
                  <a:pt x="1249698" y="1200944"/>
                </a:lnTo>
                <a:lnTo>
                  <a:pt x="1248027" y="1200150"/>
                </a:lnTo>
                <a:lnTo>
                  <a:pt x="1246355" y="1198563"/>
                </a:lnTo>
                <a:lnTo>
                  <a:pt x="1245102" y="1196578"/>
                </a:lnTo>
                <a:lnTo>
                  <a:pt x="1243849" y="1195388"/>
                </a:lnTo>
                <a:lnTo>
                  <a:pt x="1243431" y="1193006"/>
                </a:lnTo>
                <a:lnTo>
                  <a:pt x="1243013" y="1191022"/>
                </a:lnTo>
                <a:lnTo>
                  <a:pt x="1243431" y="1189037"/>
                </a:lnTo>
                <a:lnTo>
                  <a:pt x="1244684" y="1187053"/>
                </a:lnTo>
                <a:lnTo>
                  <a:pt x="1245520" y="1185465"/>
                </a:lnTo>
                <a:lnTo>
                  <a:pt x="1246773" y="1183878"/>
                </a:lnTo>
                <a:lnTo>
                  <a:pt x="1248862" y="1182687"/>
                </a:lnTo>
                <a:lnTo>
                  <a:pt x="1250951" y="1181894"/>
                </a:lnTo>
                <a:lnTo>
                  <a:pt x="1252622" y="1181497"/>
                </a:lnTo>
                <a:lnTo>
                  <a:pt x="1255129" y="1181100"/>
                </a:lnTo>
                <a:close/>
                <a:moveTo>
                  <a:pt x="1993504" y="1179513"/>
                </a:moveTo>
                <a:lnTo>
                  <a:pt x="1995885" y="1179513"/>
                </a:lnTo>
                <a:lnTo>
                  <a:pt x="1998266" y="1180703"/>
                </a:lnTo>
                <a:lnTo>
                  <a:pt x="2000251" y="1181100"/>
                </a:lnTo>
                <a:lnTo>
                  <a:pt x="2001441" y="1182291"/>
                </a:lnTo>
                <a:lnTo>
                  <a:pt x="2003029" y="1183878"/>
                </a:lnTo>
                <a:lnTo>
                  <a:pt x="2004219" y="1185466"/>
                </a:lnTo>
                <a:lnTo>
                  <a:pt x="2004616" y="1187450"/>
                </a:lnTo>
                <a:lnTo>
                  <a:pt x="2005013" y="1189435"/>
                </a:lnTo>
                <a:lnTo>
                  <a:pt x="2005013" y="1191816"/>
                </a:lnTo>
                <a:lnTo>
                  <a:pt x="2004219" y="1193404"/>
                </a:lnTo>
                <a:lnTo>
                  <a:pt x="2003426" y="1195388"/>
                </a:lnTo>
                <a:lnTo>
                  <a:pt x="2002235" y="1196579"/>
                </a:lnTo>
                <a:lnTo>
                  <a:pt x="2000648" y="1198166"/>
                </a:lnTo>
                <a:lnTo>
                  <a:pt x="1998663" y="1198960"/>
                </a:lnTo>
                <a:lnTo>
                  <a:pt x="1996679" y="1200151"/>
                </a:lnTo>
                <a:lnTo>
                  <a:pt x="1994694" y="1200151"/>
                </a:lnTo>
                <a:lnTo>
                  <a:pt x="1992313" y="1200151"/>
                </a:lnTo>
                <a:lnTo>
                  <a:pt x="1989932" y="1199357"/>
                </a:lnTo>
                <a:lnTo>
                  <a:pt x="1987948" y="1198563"/>
                </a:lnTo>
                <a:lnTo>
                  <a:pt x="1986360" y="1197769"/>
                </a:lnTo>
                <a:lnTo>
                  <a:pt x="1984773" y="1195785"/>
                </a:lnTo>
                <a:lnTo>
                  <a:pt x="1983979" y="1194594"/>
                </a:lnTo>
                <a:lnTo>
                  <a:pt x="1982788" y="1192610"/>
                </a:lnTo>
                <a:lnTo>
                  <a:pt x="1982788" y="1190229"/>
                </a:lnTo>
                <a:lnTo>
                  <a:pt x="1982788" y="1188244"/>
                </a:lnTo>
                <a:lnTo>
                  <a:pt x="1983582" y="1186260"/>
                </a:lnTo>
                <a:lnTo>
                  <a:pt x="1984376" y="1184672"/>
                </a:lnTo>
                <a:lnTo>
                  <a:pt x="1985566" y="1182688"/>
                </a:lnTo>
                <a:lnTo>
                  <a:pt x="1987551" y="1181497"/>
                </a:lnTo>
                <a:lnTo>
                  <a:pt x="1989535" y="1180703"/>
                </a:lnTo>
                <a:lnTo>
                  <a:pt x="1991123" y="1179910"/>
                </a:lnTo>
                <a:lnTo>
                  <a:pt x="1993504" y="1179513"/>
                </a:lnTo>
                <a:close/>
                <a:moveTo>
                  <a:pt x="1212850" y="1179513"/>
                </a:moveTo>
                <a:lnTo>
                  <a:pt x="1215231" y="1179513"/>
                </a:lnTo>
                <a:lnTo>
                  <a:pt x="1217216" y="1179513"/>
                </a:lnTo>
                <a:lnTo>
                  <a:pt x="1219200" y="1180703"/>
                </a:lnTo>
                <a:lnTo>
                  <a:pt x="1221185" y="1181497"/>
                </a:lnTo>
                <a:lnTo>
                  <a:pt x="1222772" y="1183085"/>
                </a:lnTo>
                <a:lnTo>
                  <a:pt x="1223963" y="1184275"/>
                </a:lnTo>
                <a:lnTo>
                  <a:pt x="1224756" y="1186260"/>
                </a:lnTo>
                <a:lnTo>
                  <a:pt x="1225550" y="1187847"/>
                </a:lnTo>
                <a:lnTo>
                  <a:pt x="1225550" y="1190229"/>
                </a:lnTo>
                <a:lnTo>
                  <a:pt x="1225153" y="1192213"/>
                </a:lnTo>
                <a:lnTo>
                  <a:pt x="1224756" y="1194197"/>
                </a:lnTo>
                <a:lnTo>
                  <a:pt x="1223963" y="1195785"/>
                </a:lnTo>
                <a:lnTo>
                  <a:pt x="1221978" y="1197373"/>
                </a:lnTo>
                <a:lnTo>
                  <a:pt x="1220788" y="1198166"/>
                </a:lnTo>
                <a:lnTo>
                  <a:pt x="1218803" y="1198960"/>
                </a:lnTo>
                <a:lnTo>
                  <a:pt x="1216422" y="1200151"/>
                </a:lnTo>
                <a:lnTo>
                  <a:pt x="1214041" y="1200151"/>
                </a:lnTo>
                <a:lnTo>
                  <a:pt x="1211660" y="1199754"/>
                </a:lnTo>
                <a:lnTo>
                  <a:pt x="1210072" y="1198960"/>
                </a:lnTo>
                <a:lnTo>
                  <a:pt x="1208088" y="1198166"/>
                </a:lnTo>
                <a:lnTo>
                  <a:pt x="1206103" y="1196976"/>
                </a:lnTo>
                <a:lnTo>
                  <a:pt x="1204913" y="1194991"/>
                </a:lnTo>
                <a:lnTo>
                  <a:pt x="1204119" y="1193404"/>
                </a:lnTo>
                <a:lnTo>
                  <a:pt x="1203325" y="1191419"/>
                </a:lnTo>
                <a:lnTo>
                  <a:pt x="1203325" y="1189435"/>
                </a:lnTo>
                <a:lnTo>
                  <a:pt x="1203325" y="1187054"/>
                </a:lnTo>
                <a:lnTo>
                  <a:pt x="1204516" y="1185069"/>
                </a:lnTo>
                <a:lnTo>
                  <a:pt x="1205310" y="1183878"/>
                </a:lnTo>
                <a:lnTo>
                  <a:pt x="1206897" y="1181894"/>
                </a:lnTo>
                <a:lnTo>
                  <a:pt x="1208485" y="1181100"/>
                </a:lnTo>
                <a:lnTo>
                  <a:pt x="1210469" y="1180307"/>
                </a:lnTo>
                <a:lnTo>
                  <a:pt x="1212850" y="1179513"/>
                </a:lnTo>
                <a:close/>
                <a:moveTo>
                  <a:pt x="565151" y="1179513"/>
                </a:moveTo>
                <a:lnTo>
                  <a:pt x="567136" y="1179513"/>
                </a:lnTo>
                <a:lnTo>
                  <a:pt x="571898" y="1179513"/>
                </a:lnTo>
                <a:lnTo>
                  <a:pt x="696120" y="1191954"/>
                </a:lnTo>
                <a:lnTo>
                  <a:pt x="701677" y="1192342"/>
                </a:lnTo>
                <a:lnTo>
                  <a:pt x="707630" y="1193509"/>
                </a:lnTo>
                <a:lnTo>
                  <a:pt x="713583" y="1195064"/>
                </a:lnTo>
                <a:lnTo>
                  <a:pt x="718742" y="1196230"/>
                </a:lnTo>
                <a:lnTo>
                  <a:pt x="721520" y="1197785"/>
                </a:lnTo>
                <a:lnTo>
                  <a:pt x="722314" y="1198174"/>
                </a:lnTo>
                <a:lnTo>
                  <a:pt x="722314" y="1198563"/>
                </a:lnTo>
                <a:lnTo>
                  <a:pt x="720330" y="1198563"/>
                </a:lnTo>
                <a:lnTo>
                  <a:pt x="716361" y="1198563"/>
                </a:lnTo>
                <a:lnTo>
                  <a:pt x="594123" y="1186511"/>
                </a:lnTo>
                <a:lnTo>
                  <a:pt x="588170" y="1185733"/>
                </a:lnTo>
                <a:lnTo>
                  <a:pt x="581026" y="1184567"/>
                </a:lnTo>
                <a:lnTo>
                  <a:pt x="574676" y="1183012"/>
                </a:lnTo>
                <a:lnTo>
                  <a:pt x="569120" y="1181845"/>
                </a:lnTo>
                <a:lnTo>
                  <a:pt x="565945" y="1180290"/>
                </a:lnTo>
                <a:lnTo>
                  <a:pt x="565151" y="1179902"/>
                </a:lnTo>
                <a:lnTo>
                  <a:pt x="565151" y="1179513"/>
                </a:lnTo>
                <a:close/>
                <a:moveTo>
                  <a:pt x="434976" y="1179513"/>
                </a:moveTo>
                <a:lnTo>
                  <a:pt x="437748" y="1179513"/>
                </a:lnTo>
                <a:lnTo>
                  <a:pt x="442896" y="1180320"/>
                </a:lnTo>
                <a:lnTo>
                  <a:pt x="581886" y="1195657"/>
                </a:lnTo>
                <a:lnTo>
                  <a:pt x="588618" y="1196464"/>
                </a:lnTo>
                <a:lnTo>
                  <a:pt x="594954" y="1198079"/>
                </a:lnTo>
                <a:lnTo>
                  <a:pt x="602081" y="1199290"/>
                </a:lnTo>
                <a:lnTo>
                  <a:pt x="606833" y="1200904"/>
                </a:lnTo>
                <a:lnTo>
                  <a:pt x="610793" y="1202115"/>
                </a:lnTo>
                <a:lnTo>
                  <a:pt x="611189" y="1202922"/>
                </a:lnTo>
                <a:lnTo>
                  <a:pt x="609209" y="1203326"/>
                </a:lnTo>
                <a:lnTo>
                  <a:pt x="604853" y="1202922"/>
                </a:lnTo>
                <a:lnTo>
                  <a:pt x="467447" y="1187181"/>
                </a:lnTo>
                <a:lnTo>
                  <a:pt x="452795" y="1184760"/>
                </a:lnTo>
                <a:lnTo>
                  <a:pt x="445272" y="1183145"/>
                </a:lnTo>
                <a:lnTo>
                  <a:pt x="439332" y="1181531"/>
                </a:lnTo>
                <a:lnTo>
                  <a:pt x="435768" y="1180724"/>
                </a:lnTo>
                <a:lnTo>
                  <a:pt x="434976" y="1180320"/>
                </a:lnTo>
                <a:lnTo>
                  <a:pt x="434976" y="1179513"/>
                </a:lnTo>
                <a:close/>
                <a:moveTo>
                  <a:pt x="2767413" y="1177925"/>
                </a:moveTo>
                <a:lnTo>
                  <a:pt x="2768205" y="1177925"/>
                </a:lnTo>
                <a:lnTo>
                  <a:pt x="2768601" y="1178710"/>
                </a:lnTo>
                <a:lnTo>
                  <a:pt x="2767017" y="1179495"/>
                </a:lnTo>
                <a:lnTo>
                  <a:pt x="2761868" y="1181458"/>
                </a:lnTo>
                <a:lnTo>
                  <a:pt x="2754342" y="1182636"/>
                </a:lnTo>
                <a:lnTo>
                  <a:pt x="2738102" y="1186170"/>
                </a:lnTo>
                <a:lnTo>
                  <a:pt x="2654131" y="1201089"/>
                </a:lnTo>
                <a:lnTo>
                  <a:pt x="2577290" y="1213653"/>
                </a:lnTo>
                <a:lnTo>
                  <a:pt x="2571745" y="1214438"/>
                </a:lnTo>
                <a:lnTo>
                  <a:pt x="2568972" y="1214438"/>
                </a:lnTo>
                <a:lnTo>
                  <a:pt x="2568576" y="1214438"/>
                </a:lnTo>
                <a:lnTo>
                  <a:pt x="2568576" y="1213653"/>
                </a:lnTo>
                <a:lnTo>
                  <a:pt x="2570557" y="1212867"/>
                </a:lnTo>
                <a:lnTo>
                  <a:pt x="2574914" y="1210904"/>
                </a:lnTo>
                <a:lnTo>
                  <a:pt x="2580459" y="1209726"/>
                </a:lnTo>
                <a:lnTo>
                  <a:pt x="2593926" y="1206978"/>
                </a:lnTo>
                <a:lnTo>
                  <a:pt x="2671163" y="1194022"/>
                </a:lnTo>
                <a:lnTo>
                  <a:pt x="2756322" y="1179495"/>
                </a:lnTo>
                <a:lnTo>
                  <a:pt x="2762660" y="1178710"/>
                </a:lnTo>
                <a:lnTo>
                  <a:pt x="2767413" y="1177925"/>
                </a:lnTo>
                <a:close/>
                <a:moveTo>
                  <a:pt x="2377470" y="1177925"/>
                </a:moveTo>
                <a:lnTo>
                  <a:pt x="2380116" y="1177925"/>
                </a:lnTo>
                <a:lnTo>
                  <a:pt x="2381250" y="1177925"/>
                </a:lnTo>
                <a:lnTo>
                  <a:pt x="2381250" y="1178322"/>
                </a:lnTo>
                <a:lnTo>
                  <a:pt x="2381250" y="1178719"/>
                </a:lnTo>
                <a:lnTo>
                  <a:pt x="2379738" y="1179512"/>
                </a:lnTo>
                <a:lnTo>
                  <a:pt x="2377479" y="1180699"/>
                </a:lnTo>
                <a:lnTo>
                  <a:pt x="2381251" y="1179879"/>
                </a:lnTo>
                <a:lnTo>
                  <a:pt x="2384029" y="1179513"/>
                </a:lnTo>
                <a:lnTo>
                  <a:pt x="2386411" y="1179513"/>
                </a:lnTo>
                <a:lnTo>
                  <a:pt x="2387601" y="1179513"/>
                </a:lnTo>
                <a:lnTo>
                  <a:pt x="2386807" y="1180246"/>
                </a:lnTo>
                <a:lnTo>
                  <a:pt x="2385617" y="1181345"/>
                </a:lnTo>
                <a:lnTo>
                  <a:pt x="2382839" y="1182077"/>
                </a:lnTo>
                <a:lnTo>
                  <a:pt x="2376488" y="1183909"/>
                </a:lnTo>
                <a:lnTo>
                  <a:pt x="2376488" y="1184048"/>
                </a:lnTo>
                <a:lnTo>
                  <a:pt x="2374976" y="1184956"/>
                </a:lnTo>
                <a:lnTo>
                  <a:pt x="2372708" y="1186770"/>
                </a:lnTo>
                <a:lnTo>
                  <a:pt x="2369685" y="1187677"/>
                </a:lnTo>
                <a:lnTo>
                  <a:pt x="2366661" y="1188131"/>
                </a:lnTo>
                <a:lnTo>
                  <a:pt x="2364015" y="1188584"/>
                </a:lnTo>
                <a:lnTo>
                  <a:pt x="2361747" y="1189038"/>
                </a:lnTo>
                <a:lnTo>
                  <a:pt x="2360613" y="1188584"/>
                </a:lnTo>
                <a:lnTo>
                  <a:pt x="2360613" y="1188131"/>
                </a:lnTo>
                <a:lnTo>
                  <a:pt x="2360613" y="1187677"/>
                </a:lnTo>
                <a:lnTo>
                  <a:pt x="2361747" y="1186770"/>
                </a:lnTo>
                <a:lnTo>
                  <a:pt x="2363259" y="1185863"/>
                </a:lnTo>
                <a:lnTo>
                  <a:pt x="2362402" y="1185863"/>
                </a:lnTo>
                <a:lnTo>
                  <a:pt x="2362276" y="1185976"/>
                </a:lnTo>
                <a:lnTo>
                  <a:pt x="2360008" y="1186996"/>
                </a:lnTo>
                <a:lnTo>
                  <a:pt x="2357363" y="1187677"/>
                </a:lnTo>
                <a:lnTo>
                  <a:pt x="2354339" y="1188357"/>
                </a:lnTo>
                <a:lnTo>
                  <a:pt x="2351693" y="1188698"/>
                </a:lnTo>
                <a:lnTo>
                  <a:pt x="2349425" y="1189038"/>
                </a:lnTo>
                <a:lnTo>
                  <a:pt x="2347913" y="1188698"/>
                </a:lnTo>
                <a:lnTo>
                  <a:pt x="2347913" y="1188357"/>
                </a:lnTo>
                <a:lnTo>
                  <a:pt x="2347913" y="1187677"/>
                </a:lnTo>
                <a:lnTo>
                  <a:pt x="2349425" y="1186996"/>
                </a:lnTo>
                <a:lnTo>
                  <a:pt x="2351693" y="1186316"/>
                </a:lnTo>
                <a:lnTo>
                  <a:pt x="2353286" y="1185779"/>
                </a:lnTo>
                <a:lnTo>
                  <a:pt x="2352675" y="1185466"/>
                </a:lnTo>
                <a:lnTo>
                  <a:pt x="2353062" y="1185069"/>
                </a:lnTo>
                <a:lnTo>
                  <a:pt x="2354611" y="1184275"/>
                </a:lnTo>
                <a:lnTo>
                  <a:pt x="2356934" y="1182687"/>
                </a:lnTo>
                <a:lnTo>
                  <a:pt x="2362742" y="1181497"/>
                </a:lnTo>
                <a:lnTo>
                  <a:pt x="2365840" y="1181100"/>
                </a:lnTo>
                <a:lnTo>
                  <a:pt x="2366510" y="1181100"/>
                </a:lnTo>
                <a:lnTo>
                  <a:pt x="2368777" y="1179909"/>
                </a:lnTo>
                <a:lnTo>
                  <a:pt x="2371801" y="1179116"/>
                </a:lnTo>
                <a:lnTo>
                  <a:pt x="2374825" y="1178322"/>
                </a:lnTo>
                <a:lnTo>
                  <a:pt x="2377470" y="1177925"/>
                </a:lnTo>
                <a:close/>
                <a:moveTo>
                  <a:pt x="2034173" y="1177925"/>
                </a:moveTo>
                <a:lnTo>
                  <a:pt x="2036262" y="1177925"/>
                </a:lnTo>
                <a:lnTo>
                  <a:pt x="2038768" y="1178329"/>
                </a:lnTo>
                <a:lnTo>
                  <a:pt x="2040439" y="1179139"/>
                </a:lnTo>
                <a:lnTo>
                  <a:pt x="2042528" y="1180757"/>
                </a:lnTo>
                <a:lnTo>
                  <a:pt x="2044199" y="1181971"/>
                </a:lnTo>
                <a:lnTo>
                  <a:pt x="2045035" y="1183995"/>
                </a:lnTo>
                <a:lnTo>
                  <a:pt x="2045870" y="1186018"/>
                </a:lnTo>
                <a:lnTo>
                  <a:pt x="2046288" y="1187637"/>
                </a:lnTo>
                <a:lnTo>
                  <a:pt x="2045870" y="1190065"/>
                </a:lnTo>
                <a:lnTo>
                  <a:pt x="2045453" y="1192088"/>
                </a:lnTo>
                <a:lnTo>
                  <a:pt x="2044617" y="1193707"/>
                </a:lnTo>
                <a:lnTo>
                  <a:pt x="2042946" y="1195325"/>
                </a:lnTo>
                <a:lnTo>
                  <a:pt x="2041693" y="1196539"/>
                </a:lnTo>
                <a:lnTo>
                  <a:pt x="2039604" y="1197753"/>
                </a:lnTo>
                <a:lnTo>
                  <a:pt x="2037097" y="1198563"/>
                </a:lnTo>
                <a:lnTo>
                  <a:pt x="2034591" y="1198563"/>
                </a:lnTo>
                <a:lnTo>
                  <a:pt x="2032084" y="1198563"/>
                </a:lnTo>
                <a:lnTo>
                  <a:pt x="2030413" y="1198158"/>
                </a:lnTo>
                <a:lnTo>
                  <a:pt x="2028324" y="1197349"/>
                </a:lnTo>
                <a:lnTo>
                  <a:pt x="2026235" y="1195730"/>
                </a:lnTo>
                <a:lnTo>
                  <a:pt x="2024982" y="1194516"/>
                </a:lnTo>
                <a:lnTo>
                  <a:pt x="2023311" y="1192897"/>
                </a:lnTo>
                <a:lnTo>
                  <a:pt x="2022893" y="1190469"/>
                </a:lnTo>
                <a:lnTo>
                  <a:pt x="2022475" y="1188851"/>
                </a:lnTo>
                <a:lnTo>
                  <a:pt x="2022893" y="1186827"/>
                </a:lnTo>
                <a:lnTo>
                  <a:pt x="2023311" y="1184399"/>
                </a:lnTo>
                <a:lnTo>
                  <a:pt x="2024564" y="1182376"/>
                </a:lnTo>
                <a:lnTo>
                  <a:pt x="2025817" y="1181162"/>
                </a:lnTo>
                <a:lnTo>
                  <a:pt x="2027489" y="1179543"/>
                </a:lnTo>
                <a:lnTo>
                  <a:pt x="2029160" y="1178734"/>
                </a:lnTo>
                <a:lnTo>
                  <a:pt x="2031666" y="1178329"/>
                </a:lnTo>
                <a:lnTo>
                  <a:pt x="2034173" y="1177925"/>
                </a:lnTo>
                <a:close/>
                <a:moveTo>
                  <a:pt x="1173358" y="1177925"/>
                </a:moveTo>
                <a:lnTo>
                  <a:pt x="1175697" y="1178322"/>
                </a:lnTo>
                <a:lnTo>
                  <a:pt x="1177647" y="1178719"/>
                </a:lnTo>
                <a:lnTo>
                  <a:pt x="1179596" y="1180306"/>
                </a:lnTo>
                <a:lnTo>
                  <a:pt x="1181156" y="1181100"/>
                </a:lnTo>
                <a:lnTo>
                  <a:pt x="1182326" y="1183084"/>
                </a:lnTo>
                <a:lnTo>
                  <a:pt x="1183106" y="1184672"/>
                </a:lnTo>
                <a:lnTo>
                  <a:pt x="1183885" y="1186656"/>
                </a:lnTo>
                <a:lnTo>
                  <a:pt x="1184275" y="1188641"/>
                </a:lnTo>
                <a:lnTo>
                  <a:pt x="1183885" y="1190625"/>
                </a:lnTo>
                <a:lnTo>
                  <a:pt x="1182716" y="1192609"/>
                </a:lnTo>
                <a:lnTo>
                  <a:pt x="1181936" y="1194594"/>
                </a:lnTo>
                <a:lnTo>
                  <a:pt x="1180376" y="1195785"/>
                </a:lnTo>
                <a:lnTo>
                  <a:pt x="1178816" y="1196975"/>
                </a:lnTo>
                <a:lnTo>
                  <a:pt x="1176867" y="1197769"/>
                </a:lnTo>
                <a:lnTo>
                  <a:pt x="1174527" y="1198166"/>
                </a:lnTo>
                <a:lnTo>
                  <a:pt x="1172968" y="1198563"/>
                </a:lnTo>
                <a:lnTo>
                  <a:pt x="1170628" y="1198166"/>
                </a:lnTo>
                <a:lnTo>
                  <a:pt x="1168289" y="1197372"/>
                </a:lnTo>
                <a:lnTo>
                  <a:pt x="1166339" y="1196181"/>
                </a:lnTo>
                <a:lnTo>
                  <a:pt x="1165170" y="1194991"/>
                </a:lnTo>
                <a:lnTo>
                  <a:pt x="1163610" y="1193403"/>
                </a:lnTo>
                <a:lnTo>
                  <a:pt x="1162830" y="1191816"/>
                </a:lnTo>
                <a:lnTo>
                  <a:pt x="1162440" y="1189831"/>
                </a:lnTo>
                <a:lnTo>
                  <a:pt x="1162050" y="1187450"/>
                </a:lnTo>
                <a:lnTo>
                  <a:pt x="1162440" y="1185862"/>
                </a:lnTo>
                <a:lnTo>
                  <a:pt x="1163220" y="1183878"/>
                </a:lnTo>
                <a:lnTo>
                  <a:pt x="1164000" y="1181894"/>
                </a:lnTo>
                <a:lnTo>
                  <a:pt x="1165559" y="1180703"/>
                </a:lnTo>
                <a:lnTo>
                  <a:pt x="1167509" y="1179512"/>
                </a:lnTo>
                <a:lnTo>
                  <a:pt x="1169069" y="1178719"/>
                </a:lnTo>
                <a:lnTo>
                  <a:pt x="1171018" y="1178322"/>
                </a:lnTo>
                <a:lnTo>
                  <a:pt x="1173358" y="1177925"/>
                </a:lnTo>
                <a:close/>
                <a:moveTo>
                  <a:pt x="2074466" y="1176338"/>
                </a:moveTo>
                <a:lnTo>
                  <a:pt x="2076847" y="1176727"/>
                </a:lnTo>
                <a:lnTo>
                  <a:pt x="2078435" y="1177117"/>
                </a:lnTo>
                <a:lnTo>
                  <a:pt x="2080816" y="1178285"/>
                </a:lnTo>
                <a:lnTo>
                  <a:pt x="2082403" y="1179064"/>
                </a:lnTo>
                <a:lnTo>
                  <a:pt x="2083594" y="1180621"/>
                </a:lnTo>
                <a:lnTo>
                  <a:pt x="2085181" y="1182179"/>
                </a:lnTo>
                <a:lnTo>
                  <a:pt x="2085578" y="1184126"/>
                </a:lnTo>
                <a:lnTo>
                  <a:pt x="2085975" y="1186073"/>
                </a:lnTo>
                <a:lnTo>
                  <a:pt x="2085975" y="1188020"/>
                </a:lnTo>
                <a:lnTo>
                  <a:pt x="2085578" y="1189967"/>
                </a:lnTo>
                <a:lnTo>
                  <a:pt x="2083991" y="1191914"/>
                </a:lnTo>
                <a:lnTo>
                  <a:pt x="2083197" y="1193082"/>
                </a:lnTo>
                <a:lnTo>
                  <a:pt x="2081213" y="1194639"/>
                </a:lnTo>
                <a:lnTo>
                  <a:pt x="2079625" y="1195418"/>
                </a:lnTo>
                <a:lnTo>
                  <a:pt x="2077641" y="1196197"/>
                </a:lnTo>
                <a:lnTo>
                  <a:pt x="2075260" y="1196976"/>
                </a:lnTo>
                <a:lnTo>
                  <a:pt x="2072878" y="1196197"/>
                </a:lnTo>
                <a:lnTo>
                  <a:pt x="2070894" y="1195808"/>
                </a:lnTo>
                <a:lnTo>
                  <a:pt x="2068910" y="1195029"/>
                </a:lnTo>
                <a:lnTo>
                  <a:pt x="2067322" y="1194250"/>
                </a:lnTo>
                <a:lnTo>
                  <a:pt x="2065735" y="1192692"/>
                </a:lnTo>
                <a:lnTo>
                  <a:pt x="2064544" y="1190745"/>
                </a:lnTo>
                <a:lnTo>
                  <a:pt x="2063750" y="1189188"/>
                </a:lnTo>
                <a:lnTo>
                  <a:pt x="2063750" y="1187241"/>
                </a:lnTo>
                <a:lnTo>
                  <a:pt x="2063750" y="1184904"/>
                </a:lnTo>
                <a:lnTo>
                  <a:pt x="2064147" y="1183347"/>
                </a:lnTo>
                <a:lnTo>
                  <a:pt x="2065338" y="1181400"/>
                </a:lnTo>
                <a:lnTo>
                  <a:pt x="2066528" y="1179842"/>
                </a:lnTo>
                <a:lnTo>
                  <a:pt x="2068513" y="1178674"/>
                </a:lnTo>
                <a:lnTo>
                  <a:pt x="2070100" y="1177117"/>
                </a:lnTo>
                <a:lnTo>
                  <a:pt x="2072085" y="1176727"/>
                </a:lnTo>
                <a:lnTo>
                  <a:pt x="2074466" y="1176338"/>
                </a:lnTo>
                <a:close/>
                <a:moveTo>
                  <a:pt x="1129903" y="1176338"/>
                </a:moveTo>
                <a:lnTo>
                  <a:pt x="1132285" y="1176338"/>
                </a:lnTo>
                <a:lnTo>
                  <a:pt x="1134666" y="1176338"/>
                </a:lnTo>
                <a:lnTo>
                  <a:pt x="1136650" y="1177528"/>
                </a:lnTo>
                <a:lnTo>
                  <a:pt x="1138238" y="1178322"/>
                </a:lnTo>
                <a:lnTo>
                  <a:pt x="1140222" y="1179513"/>
                </a:lnTo>
                <a:lnTo>
                  <a:pt x="1141016" y="1181100"/>
                </a:lnTo>
                <a:lnTo>
                  <a:pt x="1142603" y="1183085"/>
                </a:lnTo>
                <a:lnTo>
                  <a:pt x="1143000" y="1184672"/>
                </a:lnTo>
                <a:lnTo>
                  <a:pt x="1143000" y="1187054"/>
                </a:lnTo>
                <a:lnTo>
                  <a:pt x="1142603" y="1189038"/>
                </a:lnTo>
                <a:lnTo>
                  <a:pt x="1142206" y="1190626"/>
                </a:lnTo>
                <a:lnTo>
                  <a:pt x="1140619" y="1192610"/>
                </a:lnTo>
                <a:lnTo>
                  <a:pt x="1139428" y="1194198"/>
                </a:lnTo>
                <a:lnTo>
                  <a:pt x="1137841" y="1195388"/>
                </a:lnTo>
                <a:lnTo>
                  <a:pt x="1135460" y="1196182"/>
                </a:lnTo>
                <a:lnTo>
                  <a:pt x="1133872" y="1196976"/>
                </a:lnTo>
                <a:lnTo>
                  <a:pt x="1131491" y="1196976"/>
                </a:lnTo>
                <a:lnTo>
                  <a:pt x="1129110" y="1196182"/>
                </a:lnTo>
                <a:lnTo>
                  <a:pt x="1127125" y="1195785"/>
                </a:lnTo>
                <a:lnTo>
                  <a:pt x="1125538" y="1194991"/>
                </a:lnTo>
                <a:lnTo>
                  <a:pt x="1123553" y="1193404"/>
                </a:lnTo>
                <a:lnTo>
                  <a:pt x="1121966" y="1191816"/>
                </a:lnTo>
                <a:lnTo>
                  <a:pt x="1121172" y="1189832"/>
                </a:lnTo>
                <a:lnTo>
                  <a:pt x="1120775" y="1187847"/>
                </a:lnTo>
                <a:lnTo>
                  <a:pt x="1120775" y="1186260"/>
                </a:lnTo>
                <a:lnTo>
                  <a:pt x="1120775" y="1183879"/>
                </a:lnTo>
                <a:lnTo>
                  <a:pt x="1121569" y="1181894"/>
                </a:lnTo>
                <a:lnTo>
                  <a:pt x="1122760" y="1180703"/>
                </a:lnTo>
                <a:lnTo>
                  <a:pt x="1124347" y="1178719"/>
                </a:lnTo>
                <a:lnTo>
                  <a:pt x="1125935" y="1177925"/>
                </a:lnTo>
                <a:lnTo>
                  <a:pt x="1127522" y="1176735"/>
                </a:lnTo>
                <a:lnTo>
                  <a:pt x="1129903" y="1176338"/>
                </a:lnTo>
                <a:close/>
                <a:moveTo>
                  <a:pt x="2494339" y="1174750"/>
                </a:moveTo>
                <a:lnTo>
                  <a:pt x="2498717" y="1174750"/>
                </a:lnTo>
                <a:lnTo>
                  <a:pt x="2501503" y="1174750"/>
                </a:lnTo>
                <a:lnTo>
                  <a:pt x="2501901" y="1175131"/>
                </a:lnTo>
                <a:lnTo>
                  <a:pt x="2501503" y="1175893"/>
                </a:lnTo>
                <a:lnTo>
                  <a:pt x="2499513" y="1177036"/>
                </a:lnTo>
                <a:lnTo>
                  <a:pt x="2495931" y="1178560"/>
                </a:lnTo>
                <a:lnTo>
                  <a:pt x="2490757" y="1179703"/>
                </a:lnTo>
                <a:lnTo>
                  <a:pt x="2484787" y="1181227"/>
                </a:lnTo>
                <a:lnTo>
                  <a:pt x="2479215" y="1181989"/>
                </a:lnTo>
                <a:lnTo>
                  <a:pt x="2422300" y="1188085"/>
                </a:lnTo>
                <a:lnTo>
                  <a:pt x="2368569" y="1193800"/>
                </a:lnTo>
                <a:lnTo>
                  <a:pt x="2364987" y="1193800"/>
                </a:lnTo>
                <a:lnTo>
                  <a:pt x="2362599" y="1193800"/>
                </a:lnTo>
                <a:lnTo>
                  <a:pt x="2362201" y="1193419"/>
                </a:lnTo>
                <a:lnTo>
                  <a:pt x="2362201" y="1193038"/>
                </a:lnTo>
                <a:lnTo>
                  <a:pt x="2363793" y="1191895"/>
                </a:lnTo>
                <a:lnTo>
                  <a:pt x="2366977" y="1190371"/>
                </a:lnTo>
                <a:lnTo>
                  <a:pt x="2371753" y="1189228"/>
                </a:lnTo>
                <a:lnTo>
                  <a:pt x="2376927" y="1187704"/>
                </a:lnTo>
                <a:lnTo>
                  <a:pt x="2381704" y="1187323"/>
                </a:lnTo>
                <a:lnTo>
                  <a:pt x="2436628" y="1181608"/>
                </a:lnTo>
                <a:lnTo>
                  <a:pt x="2494339" y="1174750"/>
                </a:lnTo>
                <a:close/>
                <a:moveTo>
                  <a:pt x="2115553" y="1174750"/>
                </a:moveTo>
                <a:lnTo>
                  <a:pt x="2117502" y="1175529"/>
                </a:lnTo>
                <a:lnTo>
                  <a:pt x="2119842" y="1175918"/>
                </a:lnTo>
                <a:lnTo>
                  <a:pt x="2121791" y="1176307"/>
                </a:lnTo>
                <a:lnTo>
                  <a:pt x="2123741" y="1177476"/>
                </a:lnTo>
                <a:lnTo>
                  <a:pt x="2124911" y="1179033"/>
                </a:lnTo>
                <a:lnTo>
                  <a:pt x="2125691" y="1180980"/>
                </a:lnTo>
                <a:lnTo>
                  <a:pt x="2126860" y="1182538"/>
                </a:lnTo>
                <a:lnTo>
                  <a:pt x="2127250" y="1184485"/>
                </a:lnTo>
                <a:lnTo>
                  <a:pt x="2126860" y="1186821"/>
                </a:lnTo>
                <a:lnTo>
                  <a:pt x="2126470" y="1188379"/>
                </a:lnTo>
                <a:lnTo>
                  <a:pt x="2125301" y="1190326"/>
                </a:lnTo>
                <a:lnTo>
                  <a:pt x="2124131" y="1191883"/>
                </a:lnTo>
                <a:lnTo>
                  <a:pt x="2122571" y="1193051"/>
                </a:lnTo>
                <a:lnTo>
                  <a:pt x="2121012" y="1193830"/>
                </a:lnTo>
                <a:lnTo>
                  <a:pt x="2118672" y="1194998"/>
                </a:lnTo>
                <a:lnTo>
                  <a:pt x="2116333" y="1195388"/>
                </a:lnTo>
                <a:lnTo>
                  <a:pt x="2114383" y="1194998"/>
                </a:lnTo>
                <a:lnTo>
                  <a:pt x="2112044" y="1194609"/>
                </a:lnTo>
                <a:lnTo>
                  <a:pt x="2110484" y="1193441"/>
                </a:lnTo>
                <a:lnTo>
                  <a:pt x="2108534" y="1192662"/>
                </a:lnTo>
                <a:lnTo>
                  <a:pt x="2107365" y="1191104"/>
                </a:lnTo>
                <a:lnTo>
                  <a:pt x="2106195" y="1189547"/>
                </a:lnTo>
                <a:lnTo>
                  <a:pt x="2105415" y="1187600"/>
                </a:lnTo>
                <a:lnTo>
                  <a:pt x="2105025" y="1185653"/>
                </a:lnTo>
                <a:lnTo>
                  <a:pt x="2105415" y="1183706"/>
                </a:lnTo>
                <a:lnTo>
                  <a:pt x="2105805" y="1181759"/>
                </a:lnTo>
                <a:lnTo>
                  <a:pt x="2106585" y="1179812"/>
                </a:lnTo>
                <a:lnTo>
                  <a:pt x="2108145" y="1178644"/>
                </a:lnTo>
                <a:lnTo>
                  <a:pt x="2109314" y="1177086"/>
                </a:lnTo>
                <a:lnTo>
                  <a:pt x="2111264" y="1176307"/>
                </a:lnTo>
                <a:lnTo>
                  <a:pt x="2113603" y="1175529"/>
                </a:lnTo>
                <a:lnTo>
                  <a:pt x="2115553" y="1174750"/>
                </a:lnTo>
                <a:close/>
                <a:moveTo>
                  <a:pt x="1088858" y="1174750"/>
                </a:moveTo>
                <a:lnTo>
                  <a:pt x="1090808" y="1174750"/>
                </a:lnTo>
                <a:lnTo>
                  <a:pt x="1093147" y="1174750"/>
                </a:lnTo>
                <a:lnTo>
                  <a:pt x="1095487" y="1175559"/>
                </a:lnTo>
                <a:lnTo>
                  <a:pt x="1097046" y="1176368"/>
                </a:lnTo>
                <a:lnTo>
                  <a:pt x="1098606" y="1177987"/>
                </a:lnTo>
                <a:lnTo>
                  <a:pt x="1099776" y="1179201"/>
                </a:lnTo>
                <a:lnTo>
                  <a:pt x="1100945" y="1181224"/>
                </a:lnTo>
                <a:lnTo>
                  <a:pt x="1101335" y="1183248"/>
                </a:lnTo>
                <a:lnTo>
                  <a:pt x="1101725" y="1185271"/>
                </a:lnTo>
                <a:lnTo>
                  <a:pt x="1101335" y="1187294"/>
                </a:lnTo>
                <a:lnTo>
                  <a:pt x="1100556" y="1189318"/>
                </a:lnTo>
                <a:lnTo>
                  <a:pt x="1099386" y="1190936"/>
                </a:lnTo>
                <a:lnTo>
                  <a:pt x="1098216" y="1192555"/>
                </a:lnTo>
                <a:lnTo>
                  <a:pt x="1096266" y="1193769"/>
                </a:lnTo>
                <a:lnTo>
                  <a:pt x="1094317" y="1194578"/>
                </a:lnTo>
                <a:lnTo>
                  <a:pt x="1092367" y="1195388"/>
                </a:lnTo>
                <a:lnTo>
                  <a:pt x="1090028" y="1195388"/>
                </a:lnTo>
                <a:lnTo>
                  <a:pt x="1087688" y="1194983"/>
                </a:lnTo>
                <a:lnTo>
                  <a:pt x="1085739" y="1194578"/>
                </a:lnTo>
                <a:lnTo>
                  <a:pt x="1084179" y="1192960"/>
                </a:lnTo>
                <a:lnTo>
                  <a:pt x="1082620" y="1192150"/>
                </a:lnTo>
                <a:lnTo>
                  <a:pt x="1081450" y="1190127"/>
                </a:lnTo>
                <a:lnTo>
                  <a:pt x="1080280" y="1188104"/>
                </a:lnTo>
                <a:lnTo>
                  <a:pt x="1079890" y="1186485"/>
                </a:lnTo>
                <a:lnTo>
                  <a:pt x="1079500" y="1184462"/>
                </a:lnTo>
                <a:lnTo>
                  <a:pt x="1079890" y="1182034"/>
                </a:lnTo>
                <a:lnTo>
                  <a:pt x="1080670" y="1180415"/>
                </a:lnTo>
                <a:lnTo>
                  <a:pt x="1081840" y="1178392"/>
                </a:lnTo>
                <a:lnTo>
                  <a:pt x="1083009" y="1176773"/>
                </a:lnTo>
                <a:lnTo>
                  <a:pt x="1084959" y="1175964"/>
                </a:lnTo>
                <a:lnTo>
                  <a:pt x="1086909" y="1175154"/>
                </a:lnTo>
                <a:lnTo>
                  <a:pt x="1088858" y="1174750"/>
                </a:lnTo>
                <a:close/>
                <a:moveTo>
                  <a:pt x="2156619" y="1173163"/>
                </a:moveTo>
                <a:lnTo>
                  <a:pt x="2159000" y="1173163"/>
                </a:lnTo>
                <a:lnTo>
                  <a:pt x="2160985" y="1173567"/>
                </a:lnTo>
                <a:lnTo>
                  <a:pt x="2162969" y="1174377"/>
                </a:lnTo>
                <a:lnTo>
                  <a:pt x="2164556" y="1175591"/>
                </a:lnTo>
                <a:lnTo>
                  <a:pt x="2166144" y="1177209"/>
                </a:lnTo>
                <a:lnTo>
                  <a:pt x="2167335" y="1178828"/>
                </a:lnTo>
                <a:lnTo>
                  <a:pt x="2167731" y="1180447"/>
                </a:lnTo>
                <a:lnTo>
                  <a:pt x="2168525" y="1182875"/>
                </a:lnTo>
                <a:lnTo>
                  <a:pt x="2168525" y="1184898"/>
                </a:lnTo>
                <a:lnTo>
                  <a:pt x="2167731" y="1186921"/>
                </a:lnTo>
                <a:lnTo>
                  <a:pt x="2166938" y="1188540"/>
                </a:lnTo>
                <a:lnTo>
                  <a:pt x="2165747" y="1190563"/>
                </a:lnTo>
                <a:lnTo>
                  <a:pt x="2163763" y="1191777"/>
                </a:lnTo>
                <a:lnTo>
                  <a:pt x="2161778" y="1192991"/>
                </a:lnTo>
                <a:lnTo>
                  <a:pt x="2160191" y="1193396"/>
                </a:lnTo>
                <a:lnTo>
                  <a:pt x="2157810" y="1193801"/>
                </a:lnTo>
                <a:lnTo>
                  <a:pt x="2155428" y="1193801"/>
                </a:lnTo>
                <a:lnTo>
                  <a:pt x="2153444" y="1193396"/>
                </a:lnTo>
                <a:lnTo>
                  <a:pt x="2151063" y="1192587"/>
                </a:lnTo>
                <a:lnTo>
                  <a:pt x="2149872" y="1191373"/>
                </a:lnTo>
                <a:lnTo>
                  <a:pt x="2148285" y="1189754"/>
                </a:lnTo>
                <a:lnTo>
                  <a:pt x="2147094" y="1188135"/>
                </a:lnTo>
                <a:lnTo>
                  <a:pt x="2146300" y="1186112"/>
                </a:lnTo>
                <a:lnTo>
                  <a:pt x="2146300" y="1184089"/>
                </a:lnTo>
                <a:lnTo>
                  <a:pt x="2146300" y="1182065"/>
                </a:lnTo>
                <a:lnTo>
                  <a:pt x="2146697" y="1180042"/>
                </a:lnTo>
                <a:lnTo>
                  <a:pt x="2147491" y="1178423"/>
                </a:lnTo>
                <a:lnTo>
                  <a:pt x="2149078" y="1176400"/>
                </a:lnTo>
                <a:lnTo>
                  <a:pt x="2150269" y="1174781"/>
                </a:lnTo>
                <a:lnTo>
                  <a:pt x="2152253" y="1173972"/>
                </a:lnTo>
                <a:lnTo>
                  <a:pt x="2154635" y="1173567"/>
                </a:lnTo>
                <a:lnTo>
                  <a:pt x="2156619" y="1173163"/>
                </a:lnTo>
                <a:close/>
                <a:moveTo>
                  <a:pt x="1047750" y="1173163"/>
                </a:moveTo>
                <a:lnTo>
                  <a:pt x="1049735" y="1173163"/>
                </a:lnTo>
                <a:lnTo>
                  <a:pt x="1052116" y="1173567"/>
                </a:lnTo>
                <a:lnTo>
                  <a:pt x="1054100" y="1173972"/>
                </a:lnTo>
                <a:lnTo>
                  <a:pt x="1056085" y="1175591"/>
                </a:lnTo>
                <a:lnTo>
                  <a:pt x="1057672" y="1176400"/>
                </a:lnTo>
                <a:lnTo>
                  <a:pt x="1059260" y="1178423"/>
                </a:lnTo>
                <a:lnTo>
                  <a:pt x="1060053" y="1180042"/>
                </a:lnTo>
                <a:lnTo>
                  <a:pt x="1060450" y="1182065"/>
                </a:lnTo>
                <a:lnTo>
                  <a:pt x="1060450" y="1184089"/>
                </a:lnTo>
                <a:lnTo>
                  <a:pt x="1060053" y="1186112"/>
                </a:lnTo>
                <a:lnTo>
                  <a:pt x="1059656" y="1188135"/>
                </a:lnTo>
                <a:lnTo>
                  <a:pt x="1058069" y="1190159"/>
                </a:lnTo>
                <a:lnTo>
                  <a:pt x="1056878" y="1191373"/>
                </a:lnTo>
                <a:lnTo>
                  <a:pt x="1054894" y="1192587"/>
                </a:lnTo>
                <a:lnTo>
                  <a:pt x="1053306" y="1193396"/>
                </a:lnTo>
                <a:lnTo>
                  <a:pt x="1051322" y="1193801"/>
                </a:lnTo>
                <a:lnTo>
                  <a:pt x="1048941" y="1193801"/>
                </a:lnTo>
                <a:lnTo>
                  <a:pt x="1046560" y="1193801"/>
                </a:lnTo>
                <a:lnTo>
                  <a:pt x="1044178" y="1192991"/>
                </a:lnTo>
                <a:lnTo>
                  <a:pt x="1042591" y="1191777"/>
                </a:lnTo>
                <a:lnTo>
                  <a:pt x="1041003" y="1190563"/>
                </a:lnTo>
                <a:lnTo>
                  <a:pt x="1039813" y="1188540"/>
                </a:lnTo>
                <a:lnTo>
                  <a:pt x="1038622" y="1187326"/>
                </a:lnTo>
                <a:lnTo>
                  <a:pt x="1038225" y="1184898"/>
                </a:lnTo>
                <a:lnTo>
                  <a:pt x="1038225" y="1182875"/>
                </a:lnTo>
                <a:lnTo>
                  <a:pt x="1038622" y="1180447"/>
                </a:lnTo>
                <a:lnTo>
                  <a:pt x="1039416" y="1178828"/>
                </a:lnTo>
                <a:lnTo>
                  <a:pt x="1040606" y="1177209"/>
                </a:lnTo>
                <a:lnTo>
                  <a:pt x="1042194" y="1175995"/>
                </a:lnTo>
                <a:lnTo>
                  <a:pt x="1043385" y="1174377"/>
                </a:lnTo>
                <a:lnTo>
                  <a:pt x="1045766" y="1173567"/>
                </a:lnTo>
                <a:lnTo>
                  <a:pt x="1047750" y="1173163"/>
                </a:lnTo>
                <a:close/>
                <a:moveTo>
                  <a:pt x="681038" y="1173163"/>
                </a:moveTo>
                <a:lnTo>
                  <a:pt x="683023" y="1173163"/>
                </a:lnTo>
                <a:lnTo>
                  <a:pt x="687388" y="1173163"/>
                </a:lnTo>
                <a:lnTo>
                  <a:pt x="802085" y="1183722"/>
                </a:lnTo>
                <a:lnTo>
                  <a:pt x="807245" y="1184128"/>
                </a:lnTo>
                <a:lnTo>
                  <a:pt x="812801" y="1184940"/>
                </a:lnTo>
                <a:lnTo>
                  <a:pt x="818357" y="1186565"/>
                </a:lnTo>
                <a:lnTo>
                  <a:pt x="822723" y="1187783"/>
                </a:lnTo>
                <a:lnTo>
                  <a:pt x="825104" y="1189407"/>
                </a:lnTo>
                <a:lnTo>
                  <a:pt x="825501" y="1189814"/>
                </a:lnTo>
                <a:lnTo>
                  <a:pt x="825501" y="1190220"/>
                </a:lnTo>
                <a:lnTo>
                  <a:pt x="823914" y="1190626"/>
                </a:lnTo>
                <a:lnTo>
                  <a:pt x="819945" y="1190626"/>
                </a:lnTo>
                <a:lnTo>
                  <a:pt x="707232" y="1180473"/>
                </a:lnTo>
                <a:lnTo>
                  <a:pt x="701676" y="1179661"/>
                </a:lnTo>
                <a:lnTo>
                  <a:pt x="695723" y="1178442"/>
                </a:lnTo>
                <a:lnTo>
                  <a:pt x="689373" y="1176818"/>
                </a:lnTo>
                <a:lnTo>
                  <a:pt x="684610" y="1175599"/>
                </a:lnTo>
                <a:lnTo>
                  <a:pt x="681832" y="1173975"/>
                </a:lnTo>
                <a:lnTo>
                  <a:pt x="681038" y="1173569"/>
                </a:lnTo>
                <a:lnTo>
                  <a:pt x="681038" y="1173163"/>
                </a:lnTo>
                <a:close/>
                <a:moveTo>
                  <a:pt x="2641196" y="1171575"/>
                </a:moveTo>
                <a:lnTo>
                  <a:pt x="2643981" y="1171575"/>
                </a:lnTo>
                <a:lnTo>
                  <a:pt x="2644776" y="1171575"/>
                </a:lnTo>
                <a:lnTo>
                  <a:pt x="2644776" y="1171960"/>
                </a:lnTo>
                <a:lnTo>
                  <a:pt x="2642389" y="1173114"/>
                </a:lnTo>
                <a:lnTo>
                  <a:pt x="2638013" y="1174654"/>
                </a:lnTo>
                <a:lnTo>
                  <a:pt x="2631647" y="1176193"/>
                </a:lnTo>
                <a:lnTo>
                  <a:pt x="2625282" y="1177347"/>
                </a:lnTo>
                <a:lnTo>
                  <a:pt x="2618917" y="1178887"/>
                </a:lnTo>
                <a:lnTo>
                  <a:pt x="2551681" y="1188123"/>
                </a:lnTo>
                <a:lnTo>
                  <a:pt x="2488822" y="1196205"/>
                </a:lnTo>
                <a:lnTo>
                  <a:pt x="2484446" y="1196975"/>
                </a:lnTo>
                <a:lnTo>
                  <a:pt x="2481661" y="1196975"/>
                </a:lnTo>
                <a:lnTo>
                  <a:pt x="2481263" y="1196205"/>
                </a:lnTo>
                <a:lnTo>
                  <a:pt x="2481661" y="1195820"/>
                </a:lnTo>
                <a:lnTo>
                  <a:pt x="2483650" y="1195051"/>
                </a:lnTo>
                <a:lnTo>
                  <a:pt x="2487231" y="1193126"/>
                </a:lnTo>
                <a:lnTo>
                  <a:pt x="2492801" y="1191972"/>
                </a:lnTo>
                <a:lnTo>
                  <a:pt x="2498370" y="1190432"/>
                </a:lnTo>
                <a:lnTo>
                  <a:pt x="2503940" y="1189663"/>
                </a:lnTo>
                <a:lnTo>
                  <a:pt x="2567595" y="1181581"/>
                </a:lnTo>
                <a:lnTo>
                  <a:pt x="2635626" y="1171960"/>
                </a:lnTo>
                <a:lnTo>
                  <a:pt x="2641196" y="1171575"/>
                </a:lnTo>
                <a:close/>
                <a:moveTo>
                  <a:pt x="2535238" y="1169988"/>
                </a:moveTo>
                <a:lnTo>
                  <a:pt x="2517379" y="1176368"/>
                </a:lnTo>
                <a:lnTo>
                  <a:pt x="2501107" y="1183148"/>
                </a:lnTo>
                <a:lnTo>
                  <a:pt x="2486819" y="1190326"/>
                </a:lnTo>
                <a:lnTo>
                  <a:pt x="2474913" y="1196308"/>
                </a:lnTo>
                <a:lnTo>
                  <a:pt x="2457451" y="1205480"/>
                </a:lnTo>
                <a:lnTo>
                  <a:pt x="2450704" y="1209468"/>
                </a:lnTo>
                <a:lnTo>
                  <a:pt x="2433638" y="1217444"/>
                </a:lnTo>
                <a:lnTo>
                  <a:pt x="2417366" y="1224622"/>
                </a:lnTo>
                <a:lnTo>
                  <a:pt x="2391569" y="1237782"/>
                </a:lnTo>
                <a:lnTo>
                  <a:pt x="2374107" y="1246955"/>
                </a:lnTo>
                <a:lnTo>
                  <a:pt x="2367757" y="1250145"/>
                </a:lnTo>
                <a:lnTo>
                  <a:pt x="2351088" y="1252538"/>
                </a:lnTo>
                <a:lnTo>
                  <a:pt x="2362994" y="1246556"/>
                </a:lnTo>
                <a:lnTo>
                  <a:pt x="2376091" y="1238979"/>
                </a:lnTo>
                <a:lnTo>
                  <a:pt x="2404666" y="1225021"/>
                </a:lnTo>
                <a:lnTo>
                  <a:pt x="2438401" y="1209069"/>
                </a:lnTo>
                <a:lnTo>
                  <a:pt x="2441973" y="1206677"/>
                </a:lnTo>
                <a:lnTo>
                  <a:pt x="2446338" y="1203885"/>
                </a:lnTo>
                <a:lnTo>
                  <a:pt x="2457451" y="1198302"/>
                </a:lnTo>
                <a:lnTo>
                  <a:pt x="2470151" y="1192320"/>
                </a:lnTo>
                <a:lnTo>
                  <a:pt x="2483644" y="1185939"/>
                </a:lnTo>
                <a:lnTo>
                  <a:pt x="2506663" y="1175970"/>
                </a:lnTo>
                <a:lnTo>
                  <a:pt x="2516585" y="1171982"/>
                </a:lnTo>
                <a:lnTo>
                  <a:pt x="2535238" y="1169988"/>
                </a:lnTo>
                <a:close/>
                <a:moveTo>
                  <a:pt x="2198291" y="1169988"/>
                </a:moveTo>
                <a:lnTo>
                  <a:pt x="2200672" y="1169988"/>
                </a:lnTo>
                <a:lnTo>
                  <a:pt x="2203053" y="1170392"/>
                </a:lnTo>
                <a:lnTo>
                  <a:pt x="2204641" y="1171202"/>
                </a:lnTo>
                <a:lnTo>
                  <a:pt x="2206228" y="1172820"/>
                </a:lnTo>
                <a:lnTo>
                  <a:pt x="2208213" y="1174034"/>
                </a:lnTo>
                <a:lnTo>
                  <a:pt x="2209006" y="1175653"/>
                </a:lnTo>
                <a:lnTo>
                  <a:pt x="2209800" y="1177676"/>
                </a:lnTo>
                <a:lnTo>
                  <a:pt x="2209800" y="1179700"/>
                </a:lnTo>
                <a:lnTo>
                  <a:pt x="2209800" y="1181723"/>
                </a:lnTo>
                <a:lnTo>
                  <a:pt x="2209403" y="1183746"/>
                </a:lnTo>
                <a:lnTo>
                  <a:pt x="2208610" y="1185365"/>
                </a:lnTo>
                <a:lnTo>
                  <a:pt x="2207022" y="1187388"/>
                </a:lnTo>
                <a:lnTo>
                  <a:pt x="2205831" y="1189007"/>
                </a:lnTo>
                <a:lnTo>
                  <a:pt x="2203847" y="1189816"/>
                </a:lnTo>
                <a:lnTo>
                  <a:pt x="2201863" y="1190626"/>
                </a:lnTo>
                <a:lnTo>
                  <a:pt x="2199878" y="1190626"/>
                </a:lnTo>
                <a:lnTo>
                  <a:pt x="2197497" y="1190626"/>
                </a:lnTo>
                <a:lnTo>
                  <a:pt x="2195116" y="1190221"/>
                </a:lnTo>
                <a:lnTo>
                  <a:pt x="2193131" y="1189412"/>
                </a:lnTo>
                <a:lnTo>
                  <a:pt x="2191544" y="1188198"/>
                </a:lnTo>
                <a:lnTo>
                  <a:pt x="2189956" y="1186984"/>
                </a:lnTo>
                <a:lnTo>
                  <a:pt x="2189163" y="1184960"/>
                </a:lnTo>
                <a:lnTo>
                  <a:pt x="2187972" y="1183342"/>
                </a:lnTo>
                <a:lnTo>
                  <a:pt x="2187575" y="1181318"/>
                </a:lnTo>
                <a:lnTo>
                  <a:pt x="2187575" y="1178890"/>
                </a:lnTo>
                <a:lnTo>
                  <a:pt x="2188766" y="1176867"/>
                </a:lnTo>
                <a:lnTo>
                  <a:pt x="2189560" y="1175248"/>
                </a:lnTo>
                <a:lnTo>
                  <a:pt x="2190353" y="1173630"/>
                </a:lnTo>
                <a:lnTo>
                  <a:pt x="2192338" y="1172416"/>
                </a:lnTo>
                <a:lnTo>
                  <a:pt x="2194322" y="1170797"/>
                </a:lnTo>
                <a:lnTo>
                  <a:pt x="2195910" y="1170392"/>
                </a:lnTo>
                <a:lnTo>
                  <a:pt x="2198291" y="1169988"/>
                </a:lnTo>
                <a:close/>
                <a:moveTo>
                  <a:pt x="1007214" y="1169988"/>
                </a:moveTo>
                <a:lnTo>
                  <a:pt x="1009678" y="1169988"/>
                </a:lnTo>
                <a:lnTo>
                  <a:pt x="1012141" y="1170392"/>
                </a:lnTo>
                <a:lnTo>
                  <a:pt x="1013784" y="1170797"/>
                </a:lnTo>
                <a:lnTo>
                  <a:pt x="1015836" y="1172416"/>
                </a:lnTo>
                <a:lnTo>
                  <a:pt x="1017068" y="1173630"/>
                </a:lnTo>
                <a:lnTo>
                  <a:pt x="1018710" y="1175248"/>
                </a:lnTo>
                <a:lnTo>
                  <a:pt x="1019532" y="1176867"/>
                </a:lnTo>
                <a:lnTo>
                  <a:pt x="1019942" y="1178890"/>
                </a:lnTo>
                <a:lnTo>
                  <a:pt x="1020763" y="1181318"/>
                </a:lnTo>
                <a:lnTo>
                  <a:pt x="1019942" y="1183342"/>
                </a:lnTo>
                <a:lnTo>
                  <a:pt x="1019121" y="1184960"/>
                </a:lnTo>
                <a:lnTo>
                  <a:pt x="1018300" y="1186984"/>
                </a:lnTo>
                <a:lnTo>
                  <a:pt x="1016658" y="1188198"/>
                </a:lnTo>
                <a:lnTo>
                  <a:pt x="1015015" y="1189412"/>
                </a:lnTo>
                <a:lnTo>
                  <a:pt x="1012962" y="1190221"/>
                </a:lnTo>
                <a:lnTo>
                  <a:pt x="1010499" y="1190626"/>
                </a:lnTo>
                <a:lnTo>
                  <a:pt x="1008036" y="1190626"/>
                </a:lnTo>
                <a:lnTo>
                  <a:pt x="1005572" y="1190626"/>
                </a:lnTo>
                <a:lnTo>
                  <a:pt x="1003930" y="1189816"/>
                </a:lnTo>
                <a:lnTo>
                  <a:pt x="1001877" y="1189007"/>
                </a:lnTo>
                <a:lnTo>
                  <a:pt x="1000645" y="1187388"/>
                </a:lnTo>
                <a:lnTo>
                  <a:pt x="999003" y="1185365"/>
                </a:lnTo>
                <a:lnTo>
                  <a:pt x="998182" y="1184151"/>
                </a:lnTo>
                <a:lnTo>
                  <a:pt x="997771" y="1181723"/>
                </a:lnTo>
                <a:lnTo>
                  <a:pt x="996950" y="1179700"/>
                </a:lnTo>
                <a:lnTo>
                  <a:pt x="997771" y="1177676"/>
                </a:lnTo>
                <a:lnTo>
                  <a:pt x="998593" y="1175653"/>
                </a:lnTo>
                <a:lnTo>
                  <a:pt x="999414" y="1174034"/>
                </a:lnTo>
                <a:lnTo>
                  <a:pt x="1001056" y="1172820"/>
                </a:lnTo>
                <a:lnTo>
                  <a:pt x="1002698" y="1171202"/>
                </a:lnTo>
                <a:lnTo>
                  <a:pt x="1004751" y="1170392"/>
                </a:lnTo>
                <a:lnTo>
                  <a:pt x="1007214" y="1169988"/>
                </a:lnTo>
                <a:close/>
                <a:moveTo>
                  <a:pt x="649288" y="1169988"/>
                </a:moveTo>
                <a:lnTo>
                  <a:pt x="667515" y="1171568"/>
                </a:lnTo>
                <a:lnTo>
                  <a:pt x="682572" y="1177887"/>
                </a:lnTo>
                <a:lnTo>
                  <a:pt x="700006" y="1184207"/>
                </a:lnTo>
                <a:lnTo>
                  <a:pt x="718629" y="1190921"/>
                </a:lnTo>
                <a:lnTo>
                  <a:pt x="737648" y="1197636"/>
                </a:lnTo>
                <a:lnTo>
                  <a:pt x="768554" y="1207116"/>
                </a:lnTo>
                <a:lnTo>
                  <a:pt x="780837" y="1211460"/>
                </a:lnTo>
                <a:lnTo>
                  <a:pt x="820064" y="1226074"/>
                </a:lnTo>
                <a:lnTo>
                  <a:pt x="856121" y="1239504"/>
                </a:lnTo>
                <a:lnTo>
                  <a:pt x="893763" y="1252538"/>
                </a:lnTo>
                <a:lnTo>
                  <a:pt x="877122" y="1250563"/>
                </a:lnTo>
                <a:lnTo>
                  <a:pt x="836706" y="1236739"/>
                </a:lnTo>
                <a:lnTo>
                  <a:pt x="797083" y="1222520"/>
                </a:lnTo>
                <a:lnTo>
                  <a:pt x="755478" y="1206721"/>
                </a:lnTo>
                <a:lnTo>
                  <a:pt x="736063" y="1201191"/>
                </a:lnTo>
                <a:lnTo>
                  <a:pt x="717044" y="1194871"/>
                </a:lnTo>
                <a:lnTo>
                  <a:pt x="682968" y="1182627"/>
                </a:lnTo>
                <a:lnTo>
                  <a:pt x="658401" y="1173543"/>
                </a:lnTo>
                <a:lnTo>
                  <a:pt x="649288" y="1169988"/>
                </a:lnTo>
                <a:close/>
                <a:moveTo>
                  <a:pt x="2239169" y="1168400"/>
                </a:moveTo>
                <a:lnTo>
                  <a:pt x="2241550" y="1168400"/>
                </a:lnTo>
                <a:lnTo>
                  <a:pt x="2243535" y="1168804"/>
                </a:lnTo>
                <a:lnTo>
                  <a:pt x="2245519" y="1170018"/>
                </a:lnTo>
                <a:lnTo>
                  <a:pt x="2247503" y="1170828"/>
                </a:lnTo>
                <a:lnTo>
                  <a:pt x="2248694" y="1172042"/>
                </a:lnTo>
                <a:lnTo>
                  <a:pt x="2249885" y="1174065"/>
                </a:lnTo>
                <a:lnTo>
                  <a:pt x="2250678" y="1176088"/>
                </a:lnTo>
                <a:lnTo>
                  <a:pt x="2251075" y="1177707"/>
                </a:lnTo>
                <a:lnTo>
                  <a:pt x="2251075" y="1180135"/>
                </a:lnTo>
                <a:lnTo>
                  <a:pt x="2250678" y="1182158"/>
                </a:lnTo>
                <a:lnTo>
                  <a:pt x="2249885" y="1184182"/>
                </a:lnTo>
                <a:lnTo>
                  <a:pt x="2248297" y="1185396"/>
                </a:lnTo>
                <a:lnTo>
                  <a:pt x="2246313" y="1187014"/>
                </a:lnTo>
                <a:lnTo>
                  <a:pt x="2244725" y="1188228"/>
                </a:lnTo>
                <a:lnTo>
                  <a:pt x="2242741" y="1188633"/>
                </a:lnTo>
                <a:lnTo>
                  <a:pt x="2240360" y="1189038"/>
                </a:lnTo>
                <a:lnTo>
                  <a:pt x="2237978" y="1189038"/>
                </a:lnTo>
                <a:lnTo>
                  <a:pt x="2236391" y="1188633"/>
                </a:lnTo>
                <a:lnTo>
                  <a:pt x="2234010" y="1187824"/>
                </a:lnTo>
                <a:lnTo>
                  <a:pt x="2232422" y="1187014"/>
                </a:lnTo>
                <a:lnTo>
                  <a:pt x="2231231" y="1184991"/>
                </a:lnTo>
                <a:lnTo>
                  <a:pt x="2229644" y="1183372"/>
                </a:lnTo>
                <a:lnTo>
                  <a:pt x="2228850" y="1181754"/>
                </a:lnTo>
                <a:lnTo>
                  <a:pt x="2228850" y="1179326"/>
                </a:lnTo>
                <a:lnTo>
                  <a:pt x="2228850" y="1177302"/>
                </a:lnTo>
                <a:lnTo>
                  <a:pt x="2229247" y="1175684"/>
                </a:lnTo>
                <a:lnTo>
                  <a:pt x="2230438" y="1173660"/>
                </a:lnTo>
                <a:lnTo>
                  <a:pt x="2231628" y="1171637"/>
                </a:lnTo>
                <a:lnTo>
                  <a:pt x="2233216" y="1170423"/>
                </a:lnTo>
                <a:lnTo>
                  <a:pt x="2234803" y="1169209"/>
                </a:lnTo>
                <a:lnTo>
                  <a:pt x="2237185" y="1168804"/>
                </a:lnTo>
                <a:lnTo>
                  <a:pt x="2239169" y="1168400"/>
                </a:lnTo>
                <a:close/>
                <a:moveTo>
                  <a:pt x="966788" y="1168400"/>
                </a:moveTo>
                <a:lnTo>
                  <a:pt x="968773" y="1168400"/>
                </a:lnTo>
                <a:lnTo>
                  <a:pt x="971154" y="1168804"/>
                </a:lnTo>
                <a:lnTo>
                  <a:pt x="973535" y="1169209"/>
                </a:lnTo>
                <a:lnTo>
                  <a:pt x="975123" y="1170423"/>
                </a:lnTo>
                <a:lnTo>
                  <a:pt x="976710" y="1171637"/>
                </a:lnTo>
                <a:lnTo>
                  <a:pt x="977901" y="1173660"/>
                </a:lnTo>
                <a:lnTo>
                  <a:pt x="979091" y="1175684"/>
                </a:lnTo>
                <a:lnTo>
                  <a:pt x="979488" y="1177302"/>
                </a:lnTo>
                <a:lnTo>
                  <a:pt x="979488" y="1179326"/>
                </a:lnTo>
                <a:lnTo>
                  <a:pt x="979091" y="1181754"/>
                </a:lnTo>
                <a:lnTo>
                  <a:pt x="978298" y="1183372"/>
                </a:lnTo>
                <a:lnTo>
                  <a:pt x="977107" y="1184991"/>
                </a:lnTo>
                <a:lnTo>
                  <a:pt x="975519" y="1187014"/>
                </a:lnTo>
                <a:lnTo>
                  <a:pt x="973932" y="1187824"/>
                </a:lnTo>
                <a:lnTo>
                  <a:pt x="971948" y="1188633"/>
                </a:lnTo>
                <a:lnTo>
                  <a:pt x="969963" y="1189038"/>
                </a:lnTo>
                <a:lnTo>
                  <a:pt x="967979" y="1189038"/>
                </a:lnTo>
                <a:lnTo>
                  <a:pt x="965598" y="1188633"/>
                </a:lnTo>
                <a:lnTo>
                  <a:pt x="963216" y="1188228"/>
                </a:lnTo>
                <a:lnTo>
                  <a:pt x="961232" y="1187014"/>
                </a:lnTo>
                <a:lnTo>
                  <a:pt x="960041" y="1185396"/>
                </a:lnTo>
                <a:lnTo>
                  <a:pt x="958454" y="1184182"/>
                </a:lnTo>
                <a:lnTo>
                  <a:pt x="957660" y="1182158"/>
                </a:lnTo>
                <a:lnTo>
                  <a:pt x="957263" y="1180135"/>
                </a:lnTo>
                <a:lnTo>
                  <a:pt x="957263" y="1177707"/>
                </a:lnTo>
                <a:lnTo>
                  <a:pt x="957660" y="1176088"/>
                </a:lnTo>
                <a:lnTo>
                  <a:pt x="958057" y="1174065"/>
                </a:lnTo>
                <a:lnTo>
                  <a:pt x="959644" y="1172042"/>
                </a:lnTo>
                <a:lnTo>
                  <a:pt x="960835" y="1170828"/>
                </a:lnTo>
                <a:lnTo>
                  <a:pt x="962819" y="1170018"/>
                </a:lnTo>
                <a:lnTo>
                  <a:pt x="964407" y="1168804"/>
                </a:lnTo>
                <a:lnTo>
                  <a:pt x="966788" y="1168400"/>
                </a:lnTo>
                <a:close/>
                <a:moveTo>
                  <a:pt x="393701" y="1168400"/>
                </a:moveTo>
                <a:lnTo>
                  <a:pt x="396473" y="1168400"/>
                </a:lnTo>
                <a:lnTo>
                  <a:pt x="401621" y="1168400"/>
                </a:lnTo>
                <a:lnTo>
                  <a:pt x="474881" y="1176876"/>
                </a:lnTo>
                <a:lnTo>
                  <a:pt x="543785" y="1184544"/>
                </a:lnTo>
                <a:lnTo>
                  <a:pt x="550121" y="1185351"/>
                </a:lnTo>
                <a:lnTo>
                  <a:pt x="556853" y="1186562"/>
                </a:lnTo>
                <a:lnTo>
                  <a:pt x="563981" y="1187773"/>
                </a:lnTo>
                <a:lnTo>
                  <a:pt x="569525" y="1189791"/>
                </a:lnTo>
                <a:lnTo>
                  <a:pt x="572693" y="1190598"/>
                </a:lnTo>
                <a:lnTo>
                  <a:pt x="573089" y="1191002"/>
                </a:lnTo>
                <a:lnTo>
                  <a:pt x="573089" y="1191406"/>
                </a:lnTo>
                <a:lnTo>
                  <a:pt x="571505" y="1192213"/>
                </a:lnTo>
                <a:lnTo>
                  <a:pt x="566753" y="1191406"/>
                </a:lnTo>
                <a:lnTo>
                  <a:pt x="498245" y="1184141"/>
                </a:lnTo>
                <a:lnTo>
                  <a:pt x="426569" y="1176068"/>
                </a:lnTo>
                <a:lnTo>
                  <a:pt x="411521" y="1173647"/>
                </a:lnTo>
                <a:lnTo>
                  <a:pt x="403997" y="1171629"/>
                </a:lnTo>
                <a:lnTo>
                  <a:pt x="398057" y="1170418"/>
                </a:lnTo>
                <a:lnTo>
                  <a:pt x="394493" y="1168803"/>
                </a:lnTo>
                <a:lnTo>
                  <a:pt x="393701" y="1168803"/>
                </a:lnTo>
                <a:lnTo>
                  <a:pt x="393701" y="1168400"/>
                </a:lnTo>
                <a:close/>
                <a:moveTo>
                  <a:pt x="2799154" y="1166813"/>
                </a:moveTo>
                <a:lnTo>
                  <a:pt x="2800351" y="1166813"/>
                </a:lnTo>
                <a:lnTo>
                  <a:pt x="2800351" y="1167598"/>
                </a:lnTo>
                <a:lnTo>
                  <a:pt x="2798754" y="1168383"/>
                </a:lnTo>
                <a:lnTo>
                  <a:pt x="2793565" y="1170346"/>
                </a:lnTo>
                <a:lnTo>
                  <a:pt x="2785980" y="1171524"/>
                </a:lnTo>
                <a:lnTo>
                  <a:pt x="2769214" y="1175058"/>
                </a:lnTo>
                <a:lnTo>
                  <a:pt x="2682987" y="1189584"/>
                </a:lnTo>
                <a:lnTo>
                  <a:pt x="2604745" y="1202148"/>
                </a:lnTo>
                <a:lnTo>
                  <a:pt x="2599156" y="1203326"/>
                </a:lnTo>
                <a:lnTo>
                  <a:pt x="2596362" y="1203326"/>
                </a:lnTo>
                <a:lnTo>
                  <a:pt x="2595563" y="1202541"/>
                </a:lnTo>
                <a:lnTo>
                  <a:pt x="2595563" y="1202148"/>
                </a:lnTo>
                <a:lnTo>
                  <a:pt x="2597958" y="1201363"/>
                </a:lnTo>
                <a:lnTo>
                  <a:pt x="2602350" y="1199792"/>
                </a:lnTo>
                <a:lnTo>
                  <a:pt x="2607938" y="1198222"/>
                </a:lnTo>
                <a:lnTo>
                  <a:pt x="2621910" y="1195473"/>
                </a:lnTo>
                <a:lnTo>
                  <a:pt x="2701350" y="1182517"/>
                </a:lnTo>
                <a:lnTo>
                  <a:pt x="2787976" y="1168383"/>
                </a:lnTo>
                <a:lnTo>
                  <a:pt x="2794762" y="1167598"/>
                </a:lnTo>
                <a:lnTo>
                  <a:pt x="2799154" y="1166813"/>
                </a:lnTo>
                <a:close/>
                <a:moveTo>
                  <a:pt x="529427" y="1166813"/>
                </a:moveTo>
                <a:lnTo>
                  <a:pt x="533781" y="1167226"/>
                </a:lnTo>
                <a:lnTo>
                  <a:pt x="660864" y="1179608"/>
                </a:lnTo>
                <a:lnTo>
                  <a:pt x="666407" y="1180847"/>
                </a:lnTo>
                <a:lnTo>
                  <a:pt x="673137" y="1181672"/>
                </a:lnTo>
                <a:lnTo>
                  <a:pt x="679075" y="1182910"/>
                </a:lnTo>
                <a:lnTo>
                  <a:pt x="684222" y="1184974"/>
                </a:lnTo>
                <a:lnTo>
                  <a:pt x="686993" y="1185800"/>
                </a:lnTo>
                <a:lnTo>
                  <a:pt x="687389" y="1186625"/>
                </a:lnTo>
                <a:lnTo>
                  <a:pt x="687389" y="1187038"/>
                </a:lnTo>
                <a:lnTo>
                  <a:pt x="685410" y="1187451"/>
                </a:lnTo>
                <a:lnTo>
                  <a:pt x="681451" y="1187451"/>
                </a:lnTo>
                <a:lnTo>
                  <a:pt x="556347" y="1174242"/>
                </a:lnTo>
                <a:lnTo>
                  <a:pt x="550013" y="1173417"/>
                </a:lnTo>
                <a:lnTo>
                  <a:pt x="543283" y="1172591"/>
                </a:lnTo>
                <a:lnTo>
                  <a:pt x="536553" y="1170940"/>
                </a:lnTo>
                <a:lnTo>
                  <a:pt x="531010" y="1169289"/>
                </a:lnTo>
                <a:lnTo>
                  <a:pt x="527843" y="1168051"/>
                </a:lnTo>
                <a:lnTo>
                  <a:pt x="527051" y="1167638"/>
                </a:lnTo>
                <a:lnTo>
                  <a:pt x="527447" y="1167226"/>
                </a:lnTo>
                <a:lnTo>
                  <a:pt x="529427" y="1166813"/>
                </a:lnTo>
                <a:close/>
                <a:moveTo>
                  <a:pt x="2279254" y="1165225"/>
                </a:moveTo>
                <a:lnTo>
                  <a:pt x="2281635" y="1165225"/>
                </a:lnTo>
                <a:lnTo>
                  <a:pt x="2283223" y="1165629"/>
                </a:lnTo>
                <a:lnTo>
                  <a:pt x="2285207" y="1166843"/>
                </a:lnTo>
                <a:lnTo>
                  <a:pt x="2287191" y="1167653"/>
                </a:lnTo>
                <a:lnTo>
                  <a:pt x="2288382" y="1168867"/>
                </a:lnTo>
                <a:lnTo>
                  <a:pt x="2289969" y="1170890"/>
                </a:lnTo>
                <a:lnTo>
                  <a:pt x="2290763" y="1172913"/>
                </a:lnTo>
                <a:lnTo>
                  <a:pt x="2290763" y="1174532"/>
                </a:lnTo>
                <a:lnTo>
                  <a:pt x="2290763" y="1176960"/>
                </a:lnTo>
                <a:lnTo>
                  <a:pt x="2290366" y="1178983"/>
                </a:lnTo>
                <a:lnTo>
                  <a:pt x="2289176" y="1181007"/>
                </a:lnTo>
                <a:lnTo>
                  <a:pt x="2287985" y="1182221"/>
                </a:lnTo>
                <a:lnTo>
                  <a:pt x="2286398" y="1183839"/>
                </a:lnTo>
                <a:lnTo>
                  <a:pt x="2284810" y="1185053"/>
                </a:lnTo>
                <a:lnTo>
                  <a:pt x="2282826" y="1185458"/>
                </a:lnTo>
                <a:lnTo>
                  <a:pt x="2280444" y="1185863"/>
                </a:lnTo>
                <a:lnTo>
                  <a:pt x="2278063" y="1185863"/>
                </a:lnTo>
                <a:lnTo>
                  <a:pt x="2275682" y="1185458"/>
                </a:lnTo>
                <a:lnTo>
                  <a:pt x="2274094" y="1184649"/>
                </a:lnTo>
                <a:lnTo>
                  <a:pt x="2272110" y="1183839"/>
                </a:lnTo>
                <a:lnTo>
                  <a:pt x="2270919" y="1182221"/>
                </a:lnTo>
                <a:lnTo>
                  <a:pt x="2269729" y="1180197"/>
                </a:lnTo>
                <a:lnTo>
                  <a:pt x="2268935" y="1178579"/>
                </a:lnTo>
                <a:lnTo>
                  <a:pt x="2268538" y="1176555"/>
                </a:lnTo>
                <a:lnTo>
                  <a:pt x="2268538" y="1174127"/>
                </a:lnTo>
                <a:lnTo>
                  <a:pt x="2268935" y="1172509"/>
                </a:lnTo>
                <a:lnTo>
                  <a:pt x="2269729" y="1170485"/>
                </a:lnTo>
                <a:lnTo>
                  <a:pt x="2271316" y="1168867"/>
                </a:lnTo>
                <a:lnTo>
                  <a:pt x="2272507" y="1167653"/>
                </a:lnTo>
                <a:lnTo>
                  <a:pt x="2274491" y="1166034"/>
                </a:lnTo>
                <a:lnTo>
                  <a:pt x="2276873" y="1165629"/>
                </a:lnTo>
                <a:lnTo>
                  <a:pt x="2279254" y="1165225"/>
                </a:lnTo>
                <a:close/>
                <a:moveTo>
                  <a:pt x="925116" y="1165225"/>
                </a:moveTo>
                <a:lnTo>
                  <a:pt x="927498" y="1165225"/>
                </a:lnTo>
                <a:lnTo>
                  <a:pt x="929879" y="1165629"/>
                </a:lnTo>
                <a:lnTo>
                  <a:pt x="931863" y="1166034"/>
                </a:lnTo>
                <a:lnTo>
                  <a:pt x="933451" y="1167653"/>
                </a:lnTo>
                <a:lnTo>
                  <a:pt x="935435" y="1168867"/>
                </a:lnTo>
                <a:lnTo>
                  <a:pt x="936229" y="1170485"/>
                </a:lnTo>
                <a:lnTo>
                  <a:pt x="937419" y="1172509"/>
                </a:lnTo>
                <a:lnTo>
                  <a:pt x="938213" y="1174127"/>
                </a:lnTo>
                <a:lnTo>
                  <a:pt x="938213" y="1176555"/>
                </a:lnTo>
                <a:lnTo>
                  <a:pt x="937816" y="1178579"/>
                </a:lnTo>
                <a:lnTo>
                  <a:pt x="937023" y="1180197"/>
                </a:lnTo>
                <a:lnTo>
                  <a:pt x="935832" y="1182221"/>
                </a:lnTo>
                <a:lnTo>
                  <a:pt x="934641" y="1183839"/>
                </a:lnTo>
                <a:lnTo>
                  <a:pt x="932657" y="1184649"/>
                </a:lnTo>
                <a:lnTo>
                  <a:pt x="930673" y="1185458"/>
                </a:lnTo>
                <a:lnTo>
                  <a:pt x="928688" y="1185863"/>
                </a:lnTo>
                <a:lnTo>
                  <a:pt x="926307" y="1185863"/>
                </a:lnTo>
                <a:lnTo>
                  <a:pt x="923926" y="1185458"/>
                </a:lnTo>
                <a:lnTo>
                  <a:pt x="921941" y="1185053"/>
                </a:lnTo>
                <a:lnTo>
                  <a:pt x="920354" y="1183839"/>
                </a:lnTo>
                <a:lnTo>
                  <a:pt x="918766" y="1182221"/>
                </a:lnTo>
                <a:lnTo>
                  <a:pt x="917576" y="1181007"/>
                </a:lnTo>
                <a:lnTo>
                  <a:pt x="916385" y="1178983"/>
                </a:lnTo>
                <a:lnTo>
                  <a:pt x="915988" y="1176960"/>
                </a:lnTo>
                <a:lnTo>
                  <a:pt x="915988" y="1174532"/>
                </a:lnTo>
                <a:lnTo>
                  <a:pt x="915988" y="1172913"/>
                </a:lnTo>
                <a:lnTo>
                  <a:pt x="916782" y="1170890"/>
                </a:lnTo>
                <a:lnTo>
                  <a:pt x="918369" y="1168867"/>
                </a:lnTo>
                <a:lnTo>
                  <a:pt x="919560" y="1167653"/>
                </a:lnTo>
                <a:lnTo>
                  <a:pt x="921148" y="1166843"/>
                </a:lnTo>
                <a:lnTo>
                  <a:pt x="923529" y="1165629"/>
                </a:lnTo>
                <a:lnTo>
                  <a:pt x="925116" y="1165225"/>
                </a:lnTo>
                <a:close/>
                <a:moveTo>
                  <a:pt x="2318001" y="1162050"/>
                </a:moveTo>
                <a:lnTo>
                  <a:pt x="2319951" y="1162050"/>
                </a:lnTo>
                <a:lnTo>
                  <a:pt x="2322290" y="1162050"/>
                </a:lnTo>
                <a:lnTo>
                  <a:pt x="2324240" y="1162454"/>
                </a:lnTo>
                <a:lnTo>
                  <a:pt x="2326579" y="1162859"/>
                </a:lnTo>
                <a:lnTo>
                  <a:pt x="2327749" y="1164478"/>
                </a:lnTo>
                <a:lnTo>
                  <a:pt x="2329699" y="1165692"/>
                </a:lnTo>
                <a:lnTo>
                  <a:pt x="2330479" y="1167310"/>
                </a:lnTo>
                <a:lnTo>
                  <a:pt x="2331648" y="1169334"/>
                </a:lnTo>
                <a:lnTo>
                  <a:pt x="2332038" y="1171357"/>
                </a:lnTo>
                <a:lnTo>
                  <a:pt x="2332038" y="1173380"/>
                </a:lnTo>
                <a:lnTo>
                  <a:pt x="2330869" y="1175808"/>
                </a:lnTo>
                <a:lnTo>
                  <a:pt x="2330479" y="1177832"/>
                </a:lnTo>
                <a:lnTo>
                  <a:pt x="2329309" y="1179046"/>
                </a:lnTo>
                <a:lnTo>
                  <a:pt x="2327359" y="1180664"/>
                </a:lnTo>
                <a:lnTo>
                  <a:pt x="2325410" y="1181474"/>
                </a:lnTo>
                <a:lnTo>
                  <a:pt x="2323850" y="1182283"/>
                </a:lnTo>
                <a:lnTo>
                  <a:pt x="2321511" y="1182688"/>
                </a:lnTo>
                <a:lnTo>
                  <a:pt x="2319171" y="1182688"/>
                </a:lnTo>
                <a:lnTo>
                  <a:pt x="2317222" y="1182283"/>
                </a:lnTo>
                <a:lnTo>
                  <a:pt x="2315272" y="1181474"/>
                </a:lnTo>
                <a:lnTo>
                  <a:pt x="2313712" y="1180664"/>
                </a:lnTo>
                <a:lnTo>
                  <a:pt x="2311763" y="1179046"/>
                </a:lnTo>
                <a:lnTo>
                  <a:pt x="2310983" y="1177022"/>
                </a:lnTo>
                <a:lnTo>
                  <a:pt x="2310203" y="1175404"/>
                </a:lnTo>
                <a:lnTo>
                  <a:pt x="2309813" y="1173380"/>
                </a:lnTo>
                <a:lnTo>
                  <a:pt x="2310203" y="1170952"/>
                </a:lnTo>
                <a:lnTo>
                  <a:pt x="2310593" y="1169334"/>
                </a:lnTo>
                <a:lnTo>
                  <a:pt x="2311373" y="1167310"/>
                </a:lnTo>
                <a:lnTo>
                  <a:pt x="2312543" y="1165287"/>
                </a:lnTo>
                <a:lnTo>
                  <a:pt x="2314102" y="1164073"/>
                </a:lnTo>
                <a:lnTo>
                  <a:pt x="2316052" y="1162859"/>
                </a:lnTo>
                <a:lnTo>
                  <a:pt x="2318001" y="1162050"/>
                </a:lnTo>
                <a:close/>
                <a:moveTo>
                  <a:pt x="884635" y="1162050"/>
                </a:moveTo>
                <a:lnTo>
                  <a:pt x="887016" y="1162050"/>
                </a:lnTo>
                <a:lnTo>
                  <a:pt x="889001" y="1162050"/>
                </a:lnTo>
                <a:lnTo>
                  <a:pt x="890985" y="1162859"/>
                </a:lnTo>
                <a:lnTo>
                  <a:pt x="892969" y="1164073"/>
                </a:lnTo>
                <a:lnTo>
                  <a:pt x="894160" y="1165287"/>
                </a:lnTo>
                <a:lnTo>
                  <a:pt x="895748" y="1167310"/>
                </a:lnTo>
                <a:lnTo>
                  <a:pt x="896541" y="1169334"/>
                </a:lnTo>
                <a:lnTo>
                  <a:pt x="896938" y="1170952"/>
                </a:lnTo>
                <a:lnTo>
                  <a:pt x="896938" y="1173380"/>
                </a:lnTo>
                <a:lnTo>
                  <a:pt x="896938" y="1175404"/>
                </a:lnTo>
                <a:lnTo>
                  <a:pt x="896144" y="1177022"/>
                </a:lnTo>
                <a:lnTo>
                  <a:pt x="894557" y="1179046"/>
                </a:lnTo>
                <a:lnTo>
                  <a:pt x="893366" y="1180664"/>
                </a:lnTo>
                <a:lnTo>
                  <a:pt x="891382" y="1181474"/>
                </a:lnTo>
                <a:lnTo>
                  <a:pt x="889794" y="1182283"/>
                </a:lnTo>
                <a:lnTo>
                  <a:pt x="887413" y="1182688"/>
                </a:lnTo>
                <a:lnTo>
                  <a:pt x="885429" y="1182688"/>
                </a:lnTo>
                <a:lnTo>
                  <a:pt x="883048" y="1182283"/>
                </a:lnTo>
                <a:lnTo>
                  <a:pt x="880666" y="1181474"/>
                </a:lnTo>
                <a:lnTo>
                  <a:pt x="879079" y="1180664"/>
                </a:lnTo>
                <a:lnTo>
                  <a:pt x="877491" y="1179046"/>
                </a:lnTo>
                <a:lnTo>
                  <a:pt x="876301" y="1177832"/>
                </a:lnTo>
                <a:lnTo>
                  <a:pt x="875110" y="1175808"/>
                </a:lnTo>
                <a:lnTo>
                  <a:pt x="874713" y="1173380"/>
                </a:lnTo>
                <a:lnTo>
                  <a:pt x="874713" y="1171357"/>
                </a:lnTo>
                <a:lnTo>
                  <a:pt x="875110" y="1169334"/>
                </a:lnTo>
                <a:lnTo>
                  <a:pt x="876301" y="1167310"/>
                </a:lnTo>
                <a:lnTo>
                  <a:pt x="877094" y="1165692"/>
                </a:lnTo>
                <a:lnTo>
                  <a:pt x="878682" y="1164478"/>
                </a:lnTo>
                <a:lnTo>
                  <a:pt x="880269" y="1162859"/>
                </a:lnTo>
                <a:lnTo>
                  <a:pt x="882254" y="1162454"/>
                </a:lnTo>
                <a:lnTo>
                  <a:pt x="884635" y="1162050"/>
                </a:lnTo>
                <a:close/>
                <a:moveTo>
                  <a:pt x="2361407" y="1158875"/>
                </a:moveTo>
                <a:lnTo>
                  <a:pt x="2363788" y="1158875"/>
                </a:lnTo>
                <a:lnTo>
                  <a:pt x="2366169" y="1159279"/>
                </a:lnTo>
                <a:lnTo>
                  <a:pt x="2367757" y="1159684"/>
                </a:lnTo>
                <a:lnTo>
                  <a:pt x="2369741" y="1161303"/>
                </a:lnTo>
                <a:lnTo>
                  <a:pt x="2371329" y="1162517"/>
                </a:lnTo>
                <a:lnTo>
                  <a:pt x="2372123" y="1164135"/>
                </a:lnTo>
                <a:lnTo>
                  <a:pt x="2372916" y="1165754"/>
                </a:lnTo>
                <a:lnTo>
                  <a:pt x="2373313" y="1168182"/>
                </a:lnTo>
                <a:lnTo>
                  <a:pt x="2373313" y="1170205"/>
                </a:lnTo>
                <a:lnTo>
                  <a:pt x="2372916" y="1172633"/>
                </a:lnTo>
                <a:lnTo>
                  <a:pt x="2372123" y="1174252"/>
                </a:lnTo>
                <a:lnTo>
                  <a:pt x="2370535" y="1175871"/>
                </a:lnTo>
                <a:lnTo>
                  <a:pt x="2369344" y="1177085"/>
                </a:lnTo>
                <a:lnTo>
                  <a:pt x="2367360" y="1178299"/>
                </a:lnTo>
                <a:lnTo>
                  <a:pt x="2365773" y="1179108"/>
                </a:lnTo>
                <a:lnTo>
                  <a:pt x="2363391" y="1179513"/>
                </a:lnTo>
                <a:lnTo>
                  <a:pt x="2361010" y="1179513"/>
                </a:lnTo>
                <a:lnTo>
                  <a:pt x="2358629" y="1179108"/>
                </a:lnTo>
                <a:lnTo>
                  <a:pt x="2356644" y="1178299"/>
                </a:lnTo>
                <a:lnTo>
                  <a:pt x="2355057" y="1177085"/>
                </a:lnTo>
                <a:lnTo>
                  <a:pt x="2353469" y="1175871"/>
                </a:lnTo>
                <a:lnTo>
                  <a:pt x="2352279" y="1173847"/>
                </a:lnTo>
                <a:lnTo>
                  <a:pt x="2351882" y="1172229"/>
                </a:lnTo>
                <a:lnTo>
                  <a:pt x="2351088" y="1170205"/>
                </a:lnTo>
                <a:lnTo>
                  <a:pt x="2351088" y="1167777"/>
                </a:lnTo>
                <a:lnTo>
                  <a:pt x="2351882" y="1165754"/>
                </a:lnTo>
                <a:lnTo>
                  <a:pt x="2352676" y="1164135"/>
                </a:lnTo>
                <a:lnTo>
                  <a:pt x="2353866" y="1162517"/>
                </a:lnTo>
                <a:lnTo>
                  <a:pt x="2355454" y="1161303"/>
                </a:lnTo>
                <a:lnTo>
                  <a:pt x="2357438" y="1159684"/>
                </a:lnTo>
                <a:lnTo>
                  <a:pt x="2359026" y="1159279"/>
                </a:lnTo>
                <a:lnTo>
                  <a:pt x="2361407" y="1158875"/>
                </a:lnTo>
                <a:close/>
                <a:moveTo>
                  <a:pt x="843360" y="1158875"/>
                </a:moveTo>
                <a:lnTo>
                  <a:pt x="845741" y="1158875"/>
                </a:lnTo>
                <a:lnTo>
                  <a:pt x="848123" y="1159279"/>
                </a:lnTo>
                <a:lnTo>
                  <a:pt x="849710" y="1159684"/>
                </a:lnTo>
                <a:lnTo>
                  <a:pt x="851694" y="1161303"/>
                </a:lnTo>
                <a:lnTo>
                  <a:pt x="852885" y="1162517"/>
                </a:lnTo>
                <a:lnTo>
                  <a:pt x="854473" y="1164135"/>
                </a:lnTo>
                <a:lnTo>
                  <a:pt x="855266" y="1165754"/>
                </a:lnTo>
                <a:lnTo>
                  <a:pt x="855663" y="1167777"/>
                </a:lnTo>
                <a:lnTo>
                  <a:pt x="855663" y="1170205"/>
                </a:lnTo>
                <a:lnTo>
                  <a:pt x="855266" y="1172229"/>
                </a:lnTo>
                <a:lnTo>
                  <a:pt x="854473" y="1173847"/>
                </a:lnTo>
                <a:lnTo>
                  <a:pt x="853679" y="1175871"/>
                </a:lnTo>
                <a:lnTo>
                  <a:pt x="852091" y="1177085"/>
                </a:lnTo>
                <a:lnTo>
                  <a:pt x="850107" y="1178299"/>
                </a:lnTo>
                <a:lnTo>
                  <a:pt x="848519" y="1179108"/>
                </a:lnTo>
                <a:lnTo>
                  <a:pt x="846138" y="1179513"/>
                </a:lnTo>
                <a:lnTo>
                  <a:pt x="843757" y="1179513"/>
                </a:lnTo>
                <a:lnTo>
                  <a:pt x="841376" y="1179108"/>
                </a:lnTo>
                <a:lnTo>
                  <a:pt x="839788" y="1178299"/>
                </a:lnTo>
                <a:lnTo>
                  <a:pt x="837804" y="1177085"/>
                </a:lnTo>
                <a:lnTo>
                  <a:pt x="836216" y="1175871"/>
                </a:lnTo>
                <a:lnTo>
                  <a:pt x="835026" y="1174252"/>
                </a:lnTo>
                <a:lnTo>
                  <a:pt x="834232" y="1172633"/>
                </a:lnTo>
                <a:lnTo>
                  <a:pt x="833438" y="1170205"/>
                </a:lnTo>
                <a:lnTo>
                  <a:pt x="833438" y="1168182"/>
                </a:lnTo>
                <a:lnTo>
                  <a:pt x="834232" y="1166563"/>
                </a:lnTo>
                <a:lnTo>
                  <a:pt x="835026" y="1164540"/>
                </a:lnTo>
                <a:lnTo>
                  <a:pt x="835819" y="1162517"/>
                </a:lnTo>
                <a:lnTo>
                  <a:pt x="837407" y="1161303"/>
                </a:lnTo>
                <a:lnTo>
                  <a:pt x="838994" y="1160089"/>
                </a:lnTo>
                <a:lnTo>
                  <a:pt x="840979" y="1159279"/>
                </a:lnTo>
                <a:lnTo>
                  <a:pt x="843360" y="1158875"/>
                </a:lnTo>
                <a:close/>
                <a:moveTo>
                  <a:pt x="2829323" y="1155700"/>
                </a:moveTo>
                <a:lnTo>
                  <a:pt x="2830513" y="1155700"/>
                </a:lnTo>
                <a:lnTo>
                  <a:pt x="2830513" y="1156467"/>
                </a:lnTo>
                <a:lnTo>
                  <a:pt x="2828926" y="1157235"/>
                </a:lnTo>
                <a:lnTo>
                  <a:pt x="2823766" y="1159154"/>
                </a:lnTo>
                <a:lnTo>
                  <a:pt x="2816226" y="1160305"/>
                </a:lnTo>
                <a:lnTo>
                  <a:pt x="2807494" y="1162224"/>
                </a:lnTo>
                <a:lnTo>
                  <a:pt x="2799160" y="1163759"/>
                </a:lnTo>
                <a:lnTo>
                  <a:pt x="2712641" y="1177960"/>
                </a:lnTo>
                <a:lnTo>
                  <a:pt x="2633266" y="1189857"/>
                </a:lnTo>
                <a:lnTo>
                  <a:pt x="2627710" y="1190625"/>
                </a:lnTo>
                <a:lnTo>
                  <a:pt x="2624535" y="1190625"/>
                </a:lnTo>
                <a:lnTo>
                  <a:pt x="2624138" y="1190625"/>
                </a:lnTo>
                <a:lnTo>
                  <a:pt x="2624138" y="1190241"/>
                </a:lnTo>
                <a:lnTo>
                  <a:pt x="2626519" y="1189090"/>
                </a:lnTo>
                <a:lnTo>
                  <a:pt x="2630885" y="1187554"/>
                </a:lnTo>
                <a:lnTo>
                  <a:pt x="2637235" y="1186403"/>
                </a:lnTo>
                <a:lnTo>
                  <a:pt x="2651126" y="1183717"/>
                </a:lnTo>
                <a:lnTo>
                  <a:pt x="2730501" y="1171051"/>
                </a:lnTo>
                <a:lnTo>
                  <a:pt x="2817813" y="1157235"/>
                </a:lnTo>
                <a:lnTo>
                  <a:pt x="2824560" y="1156467"/>
                </a:lnTo>
                <a:lnTo>
                  <a:pt x="2829323" y="1155700"/>
                </a:lnTo>
                <a:close/>
                <a:moveTo>
                  <a:pt x="2402682" y="1155700"/>
                </a:moveTo>
                <a:lnTo>
                  <a:pt x="2405063" y="1155700"/>
                </a:lnTo>
                <a:lnTo>
                  <a:pt x="2407048" y="1156104"/>
                </a:lnTo>
                <a:lnTo>
                  <a:pt x="2409032" y="1156914"/>
                </a:lnTo>
                <a:lnTo>
                  <a:pt x="2411016" y="1157723"/>
                </a:lnTo>
                <a:lnTo>
                  <a:pt x="2412207" y="1159342"/>
                </a:lnTo>
                <a:lnTo>
                  <a:pt x="2413794" y="1161365"/>
                </a:lnTo>
                <a:lnTo>
                  <a:pt x="2414191" y="1162984"/>
                </a:lnTo>
                <a:lnTo>
                  <a:pt x="2414588" y="1165007"/>
                </a:lnTo>
                <a:lnTo>
                  <a:pt x="2414588" y="1167435"/>
                </a:lnTo>
                <a:lnTo>
                  <a:pt x="2414191" y="1169054"/>
                </a:lnTo>
                <a:lnTo>
                  <a:pt x="2413398" y="1171077"/>
                </a:lnTo>
                <a:lnTo>
                  <a:pt x="2412207" y="1173100"/>
                </a:lnTo>
                <a:lnTo>
                  <a:pt x="2410619" y="1174314"/>
                </a:lnTo>
                <a:lnTo>
                  <a:pt x="2408635" y="1175528"/>
                </a:lnTo>
                <a:lnTo>
                  <a:pt x="2406651" y="1176338"/>
                </a:lnTo>
                <a:lnTo>
                  <a:pt x="2404269" y="1176338"/>
                </a:lnTo>
                <a:lnTo>
                  <a:pt x="2402285" y="1176338"/>
                </a:lnTo>
                <a:lnTo>
                  <a:pt x="2400301" y="1176338"/>
                </a:lnTo>
                <a:lnTo>
                  <a:pt x="2397919" y="1175528"/>
                </a:lnTo>
                <a:lnTo>
                  <a:pt x="2395935" y="1173910"/>
                </a:lnTo>
                <a:lnTo>
                  <a:pt x="2394744" y="1172696"/>
                </a:lnTo>
                <a:lnTo>
                  <a:pt x="2393951" y="1171077"/>
                </a:lnTo>
                <a:lnTo>
                  <a:pt x="2392760" y="1169054"/>
                </a:lnTo>
                <a:lnTo>
                  <a:pt x="2392363" y="1167030"/>
                </a:lnTo>
                <a:lnTo>
                  <a:pt x="2392363" y="1165007"/>
                </a:lnTo>
                <a:lnTo>
                  <a:pt x="2392760" y="1162984"/>
                </a:lnTo>
                <a:lnTo>
                  <a:pt x="2393951" y="1161365"/>
                </a:lnTo>
                <a:lnTo>
                  <a:pt x="2395141" y="1159342"/>
                </a:lnTo>
                <a:lnTo>
                  <a:pt x="2396729" y="1157723"/>
                </a:lnTo>
                <a:lnTo>
                  <a:pt x="2398316" y="1156914"/>
                </a:lnTo>
                <a:lnTo>
                  <a:pt x="2400301" y="1156104"/>
                </a:lnTo>
                <a:lnTo>
                  <a:pt x="2402682" y="1155700"/>
                </a:lnTo>
                <a:close/>
                <a:moveTo>
                  <a:pt x="800894" y="1155700"/>
                </a:moveTo>
                <a:lnTo>
                  <a:pt x="803275" y="1155700"/>
                </a:lnTo>
                <a:lnTo>
                  <a:pt x="805656" y="1155700"/>
                </a:lnTo>
                <a:lnTo>
                  <a:pt x="807641" y="1155700"/>
                </a:lnTo>
                <a:lnTo>
                  <a:pt x="810022" y="1156509"/>
                </a:lnTo>
                <a:lnTo>
                  <a:pt x="811610" y="1157318"/>
                </a:lnTo>
                <a:lnTo>
                  <a:pt x="813197" y="1158937"/>
                </a:lnTo>
                <a:lnTo>
                  <a:pt x="814388" y="1160960"/>
                </a:lnTo>
                <a:lnTo>
                  <a:pt x="815578" y="1162579"/>
                </a:lnTo>
                <a:lnTo>
                  <a:pt x="815975" y="1164602"/>
                </a:lnTo>
                <a:lnTo>
                  <a:pt x="815975" y="1167030"/>
                </a:lnTo>
                <a:lnTo>
                  <a:pt x="815578" y="1168649"/>
                </a:lnTo>
                <a:lnTo>
                  <a:pt x="814388" y="1170672"/>
                </a:lnTo>
                <a:lnTo>
                  <a:pt x="813594" y="1172696"/>
                </a:lnTo>
                <a:lnTo>
                  <a:pt x="811610" y="1173910"/>
                </a:lnTo>
                <a:lnTo>
                  <a:pt x="810419" y="1175124"/>
                </a:lnTo>
                <a:lnTo>
                  <a:pt x="808038" y="1175933"/>
                </a:lnTo>
                <a:lnTo>
                  <a:pt x="806544" y="1176238"/>
                </a:lnTo>
                <a:lnTo>
                  <a:pt x="811307" y="1177485"/>
                </a:lnTo>
                <a:lnTo>
                  <a:pt x="811610" y="1176791"/>
                </a:lnTo>
                <a:lnTo>
                  <a:pt x="812801" y="1176338"/>
                </a:lnTo>
                <a:lnTo>
                  <a:pt x="815182" y="1176791"/>
                </a:lnTo>
                <a:lnTo>
                  <a:pt x="818357" y="1177698"/>
                </a:lnTo>
                <a:lnTo>
                  <a:pt x="825501" y="1179059"/>
                </a:lnTo>
                <a:lnTo>
                  <a:pt x="828279" y="1179966"/>
                </a:lnTo>
                <a:lnTo>
                  <a:pt x="829866" y="1181327"/>
                </a:lnTo>
                <a:lnTo>
                  <a:pt x="830263" y="1181781"/>
                </a:lnTo>
                <a:lnTo>
                  <a:pt x="830263" y="1182234"/>
                </a:lnTo>
                <a:lnTo>
                  <a:pt x="829073" y="1182688"/>
                </a:lnTo>
                <a:lnTo>
                  <a:pt x="828466" y="1182572"/>
                </a:lnTo>
                <a:lnTo>
                  <a:pt x="832645" y="1183878"/>
                </a:lnTo>
                <a:lnTo>
                  <a:pt x="834629" y="1184672"/>
                </a:lnTo>
                <a:lnTo>
                  <a:pt x="835026" y="1185466"/>
                </a:lnTo>
                <a:lnTo>
                  <a:pt x="834629" y="1185863"/>
                </a:lnTo>
                <a:lnTo>
                  <a:pt x="832248" y="1185863"/>
                </a:lnTo>
                <a:lnTo>
                  <a:pt x="825104" y="1184672"/>
                </a:lnTo>
                <a:lnTo>
                  <a:pt x="823288" y="1184104"/>
                </a:lnTo>
                <a:lnTo>
                  <a:pt x="822651" y="1184276"/>
                </a:lnTo>
                <a:lnTo>
                  <a:pt x="820123" y="1184276"/>
                </a:lnTo>
                <a:lnTo>
                  <a:pt x="812963" y="1183255"/>
                </a:lnTo>
                <a:lnTo>
                  <a:pt x="805382" y="1181554"/>
                </a:lnTo>
                <a:lnTo>
                  <a:pt x="803697" y="1180874"/>
                </a:lnTo>
                <a:lnTo>
                  <a:pt x="803276" y="1179853"/>
                </a:lnTo>
                <a:lnTo>
                  <a:pt x="803518" y="1179755"/>
                </a:lnTo>
                <a:lnTo>
                  <a:pt x="803372" y="1179739"/>
                </a:lnTo>
                <a:lnTo>
                  <a:pt x="795942" y="1177925"/>
                </a:lnTo>
                <a:lnTo>
                  <a:pt x="793053" y="1176564"/>
                </a:lnTo>
                <a:lnTo>
                  <a:pt x="790989" y="1175657"/>
                </a:lnTo>
                <a:lnTo>
                  <a:pt x="790576" y="1175203"/>
                </a:lnTo>
                <a:lnTo>
                  <a:pt x="791814" y="1174750"/>
                </a:lnTo>
                <a:lnTo>
                  <a:pt x="794704" y="1175203"/>
                </a:lnTo>
                <a:lnTo>
                  <a:pt x="795534" y="1175305"/>
                </a:lnTo>
                <a:lnTo>
                  <a:pt x="795338" y="1174750"/>
                </a:lnTo>
                <a:lnTo>
                  <a:pt x="796116" y="1174750"/>
                </a:lnTo>
                <a:lnTo>
                  <a:pt x="798448" y="1174750"/>
                </a:lnTo>
                <a:lnTo>
                  <a:pt x="799332" y="1174897"/>
                </a:lnTo>
                <a:lnTo>
                  <a:pt x="797719" y="1173910"/>
                </a:lnTo>
                <a:lnTo>
                  <a:pt x="796131" y="1172696"/>
                </a:lnTo>
                <a:lnTo>
                  <a:pt x="794941" y="1170672"/>
                </a:lnTo>
                <a:lnTo>
                  <a:pt x="794147" y="1168649"/>
                </a:lnTo>
                <a:lnTo>
                  <a:pt x="793750" y="1167030"/>
                </a:lnTo>
                <a:lnTo>
                  <a:pt x="793750" y="1164602"/>
                </a:lnTo>
                <a:lnTo>
                  <a:pt x="794147" y="1162579"/>
                </a:lnTo>
                <a:lnTo>
                  <a:pt x="794544" y="1160960"/>
                </a:lnTo>
                <a:lnTo>
                  <a:pt x="796131" y="1158937"/>
                </a:lnTo>
                <a:lnTo>
                  <a:pt x="797322" y="1157318"/>
                </a:lnTo>
                <a:lnTo>
                  <a:pt x="799306" y="1156509"/>
                </a:lnTo>
                <a:lnTo>
                  <a:pt x="800894" y="1155700"/>
                </a:lnTo>
                <a:close/>
                <a:moveTo>
                  <a:pt x="491344" y="1155700"/>
                </a:moveTo>
                <a:lnTo>
                  <a:pt x="496528" y="1156081"/>
                </a:lnTo>
                <a:lnTo>
                  <a:pt x="627332" y="1167511"/>
                </a:lnTo>
                <a:lnTo>
                  <a:pt x="633314" y="1168273"/>
                </a:lnTo>
                <a:lnTo>
                  <a:pt x="639296" y="1169416"/>
                </a:lnTo>
                <a:lnTo>
                  <a:pt x="645676" y="1170559"/>
                </a:lnTo>
                <a:lnTo>
                  <a:pt x="650861" y="1172083"/>
                </a:lnTo>
                <a:lnTo>
                  <a:pt x="653652" y="1173226"/>
                </a:lnTo>
                <a:lnTo>
                  <a:pt x="654051" y="1173607"/>
                </a:lnTo>
                <a:lnTo>
                  <a:pt x="654051" y="1174369"/>
                </a:lnTo>
                <a:lnTo>
                  <a:pt x="652456" y="1174750"/>
                </a:lnTo>
                <a:lnTo>
                  <a:pt x="648069" y="1174369"/>
                </a:lnTo>
                <a:lnTo>
                  <a:pt x="519259" y="1162558"/>
                </a:lnTo>
                <a:lnTo>
                  <a:pt x="512879" y="1161796"/>
                </a:lnTo>
                <a:lnTo>
                  <a:pt x="505302" y="1160272"/>
                </a:lnTo>
                <a:lnTo>
                  <a:pt x="498921" y="1159129"/>
                </a:lnTo>
                <a:lnTo>
                  <a:pt x="493338" y="1157605"/>
                </a:lnTo>
                <a:lnTo>
                  <a:pt x="489749" y="1156462"/>
                </a:lnTo>
                <a:lnTo>
                  <a:pt x="488951" y="1156081"/>
                </a:lnTo>
                <a:lnTo>
                  <a:pt x="489350" y="1156081"/>
                </a:lnTo>
                <a:lnTo>
                  <a:pt x="491344" y="1155700"/>
                </a:lnTo>
                <a:close/>
                <a:moveTo>
                  <a:pt x="353622" y="1155700"/>
                </a:moveTo>
                <a:lnTo>
                  <a:pt x="358793" y="1156110"/>
                </a:lnTo>
                <a:lnTo>
                  <a:pt x="504760" y="1172123"/>
                </a:lnTo>
                <a:lnTo>
                  <a:pt x="511124" y="1172944"/>
                </a:lnTo>
                <a:lnTo>
                  <a:pt x="518681" y="1174175"/>
                </a:lnTo>
                <a:lnTo>
                  <a:pt x="525045" y="1175818"/>
                </a:lnTo>
                <a:lnTo>
                  <a:pt x="530613" y="1177049"/>
                </a:lnTo>
                <a:lnTo>
                  <a:pt x="534193" y="1178692"/>
                </a:lnTo>
                <a:lnTo>
                  <a:pt x="534988" y="1179102"/>
                </a:lnTo>
                <a:lnTo>
                  <a:pt x="534988" y="1179513"/>
                </a:lnTo>
                <a:lnTo>
                  <a:pt x="532602" y="1179513"/>
                </a:lnTo>
                <a:lnTo>
                  <a:pt x="527829" y="1179513"/>
                </a:lnTo>
                <a:lnTo>
                  <a:pt x="457828" y="1172123"/>
                </a:lnTo>
                <a:lnTo>
                  <a:pt x="383850" y="1163501"/>
                </a:lnTo>
                <a:lnTo>
                  <a:pt x="376691" y="1162269"/>
                </a:lnTo>
                <a:lnTo>
                  <a:pt x="368736" y="1161037"/>
                </a:lnTo>
                <a:lnTo>
                  <a:pt x="361179" y="1159395"/>
                </a:lnTo>
                <a:lnTo>
                  <a:pt x="355213" y="1158163"/>
                </a:lnTo>
                <a:lnTo>
                  <a:pt x="351634" y="1156521"/>
                </a:lnTo>
                <a:lnTo>
                  <a:pt x="350838" y="1156110"/>
                </a:lnTo>
                <a:lnTo>
                  <a:pt x="353622" y="1155700"/>
                </a:lnTo>
                <a:close/>
                <a:moveTo>
                  <a:pt x="2441972" y="1152525"/>
                </a:moveTo>
                <a:lnTo>
                  <a:pt x="2444353" y="1152525"/>
                </a:lnTo>
                <a:lnTo>
                  <a:pt x="2446735" y="1152891"/>
                </a:lnTo>
                <a:lnTo>
                  <a:pt x="2448719" y="1153990"/>
                </a:lnTo>
                <a:lnTo>
                  <a:pt x="2450306" y="1154723"/>
                </a:lnTo>
                <a:lnTo>
                  <a:pt x="2451894" y="1156188"/>
                </a:lnTo>
                <a:lnTo>
                  <a:pt x="2453085" y="1157654"/>
                </a:lnTo>
                <a:lnTo>
                  <a:pt x="2453878" y="1159485"/>
                </a:lnTo>
                <a:lnTo>
                  <a:pt x="2454275" y="1161317"/>
                </a:lnTo>
                <a:lnTo>
                  <a:pt x="2454275" y="1163149"/>
                </a:lnTo>
                <a:lnTo>
                  <a:pt x="2453878" y="1164981"/>
                </a:lnTo>
                <a:lnTo>
                  <a:pt x="2452688" y="1166812"/>
                </a:lnTo>
                <a:lnTo>
                  <a:pt x="2451894" y="1167911"/>
                </a:lnTo>
                <a:lnTo>
                  <a:pt x="2450306" y="1169377"/>
                </a:lnTo>
                <a:lnTo>
                  <a:pt x="2448719" y="1170476"/>
                </a:lnTo>
                <a:lnTo>
                  <a:pt x="2446338" y="1170842"/>
                </a:lnTo>
                <a:lnTo>
                  <a:pt x="2443956" y="1171575"/>
                </a:lnTo>
                <a:lnTo>
                  <a:pt x="2441972" y="1171575"/>
                </a:lnTo>
                <a:lnTo>
                  <a:pt x="2439988" y="1171575"/>
                </a:lnTo>
                <a:lnTo>
                  <a:pt x="2438003" y="1170476"/>
                </a:lnTo>
                <a:lnTo>
                  <a:pt x="2436019" y="1169743"/>
                </a:lnTo>
                <a:lnTo>
                  <a:pt x="2434828" y="1168278"/>
                </a:lnTo>
                <a:lnTo>
                  <a:pt x="2433241" y="1166812"/>
                </a:lnTo>
                <a:lnTo>
                  <a:pt x="2432447" y="1164981"/>
                </a:lnTo>
                <a:lnTo>
                  <a:pt x="2432050" y="1163149"/>
                </a:lnTo>
                <a:lnTo>
                  <a:pt x="2432050" y="1161317"/>
                </a:lnTo>
                <a:lnTo>
                  <a:pt x="2432447" y="1159485"/>
                </a:lnTo>
                <a:lnTo>
                  <a:pt x="2433241" y="1157654"/>
                </a:lnTo>
                <a:lnTo>
                  <a:pt x="2434828" y="1156188"/>
                </a:lnTo>
                <a:lnTo>
                  <a:pt x="2436019" y="1154723"/>
                </a:lnTo>
                <a:lnTo>
                  <a:pt x="2438003" y="1153990"/>
                </a:lnTo>
                <a:lnTo>
                  <a:pt x="2439988" y="1152891"/>
                </a:lnTo>
                <a:lnTo>
                  <a:pt x="2441972" y="1152525"/>
                </a:lnTo>
                <a:close/>
                <a:moveTo>
                  <a:pt x="760413" y="1152525"/>
                </a:moveTo>
                <a:lnTo>
                  <a:pt x="762794" y="1152525"/>
                </a:lnTo>
                <a:lnTo>
                  <a:pt x="764778" y="1152525"/>
                </a:lnTo>
                <a:lnTo>
                  <a:pt x="766763" y="1152525"/>
                </a:lnTo>
                <a:lnTo>
                  <a:pt x="769144" y="1153715"/>
                </a:lnTo>
                <a:lnTo>
                  <a:pt x="771128" y="1154906"/>
                </a:lnTo>
                <a:lnTo>
                  <a:pt x="772319" y="1156494"/>
                </a:lnTo>
                <a:lnTo>
                  <a:pt x="773906" y="1157684"/>
                </a:lnTo>
                <a:lnTo>
                  <a:pt x="774303" y="1159669"/>
                </a:lnTo>
                <a:lnTo>
                  <a:pt x="774700" y="1161653"/>
                </a:lnTo>
                <a:lnTo>
                  <a:pt x="774700" y="1163638"/>
                </a:lnTo>
                <a:lnTo>
                  <a:pt x="774700" y="1165622"/>
                </a:lnTo>
                <a:lnTo>
                  <a:pt x="773906" y="1167606"/>
                </a:lnTo>
                <a:lnTo>
                  <a:pt x="772319" y="1169194"/>
                </a:lnTo>
                <a:lnTo>
                  <a:pt x="771128" y="1170781"/>
                </a:lnTo>
                <a:lnTo>
                  <a:pt x="769144" y="1171575"/>
                </a:lnTo>
                <a:lnTo>
                  <a:pt x="767160" y="1172766"/>
                </a:lnTo>
                <a:lnTo>
                  <a:pt x="764778" y="1173163"/>
                </a:lnTo>
                <a:lnTo>
                  <a:pt x="762794" y="1173163"/>
                </a:lnTo>
                <a:lnTo>
                  <a:pt x="760810" y="1172766"/>
                </a:lnTo>
                <a:lnTo>
                  <a:pt x="758428" y="1171575"/>
                </a:lnTo>
                <a:lnTo>
                  <a:pt x="756444" y="1170781"/>
                </a:lnTo>
                <a:lnTo>
                  <a:pt x="755253" y="1169194"/>
                </a:lnTo>
                <a:lnTo>
                  <a:pt x="753666" y="1167606"/>
                </a:lnTo>
                <a:lnTo>
                  <a:pt x="752872" y="1165622"/>
                </a:lnTo>
                <a:lnTo>
                  <a:pt x="752475" y="1163638"/>
                </a:lnTo>
                <a:lnTo>
                  <a:pt x="752475" y="1161653"/>
                </a:lnTo>
                <a:lnTo>
                  <a:pt x="752872" y="1159669"/>
                </a:lnTo>
                <a:lnTo>
                  <a:pt x="753666" y="1157684"/>
                </a:lnTo>
                <a:lnTo>
                  <a:pt x="755253" y="1156097"/>
                </a:lnTo>
                <a:lnTo>
                  <a:pt x="756444" y="1154509"/>
                </a:lnTo>
                <a:lnTo>
                  <a:pt x="758428" y="1153715"/>
                </a:lnTo>
                <a:lnTo>
                  <a:pt x="760413" y="1152525"/>
                </a:lnTo>
                <a:close/>
                <a:moveTo>
                  <a:pt x="452438" y="1150938"/>
                </a:moveTo>
                <a:lnTo>
                  <a:pt x="473413" y="1153308"/>
                </a:lnTo>
                <a:lnTo>
                  <a:pt x="490034" y="1159232"/>
                </a:lnTo>
                <a:lnTo>
                  <a:pt x="510217" y="1165552"/>
                </a:lnTo>
                <a:lnTo>
                  <a:pt x="552562" y="1178586"/>
                </a:lnTo>
                <a:lnTo>
                  <a:pt x="588179" y="1188855"/>
                </a:lnTo>
                <a:lnTo>
                  <a:pt x="602425" y="1192805"/>
                </a:lnTo>
                <a:lnTo>
                  <a:pt x="646749" y="1207814"/>
                </a:lnTo>
                <a:lnTo>
                  <a:pt x="688302" y="1220454"/>
                </a:lnTo>
                <a:lnTo>
                  <a:pt x="730251" y="1233488"/>
                </a:lnTo>
                <a:lnTo>
                  <a:pt x="711255" y="1231513"/>
                </a:lnTo>
                <a:lnTo>
                  <a:pt x="665349" y="1217294"/>
                </a:lnTo>
                <a:lnTo>
                  <a:pt x="620234" y="1203075"/>
                </a:lnTo>
                <a:lnTo>
                  <a:pt x="573140" y="1187671"/>
                </a:lnTo>
                <a:lnTo>
                  <a:pt x="550979" y="1181746"/>
                </a:lnTo>
                <a:lnTo>
                  <a:pt x="529608" y="1175821"/>
                </a:lnTo>
                <a:lnTo>
                  <a:pt x="490825" y="1163972"/>
                </a:lnTo>
                <a:lnTo>
                  <a:pt x="463123" y="1154493"/>
                </a:lnTo>
                <a:lnTo>
                  <a:pt x="452438" y="1150938"/>
                </a:lnTo>
                <a:close/>
                <a:moveTo>
                  <a:pt x="2697550" y="1147763"/>
                </a:moveTo>
                <a:lnTo>
                  <a:pt x="2701131" y="1147763"/>
                </a:lnTo>
                <a:lnTo>
                  <a:pt x="2701926" y="1147763"/>
                </a:lnTo>
                <a:lnTo>
                  <a:pt x="2701926" y="1148178"/>
                </a:lnTo>
                <a:lnTo>
                  <a:pt x="2699539" y="1149839"/>
                </a:lnTo>
                <a:lnTo>
                  <a:pt x="2694766" y="1151084"/>
                </a:lnTo>
                <a:lnTo>
                  <a:pt x="2688401" y="1152745"/>
                </a:lnTo>
                <a:lnTo>
                  <a:pt x="2682036" y="1154406"/>
                </a:lnTo>
                <a:lnTo>
                  <a:pt x="2674875" y="1155652"/>
                </a:lnTo>
                <a:lnTo>
                  <a:pt x="2605259" y="1165616"/>
                </a:lnTo>
                <a:lnTo>
                  <a:pt x="2540019" y="1174336"/>
                </a:lnTo>
                <a:lnTo>
                  <a:pt x="2535246" y="1174751"/>
                </a:lnTo>
                <a:lnTo>
                  <a:pt x="2532461" y="1174751"/>
                </a:lnTo>
                <a:lnTo>
                  <a:pt x="2532063" y="1174336"/>
                </a:lnTo>
                <a:lnTo>
                  <a:pt x="2532063" y="1173920"/>
                </a:lnTo>
                <a:lnTo>
                  <a:pt x="2534052" y="1172260"/>
                </a:lnTo>
                <a:lnTo>
                  <a:pt x="2538030" y="1171014"/>
                </a:lnTo>
                <a:lnTo>
                  <a:pt x="2543600" y="1169353"/>
                </a:lnTo>
                <a:lnTo>
                  <a:pt x="2549567" y="1168108"/>
                </a:lnTo>
                <a:lnTo>
                  <a:pt x="2555534" y="1167277"/>
                </a:lnTo>
                <a:lnTo>
                  <a:pt x="2621967" y="1158558"/>
                </a:lnTo>
                <a:lnTo>
                  <a:pt x="2692777" y="1148178"/>
                </a:lnTo>
                <a:lnTo>
                  <a:pt x="2697550" y="1147763"/>
                </a:lnTo>
                <a:close/>
                <a:moveTo>
                  <a:pt x="2483288" y="1147763"/>
                </a:moveTo>
                <a:lnTo>
                  <a:pt x="2485587" y="1147763"/>
                </a:lnTo>
                <a:lnTo>
                  <a:pt x="2487886" y="1147763"/>
                </a:lnTo>
                <a:lnTo>
                  <a:pt x="2489419" y="1148572"/>
                </a:lnTo>
                <a:lnTo>
                  <a:pt x="2491335" y="1149786"/>
                </a:lnTo>
                <a:lnTo>
                  <a:pt x="2492868" y="1151000"/>
                </a:lnTo>
                <a:lnTo>
                  <a:pt x="2494017" y="1153023"/>
                </a:lnTo>
                <a:lnTo>
                  <a:pt x="2494784" y="1154642"/>
                </a:lnTo>
                <a:lnTo>
                  <a:pt x="2495550" y="1156665"/>
                </a:lnTo>
                <a:lnTo>
                  <a:pt x="2495550" y="1159093"/>
                </a:lnTo>
                <a:lnTo>
                  <a:pt x="2494784" y="1161117"/>
                </a:lnTo>
                <a:lnTo>
                  <a:pt x="2494017" y="1162735"/>
                </a:lnTo>
                <a:lnTo>
                  <a:pt x="2492868" y="1164354"/>
                </a:lnTo>
                <a:lnTo>
                  <a:pt x="2491335" y="1165973"/>
                </a:lnTo>
                <a:lnTo>
                  <a:pt x="2489419" y="1167187"/>
                </a:lnTo>
                <a:lnTo>
                  <a:pt x="2487886" y="1167996"/>
                </a:lnTo>
                <a:lnTo>
                  <a:pt x="2485587" y="1168401"/>
                </a:lnTo>
                <a:lnTo>
                  <a:pt x="2483288" y="1168401"/>
                </a:lnTo>
                <a:lnTo>
                  <a:pt x="2480989" y="1167996"/>
                </a:lnTo>
                <a:lnTo>
                  <a:pt x="2479456" y="1167187"/>
                </a:lnTo>
                <a:lnTo>
                  <a:pt x="2477540" y="1165973"/>
                </a:lnTo>
                <a:lnTo>
                  <a:pt x="2476008" y="1164759"/>
                </a:lnTo>
                <a:lnTo>
                  <a:pt x="2474858" y="1162735"/>
                </a:lnTo>
                <a:lnTo>
                  <a:pt x="2474092" y="1161117"/>
                </a:lnTo>
                <a:lnTo>
                  <a:pt x="2473325" y="1159093"/>
                </a:lnTo>
                <a:lnTo>
                  <a:pt x="2474092" y="1157070"/>
                </a:lnTo>
                <a:lnTo>
                  <a:pt x="2474475" y="1154642"/>
                </a:lnTo>
                <a:lnTo>
                  <a:pt x="2474858" y="1153023"/>
                </a:lnTo>
                <a:lnTo>
                  <a:pt x="2476008" y="1151405"/>
                </a:lnTo>
                <a:lnTo>
                  <a:pt x="2477540" y="1150191"/>
                </a:lnTo>
                <a:lnTo>
                  <a:pt x="2479456" y="1148572"/>
                </a:lnTo>
                <a:lnTo>
                  <a:pt x="2480989" y="1148167"/>
                </a:lnTo>
                <a:lnTo>
                  <a:pt x="2483288" y="1147763"/>
                </a:lnTo>
                <a:close/>
                <a:moveTo>
                  <a:pt x="721519" y="1147763"/>
                </a:moveTo>
                <a:lnTo>
                  <a:pt x="723503" y="1147763"/>
                </a:lnTo>
                <a:lnTo>
                  <a:pt x="725488" y="1148167"/>
                </a:lnTo>
                <a:lnTo>
                  <a:pt x="727869" y="1148977"/>
                </a:lnTo>
                <a:lnTo>
                  <a:pt x="729853" y="1150191"/>
                </a:lnTo>
                <a:lnTo>
                  <a:pt x="731044" y="1151405"/>
                </a:lnTo>
                <a:lnTo>
                  <a:pt x="732235" y="1153428"/>
                </a:lnTo>
                <a:lnTo>
                  <a:pt x="733028" y="1155451"/>
                </a:lnTo>
                <a:lnTo>
                  <a:pt x="733425" y="1157070"/>
                </a:lnTo>
                <a:lnTo>
                  <a:pt x="733425" y="1159498"/>
                </a:lnTo>
                <a:lnTo>
                  <a:pt x="733028" y="1161521"/>
                </a:lnTo>
                <a:lnTo>
                  <a:pt x="732631" y="1163140"/>
                </a:lnTo>
                <a:lnTo>
                  <a:pt x="731044" y="1164759"/>
                </a:lnTo>
                <a:lnTo>
                  <a:pt x="729853" y="1165973"/>
                </a:lnTo>
                <a:lnTo>
                  <a:pt x="727869" y="1167591"/>
                </a:lnTo>
                <a:lnTo>
                  <a:pt x="726281" y="1167996"/>
                </a:lnTo>
                <a:lnTo>
                  <a:pt x="723900" y="1168401"/>
                </a:lnTo>
                <a:lnTo>
                  <a:pt x="721519" y="1168401"/>
                </a:lnTo>
                <a:lnTo>
                  <a:pt x="719138" y="1167996"/>
                </a:lnTo>
                <a:lnTo>
                  <a:pt x="717153" y="1167591"/>
                </a:lnTo>
                <a:lnTo>
                  <a:pt x="715566" y="1165973"/>
                </a:lnTo>
                <a:lnTo>
                  <a:pt x="713978" y="1164759"/>
                </a:lnTo>
                <a:lnTo>
                  <a:pt x="712788" y="1163140"/>
                </a:lnTo>
                <a:lnTo>
                  <a:pt x="711597" y="1161521"/>
                </a:lnTo>
                <a:lnTo>
                  <a:pt x="711200" y="1159093"/>
                </a:lnTo>
                <a:lnTo>
                  <a:pt x="711200" y="1157070"/>
                </a:lnTo>
                <a:lnTo>
                  <a:pt x="711597" y="1154642"/>
                </a:lnTo>
                <a:lnTo>
                  <a:pt x="712788" y="1153023"/>
                </a:lnTo>
                <a:lnTo>
                  <a:pt x="713978" y="1151405"/>
                </a:lnTo>
                <a:lnTo>
                  <a:pt x="715566" y="1150191"/>
                </a:lnTo>
                <a:lnTo>
                  <a:pt x="717153" y="1148977"/>
                </a:lnTo>
                <a:lnTo>
                  <a:pt x="719138" y="1148167"/>
                </a:lnTo>
                <a:lnTo>
                  <a:pt x="721519" y="1147763"/>
                </a:lnTo>
                <a:close/>
                <a:moveTo>
                  <a:pt x="2860676" y="1144588"/>
                </a:moveTo>
                <a:lnTo>
                  <a:pt x="2861866" y="1144588"/>
                </a:lnTo>
                <a:lnTo>
                  <a:pt x="2862263" y="1145364"/>
                </a:lnTo>
                <a:lnTo>
                  <a:pt x="2860279" y="1146140"/>
                </a:lnTo>
                <a:lnTo>
                  <a:pt x="2854723" y="1148080"/>
                </a:lnTo>
                <a:lnTo>
                  <a:pt x="2847182" y="1149244"/>
                </a:lnTo>
                <a:lnTo>
                  <a:pt x="2830116" y="1152737"/>
                </a:lnTo>
                <a:lnTo>
                  <a:pt x="2742804" y="1166319"/>
                </a:lnTo>
                <a:lnTo>
                  <a:pt x="2662238" y="1179125"/>
                </a:lnTo>
                <a:lnTo>
                  <a:pt x="2656682" y="1179513"/>
                </a:lnTo>
                <a:lnTo>
                  <a:pt x="2653110" y="1179513"/>
                </a:lnTo>
                <a:lnTo>
                  <a:pt x="2652713" y="1179513"/>
                </a:lnTo>
                <a:lnTo>
                  <a:pt x="2652713" y="1179125"/>
                </a:lnTo>
                <a:lnTo>
                  <a:pt x="2654698" y="1177961"/>
                </a:lnTo>
                <a:lnTo>
                  <a:pt x="2659857" y="1176408"/>
                </a:lnTo>
                <a:lnTo>
                  <a:pt x="2665810" y="1175244"/>
                </a:lnTo>
                <a:lnTo>
                  <a:pt x="2679701" y="1172528"/>
                </a:lnTo>
                <a:lnTo>
                  <a:pt x="2760663" y="1160110"/>
                </a:lnTo>
                <a:lnTo>
                  <a:pt x="2849166" y="1146140"/>
                </a:lnTo>
                <a:lnTo>
                  <a:pt x="2856310" y="1145364"/>
                </a:lnTo>
                <a:lnTo>
                  <a:pt x="2860676" y="1144588"/>
                </a:lnTo>
                <a:close/>
                <a:moveTo>
                  <a:pt x="679847" y="1144588"/>
                </a:moveTo>
                <a:lnTo>
                  <a:pt x="682228" y="1144588"/>
                </a:lnTo>
                <a:lnTo>
                  <a:pt x="684213" y="1145320"/>
                </a:lnTo>
                <a:lnTo>
                  <a:pt x="686594" y="1146053"/>
                </a:lnTo>
                <a:lnTo>
                  <a:pt x="688181" y="1146786"/>
                </a:lnTo>
                <a:lnTo>
                  <a:pt x="689769" y="1148251"/>
                </a:lnTo>
                <a:lnTo>
                  <a:pt x="690563" y="1149717"/>
                </a:lnTo>
                <a:lnTo>
                  <a:pt x="691356" y="1151548"/>
                </a:lnTo>
                <a:lnTo>
                  <a:pt x="692150" y="1153380"/>
                </a:lnTo>
                <a:lnTo>
                  <a:pt x="692150" y="1155578"/>
                </a:lnTo>
                <a:lnTo>
                  <a:pt x="691356" y="1157044"/>
                </a:lnTo>
                <a:lnTo>
                  <a:pt x="690563" y="1158875"/>
                </a:lnTo>
                <a:lnTo>
                  <a:pt x="689769" y="1160707"/>
                </a:lnTo>
                <a:lnTo>
                  <a:pt x="688181" y="1161440"/>
                </a:lnTo>
                <a:lnTo>
                  <a:pt x="686594" y="1162539"/>
                </a:lnTo>
                <a:lnTo>
                  <a:pt x="684213" y="1163271"/>
                </a:lnTo>
                <a:lnTo>
                  <a:pt x="682228" y="1163638"/>
                </a:lnTo>
                <a:lnTo>
                  <a:pt x="679847" y="1163638"/>
                </a:lnTo>
                <a:lnTo>
                  <a:pt x="677466" y="1163271"/>
                </a:lnTo>
                <a:lnTo>
                  <a:pt x="675878" y="1162172"/>
                </a:lnTo>
                <a:lnTo>
                  <a:pt x="673894" y="1161440"/>
                </a:lnTo>
                <a:lnTo>
                  <a:pt x="671910" y="1159974"/>
                </a:lnTo>
                <a:lnTo>
                  <a:pt x="671116" y="1158509"/>
                </a:lnTo>
                <a:lnTo>
                  <a:pt x="670322" y="1156677"/>
                </a:lnTo>
                <a:lnTo>
                  <a:pt x="669925" y="1154845"/>
                </a:lnTo>
                <a:lnTo>
                  <a:pt x="669925" y="1153380"/>
                </a:lnTo>
                <a:lnTo>
                  <a:pt x="670322" y="1151182"/>
                </a:lnTo>
                <a:lnTo>
                  <a:pt x="671116" y="1149350"/>
                </a:lnTo>
                <a:lnTo>
                  <a:pt x="672703" y="1148251"/>
                </a:lnTo>
                <a:lnTo>
                  <a:pt x="673894" y="1146786"/>
                </a:lnTo>
                <a:lnTo>
                  <a:pt x="675878" y="1145687"/>
                </a:lnTo>
                <a:lnTo>
                  <a:pt x="677466" y="1145320"/>
                </a:lnTo>
                <a:lnTo>
                  <a:pt x="679847" y="1144588"/>
                </a:lnTo>
                <a:close/>
                <a:moveTo>
                  <a:pt x="312341" y="1144588"/>
                </a:moveTo>
                <a:lnTo>
                  <a:pt x="317898" y="1144998"/>
                </a:lnTo>
                <a:lnTo>
                  <a:pt x="394098" y="1153210"/>
                </a:lnTo>
                <a:lnTo>
                  <a:pt x="466329" y="1160600"/>
                </a:lnTo>
                <a:lnTo>
                  <a:pt x="472679" y="1161832"/>
                </a:lnTo>
                <a:lnTo>
                  <a:pt x="480219" y="1163063"/>
                </a:lnTo>
                <a:lnTo>
                  <a:pt x="486966" y="1164706"/>
                </a:lnTo>
                <a:lnTo>
                  <a:pt x="492523" y="1165937"/>
                </a:lnTo>
                <a:lnTo>
                  <a:pt x="495698" y="1167580"/>
                </a:lnTo>
                <a:lnTo>
                  <a:pt x="496888" y="1167990"/>
                </a:lnTo>
                <a:lnTo>
                  <a:pt x="494507" y="1168401"/>
                </a:lnTo>
                <a:lnTo>
                  <a:pt x="489348" y="1167990"/>
                </a:lnTo>
                <a:lnTo>
                  <a:pt x="342901" y="1151978"/>
                </a:lnTo>
                <a:lnTo>
                  <a:pt x="327819" y="1149925"/>
                </a:lnTo>
                <a:lnTo>
                  <a:pt x="319882" y="1148283"/>
                </a:lnTo>
                <a:lnTo>
                  <a:pt x="313929" y="1147051"/>
                </a:lnTo>
                <a:lnTo>
                  <a:pt x="309960" y="1145409"/>
                </a:lnTo>
                <a:lnTo>
                  <a:pt x="309563" y="1144998"/>
                </a:lnTo>
                <a:lnTo>
                  <a:pt x="312341" y="1144588"/>
                </a:lnTo>
                <a:close/>
                <a:moveTo>
                  <a:pt x="2524522" y="1143000"/>
                </a:moveTo>
                <a:lnTo>
                  <a:pt x="2526903" y="1143000"/>
                </a:lnTo>
                <a:lnTo>
                  <a:pt x="2529285" y="1143397"/>
                </a:lnTo>
                <a:lnTo>
                  <a:pt x="2530872" y="1144587"/>
                </a:lnTo>
                <a:lnTo>
                  <a:pt x="2532856" y="1145381"/>
                </a:lnTo>
                <a:lnTo>
                  <a:pt x="2534047" y="1146969"/>
                </a:lnTo>
                <a:lnTo>
                  <a:pt x="2535635" y="1148159"/>
                </a:lnTo>
                <a:lnTo>
                  <a:pt x="2536428" y="1150144"/>
                </a:lnTo>
                <a:lnTo>
                  <a:pt x="2536825" y="1152525"/>
                </a:lnTo>
                <a:lnTo>
                  <a:pt x="2536825" y="1154113"/>
                </a:lnTo>
                <a:lnTo>
                  <a:pt x="2536428" y="1156097"/>
                </a:lnTo>
                <a:lnTo>
                  <a:pt x="2535635" y="1158081"/>
                </a:lnTo>
                <a:lnTo>
                  <a:pt x="2534047" y="1159669"/>
                </a:lnTo>
                <a:lnTo>
                  <a:pt x="2532856" y="1161256"/>
                </a:lnTo>
                <a:lnTo>
                  <a:pt x="2530872" y="1162447"/>
                </a:lnTo>
                <a:lnTo>
                  <a:pt x="2529285" y="1162844"/>
                </a:lnTo>
                <a:lnTo>
                  <a:pt x="2526903" y="1163638"/>
                </a:lnTo>
                <a:lnTo>
                  <a:pt x="2524522" y="1163638"/>
                </a:lnTo>
                <a:lnTo>
                  <a:pt x="2522141" y="1163638"/>
                </a:lnTo>
                <a:lnTo>
                  <a:pt x="2520156" y="1162447"/>
                </a:lnTo>
                <a:lnTo>
                  <a:pt x="2518569" y="1161653"/>
                </a:lnTo>
                <a:lnTo>
                  <a:pt x="2516981" y="1160066"/>
                </a:lnTo>
                <a:lnTo>
                  <a:pt x="2515791" y="1158478"/>
                </a:lnTo>
                <a:lnTo>
                  <a:pt x="2515394" y="1156494"/>
                </a:lnTo>
                <a:lnTo>
                  <a:pt x="2514600" y="1154509"/>
                </a:lnTo>
                <a:lnTo>
                  <a:pt x="2514600" y="1152525"/>
                </a:lnTo>
                <a:lnTo>
                  <a:pt x="2515394" y="1150541"/>
                </a:lnTo>
                <a:lnTo>
                  <a:pt x="2515791" y="1148556"/>
                </a:lnTo>
                <a:lnTo>
                  <a:pt x="2516981" y="1147365"/>
                </a:lnTo>
                <a:lnTo>
                  <a:pt x="2518569" y="1145778"/>
                </a:lnTo>
                <a:lnTo>
                  <a:pt x="2520156" y="1144587"/>
                </a:lnTo>
                <a:lnTo>
                  <a:pt x="2522141" y="1143397"/>
                </a:lnTo>
                <a:lnTo>
                  <a:pt x="2524522" y="1143000"/>
                </a:lnTo>
                <a:close/>
                <a:moveTo>
                  <a:pt x="2743201" y="1141413"/>
                </a:moveTo>
                <a:lnTo>
                  <a:pt x="2722205" y="1148192"/>
                </a:lnTo>
                <a:lnTo>
                  <a:pt x="2703190" y="1154573"/>
                </a:lnTo>
                <a:lnTo>
                  <a:pt x="2686551" y="1161751"/>
                </a:lnTo>
                <a:lnTo>
                  <a:pt x="2672290" y="1167334"/>
                </a:lnTo>
                <a:lnTo>
                  <a:pt x="2652482" y="1176506"/>
                </a:lnTo>
                <a:lnTo>
                  <a:pt x="2644955" y="1179697"/>
                </a:lnTo>
                <a:lnTo>
                  <a:pt x="2624751" y="1187673"/>
                </a:lnTo>
                <a:lnTo>
                  <a:pt x="2605736" y="1195250"/>
                </a:lnTo>
                <a:lnTo>
                  <a:pt x="2575232" y="1208410"/>
                </a:lnTo>
                <a:lnTo>
                  <a:pt x="2555029" y="1217183"/>
                </a:lnTo>
                <a:lnTo>
                  <a:pt x="2547502" y="1220374"/>
                </a:lnTo>
                <a:lnTo>
                  <a:pt x="2525713" y="1223963"/>
                </a:lnTo>
                <a:lnTo>
                  <a:pt x="2539182" y="1217981"/>
                </a:lnTo>
                <a:lnTo>
                  <a:pt x="2555029" y="1211201"/>
                </a:lnTo>
                <a:lnTo>
                  <a:pt x="2588702" y="1196446"/>
                </a:lnTo>
                <a:lnTo>
                  <a:pt x="2628317" y="1180893"/>
                </a:lnTo>
                <a:lnTo>
                  <a:pt x="2632675" y="1178500"/>
                </a:lnTo>
                <a:lnTo>
                  <a:pt x="2637825" y="1176108"/>
                </a:lnTo>
                <a:lnTo>
                  <a:pt x="2650105" y="1170525"/>
                </a:lnTo>
                <a:lnTo>
                  <a:pt x="2665159" y="1164543"/>
                </a:lnTo>
                <a:lnTo>
                  <a:pt x="2669416" y="1162894"/>
                </a:lnTo>
                <a:lnTo>
                  <a:pt x="2666588" y="1163589"/>
                </a:lnTo>
                <a:lnTo>
                  <a:pt x="2660621" y="1165152"/>
                </a:lnTo>
                <a:lnTo>
                  <a:pt x="2653460" y="1166324"/>
                </a:lnTo>
                <a:lnTo>
                  <a:pt x="2647095" y="1167887"/>
                </a:lnTo>
                <a:lnTo>
                  <a:pt x="2578669" y="1177266"/>
                </a:lnTo>
                <a:lnTo>
                  <a:pt x="2514222" y="1185472"/>
                </a:lnTo>
                <a:lnTo>
                  <a:pt x="2510244" y="1185863"/>
                </a:lnTo>
                <a:lnTo>
                  <a:pt x="2507459" y="1185863"/>
                </a:lnTo>
                <a:lnTo>
                  <a:pt x="2506663" y="1185472"/>
                </a:lnTo>
                <a:lnTo>
                  <a:pt x="2506663" y="1185081"/>
                </a:lnTo>
                <a:lnTo>
                  <a:pt x="2509050" y="1184300"/>
                </a:lnTo>
                <a:lnTo>
                  <a:pt x="2513028" y="1182346"/>
                </a:lnTo>
                <a:lnTo>
                  <a:pt x="2518598" y="1181174"/>
                </a:lnTo>
                <a:lnTo>
                  <a:pt x="2524167" y="1179610"/>
                </a:lnTo>
                <a:lnTo>
                  <a:pt x="2530135" y="1178829"/>
                </a:lnTo>
                <a:lnTo>
                  <a:pt x="2594980" y="1170623"/>
                </a:lnTo>
                <a:lnTo>
                  <a:pt x="2664201" y="1160854"/>
                </a:lnTo>
                <a:lnTo>
                  <a:pt x="2669771" y="1160463"/>
                </a:lnTo>
                <a:lnTo>
                  <a:pt x="2672556" y="1160463"/>
                </a:lnTo>
                <a:lnTo>
                  <a:pt x="2673351" y="1160463"/>
                </a:lnTo>
                <a:lnTo>
                  <a:pt x="2673351" y="1160854"/>
                </a:lnTo>
                <a:lnTo>
                  <a:pt x="2672054" y="1161873"/>
                </a:lnTo>
                <a:lnTo>
                  <a:pt x="2680609" y="1158561"/>
                </a:lnTo>
                <a:lnTo>
                  <a:pt x="2707944" y="1148591"/>
                </a:lnTo>
                <a:lnTo>
                  <a:pt x="2719828" y="1144603"/>
                </a:lnTo>
                <a:lnTo>
                  <a:pt x="2743201" y="1141413"/>
                </a:lnTo>
                <a:close/>
                <a:moveTo>
                  <a:pt x="640557" y="1139825"/>
                </a:moveTo>
                <a:lnTo>
                  <a:pt x="642541" y="1139825"/>
                </a:lnTo>
                <a:lnTo>
                  <a:pt x="644526" y="1140222"/>
                </a:lnTo>
                <a:lnTo>
                  <a:pt x="646907" y="1141015"/>
                </a:lnTo>
                <a:lnTo>
                  <a:pt x="648891" y="1142603"/>
                </a:lnTo>
                <a:lnTo>
                  <a:pt x="650082" y="1143794"/>
                </a:lnTo>
                <a:lnTo>
                  <a:pt x="650876" y="1145381"/>
                </a:lnTo>
                <a:lnTo>
                  <a:pt x="652066" y="1146969"/>
                </a:lnTo>
                <a:lnTo>
                  <a:pt x="652463" y="1149350"/>
                </a:lnTo>
                <a:lnTo>
                  <a:pt x="652463" y="1151334"/>
                </a:lnTo>
                <a:lnTo>
                  <a:pt x="652066" y="1153319"/>
                </a:lnTo>
                <a:lnTo>
                  <a:pt x="650876" y="1154906"/>
                </a:lnTo>
                <a:lnTo>
                  <a:pt x="650082" y="1156891"/>
                </a:lnTo>
                <a:lnTo>
                  <a:pt x="648098" y="1158081"/>
                </a:lnTo>
                <a:lnTo>
                  <a:pt x="646510" y="1159272"/>
                </a:lnTo>
                <a:lnTo>
                  <a:pt x="644526" y="1160066"/>
                </a:lnTo>
                <a:lnTo>
                  <a:pt x="642144" y="1160463"/>
                </a:lnTo>
                <a:lnTo>
                  <a:pt x="640557" y="1160066"/>
                </a:lnTo>
                <a:lnTo>
                  <a:pt x="638176" y="1159669"/>
                </a:lnTo>
                <a:lnTo>
                  <a:pt x="635794" y="1159272"/>
                </a:lnTo>
                <a:lnTo>
                  <a:pt x="634207" y="1157685"/>
                </a:lnTo>
                <a:lnTo>
                  <a:pt x="632619" y="1156494"/>
                </a:lnTo>
                <a:lnTo>
                  <a:pt x="631429" y="1154509"/>
                </a:lnTo>
                <a:lnTo>
                  <a:pt x="630635" y="1152525"/>
                </a:lnTo>
                <a:lnTo>
                  <a:pt x="630238" y="1150938"/>
                </a:lnTo>
                <a:lnTo>
                  <a:pt x="630238" y="1148953"/>
                </a:lnTo>
                <a:lnTo>
                  <a:pt x="630635" y="1146572"/>
                </a:lnTo>
                <a:lnTo>
                  <a:pt x="631429" y="1144984"/>
                </a:lnTo>
                <a:lnTo>
                  <a:pt x="633016" y="1143397"/>
                </a:lnTo>
                <a:lnTo>
                  <a:pt x="634207" y="1142206"/>
                </a:lnTo>
                <a:lnTo>
                  <a:pt x="636191" y="1141015"/>
                </a:lnTo>
                <a:lnTo>
                  <a:pt x="638176" y="1140222"/>
                </a:lnTo>
                <a:lnTo>
                  <a:pt x="640557" y="1139825"/>
                </a:lnTo>
                <a:close/>
                <a:moveTo>
                  <a:pt x="2565797" y="1138238"/>
                </a:moveTo>
                <a:lnTo>
                  <a:pt x="2567781" y="1138238"/>
                </a:lnTo>
                <a:lnTo>
                  <a:pt x="2570163" y="1138642"/>
                </a:lnTo>
                <a:lnTo>
                  <a:pt x="2572147" y="1139047"/>
                </a:lnTo>
                <a:lnTo>
                  <a:pt x="2574131" y="1140261"/>
                </a:lnTo>
                <a:lnTo>
                  <a:pt x="2575322" y="1141475"/>
                </a:lnTo>
                <a:lnTo>
                  <a:pt x="2576910" y="1143094"/>
                </a:lnTo>
                <a:lnTo>
                  <a:pt x="2577703" y="1145117"/>
                </a:lnTo>
                <a:lnTo>
                  <a:pt x="2578100" y="1147140"/>
                </a:lnTo>
                <a:lnTo>
                  <a:pt x="2578100" y="1149568"/>
                </a:lnTo>
                <a:lnTo>
                  <a:pt x="2577703" y="1151187"/>
                </a:lnTo>
                <a:lnTo>
                  <a:pt x="2576910" y="1153210"/>
                </a:lnTo>
                <a:lnTo>
                  <a:pt x="2575322" y="1155234"/>
                </a:lnTo>
                <a:lnTo>
                  <a:pt x="2574131" y="1156448"/>
                </a:lnTo>
                <a:lnTo>
                  <a:pt x="2572147" y="1157257"/>
                </a:lnTo>
                <a:lnTo>
                  <a:pt x="2570163" y="1158471"/>
                </a:lnTo>
                <a:lnTo>
                  <a:pt x="2567781" y="1158876"/>
                </a:lnTo>
                <a:lnTo>
                  <a:pt x="2565797" y="1158876"/>
                </a:lnTo>
                <a:lnTo>
                  <a:pt x="2563813" y="1158876"/>
                </a:lnTo>
                <a:lnTo>
                  <a:pt x="2561431" y="1158066"/>
                </a:lnTo>
                <a:lnTo>
                  <a:pt x="2560241" y="1156852"/>
                </a:lnTo>
                <a:lnTo>
                  <a:pt x="2558256" y="1155638"/>
                </a:lnTo>
                <a:lnTo>
                  <a:pt x="2557463" y="1153615"/>
                </a:lnTo>
                <a:lnTo>
                  <a:pt x="2556272" y="1151592"/>
                </a:lnTo>
                <a:lnTo>
                  <a:pt x="2555875" y="1149973"/>
                </a:lnTo>
                <a:lnTo>
                  <a:pt x="2555875" y="1147545"/>
                </a:lnTo>
                <a:lnTo>
                  <a:pt x="2555875" y="1145522"/>
                </a:lnTo>
                <a:lnTo>
                  <a:pt x="2556669" y="1143903"/>
                </a:lnTo>
                <a:lnTo>
                  <a:pt x="2558256" y="1142284"/>
                </a:lnTo>
                <a:lnTo>
                  <a:pt x="2559447" y="1141070"/>
                </a:lnTo>
                <a:lnTo>
                  <a:pt x="2561431" y="1139452"/>
                </a:lnTo>
                <a:lnTo>
                  <a:pt x="2563416" y="1138642"/>
                </a:lnTo>
                <a:lnTo>
                  <a:pt x="2565797" y="1138238"/>
                </a:lnTo>
                <a:close/>
                <a:moveTo>
                  <a:pt x="599282" y="1135063"/>
                </a:moveTo>
                <a:lnTo>
                  <a:pt x="601663" y="1135063"/>
                </a:lnTo>
                <a:lnTo>
                  <a:pt x="603648" y="1135467"/>
                </a:lnTo>
                <a:lnTo>
                  <a:pt x="605632" y="1136681"/>
                </a:lnTo>
                <a:lnTo>
                  <a:pt x="607616" y="1137895"/>
                </a:lnTo>
                <a:lnTo>
                  <a:pt x="608807" y="1139514"/>
                </a:lnTo>
                <a:lnTo>
                  <a:pt x="609998" y="1140728"/>
                </a:lnTo>
                <a:lnTo>
                  <a:pt x="610791" y="1142751"/>
                </a:lnTo>
                <a:lnTo>
                  <a:pt x="611188" y="1144370"/>
                </a:lnTo>
                <a:lnTo>
                  <a:pt x="611188" y="1146798"/>
                </a:lnTo>
                <a:lnTo>
                  <a:pt x="610791" y="1148821"/>
                </a:lnTo>
                <a:lnTo>
                  <a:pt x="609998" y="1150845"/>
                </a:lnTo>
                <a:lnTo>
                  <a:pt x="608807" y="1152463"/>
                </a:lnTo>
                <a:lnTo>
                  <a:pt x="607219" y="1154082"/>
                </a:lnTo>
                <a:lnTo>
                  <a:pt x="605235" y="1154891"/>
                </a:lnTo>
                <a:lnTo>
                  <a:pt x="603251" y="1155296"/>
                </a:lnTo>
                <a:lnTo>
                  <a:pt x="600869" y="1155701"/>
                </a:lnTo>
                <a:lnTo>
                  <a:pt x="598885" y="1155701"/>
                </a:lnTo>
                <a:lnTo>
                  <a:pt x="596901" y="1155296"/>
                </a:lnTo>
                <a:lnTo>
                  <a:pt x="594519" y="1154487"/>
                </a:lnTo>
                <a:lnTo>
                  <a:pt x="592535" y="1153677"/>
                </a:lnTo>
                <a:lnTo>
                  <a:pt x="591344" y="1151654"/>
                </a:lnTo>
                <a:lnTo>
                  <a:pt x="590551" y="1150035"/>
                </a:lnTo>
                <a:lnTo>
                  <a:pt x="589360" y="1148417"/>
                </a:lnTo>
                <a:lnTo>
                  <a:pt x="588963" y="1146393"/>
                </a:lnTo>
                <a:lnTo>
                  <a:pt x="588963" y="1143965"/>
                </a:lnTo>
                <a:lnTo>
                  <a:pt x="589360" y="1142347"/>
                </a:lnTo>
                <a:lnTo>
                  <a:pt x="590551" y="1140323"/>
                </a:lnTo>
                <a:lnTo>
                  <a:pt x="591741" y="1138300"/>
                </a:lnTo>
                <a:lnTo>
                  <a:pt x="593329" y="1137086"/>
                </a:lnTo>
                <a:lnTo>
                  <a:pt x="594916" y="1135872"/>
                </a:lnTo>
                <a:lnTo>
                  <a:pt x="596901" y="1135467"/>
                </a:lnTo>
                <a:lnTo>
                  <a:pt x="599282" y="1135063"/>
                </a:lnTo>
                <a:close/>
                <a:moveTo>
                  <a:pt x="2892420" y="1133475"/>
                </a:moveTo>
                <a:lnTo>
                  <a:pt x="2893615" y="1133475"/>
                </a:lnTo>
                <a:lnTo>
                  <a:pt x="2894013" y="1134251"/>
                </a:lnTo>
                <a:lnTo>
                  <a:pt x="2891623" y="1135027"/>
                </a:lnTo>
                <a:lnTo>
                  <a:pt x="2886843" y="1136967"/>
                </a:lnTo>
                <a:lnTo>
                  <a:pt x="2878876" y="1138131"/>
                </a:lnTo>
                <a:lnTo>
                  <a:pt x="2870510" y="1140072"/>
                </a:lnTo>
                <a:lnTo>
                  <a:pt x="2861746" y="1141236"/>
                </a:lnTo>
                <a:lnTo>
                  <a:pt x="2772911" y="1155206"/>
                </a:lnTo>
                <a:lnTo>
                  <a:pt x="2690849" y="1167624"/>
                </a:lnTo>
                <a:lnTo>
                  <a:pt x="2684874" y="1168400"/>
                </a:lnTo>
                <a:lnTo>
                  <a:pt x="2681687" y="1168400"/>
                </a:lnTo>
                <a:lnTo>
                  <a:pt x="2681288" y="1168012"/>
                </a:lnTo>
                <a:lnTo>
                  <a:pt x="2681288" y="1167624"/>
                </a:lnTo>
                <a:lnTo>
                  <a:pt x="2682882" y="1166848"/>
                </a:lnTo>
                <a:lnTo>
                  <a:pt x="2687662" y="1165295"/>
                </a:lnTo>
                <a:lnTo>
                  <a:pt x="2694036" y="1163355"/>
                </a:lnTo>
                <a:lnTo>
                  <a:pt x="2708775" y="1160639"/>
                </a:lnTo>
                <a:lnTo>
                  <a:pt x="2791236" y="1148609"/>
                </a:lnTo>
                <a:lnTo>
                  <a:pt x="2880469" y="1135027"/>
                </a:lnTo>
                <a:lnTo>
                  <a:pt x="2888038" y="1134251"/>
                </a:lnTo>
                <a:lnTo>
                  <a:pt x="2892420" y="1133475"/>
                </a:lnTo>
                <a:close/>
                <a:moveTo>
                  <a:pt x="2605088" y="1133475"/>
                </a:moveTo>
                <a:lnTo>
                  <a:pt x="2607469" y="1133475"/>
                </a:lnTo>
                <a:lnTo>
                  <a:pt x="2609454" y="1133879"/>
                </a:lnTo>
                <a:lnTo>
                  <a:pt x="2611835" y="1134284"/>
                </a:lnTo>
                <a:lnTo>
                  <a:pt x="2613026" y="1135903"/>
                </a:lnTo>
                <a:lnTo>
                  <a:pt x="2615010" y="1136712"/>
                </a:lnTo>
                <a:lnTo>
                  <a:pt x="2615804" y="1138735"/>
                </a:lnTo>
                <a:lnTo>
                  <a:pt x="2616598" y="1140354"/>
                </a:lnTo>
                <a:lnTo>
                  <a:pt x="2617391" y="1142377"/>
                </a:lnTo>
                <a:lnTo>
                  <a:pt x="2617788" y="1144805"/>
                </a:lnTo>
                <a:lnTo>
                  <a:pt x="2617391" y="1146424"/>
                </a:lnTo>
                <a:lnTo>
                  <a:pt x="2616201" y="1148447"/>
                </a:lnTo>
                <a:lnTo>
                  <a:pt x="2615407" y="1150471"/>
                </a:lnTo>
                <a:lnTo>
                  <a:pt x="2613423" y="1151685"/>
                </a:lnTo>
                <a:lnTo>
                  <a:pt x="2611835" y="1152899"/>
                </a:lnTo>
                <a:lnTo>
                  <a:pt x="2609851" y="1153708"/>
                </a:lnTo>
                <a:lnTo>
                  <a:pt x="2607469" y="1154113"/>
                </a:lnTo>
                <a:lnTo>
                  <a:pt x="2605485" y="1154113"/>
                </a:lnTo>
                <a:lnTo>
                  <a:pt x="2603501" y="1154113"/>
                </a:lnTo>
                <a:lnTo>
                  <a:pt x="2601516" y="1153303"/>
                </a:lnTo>
                <a:lnTo>
                  <a:pt x="2599532" y="1152089"/>
                </a:lnTo>
                <a:lnTo>
                  <a:pt x="2597944" y="1150875"/>
                </a:lnTo>
                <a:lnTo>
                  <a:pt x="2596754" y="1149257"/>
                </a:lnTo>
                <a:lnTo>
                  <a:pt x="2595960" y="1147638"/>
                </a:lnTo>
                <a:lnTo>
                  <a:pt x="2595563" y="1145210"/>
                </a:lnTo>
                <a:lnTo>
                  <a:pt x="2595563" y="1143187"/>
                </a:lnTo>
                <a:lnTo>
                  <a:pt x="2595563" y="1141568"/>
                </a:lnTo>
                <a:lnTo>
                  <a:pt x="2596357" y="1139545"/>
                </a:lnTo>
                <a:lnTo>
                  <a:pt x="2597944" y="1137521"/>
                </a:lnTo>
                <a:lnTo>
                  <a:pt x="2599135" y="1136307"/>
                </a:lnTo>
                <a:lnTo>
                  <a:pt x="2601119" y="1134689"/>
                </a:lnTo>
                <a:lnTo>
                  <a:pt x="2602707" y="1133879"/>
                </a:lnTo>
                <a:lnTo>
                  <a:pt x="2605088" y="1133475"/>
                </a:lnTo>
                <a:close/>
                <a:moveTo>
                  <a:pt x="266701" y="1133475"/>
                </a:moveTo>
                <a:lnTo>
                  <a:pt x="269473" y="1133475"/>
                </a:lnTo>
                <a:lnTo>
                  <a:pt x="275018" y="1133858"/>
                </a:lnTo>
                <a:lnTo>
                  <a:pt x="352248" y="1141522"/>
                </a:lnTo>
                <a:lnTo>
                  <a:pt x="426309" y="1148419"/>
                </a:lnTo>
                <a:lnTo>
                  <a:pt x="433042" y="1149569"/>
                </a:lnTo>
                <a:lnTo>
                  <a:pt x="440567" y="1150335"/>
                </a:lnTo>
                <a:lnTo>
                  <a:pt x="447300" y="1151485"/>
                </a:lnTo>
                <a:lnTo>
                  <a:pt x="452845" y="1153401"/>
                </a:lnTo>
                <a:lnTo>
                  <a:pt x="456013" y="1154167"/>
                </a:lnTo>
                <a:lnTo>
                  <a:pt x="457201" y="1154933"/>
                </a:lnTo>
                <a:lnTo>
                  <a:pt x="457201" y="1155317"/>
                </a:lnTo>
                <a:lnTo>
                  <a:pt x="454825" y="1155700"/>
                </a:lnTo>
                <a:lnTo>
                  <a:pt x="449676" y="1155317"/>
                </a:lnTo>
                <a:lnTo>
                  <a:pt x="376803" y="1148036"/>
                </a:lnTo>
                <a:lnTo>
                  <a:pt x="300365" y="1140372"/>
                </a:lnTo>
                <a:lnTo>
                  <a:pt x="292840" y="1139606"/>
                </a:lnTo>
                <a:lnTo>
                  <a:pt x="284523" y="1138073"/>
                </a:lnTo>
                <a:lnTo>
                  <a:pt x="276998" y="1136923"/>
                </a:lnTo>
                <a:lnTo>
                  <a:pt x="270662" y="1135391"/>
                </a:lnTo>
                <a:lnTo>
                  <a:pt x="267097" y="1134241"/>
                </a:lnTo>
                <a:lnTo>
                  <a:pt x="266701" y="1133858"/>
                </a:lnTo>
                <a:lnTo>
                  <a:pt x="266701" y="1133475"/>
                </a:lnTo>
                <a:close/>
                <a:moveTo>
                  <a:pt x="558007" y="1130300"/>
                </a:moveTo>
                <a:lnTo>
                  <a:pt x="560388" y="1130300"/>
                </a:lnTo>
                <a:lnTo>
                  <a:pt x="562769" y="1130666"/>
                </a:lnTo>
                <a:lnTo>
                  <a:pt x="564357" y="1131765"/>
                </a:lnTo>
                <a:lnTo>
                  <a:pt x="566341" y="1132864"/>
                </a:lnTo>
                <a:lnTo>
                  <a:pt x="567929" y="1134330"/>
                </a:lnTo>
                <a:lnTo>
                  <a:pt x="569119" y="1135429"/>
                </a:lnTo>
                <a:lnTo>
                  <a:pt x="569516" y="1137260"/>
                </a:lnTo>
                <a:lnTo>
                  <a:pt x="569913" y="1139458"/>
                </a:lnTo>
                <a:lnTo>
                  <a:pt x="569913" y="1140924"/>
                </a:lnTo>
                <a:lnTo>
                  <a:pt x="569516" y="1142756"/>
                </a:lnTo>
                <a:lnTo>
                  <a:pt x="568723" y="1144587"/>
                </a:lnTo>
                <a:lnTo>
                  <a:pt x="567929" y="1146053"/>
                </a:lnTo>
                <a:lnTo>
                  <a:pt x="565944" y="1147518"/>
                </a:lnTo>
                <a:lnTo>
                  <a:pt x="563960" y="1148251"/>
                </a:lnTo>
                <a:lnTo>
                  <a:pt x="562373" y="1148617"/>
                </a:lnTo>
                <a:lnTo>
                  <a:pt x="559991" y="1149350"/>
                </a:lnTo>
                <a:lnTo>
                  <a:pt x="557610" y="1149350"/>
                </a:lnTo>
                <a:lnTo>
                  <a:pt x="555626" y="1148617"/>
                </a:lnTo>
                <a:lnTo>
                  <a:pt x="553244" y="1147884"/>
                </a:lnTo>
                <a:lnTo>
                  <a:pt x="551657" y="1146785"/>
                </a:lnTo>
                <a:lnTo>
                  <a:pt x="550069" y="1145320"/>
                </a:lnTo>
                <a:lnTo>
                  <a:pt x="549276" y="1144221"/>
                </a:lnTo>
                <a:lnTo>
                  <a:pt x="548482" y="1142389"/>
                </a:lnTo>
                <a:lnTo>
                  <a:pt x="547688" y="1140191"/>
                </a:lnTo>
                <a:lnTo>
                  <a:pt x="547688" y="1138359"/>
                </a:lnTo>
                <a:lnTo>
                  <a:pt x="548482" y="1136528"/>
                </a:lnTo>
                <a:lnTo>
                  <a:pt x="549276" y="1135062"/>
                </a:lnTo>
                <a:lnTo>
                  <a:pt x="550466" y="1133231"/>
                </a:lnTo>
                <a:lnTo>
                  <a:pt x="552054" y="1132131"/>
                </a:lnTo>
                <a:lnTo>
                  <a:pt x="554038" y="1131399"/>
                </a:lnTo>
                <a:lnTo>
                  <a:pt x="556023" y="1130666"/>
                </a:lnTo>
                <a:lnTo>
                  <a:pt x="558007" y="1130300"/>
                </a:lnTo>
                <a:close/>
                <a:moveTo>
                  <a:pt x="2649141" y="1128713"/>
                </a:moveTo>
                <a:lnTo>
                  <a:pt x="2651126" y="1129110"/>
                </a:lnTo>
                <a:lnTo>
                  <a:pt x="2653110" y="1129507"/>
                </a:lnTo>
                <a:lnTo>
                  <a:pt x="2655094" y="1131094"/>
                </a:lnTo>
                <a:lnTo>
                  <a:pt x="2656285" y="1131888"/>
                </a:lnTo>
                <a:lnTo>
                  <a:pt x="2657873" y="1133872"/>
                </a:lnTo>
                <a:lnTo>
                  <a:pt x="2658666" y="1135460"/>
                </a:lnTo>
                <a:lnTo>
                  <a:pt x="2659063" y="1137444"/>
                </a:lnTo>
                <a:lnTo>
                  <a:pt x="2659063" y="1139826"/>
                </a:lnTo>
                <a:lnTo>
                  <a:pt x="2659063" y="1141413"/>
                </a:lnTo>
                <a:lnTo>
                  <a:pt x="2658269" y="1143397"/>
                </a:lnTo>
                <a:lnTo>
                  <a:pt x="2656682" y="1145382"/>
                </a:lnTo>
                <a:lnTo>
                  <a:pt x="2655491" y="1146573"/>
                </a:lnTo>
                <a:lnTo>
                  <a:pt x="2653507" y="1147763"/>
                </a:lnTo>
                <a:lnTo>
                  <a:pt x="2651919" y="1148557"/>
                </a:lnTo>
                <a:lnTo>
                  <a:pt x="2649538" y="1148954"/>
                </a:lnTo>
                <a:lnTo>
                  <a:pt x="2647157" y="1149351"/>
                </a:lnTo>
                <a:lnTo>
                  <a:pt x="2645173" y="1148954"/>
                </a:lnTo>
                <a:lnTo>
                  <a:pt x="2642791" y="1148160"/>
                </a:lnTo>
                <a:lnTo>
                  <a:pt x="2641601" y="1146969"/>
                </a:lnTo>
                <a:lnTo>
                  <a:pt x="2639616" y="1145779"/>
                </a:lnTo>
                <a:lnTo>
                  <a:pt x="2638426" y="1144191"/>
                </a:lnTo>
                <a:lnTo>
                  <a:pt x="2637235" y="1142604"/>
                </a:lnTo>
                <a:lnTo>
                  <a:pt x="2636838" y="1140619"/>
                </a:lnTo>
                <a:lnTo>
                  <a:pt x="2636838" y="1138238"/>
                </a:lnTo>
                <a:lnTo>
                  <a:pt x="2637235" y="1136650"/>
                </a:lnTo>
                <a:lnTo>
                  <a:pt x="2638426" y="1134666"/>
                </a:lnTo>
                <a:lnTo>
                  <a:pt x="2639219" y="1132682"/>
                </a:lnTo>
                <a:lnTo>
                  <a:pt x="2640807" y="1131491"/>
                </a:lnTo>
                <a:lnTo>
                  <a:pt x="2642394" y="1130300"/>
                </a:lnTo>
                <a:lnTo>
                  <a:pt x="2644776" y="1129507"/>
                </a:lnTo>
                <a:lnTo>
                  <a:pt x="2646760" y="1129110"/>
                </a:lnTo>
                <a:lnTo>
                  <a:pt x="2649141" y="1128713"/>
                </a:lnTo>
                <a:close/>
                <a:moveTo>
                  <a:pt x="223838" y="1128713"/>
                </a:moveTo>
                <a:lnTo>
                  <a:pt x="248810" y="1131478"/>
                </a:lnTo>
                <a:lnTo>
                  <a:pt x="267439" y="1137402"/>
                </a:lnTo>
                <a:lnTo>
                  <a:pt x="289636" y="1143327"/>
                </a:lnTo>
                <a:lnTo>
                  <a:pt x="337201" y="1156361"/>
                </a:lnTo>
                <a:lnTo>
                  <a:pt x="376442" y="1166235"/>
                </a:lnTo>
                <a:lnTo>
                  <a:pt x="393089" y="1170580"/>
                </a:lnTo>
                <a:lnTo>
                  <a:pt x="442636" y="1185194"/>
                </a:lnTo>
                <a:lnTo>
                  <a:pt x="489011" y="1198229"/>
                </a:lnTo>
                <a:lnTo>
                  <a:pt x="536576" y="1211263"/>
                </a:lnTo>
                <a:lnTo>
                  <a:pt x="512397" y="1208498"/>
                </a:lnTo>
                <a:lnTo>
                  <a:pt x="460869" y="1193884"/>
                </a:lnTo>
                <a:lnTo>
                  <a:pt x="410926" y="1180060"/>
                </a:lnTo>
                <a:lnTo>
                  <a:pt x="358605" y="1165051"/>
                </a:lnTo>
                <a:lnTo>
                  <a:pt x="333633" y="1159126"/>
                </a:lnTo>
                <a:lnTo>
                  <a:pt x="309058" y="1153201"/>
                </a:lnTo>
                <a:lnTo>
                  <a:pt x="266646" y="1140957"/>
                </a:lnTo>
                <a:lnTo>
                  <a:pt x="236126" y="1132268"/>
                </a:lnTo>
                <a:lnTo>
                  <a:pt x="223838" y="1128713"/>
                </a:lnTo>
                <a:close/>
                <a:moveTo>
                  <a:pt x="2924183" y="1122363"/>
                </a:moveTo>
                <a:lnTo>
                  <a:pt x="2925369" y="1123148"/>
                </a:lnTo>
                <a:lnTo>
                  <a:pt x="2925764" y="1123148"/>
                </a:lnTo>
                <a:lnTo>
                  <a:pt x="2923392" y="1123932"/>
                </a:lnTo>
                <a:lnTo>
                  <a:pt x="2918251" y="1125894"/>
                </a:lnTo>
                <a:lnTo>
                  <a:pt x="2910343" y="1127464"/>
                </a:lnTo>
                <a:lnTo>
                  <a:pt x="2902040" y="1129034"/>
                </a:lnTo>
                <a:lnTo>
                  <a:pt x="2893341" y="1130211"/>
                </a:lnTo>
                <a:lnTo>
                  <a:pt x="2803978" y="1143946"/>
                </a:lnTo>
                <a:lnTo>
                  <a:pt x="2721732" y="1156503"/>
                </a:lnTo>
                <a:lnTo>
                  <a:pt x="2715801" y="1157288"/>
                </a:lnTo>
                <a:lnTo>
                  <a:pt x="2712637" y="1157288"/>
                </a:lnTo>
                <a:lnTo>
                  <a:pt x="2711451" y="1156895"/>
                </a:lnTo>
                <a:lnTo>
                  <a:pt x="2713824" y="1155326"/>
                </a:lnTo>
                <a:lnTo>
                  <a:pt x="2718569" y="1154148"/>
                </a:lnTo>
                <a:lnTo>
                  <a:pt x="2724895" y="1152186"/>
                </a:lnTo>
                <a:lnTo>
                  <a:pt x="2739130" y="1149439"/>
                </a:lnTo>
                <a:lnTo>
                  <a:pt x="2822957" y="1137667"/>
                </a:lnTo>
                <a:lnTo>
                  <a:pt x="2912716" y="1123932"/>
                </a:lnTo>
                <a:lnTo>
                  <a:pt x="2919833" y="1123148"/>
                </a:lnTo>
                <a:lnTo>
                  <a:pt x="2924183" y="1122363"/>
                </a:lnTo>
                <a:close/>
                <a:moveTo>
                  <a:pt x="2686050" y="1122363"/>
                </a:moveTo>
                <a:lnTo>
                  <a:pt x="2688431" y="1122363"/>
                </a:lnTo>
                <a:lnTo>
                  <a:pt x="2690416" y="1122363"/>
                </a:lnTo>
                <a:lnTo>
                  <a:pt x="2692797" y="1123172"/>
                </a:lnTo>
                <a:lnTo>
                  <a:pt x="2694385" y="1123981"/>
                </a:lnTo>
                <a:lnTo>
                  <a:pt x="2695972" y="1125600"/>
                </a:lnTo>
                <a:lnTo>
                  <a:pt x="2697163" y="1126814"/>
                </a:lnTo>
                <a:lnTo>
                  <a:pt x="2698353" y="1128837"/>
                </a:lnTo>
                <a:lnTo>
                  <a:pt x="2698750" y="1130861"/>
                </a:lnTo>
                <a:lnTo>
                  <a:pt x="2698750" y="1133289"/>
                </a:lnTo>
                <a:lnTo>
                  <a:pt x="2698353" y="1134907"/>
                </a:lnTo>
                <a:lnTo>
                  <a:pt x="2697956" y="1136931"/>
                </a:lnTo>
                <a:lnTo>
                  <a:pt x="2696369" y="1138954"/>
                </a:lnTo>
                <a:lnTo>
                  <a:pt x="2695178" y="1140168"/>
                </a:lnTo>
                <a:lnTo>
                  <a:pt x="2693194" y="1140977"/>
                </a:lnTo>
                <a:lnTo>
                  <a:pt x="2691210" y="1142191"/>
                </a:lnTo>
                <a:lnTo>
                  <a:pt x="2688828" y="1143001"/>
                </a:lnTo>
                <a:lnTo>
                  <a:pt x="2686844" y="1143001"/>
                </a:lnTo>
                <a:lnTo>
                  <a:pt x="2684860" y="1142596"/>
                </a:lnTo>
                <a:lnTo>
                  <a:pt x="2682478" y="1142191"/>
                </a:lnTo>
                <a:lnTo>
                  <a:pt x="2680494" y="1140977"/>
                </a:lnTo>
                <a:lnTo>
                  <a:pt x="2679303" y="1139763"/>
                </a:lnTo>
                <a:lnTo>
                  <a:pt x="2677716" y="1138145"/>
                </a:lnTo>
                <a:lnTo>
                  <a:pt x="2676922" y="1136526"/>
                </a:lnTo>
                <a:lnTo>
                  <a:pt x="2676525" y="1134098"/>
                </a:lnTo>
                <a:lnTo>
                  <a:pt x="2676525" y="1132075"/>
                </a:lnTo>
                <a:lnTo>
                  <a:pt x="2676922" y="1130456"/>
                </a:lnTo>
                <a:lnTo>
                  <a:pt x="2677319" y="1128433"/>
                </a:lnTo>
                <a:lnTo>
                  <a:pt x="2678906" y="1126409"/>
                </a:lnTo>
                <a:lnTo>
                  <a:pt x="2680097" y="1125195"/>
                </a:lnTo>
                <a:lnTo>
                  <a:pt x="2682081" y="1123577"/>
                </a:lnTo>
                <a:lnTo>
                  <a:pt x="2684066" y="1122767"/>
                </a:lnTo>
                <a:lnTo>
                  <a:pt x="2686050" y="1122363"/>
                </a:lnTo>
                <a:close/>
                <a:moveTo>
                  <a:pt x="2727380" y="1116013"/>
                </a:moveTo>
                <a:lnTo>
                  <a:pt x="2729679" y="1116013"/>
                </a:lnTo>
                <a:lnTo>
                  <a:pt x="2731212" y="1116013"/>
                </a:lnTo>
                <a:lnTo>
                  <a:pt x="2733511" y="1117203"/>
                </a:lnTo>
                <a:lnTo>
                  <a:pt x="2735427" y="1117997"/>
                </a:lnTo>
                <a:lnTo>
                  <a:pt x="2736577" y="1119585"/>
                </a:lnTo>
                <a:lnTo>
                  <a:pt x="2738109" y="1120775"/>
                </a:lnTo>
                <a:lnTo>
                  <a:pt x="2738876" y="1122760"/>
                </a:lnTo>
                <a:lnTo>
                  <a:pt x="2739259" y="1124347"/>
                </a:lnTo>
                <a:lnTo>
                  <a:pt x="2740025" y="1126729"/>
                </a:lnTo>
                <a:lnTo>
                  <a:pt x="2739259" y="1128713"/>
                </a:lnTo>
                <a:lnTo>
                  <a:pt x="2738492" y="1130697"/>
                </a:lnTo>
                <a:lnTo>
                  <a:pt x="2737726" y="1132285"/>
                </a:lnTo>
                <a:lnTo>
                  <a:pt x="2736193" y="1133873"/>
                </a:lnTo>
                <a:lnTo>
                  <a:pt x="2734661" y="1135063"/>
                </a:lnTo>
                <a:lnTo>
                  <a:pt x="2732745" y="1136254"/>
                </a:lnTo>
                <a:lnTo>
                  <a:pt x="2730446" y="1136651"/>
                </a:lnTo>
                <a:lnTo>
                  <a:pt x="2728146" y="1136651"/>
                </a:lnTo>
                <a:lnTo>
                  <a:pt x="2726614" y="1136651"/>
                </a:lnTo>
                <a:lnTo>
                  <a:pt x="2724314" y="1135460"/>
                </a:lnTo>
                <a:lnTo>
                  <a:pt x="2722399" y="1134666"/>
                </a:lnTo>
                <a:lnTo>
                  <a:pt x="2721249" y="1133476"/>
                </a:lnTo>
                <a:lnTo>
                  <a:pt x="2719716" y="1131888"/>
                </a:lnTo>
                <a:lnTo>
                  <a:pt x="2718950" y="1129904"/>
                </a:lnTo>
                <a:lnTo>
                  <a:pt x="2718567" y="1128316"/>
                </a:lnTo>
                <a:lnTo>
                  <a:pt x="2717800" y="1125935"/>
                </a:lnTo>
                <a:lnTo>
                  <a:pt x="2718567" y="1123950"/>
                </a:lnTo>
                <a:lnTo>
                  <a:pt x="2719333" y="1122363"/>
                </a:lnTo>
                <a:lnTo>
                  <a:pt x="2720099" y="1120378"/>
                </a:lnTo>
                <a:lnTo>
                  <a:pt x="2721632" y="1118791"/>
                </a:lnTo>
                <a:lnTo>
                  <a:pt x="2723165" y="1117600"/>
                </a:lnTo>
                <a:lnTo>
                  <a:pt x="2725081" y="1116807"/>
                </a:lnTo>
                <a:lnTo>
                  <a:pt x="2727380" y="1116013"/>
                </a:lnTo>
                <a:close/>
                <a:moveTo>
                  <a:pt x="2957908" y="1111250"/>
                </a:moveTo>
                <a:lnTo>
                  <a:pt x="2959101" y="1112007"/>
                </a:lnTo>
                <a:lnTo>
                  <a:pt x="2957511" y="1112765"/>
                </a:lnTo>
                <a:lnTo>
                  <a:pt x="2951944" y="1114659"/>
                </a:lnTo>
                <a:lnTo>
                  <a:pt x="2943992" y="1115796"/>
                </a:lnTo>
                <a:lnTo>
                  <a:pt x="2935245" y="1117690"/>
                </a:lnTo>
                <a:lnTo>
                  <a:pt x="2926896" y="1118827"/>
                </a:lnTo>
                <a:lnTo>
                  <a:pt x="2835845" y="1132086"/>
                </a:lnTo>
                <a:lnTo>
                  <a:pt x="2751553" y="1144209"/>
                </a:lnTo>
                <a:lnTo>
                  <a:pt x="2745192" y="1144588"/>
                </a:lnTo>
                <a:lnTo>
                  <a:pt x="2742011" y="1144588"/>
                </a:lnTo>
                <a:lnTo>
                  <a:pt x="2741613" y="1144588"/>
                </a:lnTo>
                <a:lnTo>
                  <a:pt x="2741613" y="1144209"/>
                </a:lnTo>
                <a:lnTo>
                  <a:pt x="2743999" y="1142694"/>
                </a:lnTo>
                <a:lnTo>
                  <a:pt x="2748770" y="1141557"/>
                </a:lnTo>
                <a:lnTo>
                  <a:pt x="2755132" y="1140042"/>
                </a:lnTo>
                <a:lnTo>
                  <a:pt x="2769843" y="1137390"/>
                </a:lnTo>
                <a:lnTo>
                  <a:pt x="2854930" y="1125646"/>
                </a:lnTo>
                <a:lnTo>
                  <a:pt x="2946378" y="1112765"/>
                </a:lnTo>
                <a:lnTo>
                  <a:pt x="2953137" y="1112007"/>
                </a:lnTo>
                <a:lnTo>
                  <a:pt x="2957908" y="1111250"/>
                </a:lnTo>
                <a:close/>
                <a:moveTo>
                  <a:pt x="2767013" y="1109663"/>
                </a:moveTo>
                <a:lnTo>
                  <a:pt x="2768998" y="1109663"/>
                </a:lnTo>
                <a:lnTo>
                  <a:pt x="2770982" y="1109663"/>
                </a:lnTo>
                <a:lnTo>
                  <a:pt x="2773363" y="1110472"/>
                </a:lnTo>
                <a:lnTo>
                  <a:pt x="2775348" y="1111686"/>
                </a:lnTo>
                <a:lnTo>
                  <a:pt x="2776538" y="1112495"/>
                </a:lnTo>
                <a:lnTo>
                  <a:pt x="2778126" y="1114519"/>
                </a:lnTo>
                <a:lnTo>
                  <a:pt x="2778919" y="1116137"/>
                </a:lnTo>
                <a:lnTo>
                  <a:pt x="2779713" y="1118161"/>
                </a:lnTo>
                <a:lnTo>
                  <a:pt x="2779713" y="1120184"/>
                </a:lnTo>
                <a:lnTo>
                  <a:pt x="2779316" y="1122207"/>
                </a:lnTo>
                <a:lnTo>
                  <a:pt x="2778919" y="1124231"/>
                </a:lnTo>
                <a:lnTo>
                  <a:pt x="2777332" y="1125849"/>
                </a:lnTo>
                <a:lnTo>
                  <a:pt x="2776141" y="1127468"/>
                </a:lnTo>
                <a:lnTo>
                  <a:pt x="2774554" y="1128682"/>
                </a:lnTo>
                <a:lnTo>
                  <a:pt x="2772569" y="1129896"/>
                </a:lnTo>
                <a:lnTo>
                  <a:pt x="2770585" y="1130301"/>
                </a:lnTo>
                <a:lnTo>
                  <a:pt x="2768204" y="1130301"/>
                </a:lnTo>
                <a:lnTo>
                  <a:pt x="2765823" y="1130301"/>
                </a:lnTo>
                <a:lnTo>
                  <a:pt x="2764235" y="1129896"/>
                </a:lnTo>
                <a:lnTo>
                  <a:pt x="2762251" y="1128682"/>
                </a:lnTo>
                <a:lnTo>
                  <a:pt x="2760266" y="1127468"/>
                </a:lnTo>
                <a:lnTo>
                  <a:pt x="2759076" y="1125849"/>
                </a:lnTo>
                <a:lnTo>
                  <a:pt x="2757885" y="1124231"/>
                </a:lnTo>
                <a:lnTo>
                  <a:pt x="2757488" y="1121803"/>
                </a:lnTo>
                <a:lnTo>
                  <a:pt x="2757488" y="1120184"/>
                </a:lnTo>
                <a:lnTo>
                  <a:pt x="2757488" y="1117756"/>
                </a:lnTo>
                <a:lnTo>
                  <a:pt x="2758679" y="1115733"/>
                </a:lnTo>
                <a:lnTo>
                  <a:pt x="2759473" y="1114519"/>
                </a:lnTo>
                <a:lnTo>
                  <a:pt x="2760663" y="1112495"/>
                </a:lnTo>
                <a:lnTo>
                  <a:pt x="2762648" y="1111686"/>
                </a:lnTo>
                <a:lnTo>
                  <a:pt x="2764632" y="1110472"/>
                </a:lnTo>
                <a:lnTo>
                  <a:pt x="2767013" y="1109663"/>
                </a:lnTo>
                <a:close/>
                <a:moveTo>
                  <a:pt x="2807891" y="1101725"/>
                </a:moveTo>
                <a:lnTo>
                  <a:pt x="2809876" y="1101725"/>
                </a:lnTo>
                <a:lnTo>
                  <a:pt x="2812257" y="1101725"/>
                </a:lnTo>
                <a:lnTo>
                  <a:pt x="2814241" y="1102122"/>
                </a:lnTo>
                <a:lnTo>
                  <a:pt x="2816226" y="1103312"/>
                </a:lnTo>
                <a:lnTo>
                  <a:pt x="2817813" y="1104503"/>
                </a:lnTo>
                <a:lnTo>
                  <a:pt x="2819004" y="1106090"/>
                </a:lnTo>
                <a:lnTo>
                  <a:pt x="2819798" y="1107678"/>
                </a:lnTo>
                <a:lnTo>
                  <a:pt x="2820988" y="1109662"/>
                </a:lnTo>
                <a:lnTo>
                  <a:pt x="2820988" y="1112044"/>
                </a:lnTo>
                <a:lnTo>
                  <a:pt x="2820591" y="1114028"/>
                </a:lnTo>
                <a:lnTo>
                  <a:pt x="2819798" y="1115616"/>
                </a:lnTo>
                <a:lnTo>
                  <a:pt x="2819004" y="1117600"/>
                </a:lnTo>
                <a:lnTo>
                  <a:pt x="2817813" y="1118791"/>
                </a:lnTo>
                <a:lnTo>
                  <a:pt x="2815829" y="1120378"/>
                </a:lnTo>
                <a:lnTo>
                  <a:pt x="2813844" y="1121172"/>
                </a:lnTo>
                <a:lnTo>
                  <a:pt x="2811463" y="1122363"/>
                </a:lnTo>
                <a:lnTo>
                  <a:pt x="2809479" y="1122363"/>
                </a:lnTo>
                <a:lnTo>
                  <a:pt x="2807494" y="1122363"/>
                </a:lnTo>
                <a:lnTo>
                  <a:pt x="2805113" y="1121172"/>
                </a:lnTo>
                <a:lnTo>
                  <a:pt x="2803129" y="1120378"/>
                </a:lnTo>
                <a:lnTo>
                  <a:pt x="2801938" y="1119585"/>
                </a:lnTo>
                <a:lnTo>
                  <a:pt x="2800351" y="1117997"/>
                </a:lnTo>
                <a:lnTo>
                  <a:pt x="2799557" y="1116013"/>
                </a:lnTo>
                <a:lnTo>
                  <a:pt x="2798763" y="1114028"/>
                </a:lnTo>
                <a:lnTo>
                  <a:pt x="2798763" y="1112044"/>
                </a:lnTo>
                <a:lnTo>
                  <a:pt x="2798763" y="1110059"/>
                </a:lnTo>
                <a:lnTo>
                  <a:pt x="2799557" y="1108472"/>
                </a:lnTo>
                <a:lnTo>
                  <a:pt x="2800351" y="1106487"/>
                </a:lnTo>
                <a:lnTo>
                  <a:pt x="2801938" y="1104503"/>
                </a:lnTo>
                <a:lnTo>
                  <a:pt x="2803923" y="1103709"/>
                </a:lnTo>
                <a:lnTo>
                  <a:pt x="2805510" y="1102915"/>
                </a:lnTo>
                <a:lnTo>
                  <a:pt x="2807891" y="1101725"/>
                </a:lnTo>
                <a:close/>
                <a:moveTo>
                  <a:pt x="2849563" y="1093788"/>
                </a:moveTo>
                <a:lnTo>
                  <a:pt x="2851944" y="1093788"/>
                </a:lnTo>
                <a:lnTo>
                  <a:pt x="2853928" y="1094185"/>
                </a:lnTo>
                <a:lnTo>
                  <a:pt x="2855516" y="1095375"/>
                </a:lnTo>
                <a:lnTo>
                  <a:pt x="2857500" y="1096566"/>
                </a:lnTo>
                <a:lnTo>
                  <a:pt x="2859088" y="1098153"/>
                </a:lnTo>
                <a:lnTo>
                  <a:pt x="2859881" y="1099741"/>
                </a:lnTo>
                <a:lnTo>
                  <a:pt x="2860278" y="1101725"/>
                </a:lnTo>
                <a:lnTo>
                  <a:pt x="2860675" y="1104107"/>
                </a:lnTo>
                <a:lnTo>
                  <a:pt x="2860278" y="1106091"/>
                </a:lnTo>
                <a:lnTo>
                  <a:pt x="2859881" y="1107679"/>
                </a:lnTo>
                <a:lnTo>
                  <a:pt x="2859088" y="1109663"/>
                </a:lnTo>
                <a:lnTo>
                  <a:pt x="2857500" y="1110854"/>
                </a:lnTo>
                <a:lnTo>
                  <a:pt x="2855516" y="1112441"/>
                </a:lnTo>
                <a:lnTo>
                  <a:pt x="2853928" y="1113235"/>
                </a:lnTo>
                <a:lnTo>
                  <a:pt x="2851547" y="1114426"/>
                </a:lnTo>
                <a:lnTo>
                  <a:pt x="2849166" y="1114426"/>
                </a:lnTo>
                <a:lnTo>
                  <a:pt x="2847181" y="1114426"/>
                </a:lnTo>
                <a:lnTo>
                  <a:pt x="2845197" y="1113632"/>
                </a:lnTo>
                <a:lnTo>
                  <a:pt x="2843213" y="1112838"/>
                </a:lnTo>
                <a:lnTo>
                  <a:pt x="2841625" y="1111648"/>
                </a:lnTo>
                <a:lnTo>
                  <a:pt x="2840435" y="1110060"/>
                </a:lnTo>
                <a:lnTo>
                  <a:pt x="2838847" y="1108076"/>
                </a:lnTo>
                <a:lnTo>
                  <a:pt x="2838450" y="1106488"/>
                </a:lnTo>
                <a:lnTo>
                  <a:pt x="2838450" y="1104504"/>
                </a:lnTo>
                <a:lnTo>
                  <a:pt x="2838450" y="1102122"/>
                </a:lnTo>
                <a:lnTo>
                  <a:pt x="2839641" y="1100535"/>
                </a:lnTo>
                <a:lnTo>
                  <a:pt x="2840435" y="1098550"/>
                </a:lnTo>
                <a:lnTo>
                  <a:pt x="2841625" y="1096963"/>
                </a:lnTo>
                <a:lnTo>
                  <a:pt x="2843213" y="1095772"/>
                </a:lnTo>
                <a:lnTo>
                  <a:pt x="2845197" y="1094978"/>
                </a:lnTo>
                <a:lnTo>
                  <a:pt x="2847181" y="1094185"/>
                </a:lnTo>
                <a:lnTo>
                  <a:pt x="2849563" y="1093788"/>
                </a:lnTo>
                <a:close/>
                <a:moveTo>
                  <a:pt x="3034507" y="1092200"/>
                </a:moveTo>
                <a:lnTo>
                  <a:pt x="3035301" y="1092597"/>
                </a:lnTo>
                <a:lnTo>
                  <a:pt x="3033714" y="1093390"/>
                </a:lnTo>
                <a:lnTo>
                  <a:pt x="3025131" y="1095536"/>
                </a:lnTo>
                <a:lnTo>
                  <a:pt x="3026101" y="1095375"/>
                </a:lnTo>
                <a:lnTo>
                  <a:pt x="3026416" y="1095375"/>
                </a:lnTo>
                <a:lnTo>
                  <a:pt x="3034425" y="1093390"/>
                </a:lnTo>
                <a:lnTo>
                  <a:pt x="3044480" y="1092200"/>
                </a:lnTo>
                <a:lnTo>
                  <a:pt x="3046413" y="1092200"/>
                </a:lnTo>
                <a:lnTo>
                  <a:pt x="3046413" y="1092597"/>
                </a:lnTo>
                <a:lnTo>
                  <a:pt x="3044480" y="1093390"/>
                </a:lnTo>
                <a:lnTo>
                  <a:pt x="3040226" y="1094581"/>
                </a:lnTo>
                <a:lnTo>
                  <a:pt x="3029012" y="1097359"/>
                </a:lnTo>
                <a:lnTo>
                  <a:pt x="3028951" y="1097366"/>
                </a:lnTo>
                <a:lnTo>
                  <a:pt x="3028951" y="1097757"/>
                </a:lnTo>
                <a:lnTo>
                  <a:pt x="3026967" y="1098153"/>
                </a:lnTo>
                <a:lnTo>
                  <a:pt x="3018235" y="1100535"/>
                </a:lnTo>
                <a:lnTo>
                  <a:pt x="3009808" y="1101988"/>
                </a:lnTo>
                <a:lnTo>
                  <a:pt x="3011488" y="1101725"/>
                </a:lnTo>
                <a:lnTo>
                  <a:pt x="2987752" y="1108869"/>
                </a:lnTo>
                <a:lnTo>
                  <a:pt x="2966389" y="1115615"/>
                </a:lnTo>
                <a:lnTo>
                  <a:pt x="2948191" y="1121569"/>
                </a:lnTo>
                <a:lnTo>
                  <a:pt x="2932367" y="1127125"/>
                </a:lnTo>
                <a:lnTo>
                  <a:pt x="2911004" y="1135459"/>
                </a:lnTo>
                <a:lnTo>
                  <a:pt x="2903883" y="1139031"/>
                </a:lnTo>
                <a:lnTo>
                  <a:pt x="2880147" y="1146175"/>
                </a:lnTo>
                <a:lnTo>
                  <a:pt x="2859180" y="1153716"/>
                </a:lnTo>
                <a:lnTo>
                  <a:pt x="2824762" y="1165622"/>
                </a:lnTo>
                <a:lnTo>
                  <a:pt x="2802608" y="1173956"/>
                </a:lnTo>
                <a:lnTo>
                  <a:pt x="2794696" y="1177131"/>
                </a:lnTo>
                <a:lnTo>
                  <a:pt x="2763838" y="1182688"/>
                </a:lnTo>
                <a:lnTo>
                  <a:pt x="2778080" y="1176735"/>
                </a:lnTo>
                <a:lnTo>
                  <a:pt x="2795882" y="1170385"/>
                </a:lnTo>
                <a:lnTo>
                  <a:pt x="2834256" y="1156891"/>
                </a:lnTo>
                <a:lnTo>
                  <a:pt x="2879355" y="1141016"/>
                </a:lnTo>
                <a:lnTo>
                  <a:pt x="2883312" y="1139428"/>
                </a:lnTo>
                <a:lnTo>
                  <a:pt x="2888454" y="1137047"/>
                </a:lnTo>
                <a:lnTo>
                  <a:pt x="2901905" y="1131887"/>
                </a:lnTo>
                <a:lnTo>
                  <a:pt x="2918521" y="1126331"/>
                </a:lnTo>
                <a:lnTo>
                  <a:pt x="2935927" y="1120378"/>
                </a:lnTo>
                <a:lnTo>
                  <a:pt x="2967576" y="1110456"/>
                </a:lnTo>
                <a:lnTo>
                  <a:pt x="2981027" y="1106487"/>
                </a:lnTo>
                <a:lnTo>
                  <a:pt x="3001331" y="1103313"/>
                </a:lnTo>
                <a:lnTo>
                  <a:pt x="2999979" y="1103313"/>
                </a:lnTo>
                <a:lnTo>
                  <a:pt x="2998788" y="1103313"/>
                </a:lnTo>
                <a:lnTo>
                  <a:pt x="3000773" y="1102122"/>
                </a:lnTo>
                <a:lnTo>
                  <a:pt x="3004527" y="1101143"/>
                </a:lnTo>
                <a:lnTo>
                  <a:pt x="3001463" y="1101541"/>
                </a:lnTo>
                <a:lnTo>
                  <a:pt x="2994026" y="1103524"/>
                </a:lnTo>
                <a:lnTo>
                  <a:pt x="2982913" y="1106064"/>
                </a:lnTo>
                <a:lnTo>
                  <a:pt x="2978547" y="1106488"/>
                </a:lnTo>
                <a:lnTo>
                  <a:pt x="2975769" y="1106488"/>
                </a:lnTo>
                <a:lnTo>
                  <a:pt x="2974975" y="1106488"/>
                </a:lnTo>
                <a:lnTo>
                  <a:pt x="2976960" y="1105641"/>
                </a:lnTo>
                <a:lnTo>
                  <a:pt x="2984964" y="1103313"/>
                </a:lnTo>
                <a:lnTo>
                  <a:pt x="2983294" y="1103313"/>
                </a:lnTo>
                <a:lnTo>
                  <a:pt x="2985199" y="1102043"/>
                </a:lnTo>
                <a:lnTo>
                  <a:pt x="2989009" y="1100773"/>
                </a:lnTo>
                <a:lnTo>
                  <a:pt x="2999677" y="1098233"/>
                </a:lnTo>
                <a:lnTo>
                  <a:pt x="3008323" y="1097032"/>
                </a:lnTo>
                <a:lnTo>
                  <a:pt x="3015854" y="1094978"/>
                </a:lnTo>
                <a:lnTo>
                  <a:pt x="3027364" y="1092994"/>
                </a:lnTo>
                <a:lnTo>
                  <a:pt x="3032126" y="1092597"/>
                </a:lnTo>
                <a:lnTo>
                  <a:pt x="3034507" y="1092200"/>
                </a:lnTo>
                <a:close/>
                <a:moveTo>
                  <a:pt x="2886869" y="1084263"/>
                </a:moveTo>
                <a:lnTo>
                  <a:pt x="2889251" y="1084263"/>
                </a:lnTo>
                <a:lnTo>
                  <a:pt x="2891235" y="1084263"/>
                </a:lnTo>
                <a:lnTo>
                  <a:pt x="2893219" y="1084667"/>
                </a:lnTo>
                <a:lnTo>
                  <a:pt x="2895204" y="1085881"/>
                </a:lnTo>
                <a:lnTo>
                  <a:pt x="2896791" y="1086691"/>
                </a:lnTo>
                <a:lnTo>
                  <a:pt x="2898379" y="1087905"/>
                </a:lnTo>
                <a:lnTo>
                  <a:pt x="2899173" y="1089928"/>
                </a:lnTo>
                <a:lnTo>
                  <a:pt x="2900363" y="1091951"/>
                </a:lnTo>
                <a:lnTo>
                  <a:pt x="2900363" y="1094379"/>
                </a:lnTo>
                <a:lnTo>
                  <a:pt x="2900363" y="1095998"/>
                </a:lnTo>
                <a:lnTo>
                  <a:pt x="2899569" y="1098021"/>
                </a:lnTo>
                <a:lnTo>
                  <a:pt x="2898379" y="1100045"/>
                </a:lnTo>
                <a:lnTo>
                  <a:pt x="2897585" y="1101663"/>
                </a:lnTo>
                <a:lnTo>
                  <a:pt x="2895601" y="1102877"/>
                </a:lnTo>
                <a:lnTo>
                  <a:pt x="2893616" y="1104091"/>
                </a:lnTo>
                <a:lnTo>
                  <a:pt x="2891235" y="1104496"/>
                </a:lnTo>
                <a:lnTo>
                  <a:pt x="2889251" y="1104901"/>
                </a:lnTo>
                <a:lnTo>
                  <a:pt x="2887266" y="1104901"/>
                </a:lnTo>
                <a:lnTo>
                  <a:pt x="2884885" y="1104496"/>
                </a:lnTo>
                <a:lnTo>
                  <a:pt x="2882901" y="1103687"/>
                </a:lnTo>
                <a:lnTo>
                  <a:pt x="2881313" y="1102068"/>
                </a:lnTo>
                <a:lnTo>
                  <a:pt x="2879726" y="1100854"/>
                </a:lnTo>
                <a:lnTo>
                  <a:pt x="2878932" y="1099235"/>
                </a:lnTo>
                <a:lnTo>
                  <a:pt x="2878535" y="1097212"/>
                </a:lnTo>
                <a:lnTo>
                  <a:pt x="2878138" y="1095189"/>
                </a:lnTo>
                <a:lnTo>
                  <a:pt x="2878535" y="1092761"/>
                </a:lnTo>
                <a:lnTo>
                  <a:pt x="2878932" y="1090737"/>
                </a:lnTo>
                <a:lnTo>
                  <a:pt x="2879726" y="1089119"/>
                </a:lnTo>
                <a:lnTo>
                  <a:pt x="2881313" y="1087500"/>
                </a:lnTo>
                <a:lnTo>
                  <a:pt x="2882504" y="1086286"/>
                </a:lnTo>
                <a:lnTo>
                  <a:pt x="2884488" y="1085072"/>
                </a:lnTo>
                <a:lnTo>
                  <a:pt x="2886869" y="1084263"/>
                </a:lnTo>
                <a:close/>
                <a:moveTo>
                  <a:pt x="2928541" y="1074738"/>
                </a:moveTo>
                <a:lnTo>
                  <a:pt x="2930922" y="1074738"/>
                </a:lnTo>
                <a:lnTo>
                  <a:pt x="2932510" y="1075517"/>
                </a:lnTo>
                <a:lnTo>
                  <a:pt x="2934494" y="1076295"/>
                </a:lnTo>
                <a:lnTo>
                  <a:pt x="2936478" y="1077074"/>
                </a:lnTo>
                <a:lnTo>
                  <a:pt x="2937669" y="1078632"/>
                </a:lnTo>
                <a:lnTo>
                  <a:pt x="2939256" y="1080189"/>
                </a:lnTo>
                <a:lnTo>
                  <a:pt x="2939653" y="1082136"/>
                </a:lnTo>
                <a:lnTo>
                  <a:pt x="2940050" y="1084473"/>
                </a:lnTo>
                <a:lnTo>
                  <a:pt x="2940050" y="1086420"/>
                </a:lnTo>
                <a:lnTo>
                  <a:pt x="2939653" y="1087977"/>
                </a:lnTo>
                <a:lnTo>
                  <a:pt x="2938463" y="1089924"/>
                </a:lnTo>
                <a:lnTo>
                  <a:pt x="2937272" y="1091871"/>
                </a:lnTo>
                <a:lnTo>
                  <a:pt x="2935288" y="1093039"/>
                </a:lnTo>
                <a:lnTo>
                  <a:pt x="2933700" y="1093818"/>
                </a:lnTo>
                <a:lnTo>
                  <a:pt x="2931716" y="1094986"/>
                </a:lnTo>
                <a:lnTo>
                  <a:pt x="2929335" y="1095376"/>
                </a:lnTo>
                <a:lnTo>
                  <a:pt x="2926953" y="1095376"/>
                </a:lnTo>
                <a:lnTo>
                  <a:pt x="2925366" y="1094986"/>
                </a:lnTo>
                <a:lnTo>
                  <a:pt x="2922985" y="1093818"/>
                </a:lnTo>
                <a:lnTo>
                  <a:pt x="2921397" y="1092650"/>
                </a:lnTo>
                <a:lnTo>
                  <a:pt x="2920206" y="1091092"/>
                </a:lnTo>
                <a:lnTo>
                  <a:pt x="2918619" y="1089924"/>
                </a:lnTo>
                <a:lnTo>
                  <a:pt x="2918222" y="1087588"/>
                </a:lnTo>
                <a:lnTo>
                  <a:pt x="2917825" y="1085641"/>
                </a:lnTo>
                <a:lnTo>
                  <a:pt x="2917825" y="1084083"/>
                </a:lnTo>
                <a:lnTo>
                  <a:pt x="2918619" y="1081747"/>
                </a:lnTo>
                <a:lnTo>
                  <a:pt x="2919810" y="1080189"/>
                </a:lnTo>
                <a:lnTo>
                  <a:pt x="2920603" y="1078632"/>
                </a:lnTo>
                <a:lnTo>
                  <a:pt x="2922588" y="1077074"/>
                </a:lnTo>
                <a:lnTo>
                  <a:pt x="2924175" y="1076295"/>
                </a:lnTo>
                <a:lnTo>
                  <a:pt x="2926160" y="1075517"/>
                </a:lnTo>
                <a:lnTo>
                  <a:pt x="2928541" y="1074738"/>
                </a:lnTo>
                <a:close/>
                <a:moveTo>
                  <a:pt x="197156" y="1063662"/>
                </a:moveTo>
                <a:lnTo>
                  <a:pt x="199385" y="1064419"/>
                </a:lnTo>
                <a:lnTo>
                  <a:pt x="200755" y="1064697"/>
                </a:lnTo>
                <a:lnTo>
                  <a:pt x="197156" y="1063662"/>
                </a:lnTo>
                <a:close/>
                <a:moveTo>
                  <a:pt x="2968229" y="1063625"/>
                </a:moveTo>
                <a:lnTo>
                  <a:pt x="2970213" y="1063625"/>
                </a:lnTo>
                <a:lnTo>
                  <a:pt x="2972198" y="1064404"/>
                </a:lnTo>
                <a:lnTo>
                  <a:pt x="2974182" y="1065182"/>
                </a:lnTo>
                <a:lnTo>
                  <a:pt x="2976166" y="1065961"/>
                </a:lnTo>
                <a:lnTo>
                  <a:pt x="2977357" y="1067519"/>
                </a:lnTo>
                <a:lnTo>
                  <a:pt x="2978944" y="1068687"/>
                </a:lnTo>
                <a:lnTo>
                  <a:pt x="2979341" y="1070634"/>
                </a:lnTo>
                <a:lnTo>
                  <a:pt x="2979738" y="1072970"/>
                </a:lnTo>
                <a:lnTo>
                  <a:pt x="2979738" y="1074528"/>
                </a:lnTo>
                <a:lnTo>
                  <a:pt x="2979341" y="1076475"/>
                </a:lnTo>
                <a:lnTo>
                  <a:pt x="2978548" y="1078422"/>
                </a:lnTo>
                <a:lnTo>
                  <a:pt x="2977357" y="1079979"/>
                </a:lnTo>
                <a:lnTo>
                  <a:pt x="2975769" y="1081537"/>
                </a:lnTo>
                <a:lnTo>
                  <a:pt x="2973785" y="1082705"/>
                </a:lnTo>
                <a:lnTo>
                  <a:pt x="2971801" y="1083873"/>
                </a:lnTo>
                <a:lnTo>
                  <a:pt x="2969419" y="1084263"/>
                </a:lnTo>
                <a:lnTo>
                  <a:pt x="2967435" y="1084263"/>
                </a:lnTo>
                <a:lnTo>
                  <a:pt x="2965451" y="1083873"/>
                </a:lnTo>
                <a:lnTo>
                  <a:pt x="2963069" y="1082705"/>
                </a:lnTo>
                <a:lnTo>
                  <a:pt x="2961879" y="1081926"/>
                </a:lnTo>
                <a:lnTo>
                  <a:pt x="2959894" y="1080758"/>
                </a:lnTo>
                <a:lnTo>
                  <a:pt x="2959101" y="1078811"/>
                </a:lnTo>
                <a:lnTo>
                  <a:pt x="2957910" y="1076864"/>
                </a:lnTo>
                <a:lnTo>
                  <a:pt x="2957513" y="1075307"/>
                </a:lnTo>
                <a:lnTo>
                  <a:pt x="2957910" y="1072970"/>
                </a:lnTo>
                <a:lnTo>
                  <a:pt x="2958307" y="1071023"/>
                </a:lnTo>
                <a:lnTo>
                  <a:pt x="2959498" y="1069076"/>
                </a:lnTo>
                <a:lnTo>
                  <a:pt x="2960291" y="1067908"/>
                </a:lnTo>
                <a:lnTo>
                  <a:pt x="2961879" y="1066351"/>
                </a:lnTo>
                <a:lnTo>
                  <a:pt x="2963466" y="1065182"/>
                </a:lnTo>
                <a:lnTo>
                  <a:pt x="2965848" y="1064404"/>
                </a:lnTo>
                <a:lnTo>
                  <a:pt x="2968229" y="1063625"/>
                </a:lnTo>
                <a:close/>
                <a:moveTo>
                  <a:pt x="153988" y="1052513"/>
                </a:moveTo>
                <a:lnTo>
                  <a:pt x="155972" y="1052513"/>
                </a:lnTo>
                <a:lnTo>
                  <a:pt x="158353" y="1052513"/>
                </a:lnTo>
                <a:lnTo>
                  <a:pt x="160338" y="1053307"/>
                </a:lnTo>
                <a:lnTo>
                  <a:pt x="162322" y="1054100"/>
                </a:lnTo>
                <a:lnTo>
                  <a:pt x="164306" y="1054894"/>
                </a:lnTo>
                <a:lnTo>
                  <a:pt x="165497" y="1056482"/>
                </a:lnTo>
                <a:lnTo>
                  <a:pt x="167085" y="1058069"/>
                </a:lnTo>
                <a:lnTo>
                  <a:pt x="167878" y="1060054"/>
                </a:lnTo>
                <a:lnTo>
                  <a:pt x="168275" y="1062038"/>
                </a:lnTo>
                <a:lnTo>
                  <a:pt x="168275" y="1063626"/>
                </a:lnTo>
                <a:lnTo>
                  <a:pt x="167878" y="1066007"/>
                </a:lnTo>
                <a:lnTo>
                  <a:pt x="167481" y="1067991"/>
                </a:lnTo>
                <a:lnTo>
                  <a:pt x="165894" y="1069976"/>
                </a:lnTo>
                <a:lnTo>
                  <a:pt x="164703" y="1071166"/>
                </a:lnTo>
                <a:lnTo>
                  <a:pt x="162719" y="1071960"/>
                </a:lnTo>
                <a:lnTo>
                  <a:pt x="161131" y="1072754"/>
                </a:lnTo>
                <a:lnTo>
                  <a:pt x="158750" y="1073151"/>
                </a:lnTo>
                <a:lnTo>
                  <a:pt x="156766" y="1073151"/>
                </a:lnTo>
                <a:lnTo>
                  <a:pt x="154385" y="1072754"/>
                </a:lnTo>
                <a:lnTo>
                  <a:pt x="152003" y="1071563"/>
                </a:lnTo>
                <a:lnTo>
                  <a:pt x="150416" y="1070373"/>
                </a:lnTo>
                <a:lnTo>
                  <a:pt x="148828" y="1068785"/>
                </a:lnTo>
                <a:lnTo>
                  <a:pt x="147638" y="1067594"/>
                </a:lnTo>
                <a:lnTo>
                  <a:pt x="146447" y="1065610"/>
                </a:lnTo>
                <a:lnTo>
                  <a:pt x="146050" y="1063229"/>
                </a:lnTo>
                <a:lnTo>
                  <a:pt x="146050" y="1061641"/>
                </a:lnTo>
                <a:lnTo>
                  <a:pt x="146447" y="1059260"/>
                </a:lnTo>
                <a:lnTo>
                  <a:pt x="147638" y="1057275"/>
                </a:lnTo>
                <a:lnTo>
                  <a:pt x="148828" y="1056085"/>
                </a:lnTo>
                <a:lnTo>
                  <a:pt x="150416" y="1054497"/>
                </a:lnTo>
                <a:lnTo>
                  <a:pt x="152003" y="1053703"/>
                </a:lnTo>
                <a:lnTo>
                  <a:pt x="153988" y="1052513"/>
                </a:lnTo>
                <a:close/>
                <a:moveTo>
                  <a:pt x="3007122" y="1050925"/>
                </a:moveTo>
                <a:lnTo>
                  <a:pt x="3009106" y="1050925"/>
                </a:lnTo>
                <a:lnTo>
                  <a:pt x="3011091" y="1050925"/>
                </a:lnTo>
                <a:lnTo>
                  <a:pt x="3013075" y="1051719"/>
                </a:lnTo>
                <a:lnTo>
                  <a:pt x="3015060" y="1052909"/>
                </a:lnTo>
                <a:lnTo>
                  <a:pt x="3016250" y="1054100"/>
                </a:lnTo>
                <a:lnTo>
                  <a:pt x="3017838" y="1055687"/>
                </a:lnTo>
                <a:lnTo>
                  <a:pt x="3018631" y="1057275"/>
                </a:lnTo>
                <a:lnTo>
                  <a:pt x="3019028" y="1059259"/>
                </a:lnTo>
                <a:lnTo>
                  <a:pt x="3019425" y="1061641"/>
                </a:lnTo>
                <a:lnTo>
                  <a:pt x="3019028" y="1063228"/>
                </a:lnTo>
                <a:lnTo>
                  <a:pt x="3018235" y="1065213"/>
                </a:lnTo>
                <a:lnTo>
                  <a:pt x="3017441" y="1067197"/>
                </a:lnTo>
                <a:lnTo>
                  <a:pt x="3015456" y="1068388"/>
                </a:lnTo>
                <a:lnTo>
                  <a:pt x="3013472" y="1069975"/>
                </a:lnTo>
                <a:lnTo>
                  <a:pt x="3011885" y="1070769"/>
                </a:lnTo>
                <a:lnTo>
                  <a:pt x="3009503" y="1071166"/>
                </a:lnTo>
                <a:lnTo>
                  <a:pt x="3007122" y="1071563"/>
                </a:lnTo>
                <a:lnTo>
                  <a:pt x="3005138" y="1071166"/>
                </a:lnTo>
                <a:lnTo>
                  <a:pt x="3002756" y="1070769"/>
                </a:lnTo>
                <a:lnTo>
                  <a:pt x="3001566" y="1069578"/>
                </a:lnTo>
                <a:lnTo>
                  <a:pt x="2999581" y="1068388"/>
                </a:lnTo>
                <a:lnTo>
                  <a:pt x="2998788" y="1066800"/>
                </a:lnTo>
                <a:lnTo>
                  <a:pt x="2997994" y="1064816"/>
                </a:lnTo>
                <a:lnTo>
                  <a:pt x="2997200" y="1062831"/>
                </a:lnTo>
                <a:lnTo>
                  <a:pt x="2997200" y="1060450"/>
                </a:lnTo>
                <a:lnTo>
                  <a:pt x="2997994" y="1058862"/>
                </a:lnTo>
                <a:lnTo>
                  <a:pt x="2998391" y="1056878"/>
                </a:lnTo>
                <a:lnTo>
                  <a:pt x="2999581" y="1054894"/>
                </a:lnTo>
                <a:lnTo>
                  <a:pt x="3001169" y="1053703"/>
                </a:lnTo>
                <a:lnTo>
                  <a:pt x="3002756" y="1052115"/>
                </a:lnTo>
                <a:lnTo>
                  <a:pt x="3004741" y="1051322"/>
                </a:lnTo>
                <a:lnTo>
                  <a:pt x="3007122" y="1050925"/>
                </a:lnTo>
                <a:close/>
                <a:moveTo>
                  <a:pt x="3046016" y="1035050"/>
                </a:moveTo>
                <a:lnTo>
                  <a:pt x="3048397" y="1035050"/>
                </a:lnTo>
                <a:lnTo>
                  <a:pt x="3049985" y="1035829"/>
                </a:lnTo>
                <a:lnTo>
                  <a:pt x="3051969" y="1036607"/>
                </a:lnTo>
                <a:lnTo>
                  <a:pt x="3053953" y="1037386"/>
                </a:lnTo>
                <a:lnTo>
                  <a:pt x="3055144" y="1038944"/>
                </a:lnTo>
                <a:lnTo>
                  <a:pt x="3056335" y="1040501"/>
                </a:lnTo>
                <a:lnTo>
                  <a:pt x="3057128" y="1042448"/>
                </a:lnTo>
                <a:lnTo>
                  <a:pt x="3057525" y="1044395"/>
                </a:lnTo>
                <a:lnTo>
                  <a:pt x="3057525" y="1046732"/>
                </a:lnTo>
                <a:lnTo>
                  <a:pt x="3056731" y="1048289"/>
                </a:lnTo>
                <a:lnTo>
                  <a:pt x="3055541" y="1050236"/>
                </a:lnTo>
                <a:lnTo>
                  <a:pt x="3054350" y="1052183"/>
                </a:lnTo>
                <a:lnTo>
                  <a:pt x="3052763" y="1053351"/>
                </a:lnTo>
                <a:lnTo>
                  <a:pt x="3050778" y="1054909"/>
                </a:lnTo>
                <a:lnTo>
                  <a:pt x="3048397" y="1055298"/>
                </a:lnTo>
                <a:lnTo>
                  <a:pt x="3046413" y="1055688"/>
                </a:lnTo>
                <a:lnTo>
                  <a:pt x="3044031" y="1055688"/>
                </a:lnTo>
                <a:lnTo>
                  <a:pt x="3041650" y="1055298"/>
                </a:lnTo>
                <a:lnTo>
                  <a:pt x="3040063" y="1054130"/>
                </a:lnTo>
                <a:lnTo>
                  <a:pt x="3038475" y="1052962"/>
                </a:lnTo>
                <a:lnTo>
                  <a:pt x="3037285" y="1051404"/>
                </a:lnTo>
                <a:lnTo>
                  <a:pt x="3036094" y="1049847"/>
                </a:lnTo>
                <a:lnTo>
                  <a:pt x="3035300" y="1047900"/>
                </a:lnTo>
                <a:lnTo>
                  <a:pt x="3035300" y="1045953"/>
                </a:lnTo>
                <a:lnTo>
                  <a:pt x="3035697" y="1044006"/>
                </a:lnTo>
                <a:lnTo>
                  <a:pt x="3036094" y="1042059"/>
                </a:lnTo>
                <a:lnTo>
                  <a:pt x="3037285" y="1040112"/>
                </a:lnTo>
                <a:lnTo>
                  <a:pt x="3038475" y="1038944"/>
                </a:lnTo>
                <a:lnTo>
                  <a:pt x="3040063" y="1037386"/>
                </a:lnTo>
                <a:lnTo>
                  <a:pt x="3042444" y="1036218"/>
                </a:lnTo>
                <a:lnTo>
                  <a:pt x="3044031" y="1035829"/>
                </a:lnTo>
                <a:lnTo>
                  <a:pt x="3046016" y="1035050"/>
                </a:lnTo>
                <a:close/>
                <a:moveTo>
                  <a:pt x="3031728" y="1028700"/>
                </a:moveTo>
                <a:lnTo>
                  <a:pt x="3038476" y="1037431"/>
                </a:lnTo>
                <a:lnTo>
                  <a:pt x="3033316" y="1039812"/>
                </a:lnTo>
                <a:lnTo>
                  <a:pt x="3020217" y="1044972"/>
                </a:lnTo>
                <a:lnTo>
                  <a:pt x="2997195" y="1052512"/>
                </a:lnTo>
                <a:lnTo>
                  <a:pt x="2982112" y="1057275"/>
                </a:lnTo>
                <a:lnTo>
                  <a:pt x="2963853" y="1062434"/>
                </a:lnTo>
                <a:lnTo>
                  <a:pt x="2943610" y="1067990"/>
                </a:lnTo>
                <a:lnTo>
                  <a:pt x="2920588" y="1073944"/>
                </a:lnTo>
                <a:lnTo>
                  <a:pt x="2894391" y="1080690"/>
                </a:lnTo>
                <a:lnTo>
                  <a:pt x="2865812" y="1087040"/>
                </a:lnTo>
                <a:lnTo>
                  <a:pt x="2833660" y="1094184"/>
                </a:lnTo>
                <a:lnTo>
                  <a:pt x="2799127" y="1100931"/>
                </a:lnTo>
                <a:lnTo>
                  <a:pt x="2761022" y="1108075"/>
                </a:lnTo>
                <a:lnTo>
                  <a:pt x="2719742" y="1114822"/>
                </a:lnTo>
                <a:lnTo>
                  <a:pt x="2675285" y="1121965"/>
                </a:lnTo>
                <a:lnTo>
                  <a:pt x="2627654" y="1128712"/>
                </a:lnTo>
                <a:lnTo>
                  <a:pt x="2576450" y="1135856"/>
                </a:lnTo>
                <a:lnTo>
                  <a:pt x="2521674" y="1142206"/>
                </a:lnTo>
                <a:lnTo>
                  <a:pt x="2462928" y="1148556"/>
                </a:lnTo>
                <a:lnTo>
                  <a:pt x="2401007" y="1154509"/>
                </a:lnTo>
                <a:lnTo>
                  <a:pt x="2335117" y="1160065"/>
                </a:lnTo>
                <a:lnTo>
                  <a:pt x="2265257" y="1165225"/>
                </a:lnTo>
                <a:lnTo>
                  <a:pt x="2191825" y="1169987"/>
                </a:lnTo>
                <a:lnTo>
                  <a:pt x="2114424" y="1173956"/>
                </a:lnTo>
                <a:lnTo>
                  <a:pt x="2033053" y="1177925"/>
                </a:lnTo>
                <a:lnTo>
                  <a:pt x="1947316" y="1180703"/>
                </a:lnTo>
                <a:lnTo>
                  <a:pt x="1857213" y="1182290"/>
                </a:lnTo>
                <a:lnTo>
                  <a:pt x="1762744" y="1183878"/>
                </a:lnTo>
                <a:lnTo>
                  <a:pt x="1664305" y="1184275"/>
                </a:lnTo>
                <a:lnTo>
                  <a:pt x="1561501" y="1183878"/>
                </a:lnTo>
                <a:lnTo>
                  <a:pt x="1459490" y="1183084"/>
                </a:lnTo>
                <a:lnTo>
                  <a:pt x="1362639" y="1181100"/>
                </a:lnTo>
                <a:lnTo>
                  <a:pt x="1270551" y="1178719"/>
                </a:lnTo>
                <a:lnTo>
                  <a:pt x="1182433" y="1175544"/>
                </a:lnTo>
                <a:lnTo>
                  <a:pt x="1099077" y="1172369"/>
                </a:lnTo>
                <a:lnTo>
                  <a:pt x="1019692" y="1168003"/>
                </a:lnTo>
                <a:lnTo>
                  <a:pt x="944672" y="1164034"/>
                </a:lnTo>
                <a:lnTo>
                  <a:pt x="874018" y="1159272"/>
                </a:lnTo>
                <a:lnTo>
                  <a:pt x="807334" y="1154112"/>
                </a:lnTo>
                <a:lnTo>
                  <a:pt x="744222" y="1148953"/>
                </a:lnTo>
                <a:lnTo>
                  <a:pt x="685477" y="1143397"/>
                </a:lnTo>
                <a:lnTo>
                  <a:pt x="629906" y="1137840"/>
                </a:lnTo>
                <a:lnTo>
                  <a:pt x="578306" y="1131887"/>
                </a:lnTo>
                <a:lnTo>
                  <a:pt x="530277" y="1125934"/>
                </a:lnTo>
                <a:lnTo>
                  <a:pt x="524405" y="1125207"/>
                </a:lnTo>
                <a:lnTo>
                  <a:pt x="525066" y="1125537"/>
                </a:lnTo>
                <a:lnTo>
                  <a:pt x="526256" y="1126728"/>
                </a:lnTo>
                <a:lnTo>
                  <a:pt x="528241" y="1128315"/>
                </a:lnTo>
                <a:lnTo>
                  <a:pt x="529035" y="1129903"/>
                </a:lnTo>
                <a:lnTo>
                  <a:pt x="530225" y="1131887"/>
                </a:lnTo>
                <a:lnTo>
                  <a:pt x="530225" y="1133872"/>
                </a:lnTo>
                <a:lnTo>
                  <a:pt x="530225" y="1136253"/>
                </a:lnTo>
                <a:lnTo>
                  <a:pt x="529828" y="1137841"/>
                </a:lnTo>
                <a:lnTo>
                  <a:pt x="528638" y="1139825"/>
                </a:lnTo>
                <a:lnTo>
                  <a:pt x="527844" y="1141016"/>
                </a:lnTo>
                <a:lnTo>
                  <a:pt x="525860" y="1142603"/>
                </a:lnTo>
                <a:lnTo>
                  <a:pt x="524272" y="1143397"/>
                </a:lnTo>
                <a:lnTo>
                  <a:pt x="522288" y="1144588"/>
                </a:lnTo>
                <a:lnTo>
                  <a:pt x="519906" y="1144588"/>
                </a:lnTo>
                <a:lnTo>
                  <a:pt x="517525" y="1144588"/>
                </a:lnTo>
                <a:lnTo>
                  <a:pt x="515938" y="1143794"/>
                </a:lnTo>
                <a:lnTo>
                  <a:pt x="513556" y="1143000"/>
                </a:lnTo>
                <a:lnTo>
                  <a:pt x="511572" y="1141810"/>
                </a:lnTo>
                <a:lnTo>
                  <a:pt x="510381" y="1140222"/>
                </a:lnTo>
                <a:lnTo>
                  <a:pt x="509191" y="1139031"/>
                </a:lnTo>
                <a:lnTo>
                  <a:pt x="508397" y="1137047"/>
                </a:lnTo>
                <a:lnTo>
                  <a:pt x="508000" y="1134666"/>
                </a:lnTo>
                <a:lnTo>
                  <a:pt x="508397" y="1132681"/>
                </a:lnTo>
                <a:lnTo>
                  <a:pt x="508794" y="1131094"/>
                </a:lnTo>
                <a:lnTo>
                  <a:pt x="509588" y="1129109"/>
                </a:lnTo>
                <a:lnTo>
                  <a:pt x="510778" y="1127125"/>
                </a:lnTo>
                <a:lnTo>
                  <a:pt x="512366" y="1125934"/>
                </a:lnTo>
                <a:lnTo>
                  <a:pt x="514350" y="1125140"/>
                </a:lnTo>
                <a:lnTo>
                  <a:pt x="516335" y="1124347"/>
                </a:lnTo>
                <a:lnTo>
                  <a:pt x="516815" y="1124267"/>
                </a:lnTo>
                <a:lnTo>
                  <a:pt x="485424" y="1120378"/>
                </a:lnTo>
                <a:lnTo>
                  <a:pt x="485409" y="1120376"/>
                </a:lnTo>
                <a:lnTo>
                  <a:pt x="486569" y="1122273"/>
                </a:lnTo>
                <a:lnTo>
                  <a:pt x="487760" y="1123441"/>
                </a:lnTo>
                <a:lnTo>
                  <a:pt x="488553" y="1125388"/>
                </a:lnTo>
                <a:lnTo>
                  <a:pt x="488950" y="1127724"/>
                </a:lnTo>
                <a:lnTo>
                  <a:pt x="488950" y="1129282"/>
                </a:lnTo>
                <a:lnTo>
                  <a:pt x="488553" y="1131229"/>
                </a:lnTo>
                <a:lnTo>
                  <a:pt x="487760" y="1133176"/>
                </a:lnTo>
                <a:lnTo>
                  <a:pt x="486172" y="1134733"/>
                </a:lnTo>
                <a:lnTo>
                  <a:pt x="484585" y="1136291"/>
                </a:lnTo>
                <a:lnTo>
                  <a:pt x="482600" y="1137070"/>
                </a:lnTo>
                <a:lnTo>
                  <a:pt x="480616" y="1137459"/>
                </a:lnTo>
                <a:lnTo>
                  <a:pt x="478235" y="1138238"/>
                </a:lnTo>
                <a:lnTo>
                  <a:pt x="476250" y="1137459"/>
                </a:lnTo>
                <a:lnTo>
                  <a:pt x="474266" y="1137070"/>
                </a:lnTo>
                <a:lnTo>
                  <a:pt x="471885" y="1136291"/>
                </a:lnTo>
                <a:lnTo>
                  <a:pt x="470694" y="1135512"/>
                </a:lnTo>
                <a:lnTo>
                  <a:pt x="468710" y="1133954"/>
                </a:lnTo>
                <a:lnTo>
                  <a:pt x="467916" y="1132007"/>
                </a:lnTo>
                <a:lnTo>
                  <a:pt x="466725" y="1130450"/>
                </a:lnTo>
                <a:lnTo>
                  <a:pt x="466725" y="1128503"/>
                </a:lnTo>
                <a:lnTo>
                  <a:pt x="466725" y="1126166"/>
                </a:lnTo>
                <a:lnTo>
                  <a:pt x="467122" y="1124609"/>
                </a:lnTo>
                <a:lnTo>
                  <a:pt x="468313" y="1122662"/>
                </a:lnTo>
                <a:lnTo>
                  <a:pt x="469503" y="1120715"/>
                </a:lnTo>
                <a:lnTo>
                  <a:pt x="471091" y="1119936"/>
                </a:lnTo>
                <a:lnTo>
                  <a:pt x="472535" y="1118519"/>
                </a:lnTo>
                <a:lnTo>
                  <a:pt x="446382" y="1114748"/>
                </a:lnTo>
                <a:lnTo>
                  <a:pt x="447279" y="1115296"/>
                </a:lnTo>
                <a:lnTo>
                  <a:pt x="448073" y="1117320"/>
                </a:lnTo>
                <a:lnTo>
                  <a:pt x="449263" y="1119343"/>
                </a:lnTo>
                <a:lnTo>
                  <a:pt x="449263" y="1120962"/>
                </a:lnTo>
                <a:lnTo>
                  <a:pt x="449263" y="1123390"/>
                </a:lnTo>
                <a:lnTo>
                  <a:pt x="448469" y="1125413"/>
                </a:lnTo>
                <a:lnTo>
                  <a:pt x="447676" y="1127436"/>
                </a:lnTo>
                <a:lnTo>
                  <a:pt x="446485" y="1128650"/>
                </a:lnTo>
                <a:lnTo>
                  <a:pt x="444898" y="1130269"/>
                </a:lnTo>
                <a:lnTo>
                  <a:pt x="442913" y="1131078"/>
                </a:lnTo>
                <a:lnTo>
                  <a:pt x="440929" y="1131888"/>
                </a:lnTo>
                <a:lnTo>
                  <a:pt x="438944" y="1131888"/>
                </a:lnTo>
                <a:lnTo>
                  <a:pt x="436563" y="1131888"/>
                </a:lnTo>
                <a:lnTo>
                  <a:pt x="434182" y="1131483"/>
                </a:lnTo>
                <a:lnTo>
                  <a:pt x="432594" y="1130674"/>
                </a:lnTo>
                <a:lnTo>
                  <a:pt x="430610" y="1129055"/>
                </a:lnTo>
                <a:lnTo>
                  <a:pt x="429023" y="1127841"/>
                </a:lnTo>
                <a:lnTo>
                  <a:pt x="427832" y="1125818"/>
                </a:lnTo>
                <a:lnTo>
                  <a:pt x="427435" y="1123794"/>
                </a:lnTo>
                <a:lnTo>
                  <a:pt x="427038" y="1122176"/>
                </a:lnTo>
                <a:lnTo>
                  <a:pt x="427038" y="1119748"/>
                </a:lnTo>
                <a:lnTo>
                  <a:pt x="427832" y="1117724"/>
                </a:lnTo>
                <a:lnTo>
                  <a:pt x="428626" y="1116106"/>
                </a:lnTo>
                <a:lnTo>
                  <a:pt x="429816" y="1114487"/>
                </a:lnTo>
                <a:lnTo>
                  <a:pt x="431404" y="1113273"/>
                </a:lnTo>
                <a:lnTo>
                  <a:pt x="432496" y="1112605"/>
                </a:lnTo>
                <a:lnTo>
                  <a:pt x="406038" y="1108472"/>
                </a:lnTo>
                <a:lnTo>
                  <a:pt x="404082" y="1108142"/>
                </a:lnTo>
                <a:lnTo>
                  <a:pt x="404416" y="1108404"/>
                </a:lnTo>
                <a:lnTo>
                  <a:pt x="405607" y="1109573"/>
                </a:lnTo>
                <a:lnTo>
                  <a:pt x="407194" y="1111519"/>
                </a:lnTo>
                <a:lnTo>
                  <a:pt x="407591" y="1113077"/>
                </a:lnTo>
                <a:lnTo>
                  <a:pt x="407988" y="1115024"/>
                </a:lnTo>
                <a:lnTo>
                  <a:pt x="407988" y="1117360"/>
                </a:lnTo>
                <a:lnTo>
                  <a:pt x="407194" y="1119307"/>
                </a:lnTo>
                <a:lnTo>
                  <a:pt x="406004" y="1120865"/>
                </a:lnTo>
                <a:lnTo>
                  <a:pt x="404813" y="1122423"/>
                </a:lnTo>
                <a:lnTo>
                  <a:pt x="403226" y="1123591"/>
                </a:lnTo>
                <a:lnTo>
                  <a:pt x="401638" y="1124759"/>
                </a:lnTo>
                <a:lnTo>
                  <a:pt x="399654" y="1125148"/>
                </a:lnTo>
                <a:lnTo>
                  <a:pt x="397273" y="1125538"/>
                </a:lnTo>
                <a:lnTo>
                  <a:pt x="394891" y="1125148"/>
                </a:lnTo>
                <a:lnTo>
                  <a:pt x="392510" y="1124759"/>
                </a:lnTo>
                <a:lnTo>
                  <a:pt x="390923" y="1123591"/>
                </a:lnTo>
                <a:lnTo>
                  <a:pt x="388938" y="1122423"/>
                </a:lnTo>
                <a:lnTo>
                  <a:pt x="387748" y="1120865"/>
                </a:lnTo>
                <a:lnTo>
                  <a:pt x="386557" y="1119307"/>
                </a:lnTo>
                <a:lnTo>
                  <a:pt x="385763" y="1117360"/>
                </a:lnTo>
                <a:lnTo>
                  <a:pt x="385763" y="1115413"/>
                </a:lnTo>
                <a:lnTo>
                  <a:pt x="385763" y="1113856"/>
                </a:lnTo>
                <a:lnTo>
                  <a:pt x="386160" y="1111519"/>
                </a:lnTo>
                <a:lnTo>
                  <a:pt x="386954" y="1109573"/>
                </a:lnTo>
                <a:lnTo>
                  <a:pt x="388541" y="1108404"/>
                </a:lnTo>
                <a:lnTo>
                  <a:pt x="390526" y="1106847"/>
                </a:lnTo>
                <a:lnTo>
                  <a:pt x="392026" y="1106111"/>
                </a:lnTo>
                <a:lnTo>
                  <a:pt x="370711" y="1102519"/>
                </a:lnTo>
                <a:lnTo>
                  <a:pt x="363721" y="1101121"/>
                </a:lnTo>
                <a:lnTo>
                  <a:pt x="364791" y="1101787"/>
                </a:lnTo>
                <a:lnTo>
                  <a:pt x="366351" y="1103406"/>
                </a:lnTo>
                <a:lnTo>
                  <a:pt x="367130" y="1105024"/>
                </a:lnTo>
                <a:lnTo>
                  <a:pt x="367910" y="1107048"/>
                </a:lnTo>
                <a:lnTo>
                  <a:pt x="368300" y="1109071"/>
                </a:lnTo>
                <a:lnTo>
                  <a:pt x="367910" y="1111094"/>
                </a:lnTo>
                <a:lnTo>
                  <a:pt x="367520" y="1113118"/>
                </a:lnTo>
                <a:lnTo>
                  <a:pt x="366740" y="1115141"/>
                </a:lnTo>
                <a:lnTo>
                  <a:pt x="365181" y="1116355"/>
                </a:lnTo>
                <a:lnTo>
                  <a:pt x="364011" y="1117974"/>
                </a:lnTo>
                <a:lnTo>
                  <a:pt x="362062" y="1118783"/>
                </a:lnTo>
                <a:lnTo>
                  <a:pt x="359722" y="1119188"/>
                </a:lnTo>
                <a:lnTo>
                  <a:pt x="357383" y="1119188"/>
                </a:lnTo>
                <a:lnTo>
                  <a:pt x="355823" y="1119188"/>
                </a:lnTo>
                <a:lnTo>
                  <a:pt x="353483" y="1118783"/>
                </a:lnTo>
                <a:lnTo>
                  <a:pt x="351534" y="1117974"/>
                </a:lnTo>
                <a:lnTo>
                  <a:pt x="349974" y="1116355"/>
                </a:lnTo>
                <a:lnTo>
                  <a:pt x="348415" y="1115141"/>
                </a:lnTo>
                <a:lnTo>
                  <a:pt x="347635" y="1113118"/>
                </a:lnTo>
                <a:lnTo>
                  <a:pt x="346465" y="1111094"/>
                </a:lnTo>
                <a:lnTo>
                  <a:pt x="346075" y="1109071"/>
                </a:lnTo>
                <a:lnTo>
                  <a:pt x="346465" y="1107048"/>
                </a:lnTo>
                <a:lnTo>
                  <a:pt x="347245" y="1105024"/>
                </a:lnTo>
                <a:lnTo>
                  <a:pt x="348025" y="1103406"/>
                </a:lnTo>
                <a:lnTo>
                  <a:pt x="349194" y="1101382"/>
                </a:lnTo>
                <a:lnTo>
                  <a:pt x="351144" y="1100573"/>
                </a:lnTo>
                <a:lnTo>
                  <a:pt x="353094" y="1099359"/>
                </a:lnTo>
                <a:lnTo>
                  <a:pt x="353885" y="1099154"/>
                </a:lnTo>
                <a:lnTo>
                  <a:pt x="338957" y="1096169"/>
                </a:lnTo>
                <a:lnTo>
                  <a:pt x="322504" y="1092970"/>
                </a:lnTo>
                <a:lnTo>
                  <a:pt x="323516" y="1093728"/>
                </a:lnTo>
                <a:lnTo>
                  <a:pt x="324686" y="1095675"/>
                </a:lnTo>
                <a:lnTo>
                  <a:pt x="326245" y="1096843"/>
                </a:lnTo>
                <a:lnTo>
                  <a:pt x="326635" y="1098790"/>
                </a:lnTo>
                <a:lnTo>
                  <a:pt x="327025" y="1101126"/>
                </a:lnTo>
                <a:lnTo>
                  <a:pt x="326635" y="1103073"/>
                </a:lnTo>
                <a:lnTo>
                  <a:pt x="326245" y="1105020"/>
                </a:lnTo>
                <a:lnTo>
                  <a:pt x="325076" y="1106578"/>
                </a:lnTo>
                <a:lnTo>
                  <a:pt x="323906" y="1108525"/>
                </a:lnTo>
                <a:lnTo>
                  <a:pt x="321956" y="1109304"/>
                </a:lnTo>
                <a:lnTo>
                  <a:pt x="320007" y="1110083"/>
                </a:lnTo>
                <a:lnTo>
                  <a:pt x="318447" y="1110472"/>
                </a:lnTo>
                <a:lnTo>
                  <a:pt x="316108" y="1111251"/>
                </a:lnTo>
                <a:lnTo>
                  <a:pt x="313768" y="1110472"/>
                </a:lnTo>
                <a:lnTo>
                  <a:pt x="311819" y="1110083"/>
                </a:lnTo>
                <a:lnTo>
                  <a:pt x="309869" y="1109304"/>
                </a:lnTo>
                <a:lnTo>
                  <a:pt x="308309" y="1107746"/>
                </a:lnTo>
                <a:lnTo>
                  <a:pt x="307140" y="1106578"/>
                </a:lnTo>
                <a:lnTo>
                  <a:pt x="305580" y="1104631"/>
                </a:lnTo>
                <a:lnTo>
                  <a:pt x="305190" y="1103073"/>
                </a:lnTo>
                <a:lnTo>
                  <a:pt x="304800" y="1100737"/>
                </a:lnTo>
                <a:lnTo>
                  <a:pt x="305190" y="1098790"/>
                </a:lnTo>
                <a:lnTo>
                  <a:pt x="305580" y="1096843"/>
                </a:lnTo>
                <a:lnTo>
                  <a:pt x="306360" y="1095286"/>
                </a:lnTo>
                <a:lnTo>
                  <a:pt x="307919" y="1093728"/>
                </a:lnTo>
                <a:lnTo>
                  <a:pt x="309869" y="1092560"/>
                </a:lnTo>
                <a:lnTo>
                  <a:pt x="311429" y="1091392"/>
                </a:lnTo>
                <a:lnTo>
                  <a:pt x="312888" y="1091100"/>
                </a:lnTo>
                <a:lnTo>
                  <a:pt x="310378" y="1090612"/>
                </a:lnTo>
                <a:lnTo>
                  <a:pt x="284181" y="1085056"/>
                </a:lnTo>
                <a:lnTo>
                  <a:pt x="282704" y="1084755"/>
                </a:lnTo>
                <a:lnTo>
                  <a:pt x="284163" y="1085850"/>
                </a:lnTo>
                <a:lnTo>
                  <a:pt x="285751" y="1087437"/>
                </a:lnTo>
                <a:lnTo>
                  <a:pt x="286544" y="1089422"/>
                </a:lnTo>
                <a:lnTo>
                  <a:pt x="286941" y="1091009"/>
                </a:lnTo>
                <a:lnTo>
                  <a:pt x="287338" y="1092994"/>
                </a:lnTo>
                <a:lnTo>
                  <a:pt x="286941" y="1095375"/>
                </a:lnTo>
                <a:lnTo>
                  <a:pt x="286544" y="1096963"/>
                </a:lnTo>
                <a:lnTo>
                  <a:pt x="285751" y="1098947"/>
                </a:lnTo>
                <a:lnTo>
                  <a:pt x="284163" y="1100535"/>
                </a:lnTo>
                <a:lnTo>
                  <a:pt x="282576" y="1101725"/>
                </a:lnTo>
                <a:lnTo>
                  <a:pt x="280591" y="1102519"/>
                </a:lnTo>
                <a:lnTo>
                  <a:pt x="278607" y="1103313"/>
                </a:lnTo>
                <a:lnTo>
                  <a:pt x="276226" y="1103313"/>
                </a:lnTo>
                <a:lnTo>
                  <a:pt x="274241" y="1102519"/>
                </a:lnTo>
                <a:lnTo>
                  <a:pt x="271860" y="1102122"/>
                </a:lnTo>
                <a:lnTo>
                  <a:pt x="269876" y="1101328"/>
                </a:lnTo>
                <a:lnTo>
                  <a:pt x="268685" y="1099741"/>
                </a:lnTo>
                <a:lnTo>
                  <a:pt x="267098" y="1098153"/>
                </a:lnTo>
                <a:lnTo>
                  <a:pt x="266304" y="1096566"/>
                </a:lnTo>
                <a:lnTo>
                  <a:pt x="265113" y="1094184"/>
                </a:lnTo>
                <a:lnTo>
                  <a:pt x="265113" y="1092597"/>
                </a:lnTo>
                <a:lnTo>
                  <a:pt x="265113" y="1090612"/>
                </a:lnTo>
                <a:lnTo>
                  <a:pt x="266304" y="1088231"/>
                </a:lnTo>
                <a:lnTo>
                  <a:pt x="267098" y="1087040"/>
                </a:lnTo>
                <a:lnTo>
                  <a:pt x="268685" y="1085056"/>
                </a:lnTo>
                <a:lnTo>
                  <a:pt x="270273" y="1084262"/>
                </a:lnTo>
                <a:lnTo>
                  <a:pt x="272257" y="1083072"/>
                </a:lnTo>
                <a:lnTo>
                  <a:pt x="273349" y="1082853"/>
                </a:lnTo>
                <a:lnTo>
                  <a:pt x="260762" y="1080294"/>
                </a:lnTo>
                <a:lnTo>
                  <a:pt x="244923" y="1076409"/>
                </a:lnTo>
                <a:lnTo>
                  <a:pt x="246063" y="1078309"/>
                </a:lnTo>
                <a:lnTo>
                  <a:pt x="247253" y="1079897"/>
                </a:lnTo>
                <a:lnTo>
                  <a:pt x="247650" y="1081881"/>
                </a:lnTo>
                <a:lnTo>
                  <a:pt x="247650" y="1083866"/>
                </a:lnTo>
                <a:lnTo>
                  <a:pt x="247650" y="1086247"/>
                </a:lnTo>
                <a:lnTo>
                  <a:pt x="246856" y="1087834"/>
                </a:lnTo>
                <a:lnTo>
                  <a:pt x="245666" y="1089819"/>
                </a:lnTo>
                <a:lnTo>
                  <a:pt x="244475" y="1091010"/>
                </a:lnTo>
                <a:lnTo>
                  <a:pt x="242491" y="1092200"/>
                </a:lnTo>
                <a:lnTo>
                  <a:pt x="240506" y="1092994"/>
                </a:lnTo>
                <a:lnTo>
                  <a:pt x="238919" y="1093391"/>
                </a:lnTo>
                <a:lnTo>
                  <a:pt x="236538" y="1093788"/>
                </a:lnTo>
                <a:lnTo>
                  <a:pt x="234156" y="1093391"/>
                </a:lnTo>
                <a:lnTo>
                  <a:pt x="232172" y="1092597"/>
                </a:lnTo>
                <a:lnTo>
                  <a:pt x="230188" y="1091803"/>
                </a:lnTo>
                <a:lnTo>
                  <a:pt x="228600" y="1090216"/>
                </a:lnTo>
                <a:lnTo>
                  <a:pt x="227410" y="1089025"/>
                </a:lnTo>
                <a:lnTo>
                  <a:pt x="226219" y="1087041"/>
                </a:lnTo>
                <a:lnTo>
                  <a:pt x="225822" y="1084659"/>
                </a:lnTo>
                <a:lnTo>
                  <a:pt x="225425" y="1082675"/>
                </a:lnTo>
                <a:lnTo>
                  <a:pt x="225822" y="1081087"/>
                </a:lnTo>
                <a:lnTo>
                  <a:pt x="226219" y="1078706"/>
                </a:lnTo>
                <a:lnTo>
                  <a:pt x="227806" y="1077119"/>
                </a:lnTo>
                <a:lnTo>
                  <a:pt x="228997" y="1075928"/>
                </a:lnTo>
                <a:lnTo>
                  <a:pt x="230585" y="1074340"/>
                </a:lnTo>
                <a:lnTo>
                  <a:pt x="232966" y="1073547"/>
                </a:lnTo>
                <a:lnTo>
                  <a:pt x="233096" y="1073514"/>
                </a:lnTo>
                <a:lnTo>
                  <a:pt x="221863" y="1070769"/>
                </a:lnTo>
                <a:lnTo>
                  <a:pt x="201486" y="1064908"/>
                </a:lnTo>
                <a:lnTo>
                  <a:pt x="203284" y="1066006"/>
                </a:lnTo>
                <a:lnTo>
                  <a:pt x="204844" y="1067594"/>
                </a:lnTo>
                <a:lnTo>
                  <a:pt x="206014" y="1068784"/>
                </a:lnTo>
                <a:lnTo>
                  <a:pt x="206793" y="1070769"/>
                </a:lnTo>
                <a:lnTo>
                  <a:pt x="207573" y="1072753"/>
                </a:lnTo>
                <a:lnTo>
                  <a:pt x="207963" y="1074738"/>
                </a:lnTo>
                <a:lnTo>
                  <a:pt x="207573" y="1076722"/>
                </a:lnTo>
                <a:lnTo>
                  <a:pt x="206403" y="1078706"/>
                </a:lnTo>
                <a:lnTo>
                  <a:pt x="205624" y="1080294"/>
                </a:lnTo>
                <a:lnTo>
                  <a:pt x="204064" y="1081881"/>
                </a:lnTo>
                <a:lnTo>
                  <a:pt x="202504" y="1082675"/>
                </a:lnTo>
                <a:lnTo>
                  <a:pt x="200555" y="1083866"/>
                </a:lnTo>
                <a:lnTo>
                  <a:pt x="198215" y="1084263"/>
                </a:lnTo>
                <a:lnTo>
                  <a:pt x="196656" y="1084263"/>
                </a:lnTo>
                <a:lnTo>
                  <a:pt x="194316" y="1083866"/>
                </a:lnTo>
                <a:lnTo>
                  <a:pt x="191977" y="1083072"/>
                </a:lnTo>
                <a:lnTo>
                  <a:pt x="190027" y="1081881"/>
                </a:lnTo>
                <a:lnTo>
                  <a:pt x="188857" y="1080294"/>
                </a:lnTo>
                <a:lnTo>
                  <a:pt x="187298" y="1079103"/>
                </a:lnTo>
                <a:lnTo>
                  <a:pt x="186518" y="1077119"/>
                </a:lnTo>
                <a:lnTo>
                  <a:pt x="186128" y="1075531"/>
                </a:lnTo>
                <a:lnTo>
                  <a:pt x="185738" y="1073150"/>
                </a:lnTo>
                <a:lnTo>
                  <a:pt x="186128" y="1071166"/>
                </a:lnTo>
                <a:lnTo>
                  <a:pt x="186908" y="1069181"/>
                </a:lnTo>
                <a:lnTo>
                  <a:pt x="187688" y="1067594"/>
                </a:lnTo>
                <a:lnTo>
                  <a:pt x="189247" y="1066006"/>
                </a:lnTo>
                <a:lnTo>
                  <a:pt x="191197" y="1064815"/>
                </a:lnTo>
                <a:lnTo>
                  <a:pt x="192757" y="1064419"/>
                </a:lnTo>
                <a:lnTo>
                  <a:pt x="195096" y="1063625"/>
                </a:lnTo>
                <a:lnTo>
                  <a:pt x="197026" y="1063625"/>
                </a:lnTo>
                <a:lnTo>
                  <a:pt x="192887" y="1062434"/>
                </a:lnTo>
                <a:lnTo>
                  <a:pt x="173040" y="1056481"/>
                </a:lnTo>
                <a:lnTo>
                  <a:pt x="161529" y="1052512"/>
                </a:lnTo>
                <a:lnTo>
                  <a:pt x="157163" y="1050528"/>
                </a:lnTo>
                <a:lnTo>
                  <a:pt x="163911" y="1041797"/>
                </a:lnTo>
                <a:lnTo>
                  <a:pt x="167880" y="1042987"/>
                </a:lnTo>
                <a:lnTo>
                  <a:pt x="179788" y="1047353"/>
                </a:lnTo>
                <a:lnTo>
                  <a:pt x="199238" y="1053306"/>
                </a:lnTo>
                <a:lnTo>
                  <a:pt x="228214" y="1061640"/>
                </a:lnTo>
                <a:lnTo>
                  <a:pt x="246472" y="1065609"/>
                </a:lnTo>
                <a:lnTo>
                  <a:pt x="266716" y="1070769"/>
                </a:lnTo>
                <a:lnTo>
                  <a:pt x="289738" y="1075928"/>
                </a:lnTo>
                <a:lnTo>
                  <a:pt x="315935" y="1081484"/>
                </a:lnTo>
                <a:lnTo>
                  <a:pt x="344911" y="1087040"/>
                </a:lnTo>
                <a:lnTo>
                  <a:pt x="376268" y="1092597"/>
                </a:lnTo>
                <a:lnTo>
                  <a:pt x="411198" y="1098550"/>
                </a:lnTo>
                <a:lnTo>
                  <a:pt x="449303" y="1104503"/>
                </a:lnTo>
                <a:lnTo>
                  <a:pt x="490584" y="1110853"/>
                </a:lnTo>
                <a:lnTo>
                  <a:pt x="535040" y="1116409"/>
                </a:lnTo>
                <a:lnTo>
                  <a:pt x="583069" y="1122362"/>
                </a:lnTo>
                <a:lnTo>
                  <a:pt x="634273" y="1127919"/>
                </a:lnTo>
                <a:lnTo>
                  <a:pt x="689446" y="1133872"/>
                </a:lnTo>
                <a:lnTo>
                  <a:pt x="747795" y="1139031"/>
                </a:lnTo>
                <a:lnTo>
                  <a:pt x="810906" y="1144587"/>
                </a:lnTo>
                <a:lnTo>
                  <a:pt x="877194" y="1148953"/>
                </a:lnTo>
                <a:lnTo>
                  <a:pt x="947450" y="1153715"/>
                </a:lnTo>
                <a:lnTo>
                  <a:pt x="1022073" y="1158081"/>
                </a:lnTo>
                <a:lnTo>
                  <a:pt x="1101062" y="1162050"/>
                </a:lnTo>
                <a:lnTo>
                  <a:pt x="1184417" y="1165225"/>
                </a:lnTo>
                <a:lnTo>
                  <a:pt x="1271742" y="1168003"/>
                </a:lnTo>
                <a:lnTo>
                  <a:pt x="1363433" y="1170384"/>
                </a:lnTo>
                <a:lnTo>
                  <a:pt x="1460284" y="1172369"/>
                </a:lnTo>
                <a:lnTo>
                  <a:pt x="1561501" y="1173559"/>
                </a:lnTo>
                <a:lnTo>
                  <a:pt x="1664305" y="1173956"/>
                </a:lnTo>
                <a:lnTo>
                  <a:pt x="1762347" y="1173559"/>
                </a:lnTo>
                <a:lnTo>
                  <a:pt x="1856022" y="1172369"/>
                </a:lnTo>
                <a:lnTo>
                  <a:pt x="1945332" y="1170384"/>
                </a:lnTo>
                <a:lnTo>
                  <a:pt x="2031069" y="1167606"/>
                </a:lnTo>
                <a:lnTo>
                  <a:pt x="2112042" y="1164034"/>
                </a:lnTo>
                <a:lnTo>
                  <a:pt x="2189443" y="1159669"/>
                </a:lnTo>
                <a:lnTo>
                  <a:pt x="2262478" y="1155303"/>
                </a:lnTo>
                <a:lnTo>
                  <a:pt x="2331544" y="1150144"/>
                </a:lnTo>
                <a:lnTo>
                  <a:pt x="2397435" y="1144587"/>
                </a:lnTo>
                <a:lnTo>
                  <a:pt x="2458959" y="1138634"/>
                </a:lnTo>
                <a:lnTo>
                  <a:pt x="2517307" y="1132284"/>
                </a:lnTo>
                <a:lnTo>
                  <a:pt x="2571687" y="1125934"/>
                </a:lnTo>
                <a:lnTo>
                  <a:pt x="2622891" y="1119187"/>
                </a:lnTo>
                <a:lnTo>
                  <a:pt x="2670125" y="1112044"/>
                </a:lnTo>
                <a:lnTo>
                  <a:pt x="2714581" y="1105297"/>
                </a:lnTo>
                <a:lnTo>
                  <a:pt x="2755862" y="1098153"/>
                </a:lnTo>
                <a:lnTo>
                  <a:pt x="2793570" y="1091406"/>
                </a:lnTo>
                <a:lnTo>
                  <a:pt x="2828103" y="1084262"/>
                </a:lnTo>
                <a:lnTo>
                  <a:pt x="2859858" y="1077912"/>
                </a:lnTo>
                <a:lnTo>
                  <a:pt x="2888437" y="1071165"/>
                </a:lnTo>
                <a:lnTo>
                  <a:pt x="2914237" y="1064815"/>
                </a:lnTo>
                <a:lnTo>
                  <a:pt x="2937656" y="1058862"/>
                </a:lnTo>
                <a:lnTo>
                  <a:pt x="2957899" y="1053306"/>
                </a:lnTo>
                <a:lnTo>
                  <a:pt x="2975364" y="1048147"/>
                </a:lnTo>
                <a:lnTo>
                  <a:pt x="2990845" y="1043384"/>
                </a:lnTo>
                <a:lnTo>
                  <a:pt x="3013470" y="1035844"/>
                </a:lnTo>
                <a:lnTo>
                  <a:pt x="3026965" y="1030684"/>
                </a:lnTo>
                <a:lnTo>
                  <a:pt x="3031728" y="1028700"/>
                </a:lnTo>
                <a:close/>
                <a:moveTo>
                  <a:pt x="2929017" y="1020763"/>
                </a:moveTo>
                <a:lnTo>
                  <a:pt x="2932231" y="1020763"/>
                </a:lnTo>
                <a:lnTo>
                  <a:pt x="2938659" y="1021571"/>
                </a:lnTo>
                <a:lnTo>
                  <a:pt x="2941472" y="1022379"/>
                </a:lnTo>
                <a:lnTo>
                  <a:pt x="2948302" y="1025612"/>
                </a:lnTo>
                <a:lnTo>
                  <a:pt x="2954329" y="1028036"/>
                </a:lnTo>
                <a:lnTo>
                  <a:pt x="2965578" y="1032077"/>
                </a:lnTo>
                <a:lnTo>
                  <a:pt x="2983257" y="1037330"/>
                </a:lnTo>
                <a:lnTo>
                  <a:pt x="2986069" y="1038139"/>
                </a:lnTo>
                <a:lnTo>
                  <a:pt x="2987676" y="1039755"/>
                </a:lnTo>
                <a:lnTo>
                  <a:pt x="2987676" y="1040159"/>
                </a:lnTo>
                <a:lnTo>
                  <a:pt x="2987676" y="1040563"/>
                </a:lnTo>
                <a:lnTo>
                  <a:pt x="2986069" y="1041371"/>
                </a:lnTo>
                <a:lnTo>
                  <a:pt x="2984462" y="1042180"/>
                </a:lnTo>
                <a:lnTo>
                  <a:pt x="2980846" y="1042988"/>
                </a:lnTo>
                <a:lnTo>
                  <a:pt x="2977632" y="1042988"/>
                </a:lnTo>
                <a:lnTo>
                  <a:pt x="2973614" y="1042988"/>
                </a:lnTo>
                <a:lnTo>
                  <a:pt x="2966382" y="1042180"/>
                </a:lnTo>
                <a:lnTo>
                  <a:pt x="2958346" y="1039755"/>
                </a:lnTo>
                <a:lnTo>
                  <a:pt x="2949507" y="1037330"/>
                </a:lnTo>
                <a:lnTo>
                  <a:pt x="2941070" y="1034098"/>
                </a:lnTo>
                <a:lnTo>
                  <a:pt x="2933838" y="1030865"/>
                </a:lnTo>
                <a:lnTo>
                  <a:pt x="2927410" y="1028036"/>
                </a:lnTo>
                <a:lnTo>
                  <a:pt x="2923392" y="1025612"/>
                </a:lnTo>
                <a:lnTo>
                  <a:pt x="2922588" y="1024400"/>
                </a:lnTo>
                <a:lnTo>
                  <a:pt x="2922588" y="1023591"/>
                </a:lnTo>
                <a:lnTo>
                  <a:pt x="2922588" y="1022783"/>
                </a:lnTo>
                <a:lnTo>
                  <a:pt x="2923392" y="1022379"/>
                </a:lnTo>
                <a:lnTo>
                  <a:pt x="2925802" y="1021167"/>
                </a:lnTo>
                <a:lnTo>
                  <a:pt x="2929017" y="1020763"/>
                </a:lnTo>
                <a:close/>
                <a:moveTo>
                  <a:pt x="2876911" y="1020763"/>
                </a:moveTo>
                <a:lnTo>
                  <a:pt x="2880863" y="1021165"/>
                </a:lnTo>
                <a:lnTo>
                  <a:pt x="2889161" y="1022370"/>
                </a:lnTo>
                <a:lnTo>
                  <a:pt x="2892717" y="1022772"/>
                </a:lnTo>
                <a:lnTo>
                  <a:pt x="2901015" y="1026791"/>
                </a:lnTo>
                <a:lnTo>
                  <a:pt x="2909708" y="1030810"/>
                </a:lnTo>
                <a:lnTo>
                  <a:pt x="2918401" y="1034025"/>
                </a:lnTo>
                <a:lnTo>
                  <a:pt x="2927095" y="1036839"/>
                </a:lnTo>
                <a:lnTo>
                  <a:pt x="2942505" y="1041260"/>
                </a:lnTo>
                <a:lnTo>
                  <a:pt x="2953964" y="1045279"/>
                </a:lnTo>
                <a:lnTo>
                  <a:pt x="2957521" y="1046484"/>
                </a:lnTo>
                <a:lnTo>
                  <a:pt x="2958311" y="1047690"/>
                </a:lnTo>
                <a:lnTo>
                  <a:pt x="2959101" y="1048092"/>
                </a:lnTo>
                <a:lnTo>
                  <a:pt x="2959101" y="1048896"/>
                </a:lnTo>
                <a:lnTo>
                  <a:pt x="2959101" y="1049298"/>
                </a:lnTo>
                <a:lnTo>
                  <a:pt x="2957521" y="1050905"/>
                </a:lnTo>
                <a:lnTo>
                  <a:pt x="2954755" y="1051709"/>
                </a:lnTo>
                <a:lnTo>
                  <a:pt x="2951198" y="1052111"/>
                </a:lnTo>
                <a:lnTo>
                  <a:pt x="2946852" y="1052513"/>
                </a:lnTo>
                <a:lnTo>
                  <a:pt x="2941715" y="1052513"/>
                </a:lnTo>
                <a:lnTo>
                  <a:pt x="2937368" y="1052111"/>
                </a:lnTo>
                <a:lnTo>
                  <a:pt x="2932627" y="1050905"/>
                </a:lnTo>
                <a:lnTo>
                  <a:pt x="2921563" y="1048092"/>
                </a:lnTo>
                <a:lnTo>
                  <a:pt x="2909313" y="1044073"/>
                </a:lnTo>
                <a:lnTo>
                  <a:pt x="2897064" y="1039652"/>
                </a:lnTo>
                <a:lnTo>
                  <a:pt x="2886000" y="1034829"/>
                </a:lnTo>
                <a:lnTo>
                  <a:pt x="2876911" y="1030810"/>
                </a:lnTo>
                <a:lnTo>
                  <a:pt x="2870984" y="1026791"/>
                </a:lnTo>
                <a:lnTo>
                  <a:pt x="2869008" y="1025586"/>
                </a:lnTo>
                <a:lnTo>
                  <a:pt x="2868613" y="1023978"/>
                </a:lnTo>
                <a:lnTo>
                  <a:pt x="2869008" y="1023174"/>
                </a:lnTo>
                <a:lnTo>
                  <a:pt x="2869799" y="1022370"/>
                </a:lnTo>
                <a:lnTo>
                  <a:pt x="2871379" y="1021567"/>
                </a:lnTo>
                <a:lnTo>
                  <a:pt x="2872565" y="1021165"/>
                </a:lnTo>
                <a:lnTo>
                  <a:pt x="2876911" y="1020763"/>
                </a:lnTo>
                <a:close/>
                <a:moveTo>
                  <a:pt x="339361" y="1020763"/>
                </a:moveTo>
                <a:lnTo>
                  <a:pt x="343314" y="1021160"/>
                </a:lnTo>
                <a:lnTo>
                  <a:pt x="344896" y="1021557"/>
                </a:lnTo>
                <a:lnTo>
                  <a:pt x="346477" y="1022747"/>
                </a:lnTo>
                <a:lnTo>
                  <a:pt x="347268" y="1023144"/>
                </a:lnTo>
                <a:lnTo>
                  <a:pt x="347663" y="1024335"/>
                </a:lnTo>
                <a:lnTo>
                  <a:pt x="347663" y="1025128"/>
                </a:lnTo>
                <a:lnTo>
                  <a:pt x="347268" y="1025525"/>
                </a:lnTo>
                <a:lnTo>
                  <a:pt x="345291" y="1026716"/>
                </a:lnTo>
                <a:lnTo>
                  <a:pt x="337779" y="1031082"/>
                </a:lnTo>
                <a:lnTo>
                  <a:pt x="326709" y="1036638"/>
                </a:lnTo>
                <a:lnTo>
                  <a:pt x="313267" y="1042194"/>
                </a:lnTo>
                <a:lnTo>
                  <a:pt x="299034" y="1047354"/>
                </a:lnTo>
                <a:lnTo>
                  <a:pt x="284406" y="1052116"/>
                </a:lnTo>
                <a:lnTo>
                  <a:pt x="271755" y="1055688"/>
                </a:lnTo>
                <a:lnTo>
                  <a:pt x="266615" y="1056879"/>
                </a:lnTo>
                <a:lnTo>
                  <a:pt x="261871" y="1057276"/>
                </a:lnTo>
                <a:lnTo>
                  <a:pt x="256731" y="1057276"/>
                </a:lnTo>
                <a:lnTo>
                  <a:pt x="252382" y="1057276"/>
                </a:lnTo>
                <a:lnTo>
                  <a:pt x="248429" y="1056482"/>
                </a:lnTo>
                <a:lnTo>
                  <a:pt x="246452" y="1055688"/>
                </a:lnTo>
                <a:lnTo>
                  <a:pt x="244475" y="1054498"/>
                </a:lnTo>
                <a:lnTo>
                  <a:pt x="244475" y="1053704"/>
                </a:lnTo>
                <a:lnTo>
                  <a:pt x="244475" y="1053307"/>
                </a:lnTo>
                <a:lnTo>
                  <a:pt x="244870" y="1052116"/>
                </a:lnTo>
                <a:lnTo>
                  <a:pt x="245661" y="1051719"/>
                </a:lnTo>
                <a:lnTo>
                  <a:pt x="249615" y="1050132"/>
                </a:lnTo>
                <a:lnTo>
                  <a:pt x="263057" y="1045766"/>
                </a:lnTo>
                <a:lnTo>
                  <a:pt x="282825" y="1039416"/>
                </a:lnTo>
                <a:lnTo>
                  <a:pt x="293895" y="1035447"/>
                </a:lnTo>
                <a:lnTo>
                  <a:pt x="304965" y="1031479"/>
                </a:lnTo>
                <a:lnTo>
                  <a:pt x="314453" y="1027113"/>
                </a:lnTo>
                <a:lnTo>
                  <a:pt x="323151" y="1022747"/>
                </a:lnTo>
                <a:lnTo>
                  <a:pt x="327105" y="1022350"/>
                </a:lnTo>
                <a:lnTo>
                  <a:pt x="335012" y="1021160"/>
                </a:lnTo>
                <a:lnTo>
                  <a:pt x="339361" y="1020763"/>
                </a:lnTo>
                <a:close/>
                <a:moveTo>
                  <a:pt x="283418" y="1020763"/>
                </a:moveTo>
                <a:lnTo>
                  <a:pt x="286578" y="1020763"/>
                </a:lnTo>
                <a:lnTo>
                  <a:pt x="289738" y="1020763"/>
                </a:lnTo>
                <a:lnTo>
                  <a:pt x="292108" y="1021970"/>
                </a:lnTo>
                <a:lnTo>
                  <a:pt x="292898" y="1022373"/>
                </a:lnTo>
                <a:lnTo>
                  <a:pt x="293688" y="1023178"/>
                </a:lnTo>
                <a:lnTo>
                  <a:pt x="292898" y="1023982"/>
                </a:lnTo>
                <a:lnTo>
                  <a:pt x="291318" y="1025592"/>
                </a:lnTo>
                <a:lnTo>
                  <a:pt x="285393" y="1028812"/>
                </a:lnTo>
                <a:lnTo>
                  <a:pt x="275912" y="1032434"/>
                </a:lnTo>
                <a:lnTo>
                  <a:pt x="264852" y="1037264"/>
                </a:lnTo>
                <a:lnTo>
                  <a:pt x="253397" y="1041691"/>
                </a:lnTo>
                <a:lnTo>
                  <a:pt x="241941" y="1045313"/>
                </a:lnTo>
                <a:lnTo>
                  <a:pt x="231671" y="1048130"/>
                </a:lnTo>
                <a:lnTo>
                  <a:pt x="227326" y="1048935"/>
                </a:lnTo>
                <a:lnTo>
                  <a:pt x="223771" y="1049338"/>
                </a:lnTo>
                <a:lnTo>
                  <a:pt x="219820" y="1049338"/>
                </a:lnTo>
                <a:lnTo>
                  <a:pt x="216265" y="1049338"/>
                </a:lnTo>
                <a:lnTo>
                  <a:pt x="213500" y="1048533"/>
                </a:lnTo>
                <a:lnTo>
                  <a:pt x="211130" y="1048130"/>
                </a:lnTo>
                <a:lnTo>
                  <a:pt x="209945" y="1047325"/>
                </a:lnTo>
                <a:lnTo>
                  <a:pt x="209550" y="1046520"/>
                </a:lnTo>
                <a:lnTo>
                  <a:pt x="209550" y="1046118"/>
                </a:lnTo>
                <a:lnTo>
                  <a:pt x="211130" y="1044911"/>
                </a:lnTo>
                <a:lnTo>
                  <a:pt x="213895" y="1043703"/>
                </a:lnTo>
                <a:lnTo>
                  <a:pt x="241151" y="1034849"/>
                </a:lnTo>
                <a:lnTo>
                  <a:pt x="258927" y="1028812"/>
                </a:lnTo>
                <a:lnTo>
                  <a:pt x="266827" y="1025592"/>
                </a:lnTo>
                <a:lnTo>
                  <a:pt x="274332" y="1022373"/>
                </a:lnTo>
                <a:lnTo>
                  <a:pt x="277098" y="1021165"/>
                </a:lnTo>
                <a:lnTo>
                  <a:pt x="283418" y="1020763"/>
                </a:lnTo>
                <a:close/>
                <a:moveTo>
                  <a:pt x="2827762" y="1019175"/>
                </a:moveTo>
                <a:lnTo>
                  <a:pt x="2831746" y="1019583"/>
                </a:lnTo>
                <a:lnTo>
                  <a:pt x="2835332" y="1020399"/>
                </a:lnTo>
                <a:lnTo>
                  <a:pt x="2838519" y="1022032"/>
                </a:lnTo>
                <a:lnTo>
                  <a:pt x="2841308" y="1022849"/>
                </a:lnTo>
                <a:lnTo>
                  <a:pt x="2851269" y="1028564"/>
                </a:lnTo>
                <a:lnTo>
                  <a:pt x="2861230" y="1033462"/>
                </a:lnTo>
                <a:lnTo>
                  <a:pt x="2871589" y="1037953"/>
                </a:lnTo>
                <a:lnTo>
                  <a:pt x="2882347" y="1042035"/>
                </a:lnTo>
                <a:lnTo>
                  <a:pt x="2900675" y="1048975"/>
                </a:lnTo>
                <a:lnTo>
                  <a:pt x="2914221" y="1053873"/>
                </a:lnTo>
                <a:lnTo>
                  <a:pt x="2918604" y="1055914"/>
                </a:lnTo>
                <a:lnTo>
                  <a:pt x="2921393" y="1057547"/>
                </a:lnTo>
                <a:lnTo>
                  <a:pt x="2922588" y="1059180"/>
                </a:lnTo>
                <a:lnTo>
                  <a:pt x="2922588" y="1059588"/>
                </a:lnTo>
                <a:lnTo>
                  <a:pt x="2922190" y="1060405"/>
                </a:lnTo>
                <a:lnTo>
                  <a:pt x="2920198" y="1061630"/>
                </a:lnTo>
                <a:lnTo>
                  <a:pt x="2917409" y="1062038"/>
                </a:lnTo>
                <a:lnTo>
                  <a:pt x="2913424" y="1062038"/>
                </a:lnTo>
                <a:lnTo>
                  <a:pt x="2907846" y="1061630"/>
                </a:lnTo>
                <a:lnTo>
                  <a:pt x="2902667" y="1060813"/>
                </a:lnTo>
                <a:lnTo>
                  <a:pt x="2896690" y="1059588"/>
                </a:lnTo>
                <a:lnTo>
                  <a:pt x="2890714" y="1057547"/>
                </a:lnTo>
                <a:lnTo>
                  <a:pt x="2883542" y="1055914"/>
                </a:lnTo>
                <a:lnTo>
                  <a:pt x="2869198" y="1050199"/>
                </a:lnTo>
                <a:lnTo>
                  <a:pt x="2854855" y="1043668"/>
                </a:lnTo>
                <a:lnTo>
                  <a:pt x="2841308" y="1037136"/>
                </a:lnTo>
                <a:lnTo>
                  <a:pt x="2830551" y="1031421"/>
                </a:lnTo>
                <a:lnTo>
                  <a:pt x="2826566" y="1028564"/>
                </a:lnTo>
                <a:lnTo>
                  <a:pt x="2823379" y="1026114"/>
                </a:lnTo>
                <a:lnTo>
                  <a:pt x="2821387" y="1024890"/>
                </a:lnTo>
                <a:lnTo>
                  <a:pt x="2820988" y="1023665"/>
                </a:lnTo>
                <a:lnTo>
                  <a:pt x="2820988" y="1023257"/>
                </a:lnTo>
                <a:lnTo>
                  <a:pt x="2821387" y="1022032"/>
                </a:lnTo>
                <a:lnTo>
                  <a:pt x="2822184" y="1020399"/>
                </a:lnTo>
                <a:lnTo>
                  <a:pt x="2823379" y="1019991"/>
                </a:lnTo>
                <a:lnTo>
                  <a:pt x="2824574" y="1019583"/>
                </a:lnTo>
                <a:lnTo>
                  <a:pt x="2827762" y="1019175"/>
                </a:lnTo>
                <a:close/>
                <a:moveTo>
                  <a:pt x="389308" y="1019175"/>
                </a:moveTo>
                <a:lnTo>
                  <a:pt x="392893" y="1019578"/>
                </a:lnTo>
                <a:lnTo>
                  <a:pt x="394486" y="1019982"/>
                </a:lnTo>
                <a:lnTo>
                  <a:pt x="395282" y="1020386"/>
                </a:lnTo>
                <a:lnTo>
                  <a:pt x="396079" y="1022000"/>
                </a:lnTo>
                <a:lnTo>
                  <a:pt x="396875" y="1023211"/>
                </a:lnTo>
                <a:lnTo>
                  <a:pt x="396875" y="1023614"/>
                </a:lnTo>
                <a:lnTo>
                  <a:pt x="396079" y="1024825"/>
                </a:lnTo>
                <a:lnTo>
                  <a:pt x="394087" y="1026440"/>
                </a:lnTo>
                <a:lnTo>
                  <a:pt x="390105" y="1028861"/>
                </a:lnTo>
                <a:lnTo>
                  <a:pt x="384927" y="1032090"/>
                </a:lnTo>
                <a:lnTo>
                  <a:pt x="372183" y="1038951"/>
                </a:lnTo>
                <a:lnTo>
                  <a:pt x="356651" y="1045812"/>
                </a:lnTo>
                <a:lnTo>
                  <a:pt x="339924" y="1053481"/>
                </a:lnTo>
                <a:lnTo>
                  <a:pt x="323197" y="1059535"/>
                </a:lnTo>
                <a:lnTo>
                  <a:pt x="316029" y="1061957"/>
                </a:lnTo>
                <a:lnTo>
                  <a:pt x="308860" y="1064378"/>
                </a:lnTo>
                <a:lnTo>
                  <a:pt x="302886" y="1065589"/>
                </a:lnTo>
                <a:lnTo>
                  <a:pt x="297311" y="1065993"/>
                </a:lnTo>
                <a:lnTo>
                  <a:pt x="291735" y="1066800"/>
                </a:lnTo>
                <a:lnTo>
                  <a:pt x="287354" y="1066800"/>
                </a:lnTo>
                <a:lnTo>
                  <a:pt x="284168" y="1065993"/>
                </a:lnTo>
                <a:lnTo>
                  <a:pt x="282973" y="1065185"/>
                </a:lnTo>
                <a:lnTo>
                  <a:pt x="282575" y="1064378"/>
                </a:lnTo>
                <a:lnTo>
                  <a:pt x="282575" y="1063975"/>
                </a:lnTo>
                <a:lnTo>
                  <a:pt x="283372" y="1062360"/>
                </a:lnTo>
                <a:lnTo>
                  <a:pt x="286159" y="1060342"/>
                </a:lnTo>
                <a:lnTo>
                  <a:pt x="290142" y="1058728"/>
                </a:lnTo>
                <a:lnTo>
                  <a:pt x="306072" y="1053077"/>
                </a:lnTo>
                <a:lnTo>
                  <a:pt x="329171" y="1044602"/>
                </a:lnTo>
                <a:lnTo>
                  <a:pt x="341916" y="1039355"/>
                </a:lnTo>
                <a:lnTo>
                  <a:pt x="354262" y="1034108"/>
                </a:lnTo>
                <a:lnTo>
                  <a:pt x="366209" y="1028458"/>
                </a:lnTo>
                <a:lnTo>
                  <a:pt x="376166" y="1022807"/>
                </a:lnTo>
                <a:lnTo>
                  <a:pt x="378954" y="1022000"/>
                </a:lnTo>
                <a:lnTo>
                  <a:pt x="382140" y="1020789"/>
                </a:lnTo>
                <a:lnTo>
                  <a:pt x="385724" y="1019982"/>
                </a:lnTo>
                <a:lnTo>
                  <a:pt x="389308" y="1019175"/>
                </a:lnTo>
                <a:close/>
                <a:moveTo>
                  <a:pt x="2782888" y="1017588"/>
                </a:moveTo>
                <a:lnTo>
                  <a:pt x="2784873" y="1017588"/>
                </a:lnTo>
                <a:lnTo>
                  <a:pt x="2786063" y="1017588"/>
                </a:lnTo>
                <a:lnTo>
                  <a:pt x="2790032" y="1017988"/>
                </a:lnTo>
                <a:lnTo>
                  <a:pt x="2793604" y="1019587"/>
                </a:lnTo>
                <a:lnTo>
                  <a:pt x="2796382" y="1020387"/>
                </a:lnTo>
                <a:lnTo>
                  <a:pt x="2799557" y="1022387"/>
                </a:lnTo>
                <a:lnTo>
                  <a:pt x="2809479" y="1028785"/>
                </a:lnTo>
                <a:lnTo>
                  <a:pt x="2820592" y="1034784"/>
                </a:lnTo>
                <a:lnTo>
                  <a:pt x="2831704" y="1040383"/>
                </a:lnTo>
                <a:lnTo>
                  <a:pt x="2843214" y="1045581"/>
                </a:lnTo>
                <a:lnTo>
                  <a:pt x="2863454" y="1054379"/>
                </a:lnTo>
                <a:lnTo>
                  <a:pt x="2877742" y="1060378"/>
                </a:lnTo>
                <a:lnTo>
                  <a:pt x="2882107" y="1062777"/>
                </a:lnTo>
                <a:lnTo>
                  <a:pt x="2884886" y="1064777"/>
                </a:lnTo>
                <a:lnTo>
                  <a:pt x="2886076" y="1066377"/>
                </a:lnTo>
                <a:lnTo>
                  <a:pt x="2886076" y="1067576"/>
                </a:lnTo>
                <a:lnTo>
                  <a:pt x="2885679" y="1067976"/>
                </a:lnTo>
                <a:lnTo>
                  <a:pt x="2884489" y="1069176"/>
                </a:lnTo>
                <a:lnTo>
                  <a:pt x="2880917" y="1069976"/>
                </a:lnTo>
                <a:lnTo>
                  <a:pt x="2876948" y="1069976"/>
                </a:lnTo>
                <a:lnTo>
                  <a:pt x="2871789" y="1069176"/>
                </a:lnTo>
                <a:lnTo>
                  <a:pt x="2866629" y="1068376"/>
                </a:lnTo>
                <a:lnTo>
                  <a:pt x="2860676" y="1067176"/>
                </a:lnTo>
                <a:lnTo>
                  <a:pt x="2854326" y="1064777"/>
                </a:lnTo>
                <a:lnTo>
                  <a:pt x="2847182" y="1061978"/>
                </a:lnTo>
                <a:lnTo>
                  <a:pt x="2832101" y="1054779"/>
                </a:lnTo>
                <a:lnTo>
                  <a:pt x="2816226" y="1047581"/>
                </a:lnTo>
                <a:lnTo>
                  <a:pt x="2801938" y="1039583"/>
                </a:lnTo>
                <a:lnTo>
                  <a:pt x="2790429" y="1031984"/>
                </a:lnTo>
                <a:lnTo>
                  <a:pt x="2785666" y="1028785"/>
                </a:lnTo>
                <a:lnTo>
                  <a:pt x="2782491" y="1025986"/>
                </a:lnTo>
                <a:lnTo>
                  <a:pt x="2780110" y="1023586"/>
                </a:lnTo>
                <a:lnTo>
                  <a:pt x="2779713" y="1022787"/>
                </a:lnTo>
                <a:lnTo>
                  <a:pt x="2779713" y="1022387"/>
                </a:lnTo>
                <a:lnTo>
                  <a:pt x="2780110" y="1020387"/>
                </a:lnTo>
                <a:lnTo>
                  <a:pt x="2780507" y="1018787"/>
                </a:lnTo>
                <a:lnTo>
                  <a:pt x="2782095" y="1017988"/>
                </a:lnTo>
                <a:lnTo>
                  <a:pt x="2782888" y="1017588"/>
                </a:lnTo>
                <a:close/>
                <a:moveTo>
                  <a:pt x="431007" y="1017588"/>
                </a:moveTo>
                <a:lnTo>
                  <a:pt x="434182" y="1017588"/>
                </a:lnTo>
                <a:lnTo>
                  <a:pt x="435770" y="1017987"/>
                </a:lnTo>
                <a:lnTo>
                  <a:pt x="436564" y="1018787"/>
                </a:lnTo>
                <a:lnTo>
                  <a:pt x="437754" y="1020385"/>
                </a:lnTo>
                <a:lnTo>
                  <a:pt x="438151" y="1022384"/>
                </a:lnTo>
                <a:lnTo>
                  <a:pt x="437754" y="1022783"/>
                </a:lnTo>
                <a:lnTo>
                  <a:pt x="436960" y="1023583"/>
                </a:lnTo>
                <a:lnTo>
                  <a:pt x="434976" y="1025980"/>
                </a:lnTo>
                <a:lnTo>
                  <a:pt x="431404" y="1029178"/>
                </a:lnTo>
                <a:lnTo>
                  <a:pt x="426642" y="1032774"/>
                </a:lnTo>
                <a:lnTo>
                  <a:pt x="413942" y="1040767"/>
                </a:lnTo>
                <a:lnTo>
                  <a:pt x="398463" y="1049560"/>
                </a:lnTo>
                <a:lnTo>
                  <a:pt x="381795" y="1058752"/>
                </a:lnTo>
                <a:lnTo>
                  <a:pt x="365920" y="1065945"/>
                </a:lnTo>
                <a:lnTo>
                  <a:pt x="358379" y="1069143"/>
                </a:lnTo>
                <a:lnTo>
                  <a:pt x="351235" y="1071541"/>
                </a:lnTo>
                <a:lnTo>
                  <a:pt x="345282" y="1073539"/>
                </a:lnTo>
                <a:lnTo>
                  <a:pt x="340123" y="1074338"/>
                </a:lnTo>
                <a:lnTo>
                  <a:pt x="334566" y="1074738"/>
                </a:lnTo>
                <a:lnTo>
                  <a:pt x="330598" y="1074738"/>
                </a:lnTo>
                <a:lnTo>
                  <a:pt x="327819" y="1073938"/>
                </a:lnTo>
                <a:lnTo>
                  <a:pt x="325835" y="1073139"/>
                </a:lnTo>
                <a:lnTo>
                  <a:pt x="325438" y="1071940"/>
                </a:lnTo>
                <a:lnTo>
                  <a:pt x="325438" y="1071541"/>
                </a:lnTo>
                <a:lnTo>
                  <a:pt x="327026" y="1069942"/>
                </a:lnTo>
                <a:lnTo>
                  <a:pt x="329804" y="1067944"/>
                </a:lnTo>
                <a:lnTo>
                  <a:pt x="333773" y="1065546"/>
                </a:lnTo>
                <a:lnTo>
                  <a:pt x="349251" y="1058752"/>
                </a:lnTo>
                <a:lnTo>
                  <a:pt x="371873" y="1047961"/>
                </a:lnTo>
                <a:lnTo>
                  <a:pt x="383779" y="1041966"/>
                </a:lnTo>
                <a:lnTo>
                  <a:pt x="396479" y="1035572"/>
                </a:lnTo>
                <a:lnTo>
                  <a:pt x="407988" y="1028778"/>
                </a:lnTo>
                <a:lnTo>
                  <a:pt x="417514" y="1022384"/>
                </a:lnTo>
                <a:lnTo>
                  <a:pt x="421085" y="1020385"/>
                </a:lnTo>
                <a:lnTo>
                  <a:pt x="423864" y="1019586"/>
                </a:lnTo>
                <a:lnTo>
                  <a:pt x="427435" y="1017987"/>
                </a:lnTo>
                <a:lnTo>
                  <a:pt x="431007" y="1017588"/>
                </a:lnTo>
                <a:close/>
                <a:moveTo>
                  <a:pt x="2741576" y="1012825"/>
                </a:moveTo>
                <a:lnTo>
                  <a:pt x="2743546" y="1013629"/>
                </a:lnTo>
                <a:lnTo>
                  <a:pt x="2746696" y="1014030"/>
                </a:lnTo>
                <a:lnTo>
                  <a:pt x="2750241" y="1015236"/>
                </a:lnTo>
                <a:lnTo>
                  <a:pt x="2752998" y="1016844"/>
                </a:lnTo>
                <a:lnTo>
                  <a:pt x="2755755" y="1018451"/>
                </a:lnTo>
                <a:lnTo>
                  <a:pt x="2760481" y="1022872"/>
                </a:lnTo>
                <a:lnTo>
                  <a:pt x="2765601" y="1026489"/>
                </a:lnTo>
                <a:lnTo>
                  <a:pt x="2776235" y="1034125"/>
                </a:lnTo>
                <a:lnTo>
                  <a:pt x="2787263" y="1040958"/>
                </a:lnTo>
                <a:lnTo>
                  <a:pt x="2798290" y="1047388"/>
                </a:lnTo>
                <a:lnTo>
                  <a:pt x="2817983" y="1057837"/>
                </a:lnTo>
                <a:lnTo>
                  <a:pt x="2831767" y="1065072"/>
                </a:lnTo>
                <a:lnTo>
                  <a:pt x="2835706" y="1067885"/>
                </a:lnTo>
                <a:lnTo>
                  <a:pt x="2838463" y="1070698"/>
                </a:lnTo>
                <a:lnTo>
                  <a:pt x="2839644" y="1072708"/>
                </a:lnTo>
                <a:lnTo>
                  <a:pt x="2840038" y="1073511"/>
                </a:lnTo>
                <a:lnTo>
                  <a:pt x="2839644" y="1074315"/>
                </a:lnTo>
                <a:lnTo>
                  <a:pt x="2838857" y="1074717"/>
                </a:lnTo>
                <a:lnTo>
                  <a:pt x="2838069" y="1075923"/>
                </a:lnTo>
                <a:lnTo>
                  <a:pt x="2835312" y="1076325"/>
                </a:lnTo>
                <a:lnTo>
                  <a:pt x="2831374" y="1076325"/>
                </a:lnTo>
                <a:lnTo>
                  <a:pt x="2826254" y="1075923"/>
                </a:lnTo>
                <a:lnTo>
                  <a:pt x="2821134" y="1074717"/>
                </a:lnTo>
                <a:lnTo>
                  <a:pt x="2815620" y="1073110"/>
                </a:lnTo>
                <a:lnTo>
                  <a:pt x="2809318" y="1070296"/>
                </a:lnTo>
                <a:lnTo>
                  <a:pt x="2802229" y="1066277"/>
                </a:lnTo>
                <a:lnTo>
                  <a:pt x="2787657" y="1058641"/>
                </a:lnTo>
                <a:lnTo>
                  <a:pt x="2772690" y="1048996"/>
                </a:lnTo>
                <a:lnTo>
                  <a:pt x="2758906" y="1039350"/>
                </a:lnTo>
                <a:lnTo>
                  <a:pt x="2747484" y="1030508"/>
                </a:lnTo>
                <a:lnTo>
                  <a:pt x="2742758" y="1026489"/>
                </a:lnTo>
                <a:lnTo>
                  <a:pt x="2739607" y="1023274"/>
                </a:lnTo>
                <a:lnTo>
                  <a:pt x="2737244" y="1020461"/>
                </a:lnTo>
                <a:lnTo>
                  <a:pt x="2736850" y="1019657"/>
                </a:lnTo>
                <a:lnTo>
                  <a:pt x="2736850" y="1018451"/>
                </a:lnTo>
                <a:lnTo>
                  <a:pt x="2737244" y="1016844"/>
                </a:lnTo>
                <a:lnTo>
                  <a:pt x="2738032" y="1014834"/>
                </a:lnTo>
                <a:lnTo>
                  <a:pt x="2738819" y="1014030"/>
                </a:lnTo>
                <a:lnTo>
                  <a:pt x="2740001" y="1013629"/>
                </a:lnTo>
                <a:lnTo>
                  <a:pt x="2741576" y="1012825"/>
                </a:lnTo>
                <a:close/>
                <a:moveTo>
                  <a:pt x="475816" y="1012825"/>
                </a:moveTo>
                <a:lnTo>
                  <a:pt x="477415" y="1013623"/>
                </a:lnTo>
                <a:lnTo>
                  <a:pt x="478614" y="1014022"/>
                </a:lnTo>
                <a:lnTo>
                  <a:pt x="479814" y="1014821"/>
                </a:lnTo>
                <a:lnTo>
                  <a:pt x="480613" y="1016418"/>
                </a:lnTo>
                <a:lnTo>
                  <a:pt x="481013" y="1018414"/>
                </a:lnTo>
                <a:lnTo>
                  <a:pt x="481013" y="1019611"/>
                </a:lnTo>
                <a:lnTo>
                  <a:pt x="480613" y="1020410"/>
                </a:lnTo>
                <a:lnTo>
                  <a:pt x="478215" y="1023204"/>
                </a:lnTo>
                <a:lnTo>
                  <a:pt x="474617" y="1026797"/>
                </a:lnTo>
                <a:lnTo>
                  <a:pt x="469819" y="1031188"/>
                </a:lnTo>
                <a:lnTo>
                  <a:pt x="457426" y="1040769"/>
                </a:lnTo>
                <a:lnTo>
                  <a:pt x="442235" y="1051148"/>
                </a:lnTo>
                <a:lnTo>
                  <a:pt x="426644" y="1061527"/>
                </a:lnTo>
                <a:lnTo>
                  <a:pt x="410653" y="1070309"/>
                </a:lnTo>
                <a:lnTo>
                  <a:pt x="403057" y="1073902"/>
                </a:lnTo>
                <a:lnTo>
                  <a:pt x="396661" y="1076697"/>
                </a:lnTo>
                <a:lnTo>
                  <a:pt x="390664" y="1079092"/>
                </a:lnTo>
                <a:lnTo>
                  <a:pt x="385467" y="1080689"/>
                </a:lnTo>
                <a:lnTo>
                  <a:pt x="380270" y="1081088"/>
                </a:lnTo>
                <a:lnTo>
                  <a:pt x="376272" y="1081088"/>
                </a:lnTo>
                <a:lnTo>
                  <a:pt x="373474" y="1079890"/>
                </a:lnTo>
                <a:lnTo>
                  <a:pt x="372275" y="1079491"/>
                </a:lnTo>
                <a:lnTo>
                  <a:pt x="371875" y="1078693"/>
                </a:lnTo>
                <a:lnTo>
                  <a:pt x="371475" y="1078293"/>
                </a:lnTo>
                <a:lnTo>
                  <a:pt x="371475" y="1077096"/>
                </a:lnTo>
                <a:lnTo>
                  <a:pt x="372275" y="1075100"/>
                </a:lnTo>
                <a:lnTo>
                  <a:pt x="375073" y="1072705"/>
                </a:lnTo>
                <a:lnTo>
                  <a:pt x="379471" y="1069910"/>
                </a:lnTo>
                <a:lnTo>
                  <a:pt x="394262" y="1061527"/>
                </a:lnTo>
                <a:lnTo>
                  <a:pt x="416250" y="1049152"/>
                </a:lnTo>
                <a:lnTo>
                  <a:pt x="428243" y="1042365"/>
                </a:lnTo>
                <a:lnTo>
                  <a:pt x="440636" y="1034381"/>
                </a:lnTo>
                <a:lnTo>
                  <a:pt x="451830" y="1026398"/>
                </a:lnTo>
                <a:lnTo>
                  <a:pt x="457027" y="1022805"/>
                </a:lnTo>
                <a:lnTo>
                  <a:pt x="461424" y="1018414"/>
                </a:lnTo>
                <a:lnTo>
                  <a:pt x="464223" y="1016817"/>
                </a:lnTo>
                <a:lnTo>
                  <a:pt x="467421" y="1015220"/>
                </a:lnTo>
                <a:lnTo>
                  <a:pt x="471019" y="1014022"/>
                </a:lnTo>
                <a:lnTo>
                  <a:pt x="474617" y="1013623"/>
                </a:lnTo>
                <a:lnTo>
                  <a:pt x="475816" y="1012825"/>
                </a:lnTo>
                <a:close/>
                <a:moveTo>
                  <a:pt x="2694385" y="1006475"/>
                </a:moveTo>
                <a:lnTo>
                  <a:pt x="2695973" y="1006475"/>
                </a:lnTo>
                <a:lnTo>
                  <a:pt x="2697163" y="1006475"/>
                </a:lnTo>
                <a:lnTo>
                  <a:pt x="2701132" y="1007272"/>
                </a:lnTo>
                <a:lnTo>
                  <a:pt x="2704704" y="1009267"/>
                </a:lnTo>
                <a:lnTo>
                  <a:pt x="2707879" y="1010862"/>
                </a:lnTo>
                <a:lnTo>
                  <a:pt x="2711054" y="1012857"/>
                </a:lnTo>
                <a:lnTo>
                  <a:pt x="2715816" y="1018042"/>
                </a:lnTo>
                <a:lnTo>
                  <a:pt x="2721373" y="1023227"/>
                </a:lnTo>
                <a:lnTo>
                  <a:pt x="2732485" y="1032401"/>
                </a:lnTo>
                <a:lnTo>
                  <a:pt x="2743995" y="1041176"/>
                </a:lnTo>
                <a:lnTo>
                  <a:pt x="2755901" y="1049154"/>
                </a:lnTo>
                <a:lnTo>
                  <a:pt x="2776539" y="1062715"/>
                </a:lnTo>
                <a:lnTo>
                  <a:pt x="2791223" y="1072288"/>
                </a:lnTo>
                <a:lnTo>
                  <a:pt x="2795986" y="1075878"/>
                </a:lnTo>
                <a:lnTo>
                  <a:pt x="2798764" y="1079069"/>
                </a:lnTo>
                <a:lnTo>
                  <a:pt x="2799161" y="1080266"/>
                </a:lnTo>
                <a:lnTo>
                  <a:pt x="2799557" y="1081462"/>
                </a:lnTo>
                <a:lnTo>
                  <a:pt x="2800351" y="1082659"/>
                </a:lnTo>
                <a:lnTo>
                  <a:pt x="2799557" y="1083457"/>
                </a:lnTo>
                <a:lnTo>
                  <a:pt x="2799161" y="1084653"/>
                </a:lnTo>
                <a:lnTo>
                  <a:pt x="2798367" y="1085052"/>
                </a:lnTo>
                <a:lnTo>
                  <a:pt x="2795192" y="1085850"/>
                </a:lnTo>
                <a:lnTo>
                  <a:pt x="2790826" y="1085850"/>
                </a:lnTo>
                <a:lnTo>
                  <a:pt x="2785667" y="1085451"/>
                </a:lnTo>
                <a:lnTo>
                  <a:pt x="2780904" y="1084254"/>
                </a:lnTo>
                <a:lnTo>
                  <a:pt x="2774554" y="1081462"/>
                </a:lnTo>
                <a:lnTo>
                  <a:pt x="2767807" y="1077872"/>
                </a:lnTo>
                <a:lnTo>
                  <a:pt x="2760664" y="1073485"/>
                </a:lnTo>
                <a:lnTo>
                  <a:pt x="2753123" y="1068698"/>
                </a:lnTo>
                <a:lnTo>
                  <a:pt x="2745185" y="1063114"/>
                </a:lnTo>
                <a:lnTo>
                  <a:pt x="2729310" y="1051148"/>
                </a:lnTo>
                <a:lnTo>
                  <a:pt x="2714626" y="1038783"/>
                </a:lnTo>
                <a:lnTo>
                  <a:pt x="2702323" y="1027615"/>
                </a:lnTo>
                <a:lnTo>
                  <a:pt x="2697163" y="1022828"/>
                </a:lnTo>
                <a:lnTo>
                  <a:pt x="2693988" y="1018441"/>
                </a:lnTo>
                <a:lnTo>
                  <a:pt x="2691607" y="1015250"/>
                </a:lnTo>
                <a:lnTo>
                  <a:pt x="2691210" y="1013654"/>
                </a:lnTo>
                <a:lnTo>
                  <a:pt x="2690813" y="1012857"/>
                </a:lnTo>
                <a:lnTo>
                  <a:pt x="2691210" y="1010065"/>
                </a:lnTo>
                <a:lnTo>
                  <a:pt x="2691607" y="1008070"/>
                </a:lnTo>
                <a:lnTo>
                  <a:pt x="2693195" y="1007272"/>
                </a:lnTo>
                <a:lnTo>
                  <a:pt x="2694385" y="1006475"/>
                </a:lnTo>
                <a:close/>
                <a:moveTo>
                  <a:pt x="520750" y="1004888"/>
                </a:moveTo>
                <a:lnTo>
                  <a:pt x="521929" y="1005290"/>
                </a:lnTo>
                <a:lnTo>
                  <a:pt x="523499" y="1006095"/>
                </a:lnTo>
                <a:lnTo>
                  <a:pt x="524285" y="1006900"/>
                </a:lnTo>
                <a:lnTo>
                  <a:pt x="525070" y="1008912"/>
                </a:lnTo>
                <a:lnTo>
                  <a:pt x="525463" y="1011327"/>
                </a:lnTo>
                <a:lnTo>
                  <a:pt x="525070" y="1012535"/>
                </a:lnTo>
                <a:lnTo>
                  <a:pt x="524678" y="1014144"/>
                </a:lnTo>
                <a:lnTo>
                  <a:pt x="522321" y="1017364"/>
                </a:lnTo>
                <a:lnTo>
                  <a:pt x="518787" y="1022194"/>
                </a:lnTo>
                <a:lnTo>
                  <a:pt x="513681" y="1027426"/>
                </a:lnTo>
                <a:lnTo>
                  <a:pt x="507790" y="1033463"/>
                </a:lnTo>
                <a:lnTo>
                  <a:pt x="501507" y="1039500"/>
                </a:lnTo>
                <a:lnTo>
                  <a:pt x="485798" y="1052781"/>
                </a:lnTo>
                <a:lnTo>
                  <a:pt x="469303" y="1065660"/>
                </a:lnTo>
                <a:lnTo>
                  <a:pt x="461056" y="1071294"/>
                </a:lnTo>
                <a:lnTo>
                  <a:pt x="452808" y="1076929"/>
                </a:lnTo>
                <a:lnTo>
                  <a:pt x="445347" y="1081759"/>
                </a:lnTo>
                <a:lnTo>
                  <a:pt x="438670" y="1085381"/>
                </a:lnTo>
                <a:lnTo>
                  <a:pt x="432779" y="1088198"/>
                </a:lnTo>
                <a:lnTo>
                  <a:pt x="427674" y="1089808"/>
                </a:lnTo>
                <a:lnTo>
                  <a:pt x="422176" y="1090613"/>
                </a:lnTo>
                <a:lnTo>
                  <a:pt x="417856" y="1090210"/>
                </a:lnTo>
                <a:lnTo>
                  <a:pt x="415106" y="1089405"/>
                </a:lnTo>
                <a:lnTo>
                  <a:pt x="413928" y="1088600"/>
                </a:lnTo>
                <a:lnTo>
                  <a:pt x="413536" y="1087796"/>
                </a:lnTo>
                <a:lnTo>
                  <a:pt x="412750" y="1086991"/>
                </a:lnTo>
                <a:lnTo>
                  <a:pt x="412750" y="1085783"/>
                </a:lnTo>
                <a:lnTo>
                  <a:pt x="413536" y="1084576"/>
                </a:lnTo>
                <a:lnTo>
                  <a:pt x="414321" y="1082966"/>
                </a:lnTo>
                <a:lnTo>
                  <a:pt x="417070" y="1079746"/>
                </a:lnTo>
                <a:lnTo>
                  <a:pt x="420997" y="1076526"/>
                </a:lnTo>
                <a:lnTo>
                  <a:pt x="436707" y="1066062"/>
                </a:lnTo>
                <a:lnTo>
                  <a:pt x="459092" y="1050769"/>
                </a:lnTo>
                <a:lnTo>
                  <a:pt x="471659" y="1041915"/>
                </a:lnTo>
                <a:lnTo>
                  <a:pt x="483834" y="1031853"/>
                </a:lnTo>
                <a:lnTo>
                  <a:pt x="495223" y="1022194"/>
                </a:lnTo>
                <a:lnTo>
                  <a:pt x="500721" y="1016962"/>
                </a:lnTo>
                <a:lnTo>
                  <a:pt x="505434" y="1011730"/>
                </a:lnTo>
                <a:lnTo>
                  <a:pt x="508576" y="1009717"/>
                </a:lnTo>
                <a:lnTo>
                  <a:pt x="511325" y="1008107"/>
                </a:lnTo>
                <a:lnTo>
                  <a:pt x="515252" y="1006095"/>
                </a:lnTo>
                <a:lnTo>
                  <a:pt x="518787" y="1005290"/>
                </a:lnTo>
                <a:lnTo>
                  <a:pt x="520750" y="1004888"/>
                </a:lnTo>
                <a:close/>
                <a:moveTo>
                  <a:pt x="2650331" y="1003300"/>
                </a:moveTo>
                <a:lnTo>
                  <a:pt x="2652316" y="1003300"/>
                </a:lnTo>
                <a:lnTo>
                  <a:pt x="2655888" y="1004479"/>
                </a:lnTo>
                <a:lnTo>
                  <a:pt x="2660253" y="1006446"/>
                </a:lnTo>
                <a:lnTo>
                  <a:pt x="2663428" y="1008412"/>
                </a:lnTo>
                <a:lnTo>
                  <a:pt x="2667000" y="1010378"/>
                </a:lnTo>
                <a:lnTo>
                  <a:pt x="2677716" y="1020995"/>
                </a:lnTo>
                <a:lnTo>
                  <a:pt x="2689622" y="1031613"/>
                </a:lnTo>
                <a:lnTo>
                  <a:pt x="2701925" y="1041837"/>
                </a:lnTo>
                <a:lnTo>
                  <a:pt x="2713435" y="1050881"/>
                </a:lnTo>
                <a:lnTo>
                  <a:pt x="2735263" y="1067004"/>
                </a:lnTo>
                <a:lnTo>
                  <a:pt x="2750741" y="1078014"/>
                </a:lnTo>
                <a:lnTo>
                  <a:pt x="2755503" y="1081160"/>
                </a:lnTo>
                <a:lnTo>
                  <a:pt x="2758281" y="1084306"/>
                </a:lnTo>
                <a:lnTo>
                  <a:pt x="2759075" y="1085486"/>
                </a:lnTo>
                <a:lnTo>
                  <a:pt x="2759075" y="1086272"/>
                </a:lnTo>
                <a:lnTo>
                  <a:pt x="2759075" y="1087059"/>
                </a:lnTo>
                <a:lnTo>
                  <a:pt x="2758678" y="1087452"/>
                </a:lnTo>
                <a:lnTo>
                  <a:pt x="2757885" y="1088238"/>
                </a:lnTo>
                <a:lnTo>
                  <a:pt x="2757091" y="1088632"/>
                </a:lnTo>
                <a:lnTo>
                  <a:pt x="2753122" y="1089025"/>
                </a:lnTo>
                <a:lnTo>
                  <a:pt x="2748756" y="1088632"/>
                </a:lnTo>
                <a:lnTo>
                  <a:pt x="2742406" y="1087452"/>
                </a:lnTo>
                <a:lnTo>
                  <a:pt x="2736850" y="1086272"/>
                </a:lnTo>
                <a:lnTo>
                  <a:pt x="2730500" y="1083519"/>
                </a:lnTo>
                <a:lnTo>
                  <a:pt x="2723356" y="1079980"/>
                </a:lnTo>
                <a:lnTo>
                  <a:pt x="2715816" y="1075262"/>
                </a:lnTo>
                <a:lnTo>
                  <a:pt x="2707878" y="1069756"/>
                </a:lnTo>
                <a:lnTo>
                  <a:pt x="2699941" y="1063858"/>
                </a:lnTo>
                <a:lnTo>
                  <a:pt x="2683272" y="1051274"/>
                </a:lnTo>
                <a:lnTo>
                  <a:pt x="2668588" y="1037904"/>
                </a:lnTo>
                <a:lnTo>
                  <a:pt x="2661841" y="1032006"/>
                </a:lnTo>
                <a:lnTo>
                  <a:pt x="2655888" y="1026107"/>
                </a:lnTo>
                <a:lnTo>
                  <a:pt x="2651125" y="1020995"/>
                </a:lnTo>
                <a:lnTo>
                  <a:pt x="2647553" y="1016670"/>
                </a:lnTo>
                <a:lnTo>
                  <a:pt x="2645172" y="1012737"/>
                </a:lnTo>
                <a:lnTo>
                  <a:pt x="2644775" y="1011558"/>
                </a:lnTo>
                <a:lnTo>
                  <a:pt x="2644775" y="1009985"/>
                </a:lnTo>
                <a:lnTo>
                  <a:pt x="2645172" y="1007625"/>
                </a:lnTo>
                <a:lnTo>
                  <a:pt x="2645569" y="1005659"/>
                </a:lnTo>
                <a:lnTo>
                  <a:pt x="2647156" y="1004479"/>
                </a:lnTo>
                <a:lnTo>
                  <a:pt x="2648347" y="1003693"/>
                </a:lnTo>
                <a:lnTo>
                  <a:pt x="2650331" y="1003300"/>
                </a:lnTo>
                <a:close/>
                <a:moveTo>
                  <a:pt x="565151" y="1003300"/>
                </a:moveTo>
                <a:lnTo>
                  <a:pt x="566738" y="1003300"/>
                </a:lnTo>
                <a:lnTo>
                  <a:pt x="568722" y="1003693"/>
                </a:lnTo>
                <a:lnTo>
                  <a:pt x="570310" y="1004087"/>
                </a:lnTo>
                <a:lnTo>
                  <a:pt x="571501" y="1005660"/>
                </a:lnTo>
                <a:lnTo>
                  <a:pt x="572294" y="1007234"/>
                </a:lnTo>
                <a:lnTo>
                  <a:pt x="573088" y="1009988"/>
                </a:lnTo>
                <a:lnTo>
                  <a:pt x="573088" y="1011168"/>
                </a:lnTo>
                <a:lnTo>
                  <a:pt x="571897" y="1012742"/>
                </a:lnTo>
                <a:lnTo>
                  <a:pt x="569516" y="1016676"/>
                </a:lnTo>
                <a:lnTo>
                  <a:pt x="565944" y="1021004"/>
                </a:lnTo>
                <a:lnTo>
                  <a:pt x="560785" y="1026512"/>
                </a:lnTo>
                <a:lnTo>
                  <a:pt x="554832" y="1033200"/>
                </a:lnTo>
                <a:lnTo>
                  <a:pt x="548085" y="1039495"/>
                </a:lnTo>
                <a:lnTo>
                  <a:pt x="532210" y="1053265"/>
                </a:lnTo>
                <a:lnTo>
                  <a:pt x="523875" y="1059953"/>
                </a:lnTo>
                <a:lnTo>
                  <a:pt x="515144" y="1067035"/>
                </a:lnTo>
                <a:lnTo>
                  <a:pt x="506810" y="1073330"/>
                </a:lnTo>
                <a:lnTo>
                  <a:pt x="498475" y="1078838"/>
                </a:lnTo>
                <a:lnTo>
                  <a:pt x="490141" y="1083952"/>
                </a:lnTo>
                <a:lnTo>
                  <a:pt x="482997" y="1087493"/>
                </a:lnTo>
                <a:lnTo>
                  <a:pt x="476647" y="1091034"/>
                </a:lnTo>
                <a:lnTo>
                  <a:pt x="471091" y="1092214"/>
                </a:lnTo>
                <a:lnTo>
                  <a:pt x="465138" y="1093001"/>
                </a:lnTo>
                <a:lnTo>
                  <a:pt x="459978" y="1093788"/>
                </a:lnTo>
                <a:lnTo>
                  <a:pt x="456406" y="1093001"/>
                </a:lnTo>
                <a:lnTo>
                  <a:pt x="455216" y="1092607"/>
                </a:lnTo>
                <a:lnTo>
                  <a:pt x="454422" y="1092214"/>
                </a:lnTo>
                <a:lnTo>
                  <a:pt x="454025" y="1091821"/>
                </a:lnTo>
                <a:lnTo>
                  <a:pt x="454025" y="1091034"/>
                </a:lnTo>
                <a:lnTo>
                  <a:pt x="454025" y="1089853"/>
                </a:lnTo>
                <a:lnTo>
                  <a:pt x="454819" y="1089067"/>
                </a:lnTo>
                <a:lnTo>
                  <a:pt x="457597" y="1086313"/>
                </a:lnTo>
                <a:lnTo>
                  <a:pt x="462360" y="1082772"/>
                </a:lnTo>
                <a:lnTo>
                  <a:pt x="478631" y="1070969"/>
                </a:lnTo>
                <a:lnTo>
                  <a:pt x="501650" y="1053265"/>
                </a:lnTo>
                <a:lnTo>
                  <a:pt x="514747" y="1043036"/>
                </a:lnTo>
                <a:lnTo>
                  <a:pt x="527447" y="1032020"/>
                </a:lnTo>
                <a:lnTo>
                  <a:pt x="539750" y="1021004"/>
                </a:lnTo>
                <a:lnTo>
                  <a:pt x="550863" y="1010381"/>
                </a:lnTo>
                <a:lnTo>
                  <a:pt x="554038" y="1008414"/>
                </a:lnTo>
                <a:lnTo>
                  <a:pt x="557213" y="1006054"/>
                </a:lnTo>
                <a:lnTo>
                  <a:pt x="561182" y="1004480"/>
                </a:lnTo>
                <a:lnTo>
                  <a:pt x="565151" y="1003300"/>
                </a:lnTo>
                <a:close/>
                <a:moveTo>
                  <a:pt x="2601502" y="995363"/>
                </a:moveTo>
                <a:lnTo>
                  <a:pt x="2603480" y="995363"/>
                </a:lnTo>
                <a:lnTo>
                  <a:pt x="2605063" y="995363"/>
                </a:lnTo>
                <a:lnTo>
                  <a:pt x="2609019" y="996950"/>
                </a:lnTo>
                <a:lnTo>
                  <a:pt x="2612975" y="998538"/>
                </a:lnTo>
                <a:lnTo>
                  <a:pt x="2616140" y="1000522"/>
                </a:lnTo>
                <a:lnTo>
                  <a:pt x="2619305" y="1003300"/>
                </a:lnTo>
                <a:lnTo>
                  <a:pt x="2623261" y="1008857"/>
                </a:lnTo>
                <a:lnTo>
                  <a:pt x="2627613" y="1015207"/>
                </a:lnTo>
                <a:lnTo>
                  <a:pt x="2633152" y="1021160"/>
                </a:lnTo>
                <a:lnTo>
                  <a:pt x="2639482" y="1027907"/>
                </a:lnTo>
                <a:lnTo>
                  <a:pt x="2646208" y="1034257"/>
                </a:lnTo>
                <a:lnTo>
                  <a:pt x="2653329" y="1040210"/>
                </a:lnTo>
                <a:lnTo>
                  <a:pt x="2667571" y="1052910"/>
                </a:lnTo>
                <a:lnTo>
                  <a:pt x="2682210" y="1064022"/>
                </a:lnTo>
                <a:lnTo>
                  <a:pt x="2695265" y="1073547"/>
                </a:lnTo>
                <a:lnTo>
                  <a:pt x="2713464" y="1087041"/>
                </a:lnTo>
                <a:lnTo>
                  <a:pt x="2718211" y="1090613"/>
                </a:lnTo>
                <a:lnTo>
                  <a:pt x="2721376" y="1094185"/>
                </a:lnTo>
                <a:lnTo>
                  <a:pt x="2721772" y="1095773"/>
                </a:lnTo>
                <a:lnTo>
                  <a:pt x="2722563" y="1096963"/>
                </a:lnTo>
                <a:lnTo>
                  <a:pt x="2722563" y="1098154"/>
                </a:lnTo>
                <a:lnTo>
                  <a:pt x="2722563" y="1098948"/>
                </a:lnTo>
                <a:lnTo>
                  <a:pt x="2721376" y="1100138"/>
                </a:lnTo>
                <a:lnTo>
                  <a:pt x="2720585" y="1100932"/>
                </a:lnTo>
                <a:lnTo>
                  <a:pt x="2719003" y="1101329"/>
                </a:lnTo>
                <a:lnTo>
                  <a:pt x="2717420" y="1101726"/>
                </a:lnTo>
                <a:lnTo>
                  <a:pt x="2712673" y="1101329"/>
                </a:lnTo>
                <a:lnTo>
                  <a:pt x="2706738" y="1100535"/>
                </a:lnTo>
                <a:lnTo>
                  <a:pt x="2703969" y="1100138"/>
                </a:lnTo>
                <a:lnTo>
                  <a:pt x="2701200" y="1098551"/>
                </a:lnTo>
                <a:lnTo>
                  <a:pt x="2694078" y="1095376"/>
                </a:lnTo>
                <a:lnTo>
                  <a:pt x="2686957" y="1090216"/>
                </a:lnTo>
                <a:lnTo>
                  <a:pt x="2678649" y="1084263"/>
                </a:lnTo>
                <a:lnTo>
                  <a:pt x="2669154" y="1077516"/>
                </a:lnTo>
                <a:lnTo>
                  <a:pt x="2660450" y="1069976"/>
                </a:lnTo>
                <a:lnTo>
                  <a:pt x="2650955" y="1061641"/>
                </a:lnTo>
                <a:lnTo>
                  <a:pt x="2642251" y="1053307"/>
                </a:lnTo>
                <a:lnTo>
                  <a:pt x="2624448" y="1036638"/>
                </a:lnTo>
                <a:lnTo>
                  <a:pt x="2617327" y="1028700"/>
                </a:lnTo>
                <a:lnTo>
                  <a:pt x="2610601" y="1021160"/>
                </a:lnTo>
                <a:lnTo>
                  <a:pt x="2605063" y="1014810"/>
                </a:lnTo>
                <a:lnTo>
                  <a:pt x="2601106" y="1009253"/>
                </a:lnTo>
                <a:lnTo>
                  <a:pt x="2598337" y="1005285"/>
                </a:lnTo>
                <a:lnTo>
                  <a:pt x="2597941" y="1003300"/>
                </a:lnTo>
                <a:lnTo>
                  <a:pt x="2597150" y="1001713"/>
                </a:lnTo>
                <a:lnTo>
                  <a:pt x="2597941" y="999728"/>
                </a:lnTo>
                <a:lnTo>
                  <a:pt x="2598733" y="997744"/>
                </a:lnTo>
                <a:lnTo>
                  <a:pt x="2599920" y="996157"/>
                </a:lnTo>
                <a:lnTo>
                  <a:pt x="2601502" y="995363"/>
                </a:lnTo>
                <a:close/>
                <a:moveTo>
                  <a:pt x="611214" y="995363"/>
                </a:moveTo>
                <a:lnTo>
                  <a:pt x="613192" y="995363"/>
                </a:lnTo>
                <a:lnTo>
                  <a:pt x="615170" y="995363"/>
                </a:lnTo>
                <a:lnTo>
                  <a:pt x="616357" y="996162"/>
                </a:lnTo>
                <a:lnTo>
                  <a:pt x="617939" y="997362"/>
                </a:lnTo>
                <a:lnTo>
                  <a:pt x="618731" y="999761"/>
                </a:lnTo>
                <a:lnTo>
                  <a:pt x="619126" y="1001761"/>
                </a:lnTo>
                <a:lnTo>
                  <a:pt x="619126" y="1003360"/>
                </a:lnTo>
                <a:lnTo>
                  <a:pt x="618731" y="1004560"/>
                </a:lnTo>
                <a:lnTo>
                  <a:pt x="616357" y="1008958"/>
                </a:lnTo>
                <a:lnTo>
                  <a:pt x="612401" y="1014556"/>
                </a:lnTo>
                <a:lnTo>
                  <a:pt x="607258" y="1020954"/>
                </a:lnTo>
                <a:lnTo>
                  <a:pt x="600533" y="1028551"/>
                </a:lnTo>
                <a:lnTo>
                  <a:pt x="593413" y="1036548"/>
                </a:lnTo>
                <a:lnTo>
                  <a:pt x="576798" y="1053343"/>
                </a:lnTo>
                <a:lnTo>
                  <a:pt x="567304" y="1061740"/>
                </a:lnTo>
                <a:lnTo>
                  <a:pt x="558601" y="1070137"/>
                </a:lnTo>
                <a:lnTo>
                  <a:pt x="549502" y="1077334"/>
                </a:lnTo>
                <a:lnTo>
                  <a:pt x="540799" y="1084532"/>
                </a:lnTo>
                <a:lnTo>
                  <a:pt x="532887" y="1090530"/>
                </a:lnTo>
                <a:lnTo>
                  <a:pt x="524975" y="1095328"/>
                </a:lnTo>
                <a:lnTo>
                  <a:pt x="518646" y="1098927"/>
                </a:lnTo>
                <a:lnTo>
                  <a:pt x="515877" y="1099726"/>
                </a:lnTo>
                <a:lnTo>
                  <a:pt x="513107" y="1100926"/>
                </a:lnTo>
                <a:lnTo>
                  <a:pt x="507174" y="1101726"/>
                </a:lnTo>
                <a:lnTo>
                  <a:pt x="502426" y="1101726"/>
                </a:lnTo>
                <a:lnTo>
                  <a:pt x="499262" y="1100926"/>
                </a:lnTo>
                <a:lnTo>
                  <a:pt x="498075" y="1100526"/>
                </a:lnTo>
                <a:lnTo>
                  <a:pt x="497284" y="1099327"/>
                </a:lnTo>
                <a:lnTo>
                  <a:pt x="496888" y="1098527"/>
                </a:lnTo>
                <a:lnTo>
                  <a:pt x="496888" y="1096927"/>
                </a:lnTo>
                <a:lnTo>
                  <a:pt x="497284" y="1095728"/>
                </a:lnTo>
                <a:lnTo>
                  <a:pt x="498075" y="1094128"/>
                </a:lnTo>
                <a:lnTo>
                  <a:pt x="500844" y="1090930"/>
                </a:lnTo>
                <a:lnTo>
                  <a:pt x="505591" y="1087331"/>
                </a:lnTo>
                <a:lnTo>
                  <a:pt x="523788" y="1073735"/>
                </a:lnTo>
                <a:lnTo>
                  <a:pt x="536447" y="1064139"/>
                </a:lnTo>
                <a:lnTo>
                  <a:pt x="550293" y="1052943"/>
                </a:lnTo>
                <a:lnTo>
                  <a:pt x="564534" y="1040147"/>
                </a:lnTo>
                <a:lnTo>
                  <a:pt x="571655" y="1034149"/>
                </a:lnTo>
                <a:lnTo>
                  <a:pt x="577985" y="1027751"/>
                </a:lnTo>
                <a:lnTo>
                  <a:pt x="583523" y="1021354"/>
                </a:lnTo>
                <a:lnTo>
                  <a:pt x="589061" y="1014956"/>
                </a:lnTo>
                <a:lnTo>
                  <a:pt x="593808" y="1008958"/>
                </a:lnTo>
                <a:lnTo>
                  <a:pt x="596973" y="1002960"/>
                </a:lnTo>
                <a:lnTo>
                  <a:pt x="600138" y="1000561"/>
                </a:lnTo>
                <a:lnTo>
                  <a:pt x="603302" y="998562"/>
                </a:lnTo>
                <a:lnTo>
                  <a:pt x="607654" y="996962"/>
                </a:lnTo>
                <a:lnTo>
                  <a:pt x="611214" y="995363"/>
                </a:lnTo>
                <a:close/>
                <a:moveTo>
                  <a:pt x="2560213" y="989013"/>
                </a:moveTo>
                <a:lnTo>
                  <a:pt x="2561396" y="989013"/>
                </a:lnTo>
                <a:lnTo>
                  <a:pt x="2563368" y="989013"/>
                </a:lnTo>
                <a:lnTo>
                  <a:pt x="2567311" y="990207"/>
                </a:lnTo>
                <a:lnTo>
                  <a:pt x="2571255" y="992198"/>
                </a:lnTo>
                <a:lnTo>
                  <a:pt x="2574804" y="994189"/>
                </a:lnTo>
                <a:lnTo>
                  <a:pt x="2577959" y="996977"/>
                </a:lnTo>
                <a:lnTo>
                  <a:pt x="2581508" y="1002950"/>
                </a:lnTo>
                <a:lnTo>
                  <a:pt x="2586240" y="1009321"/>
                </a:lnTo>
                <a:lnTo>
                  <a:pt x="2591761" y="1016489"/>
                </a:lnTo>
                <a:lnTo>
                  <a:pt x="2597676" y="1023258"/>
                </a:lnTo>
                <a:lnTo>
                  <a:pt x="2611084" y="1038390"/>
                </a:lnTo>
                <a:lnTo>
                  <a:pt x="2625280" y="1052725"/>
                </a:lnTo>
                <a:lnTo>
                  <a:pt x="2639477" y="1066264"/>
                </a:lnTo>
                <a:lnTo>
                  <a:pt x="2652490" y="1077812"/>
                </a:lnTo>
                <a:lnTo>
                  <a:pt x="2663138" y="1086971"/>
                </a:lnTo>
                <a:lnTo>
                  <a:pt x="2671025" y="1092944"/>
                </a:lnTo>
                <a:lnTo>
                  <a:pt x="2675362" y="1096926"/>
                </a:lnTo>
                <a:lnTo>
                  <a:pt x="2678123" y="1100112"/>
                </a:lnTo>
                <a:lnTo>
                  <a:pt x="2679306" y="1101704"/>
                </a:lnTo>
                <a:lnTo>
                  <a:pt x="2679700" y="1103297"/>
                </a:lnTo>
                <a:lnTo>
                  <a:pt x="2679700" y="1104094"/>
                </a:lnTo>
                <a:lnTo>
                  <a:pt x="2679306" y="1105288"/>
                </a:lnTo>
                <a:lnTo>
                  <a:pt x="2678912" y="1106085"/>
                </a:lnTo>
                <a:lnTo>
                  <a:pt x="2677334" y="1106881"/>
                </a:lnTo>
                <a:lnTo>
                  <a:pt x="2676151" y="1107279"/>
                </a:lnTo>
                <a:lnTo>
                  <a:pt x="2674179" y="1108076"/>
                </a:lnTo>
                <a:lnTo>
                  <a:pt x="2669447" y="1108076"/>
                </a:lnTo>
                <a:lnTo>
                  <a:pt x="2663532" y="1106881"/>
                </a:lnTo>
                <a:lnTo>
                  <a:pt x="2661166" y="1106085"/>
                </a:lnTo>
                <a:lnTo>
                  <a:pt x="2658011" y="1104492"/>
                </a:lnTo>
                <a:lnTo>
                  <a:pt x="2651702" y="1100908"/>
                </a:lnTo>
                <a:lnTo>
                  <a:pt x="2643815" y="1095333"/>
                </a:lnTo>
                <a:lnTo>
                  <a:pt x="2635533" y="1088564"/>
                </a:lnTo>
                <a:lnTo>
                  <a:pt x="2626858" y="1080600"/>
                </a:lnTo>
                <a:lnTo>
                  <a:pt x="2618182" y="1072237"/>
                </a:lnTo>
                <a:lnTo>
                  <a:pt x="2608718" y="1062680"/>
                </a:lnTo>
                <a:lnTo>
                  <a:pt x="2599648" y="1053124"/>
                </a:lnTo>
                <a:lnTo>
                  <a:pt x="2582691" y="1034010"/>
                </a:lnTo>
                <a:lnTo>
                  <a:pt x="2575198" y="1025249"/>
                </a:lnTo>
                <a:lnTo>
                  <a:pt x="2568889" y="1016887"/>
                </a:lnTo>
                <a:lnTo>
                  <a:pt x="2563368" y="1009321"/>
                </a:lnTo>
                <a:lnTo>
                  <a:pt x="2559030" y="1003348"/>
                </a:lnTo>
                <a:lnTo>
                  <a:pt x="2556664" y="998570"/>
                </a:lnTo>
                <a:lnTo>
                  <a:pt x="2555875" y="996977"/>
                </a:lnTo>
                <a:lnTo>
                  <a:pt x="2555875" y="995384"/>
                </a:lnTo>
                <a:lnTo>
                  <a:pt x="2556270" y="992995"/>
                </a:lnTo>
                <a:lnTo>
                  <a:pt x="2557453" y="991402"/>
                </a:lnTo>
                <a:lnTo>
                  <a:pt x="2558241" y="989809"/>
                </a:lnTo>
                <a:lnTo>
                  <a:pt x="2560213" y="989013"/>
                </a:lnTo>
                <a:close/>
                <a:moveTo>
                  <a:pt x="654103" y="989013"/>
                </a:moveTo>
                <a:lnTo>
                  <a:pt x="656074" y="989013"/>
                </a:lnTo>
                <a:lnTo>
                  <a:pt x="657651" y="989013"/>
                </a:lnTo>
                <a:lnTo>
                  <a:pt x="659228" y="989817"/>
                </a:lnTo>
                <a:lnTo>
                  <a:pt x="660411" y="990622"/>
                </a:lnTo>
                <a:lnTo>
                  <a:pt x="661594" y="992633"/>
                </a:lnTo>
                <a:lnTo>
                  <a:pt x="661988" y="995449"/>
                </a:lnTo>
                <a:lnTo>
                  <a:pt x="661988" y="997058"/>
                </a:lnTo>
                <a:lnTo>
                  <a:pt x="661594" y="998264"/>
                </a:lnTo>
                <a:lnTo>
                  <a:pt x="659228" y="1003091"/>
                </a:lnTo>
                <a:lnTo>
                  <a:pt x="654891" y="1009527"/>
                </a:lnTo>
                <a:lnTo>
                  <a:pt x="649765" y="1016767"/>
                </a:lnTo>
                <a:lnTo>
                  <a:pt x="643457" y="1025214"/>
                </a:lnTo>
                <a:lnTo>
                  <a:pt x="635966" y="1034064"/>
                </a:lnTo>
                <a:lnTo>
                  <a:pt x="619800" y="1053371"/>
                </a:lnTo>
                <a:lnTo>
                  <a:pt x="611126" y="1062623"/>
                </a:lnTo>
                <a:lnTo>
                  <a:pt x="602452" y="1071874"/>
                </a:lnTo>
                <a:lnTo>
                  <a:pt x="593383" y="1081126"/>
                </a:lnTo>
                <a:lnTo>
                  <a:pt x="585103" y="1088768"/>
                </a:lnTo>
                <a:lnTo>
                  <a:pt x="576823" y="1095606"/>
                </a:lnTo>
                <a:lnTo>
                  <a:pt x="569332" y="1101238"/>
                </a:lnTo>
                <a:lnTo>
                  <a:pt x="563024" y="1104858"/>
                </a:lnTo>
                <a:lnTo>
                  <a:pt x="560264" y="1106467"/>
                </a:lnTo>
                <a:lnTo>
                  <a:pt x="557504" y="1107271"/>
                </a:lnTo>
                <a:lnTo>
                  <a:pt x="551589" y="1108076"/>
                </a:lnTo>
                <a:lnTo>
                  <a:pt x="546858" y="1108076"/>
                </a:lnTo>
                <a:lnTo>
                  <a:pt x="543704" y="1107271"/>
                </a:lnTo>
                <a:lnTo>
                  <a:pt x="542127" y="1106869"/>
                </a:lnTo>
                <a:lnTo>
                  <a:pt x="541732" y="1105662"/>
                </a:lnTo>
                <a:lnTo>
                  <a:pt x="541338" y="1104456"/>
                </a:lnTo>
                <a:lnTo>
                  <a:pt x="541338" y="1103651"/>
                </a:lnTo>
                <a:lnTo>
                  <a:pt x="541732" y="1102042"/>
                </a:lnTo>
                <a:lnTo>
                  <a:pt x="542127" y="1100835"/>
                </a:lnTo>
                <a:lnTo>
                  <a:pt x="545281" y="1097215"/>
                </a:lnTo>
                <a:lnTo>
                  <a:pt x="549618" y="1093193"/>
                </a:lnTo>
                <a:lnTo>
                  <a:pt x="557109" y="1087562"/>
                </a:lnTo>
                <a:lnTo>
                  <a:pt x="567361" y="1078310"/>
                </a:lnTo>
                <a:lnTo>
                  <a:pt x="580372" y="1066243"/>
                </a:lnTo>
                <a:lnTo>
                  <a:pt x="594172" y="1052969"/>
                </a:lnTo>
                <a:lnTo>
                  <a:pt x="607972" y="1038086"/>
                </a:lnTo>
                <a:lnTo>
                  <a:pt x="620983" y="1023203"/>
                </a:lnTo>
                <a:lnTo>
                  <a:pt x="626897" y="1016365"/>
                </a:lnTo>
                <a:lnTo>
                  <a:pt x="632023" y="1009125"/>
                </a:lnTo>
                <a:lnTo>
                  <a:pt x="635966" y="1002689"/>
                </a:lnTo>
                <a:lnTo>
                  <a:pt x="639908" y="996655"/>
                </a:lnTo>
                <a:lnTo>
                  <a:pt x="643063" y="994242"/>
                </a:lnTo>
                <a:lnTo>
                  <a:pt x="646217" y="992231"/>
                </a:lnTo>
                <a:lnTo>
                  <a:pt x="649765" y="989817"/>
                </a:lnTo>
                <a:lnTo>
                  <a:pt x="654103" y="989013"/>
                </a:lnTo>
                <a:close/>
                <a:moveTo>
                  <a:pt x="1741488" y="984250"/>
                </a:moveTo>
                <a:lnTo>
                  <a:pt x="1759593" y="984250"/>
                </a:lnTo>
                <a:lnTo>
                  <a:pt x="1762289" y="1004797"/>
                </a:lnTo>
                <a:lnTo>
                  <a:pt x="1765756" y="1026530"/>
                </a:lnTo>
                <a:lnTo>
                  <a:pt x="1769608" y="1047868"/>
                </a:lnTo>
                <a:lnTo>
                  <a:pt x="1773460" y="1069600"/>
                </a:lnTo>
                <a:lnTo>
                  <a:pt x="1778083" y="1090938"/>
                </a:lnTo>
                <a:lnTo>
                  <a:pt x="1782705" y="1112671"/>
                </a:lnTo>
                <a:lnTo>
                  <a:pt x="1788098" y="1134009"/>
                </a:lnTo>
                <a:lnTo>
                  <a:pt x="1793876" y="1154161"/>
                </a:lnTo>
                <a:lnTo>
                  <a:pt x="1791950" y="1158112"/>
                </a:lnTo>
                <a:lnTo>
                  <a:pt x="1790024" y="1161273"/>
                </a:lnTo>
                <a:lnTo>
                  <a:pt x="1788869" y="1162854"/>
                </a:lnTo>
                <a:lnTo>
                  <a:pt x="1787328" y="1164039"/>
                </a:lnTo>
                <a:lnTo>
                  <a:pt x="1785787" y="1164830"/>
                </a:lnTo>
                <a:lnTo>
                  <a:pt x="1783861" y="1165225"/>
                </a:lnTo>
                <a:lnTo>
                  <a:pt x="1781935" y="1164830"/>
                </a:lnTo>
                <a:lnTo>
                  <a:pt x="1780394" y="1164039"/>
                </a:lnTo>
                <a:lnTo>
                  <a:pt x="1778083" y="1162064"/>
                </a:lnTo>
                <a:lnTo>
                  <a:pt x="1775772" y="1158902"/>
                </a:lnTo>
                <a:lnTo>
                  <a:pt x="1773075" y="1155346"/>
                </a:lnTo>
                <a:lnTo>
                  <a:pt x="1770764" y="1149814"/>
                </a:lnTo>
                <a:lnTo>
                  <a:pt x="1768067" y="1135984"/>
                </a:lnTo>
                <a:lnTo>
                  <a:pt x="1761134" y="1098841"/>
                </a:lnTo>
                <a:lnTo>
                  <a:pt x="1751504" y="1045892"/>
                </a:lnTo>
                <a:lnTo>
                  <a:pt x="1746496" y="1015861"/>
                </a:lnTo>
                <a:lnTo>
                  <a:pt x="1741488" y="984250"/>
                </a:lnTo>
                <a:close/>
                <a:moveTo>
                  <a:pt x="1708150" y="984250"/>
                </a:moveTo>
                <a:lnTo>
                  <a:pt x="1724950" y="984250"/>
                </a:lnTo>
                <a:lnTo>
                  <a:pt x="1727750" y="1004887"/>
                </a:lnTo>
                <a:lnTo>
                  <a:pt x="1730950" y="1026715"/>
                </a:lnTo>
                <a:lnTo>
                  <a:pt x="1734150" y="1048544"/>
                </a:lnTo>
                <a:lnTo>
                  <a:pt x="1738150" y="1070372"/>
                </a:lnTo>
                <a:lnTo>
                  <a:pt x="1742550" y="1092200"/>
                </a:lnTo>
                <a:lnTo>
                  <a:pt x="1747750" y="1114028"/>
                </a:lnTo>
                <a:lnTo>
                  <a:pt x="1752950" y="1135063"/>
                </a:lnTo>
                <a:lnTo>
                  <a:pt x="1758950" y="1156097"/>
                </a:lnTo>
                <a:lnTo>
                  <a:pt x="1756950" y="1159669"/>
                </a:lnTo>
                <a:lnTo>
                  <a:pt x="1754950" y="1162844"/>
                </a:lnTo>
                <a:lnTo>
                  <a:pt x="1753750" y="1164432"/>
                </a:lnTo>
                <a:lnTo>
                  <a:pt x="1752150" y="1165622"/>
                </a:lnTo>
                <a:lnTo>
                  <a:pt x="1750550" y="1166813"/>
                </a:lnTo>
                <a:lnTo>
                  <a:pt x="1748550" y="1166813"/>
                </a:lnTo>
                <a:lnTo>
                  <a:pt x="1746550" y="1166813"/>
                </a:lnTo>
                <a:lnTo>
                  <a:pt x="1744950" y="1165622"/>
                </a:lnTo>
                <a:lnTo>
                  <a:pt x="1742550" y="1163241"/>
                </a:lnTo>
                <a:lnTo>
                  <a:pt x="1740150" y="1160463"/>
                </a:lnTo>
                <a:lnTo>
                  <a:pt x="1737350" y="1156494"/>
                </a:lnTo>
                <a:lnTo>
                  <a:pt x="1734950" y="1151335"/>
                </a:lnTo>
                <a:lnTo>
                  <a:pt x="1725750" y="1100138"/>
                </a:lnTo>
                <a:lnTo>
                  <a:pt x="1717350" y="1046162"/>
                </a:lnTo>
                <a:lnTo>
                  <a:pt x="1708150" y="984250"/>
                </a:lnTo>
                <a:close/>
                <a:moveTo>
                  <a:pt x="1674813" y="984250"/>
                </a:moveTo>
                <a:lnTo>
                  <a:pt x="1691323" y="984250"/>
                </a:lnTo>
                <a:lnTo>
                  <a:pt x="1692896" y="1006031"/>
                </a:lnTo>
                <a:lnTo>
                  <a:pt x="1695254" y="1028208"/>
                </a:lnTo>
                <a:lnTo>
                  <a:pt x="1697613" y="1050385"/>
                </a:lnTo>
                <a:lnTo>
                  <a:pt x="1700364" y="1072563"/>
                </a:lnTo>
                <a:lnTo>
                  <a:pt x="1703509" y="1094740"/>
                </a:lnTo>
                <a:lnTo>
                  <a:pt x="1707047" y="1116521"/>
                </a:lnTo>
                <a:lnTo>
                  <a:pt x="1711371" y="1137114"/>
                </a:lnTo>
                <a:lnTo>
                  <a:pt x="1716088" y="1158103"/>
                </a:lnTo>
                <a:lnTo>
                  <a:pt x="1714123" y="1161667"/>
                </a:lnTo>
                <a:lnTo>
                  <a:pt x="1712157" y="1164836"/>
                </a:lnTo>
                <a:lnTo>
                  <a:pt x="1710978" y="1166420"/>
                </a:lnTo>
                <a:lnTo>
                  <a:pt x="1709406" y="1167608"/>
                </a:lnTo>
                <a:lnTo>
                  <a:pt x="1707833" y="1168400"/>
                </a:lnTo>
                <a:lnTo>
                  <a:pt x="1705868" y="1168400"/>
                </a:lnTo>
                <a:lnTo>
                  <a:pt x="1703902" y="1168400"/>
                </a:lnTo>
                <a:lnTo>
                  <a:pt x="1702330" y="1167212"/>
                </a:lnTo>
                <a:lnTo>
                  <a:pt x="1699971" y="1165232"/>
                </a:lnTo>
                <a:lnTo>
                  <a:pt x="1697613" y="1162459"/>
                </a:lnTo>
                <a:lnTo>
                  <a:pt x="1694861" y="1158499"/>
                </a:lnTo>
                <a:lnTo>
                  <a:pt x="1692503" y="1152955"/>
                </a:lnTo>
                <a:lnTo>
                  <a:pt x="1686606" y="1101076"/>
                </a:lnTo>
                <a:lnTo>
                  <a:pt x="1680710" y="1047217"/>
                </a:lnTo>
                <a:lnTo>
                  <a:pt x="1674813" y="984250"/>
                </a:lnTo>
                <a:close/>
                <a:moveTo>
                  <a:pt x="1644650" y="984250"/>
                </a:moveTo>
                <a:lnTo>
                  <a:pt x="1660129" y="984250"/>
                </a:lnTo>
                <a:lnTo>
                  <a:pt x="1661716" y="1006031"/>
                </a:lnTo>
                <a:lnTo>
                  <a:pt x="1662907" y="1027813"/>
                </a:lnTo>
                <a:lnTo>
                  <a:pt x="1664891" y="1049991"/>
                </a:lnTo>
                <a:lnTo>
                  <a:pt x="1667272" y="1072564"/>
                </a:lnTo>
                <a:lnTo>
                  <a:pt x="1670051" y="1094742"/>
                </a:lnTo>
                <a:lnTo>
                  <a:pt x="1673226" y="1116920"/>
                </a:lnTo>
                <a:lnTo>
                  <a:pt x="1676798" y="1138701"/>
                </a:lnTo>
                <a:lnTo>
                  <a:pt x="1681163" y="1159295"/>
                </a:lnTo>
                <a:lnTo>
                  <a:pt x="1679179" y="1162859"/>
                </a:lnTo>
                <a:lnTo>
                  <a:pt x="1676798" y="1166423"/>
                </a:lnTo>
                <a:lnTo>
                  <a:pt x="1675607" y="1167612"/>
                </a:lnTo>
                <a:lnTo>
                  <a:pt x="1673623" y="1168404"/>
                </a:lnTo>
                <a:lnTo>
                  <a:pt x="1672432" y="1169592"/>
                </a:lnTo>
                <a:lnTo>
                  <a:pt x="1670447" y="1169988"/>
                </a:lnTo>
                <a:lnTo>
                  <a:pt x="1668463" y="1169592"/>
                </a:lnTo>
                <a:lnTo>
                  <a:pt x="1666082" y="1168008"/>
                </a:lnTo>
                <a:lnTo>
                  <a:pt x="1664494" y="1166423"/>
                </a:lnTo>
                <a:lnTo>
                  <a:pt x="1662113" y="1162859"/>
                </a:lnTo>
                <a:lnTo>
                  <a:pt x="1659732" y="1158899"/>
                </a:lnTo>
                <a:lnTo>
                  <a:pt x="1657747" y="1153355"/>
                </a:lnTo>
                <a:lnTo>
                  <a:pt x="1653382" y="1101079"/>
                </a:lnTo>
                <a:lnTo>
                  <a:pt x="1648619" y="1047218"/>
                </a:lnTo>
                <a:lnTo>
                  <a:pt x="1644650" y="984250"/>
                </a:lnTo>
                <a:close/>
                <a:moveTo>
                  <a:pt x="1614488" y="984250"/>
                </a:moveTo>
                <a:lnTo>
                  <a:pt x="1631307" y="984250"/>
                </a:lnTo>
                <a:lnTo>
                  <a:pt x="1632089" y="1027112"/>
                </a:lnTo>
                <a:lnTo>
                  <a:pt x="1634045" y="1071166"/>
                </a:lnTo>
                <a:lnTo>
                  <a:pt x="1635218" y="1092994"/>
                </a:lnTo>
                <a:lnTo>
                  <a:pt x="1636783" y="1114425"/>
                </a:lnTo>
                <a:lnTo>
                  <a:pt x="1639129" y="1135063"/>
                </a:lnTo>
                <a:lnTo>
                  <a:pt x="1641476" y="1155700"/>
                </a:lnTo>
                <a:lnTo>
                  <a:pt x="1639521" y="1159272"/>
                </a:lnTo>
                <a:lnTo>
                  <a:pt x="1637565" y="1162447"/>
                </a:lnTo>
                <a:lnTo>
                  <a:pt x="1636783" y="1164035"/>
                </a:lnTo>
                <a:lnTo>
                  <a:pt x="1635218" y="1165225"/>
                </a:lnTo>
                <a:lnTo>
                  <a:pt x="1633654" y="1166019"/>
                </a:lnTo>
                <a:lnTo>
                  <a:pt x="1631698" y="1166813"/>
                </a:lnTo>
                <a:lnTo>
                  <a:pt x="1629742" y="1166019"/>
                </a:lnTo>
                <a:lnTo>
                  <a:pt x="1628178" y="1165225"/>
                </a:lnTo>
                <a:lnTo>
                  <a:pt x="1625831" y="1163241"/>
                </a:lnTo>
                <a:lnTo>
                  <a:pt x="1623093" y="1160463"/>
                </a:lnTo>
                <a:lnTo>
                  <a:pt x="1620746" y="1156494"/>
                </a:lnTo>
                <a:lnTo>
                  <a:pt x="1618008" y="1151335"/>
                </a:lnTo>
                <a:lnTo>
                  <a:pt x="1616835" y="1100931"/>
                </a:lnTo>
                <a:lnTo>
                  <a:pt x="1615271" y="1047750"/>
                </a:lnTo>
                <a:lnTo>
                  <a:pt x="1614488" y="984250"/>
                </a:lnTo>
                <a:close/>
                <a:moveTo>
                  <a:pt x="1581021" y="984250"/>
                </a:moveTo>
                <a:lnTo>
                  <a:pt x="1597026" y="984250"/>
                </a:lnTo>
                <a:lnTo>
                  <a:pt x="1595465" y="1028000"/>
                </a:lnTo>
                <a:lnTo>
                  <a:pt x="1594684" y="1072546"/>
                </a:lnTo>
                <a:lnTo>
                  <a:pt x="1594684" y="1094024"/>
                </a:lnTo>
                <a:lnTo>
                  <a:pt x="1594684" y="1115899"/>
                </a:lnTo>
                <a:lnTo>
                  <a:pt x="1595074" y="1137377"/>
                </a:lnTo>
                <a:lnTo>
                  <a:pt x="1595855" y="1157661"/>
                </a:lnTo>
                <a:lnTo>
                  <a:pt x="1594294" y="1161638"/>
                </a:lnTo>
                <a:lnTo>
                  <a:pt x="1592342" y="1164820"/>
                </a:lnTo>
                <a:lnTo>
                  <a:pt x="1590780" y="1166013"/>
                </a:lnTo>
                <a:lnTo>
                  <a:pt x="1589609" y="1167604"/>
                </a:lnTo>
                <a:lnTo>
                  <a:pt x="1587657" y="1168002"/>
                </a:lnTo>
                <a:lnTo>
                  <a:pt x="1586096" y="1168400"/>
                </a:lnTo>
                <a:lnTo>
                  <a:pt x="1584144" y="1168002"/>
                </a:lnTo>
                <a:lnTo>
                  <a:pt x="1582192" y="1167207"/>
                </a:lnTo>
                <a:lnTo>
                  <a:pt x="1579850" y="1165218"/>
                </a:lnTo>
                <a:lnTo>
                  <a:pt x="1577898" y="1162036"/>
                </a:lnTo>
                <a:lnTo>
                  <a:pt x="1575556" y="1157661"/>
                </a:lnTo>
                <a:lnTo>
                  <a:pt x="1573213" y="1152093"/>
                </a:lnTo>
                <a:lnTo>
                  <a:pt x="1581021" y="984250"/>
                </a:lnTo>
                <a:close/>
                <a:moveTo>
                  <a:pt x="1550559" y="984250"/>
                </a:moveTo>
                <a:lnTo>
                  <a:pt x="1566863" y="984250"/>
                </a:lnTo>
                <a:lnTo>
                  <a:pt x="1563602" y="1027322"/>
                </a:lnTo>
                <a:lnTo>
                  <a:pt x="1561157" y="1071580"/>
                </a:lnTo>
                <a:lnTo>
                  <a:pt x="1560342" y="1093709"/>
                </a:lnTo>
                <a:lnTo>
                  <a:pt x="1559934" y="1115047"/>
                </a:lnTo>
                <a:lnTo>
                  <a:pt x="1559934" y="1136386"/>
                </a:lnTo>
                <a:lnTo>
                  <a:pt x="1560342" y="1156539"/>
                </a:lnTo>
                <a:lnTo>
                  <a:pt x="1558303" y="1160095"/>
                </a:lnTo>
                <a:lnTo>
                  <a:pt x="1556265" y="1162861"/>
                </a:lnTo>
                <a:lnTo>
                  <a:pt x="1554635" y="1164837"/>
                </a:lnTo>
                <a:lnTo>
                  <a:pt x="1553412" y="1165627"/>
                </a:lnTo>
                <a:lnTo>
                  <a:pt x="1551374" y="1166813"/>
                </a:lnTo>
                <a:lnTo>
                  <a:pt x="1549336" y="1166813"/>
                </a:lnTo>
                <a:lnTo>
                  <a:pt x="1547706" y="1166813"/>
                </a:lnTo>
                <a:lnTo>
                  <a:pt x="1545668" y="1165232"/>
                </a:lnTo>
                <a:lnTo>
                  <a:pt x="1543222" y="1163651"/>
                </a:lnTo>
                <a:lnTo>
                  <a:pt x="1541184" y="1160095"/>
                </a:lnTo>
                <a:lnTo>
                  <a:pt x="1539146" y="1156143"/>
                </a:lnTo>
                <a:lnTo>
                  <a:pt x="1536700" y="1150611"/>
                </a:lnTo>
                <a:lnTo>
                  <a:pt x="1550559" y="984250"/>
                </a:lnTo>
                <a:close/>
                <a:moveTo>
                  <a:pt x="1823383" y="982663"/>
                </a:moveTo>
                <a:lnTo>
                  <a:pt x="1830576" y="1025222"/>
                </a:lnTo>
                <a:lnTo>
                  <a:pt x="1834573" y="1046302"/>
                </a:lnTo>
                <a:lnTo>
                  <a:pt x="1839369" y="1068178"/>
                </a:lnTo>
                <a:lnTo>
                  <a:pt x="1843765" y="1090055"/>
                </a:lnTo>
                <a:lnTo>
                  <a:pt x="1848960" y="1111533"/>
                </a:lnTo>
                <a:lnTo>
                  <a:pt x="1854555" y="1132216"/>
                </a:lnTo>
                <a:lnTo>
                  <a:pt x="1860550" y="1153296"/>
                </a:lnTo>
                <a:lnTo>
                  <a:pt x="1858952" y="1156876"/>
                </a:lnTo>
                <a:lnTo>
                  <a:pt x="1856953" y="1160058"/>
                </a:lnTo>
                <a:lnTo>
                  <a:pt x="1855754" y="1161649"/>
                </a:lnTo>
                <a:lnTo>
                  <a:pt x="1854156" y="1162842"/>
                </a:lnTo>
                <a:lnTo>
                  <a:pt x="1852158" y="1163638"/>
                </a:lnTo>
                <a:lnTo>
                  <a:pt x="1850559" y="1163638"/>
                </a:lnTo>
                <a:lnTo>
                  <a:pt x="1848561" y="1163638"/>
                </a:lnTo>
                <a:lnTo>
                  <a:pt x="1846562" y="1162842"/>
                </a:lnTo>
                <a:lnTo>
                  <a:pt x="1844564" y="1160456"/>
                </a:lnTo>
                <a:lnTo>
                  <a:pt x="1842166" y="1157672"/>
                </a:lnTo>
                <a:lnTo>
                  <a:pt x="1839369" y="1153694"/>
                </a:lnTo>
                <a:lnTo>
                  <a:pt x="1836971" y="1148126"/>
                </a:lnTo>
                <a:lnTo>
                  <a:pt x="1833774" y="1134602"/>
                </a:lnTo>
                <a:lnTo>
                  <a:pt x="1825781" y="1097612"/>
                </a:lnTo>
                <a:lnTo>
                  <a:pt x="1814990" y="1044711"/>
                </a:lnTo>
                <a:lnTo>
                  <a:pt x="1808995" y="1014880"/>
                </a:lnTo>
                <a:lnTo>
                  <a:pt x="1803400" y="983060"/>
                </a:lnTo>
                <a:lnTo>
                  <a:pt x="1823383" y="982663"/>
                </a:lnTo>
                <a:close/>
                <a:moveTo>
                  <a:pt x="1794303" y="982663"/>
                </a:moveTo>
                <a:lnTo>
                  <a:pt x="1801189" y="1025314"/>
                </a:lnTo>
                <a:lnTo>
                  <a:pt x="1805645" y="1047237"/>
                </a:lnTo>
                <a:lnTo>
                  <a:pt x="1809696" y="1068762"/>
                </a:lnTo>
                <a:lnTo>
                  <a:pt x="1814962" y="1090686"/>
                </a:lnTo>
                <a:lnTo>
                  <a:pt x="1820229" y="1112609"/>
                </a:lnTo>
                <a:lnTo>
                  <a:pt x="1825900" y="1133736"/>
                </a:lnTo>
                <a:lnTo>
                  <a:pt x="1831976" y="1154463"/>
                </a:lnTo>
                <a:lnTo>
                  <a:pt x="1829951" y="1158051"/>
                </a:lnTo>
                <a:lnTo>
                  <a:pt x="1827925" y="1161638"/>
                </a:lnTo>
                <a:lnTo>
                  <a:pt x="1826710" y="1162834"/>
                </a:lnTo>
                <a:lnTo>
                  <a:pt x="1825495" y="1164429"/>
                </a:lnTo>
                <a:lnTo>
                  <a:pt x="1823469" y="1165226"/>
                </a:lnTo>
                <a:lnTo>
                  <a:pt x="1821444" y="1165226"/>
                </a:lnTo>
                <a:lnTo>
                  <a:pt x="1819824" y="1165226"/>
                </a:lnTo>
                <a:lnTo>
                  <a:pt x="1817393" y="1163631"/>
                </a:lnTo>
                <a:lnTo>
                  <a:pt x="1815368" y="1162037"/>
                </a:lnTo>
                <a:lnTo>
                  <a:pt x="1812532" y="1159247"/>
                </a:lnTo>
                <a:lnTo>
                  <a:pt x="1810101" y="1154862"/>
                </a:lnTo>
                <a:lnTo>
                  <a:pt x="1807266" y="1149281"/>
                </a:lnTo>
                <a:lnTo>
                  <a:pt x="1804430" y="1135330"/>
                </a:lnTo>
                <a:lnTo>
                  <a:pt x="1795923" y="1098259"/>
                </a:lnTo>
                <a:lnTo>
                  <a:pt x="1784986" y="1045244"/>
                </a:lnTo>
                <a:lnTo>
                  <a:pt x="1779315" y="1014950"/>
                </a:lnTo>
                <a:lnTo>
                  <a:pt x="1773238" y="983460"/>
                </a:lnTo>
                <a:lnTo>
                  <a:pt x="1794303" y="982663"/>
                </a:lnTo>
                <a:close/>
                <a:moveTo>
                  <a:pt x="1520648" y="982663"/>
                </a:moveTo>
                <a:lnTo>
                  <a:pt x="1539876" y="983458"/>
                </a:lnTo>
                <a:lnTo>
                  <a:pt x="1532265" y="1045506"/>
                </a:lnTo>
                <a:lnTo>
                  <a:pt x="1525856" y="1098405"/>
                </a:lnTo>
                <a:lnTo>
                  <a:pt x="1519046" y="1148918"/>
                </a:lnTo>
                <a:lnTo>
                  <a:pt x="1517043" y="1154487"/>
                </a:lnTo>
                <a:lnTo>
                  <a:pt x="1515040" y="1158862"/>
                </a:lnTo>
                <a:lnTo>
                  <a:pt x="1513437" y="1161646"/>
                </a:lnTo>
                <a:lnTo>
                  <a:pt x="1511034" y="1164033"/>
                </a:lnTo>
                <a:lnTo>
                  <a:pt x="1509031" y="1164828"/>
                </a:lnTo>
                <a:lnTo>
                  <a:pt x="1507028" y="1165226"/>
                </a:lnTo>
                <a:lnTo>
                  <a:pt x="1505826" y="1164828"/>
                </a:lnTo>
                <a:lnTo>
                  <a:pt x="1503823" y="1164430"/>
                </a:lnTo>
                <a:lnTo>
                  <a:pt x="1502621" y="1162839"/>
                </a:lnTo>
                <a:lnTo>
                  <a:pt x="1501019" y="1161646"/>
                </a:lnTo>
                <a:lnTo>
                  <a:pt x="1498616" y="1158862"/>
                </a:lnTo>
                <a:lnTo>
                  <a:pt x="1497013" y="1154884"/>
                </a:lnTo>
                <a:lnTo>
                  <a:pt x="1503823" y="1113122"/>
                </a:lnTo>
                <a:lnTo>
                  <a:pt x="1509832" y="1069768"/>
                </a:lnTo>
                <a:lnTo>
                  <a:pt x="1515440" y="1025619"/>
                </a:lnTo>
                <a:lnTo>
                  <a:pt x="1520648" y="982663"/>
                </a:lnTo>
                <a:close/>
                <a:moveTo>
                  <a:pt x="1492398" y="982663"/>
                </a:moveTo>
                <a:lnTo>
                  <a:pt x="1511300" y="983059"/>
                </a:lnTo>
                <a:lnTo>
                  <a:pt x="1506575" y="1014739"/>
                </a:lnTo>
                <a:lnTo>
                  <a:pt x="1501455" y="1044836"/>
                </a:lnTo>
                <a:lnTo>
                  <a:pt x="1492398" y="1097505"/>
                </a:lnTo>
                <a:lnTo>
                  <a:pt x="1485310" y="1134333"/>
                </a:lnTo>
                <a:lnTo>
                  <a:pt x="1482947" y="1148194"/>
                </a:lnTo>
                <a:lnTo>
                  <a:pt x="1480190" y="1153342"/>
                </a:lnTo>
                <a:lnTo>
                  <a:pt x="1478615" y="1157302"/>
                </a:lnTo>
                <a:lnTo>
                  <a:pt x="1476252" y="1160074"/>
                </a:lnTo>
                <a:lnTo>
                  <a:pt x="1473889" y="1162450"/>
                </a:lnTo>
                <a:lnTo>
                  <a:pt x="1471920" y="1163638"/>
                </a:lnTo>
                <a:lnTo>
                  <a:pt x="1470345" y="1163638"/>
                </a:lnTo>
                <a:lnTo>
                  <a:pt x="1468376" y="1163638"/>
                </a:lnTo>
                <a:lnTo>
                  <a:pt x="1467195" y="1162450"/>
                </a:lnTo>
                <a:lnTo>
                  <a:pt x="1465620" y="1161262"/>
                </a:lnTo>
                <a:lnTo>
                  <a:pt x="1464438" y="1159678"/>
                </a:lnTo>
                <a:lnTo>
                  <a:pt x="1462469" y="1156510"/>
                </a:lnTo>
                <a:lnTo>
                  <a:pt x="1460500" y="1152946"/>
                </a:lnTo>
                <a:lnTo>
                  <a:pt x="1465620" y="1132353"/>
                </a:lnTo>
                <a:lnTo>
                  <a:pt x="1470739" y="1111761"/>
                </a:lnTo>
                <a:lnTo>
                  <a:pt x="1474677" y="1089981"/>
                </a:lnTo>
                <a:lnTo>
                  <a:pt x="1479009" y="1068596"/>
                </a:lnTo>
                <a:lnTo>
                  <a:pt x="1482553" y="1047212"/>
                </a:lnTo>
                <a:lnTo>
                  <a:pt x="1486491" y="1025431"/>
                </a:lnTo>
                <a:lnTo>
                  <a:pt x="1492398" y="982663"/>
                </a:lnTo>
                <a:close/>
                <a:moveTo>
                  <a:pt x="1463278" y="982663"/>
                </a:moveTo>
                <a:lnTo>
                  <a:pt x="1482725" y="983060"/>
                </a:lnTo>
                <a:lnTo>
                  <a:pt x="1477963" y="1014880"/>
                </a:lnTo>
                <a:lnTo>
                  <a:pt x="1473200" y="1045109"/>
                </a:lnTo>
                <a:lnTo>
                  <a:pt x="1464072" y="1097214"/>
                </a:lnTo>
                <a:lnTo>
                  <a:pt x="1456928" y="1134204"/>
                </a:lnTo>
                <a:lnTo>
                  <a:pt x="1454150" y="1148126"/>
                </a:lnTo>
                <a:lnTo>
                  <a:pt x="1451769" y="1152899"/>
                </a:lnTo>
                <a:lnTo>
                  <a:pt x="1449388" y="1157274"/>
                </a:lnTo>
                <a:lnTo>
                  <a:pt x="1447403" y="1160456"/>
                </a:lnTo>
                <a:lnTo>
                  <a:pt x="1445419" y="1162445"/>
                </a:lnTo>
                <a:lnTo>
                  <a:pt x="1443435" y="1163240"/>
                </a:lnTo>
                <a:lnTo>
                  <a:pt x="1441847" y="1163638"/>
                </a:lnTo>
                <a:lnTo>
                  <a:pt x="1439863" y="1163240"/>
                </a:lnTo>
                <a:lnTo>
                  <a:pt x="1438275" y="1162445"/>
                </a:lnTo>
                <a:lnTo>
                  <a:pt x="1436688" y="1160854"/>
                </a:lnTo>
                <a:lnTo>
                  <a:pt x="1435497" y="1159660"/>
                </a:lnTo>
                <a:lnTo>
                  <a:pt x="1433513" y="1156478"/>
                </a:lnTo>
                <a:lnTo>
                  <a:pt x="1431925" y="1152501"/>
                </a:lnTo>
                <a:lnTo>
                  <a:pt x="1437085" y="1132216"/>
                </a:lnTo>
                <a:lnTo>
                  <a:pt x="1441847" y="1111135"/>
                </a:lnTo>
                <a:lnTo>
                  <a:pt x="1446213" y="1090055"/>
                </a:lnTo>
                <a:lnTo>
                  <a:pt x="1450578" y="1068576"/>
                </a:lnTo>
                <a:lnTo>
                  <a:pt x="1454150" y="1046700"/>
                </a:lnTo>
                <a:lnTo>
                  <a:pt x="1457325" y="1025619"/>
                </a:lnTo>
                <a:lnTo>
                  <a:pt x="1463278" y="982663"/>
                </a:lnTo>
                <a:close/>
                <a:moveTo>
                  <a:pt x="1917304" y="981075"/>
                </a:moveTo>
                <a:lnTo>
                  <a:pt x="1924051" y="1023750"/>
                </a:lnTo>
                <a:lnTo>
                  <a:pt x="1928416" y="1045088"/>
                </a:lnTo>
                <a:lnTo>
                  <a:pt x="1932385" y="1066425"/>
                </a:lnTo>
                <a:lnTo>
                  <a:pt x="1937544" y="1088158"/>
                </a:lnTo>
                <a:lnTo>
                  <a:pt x="1942704" y="1109891"/>
                </a:lnTo>
                <a:lnTo>
                  <a:pt x="1948260" y="1130834"/>
                </a:lnTo>
                <a:lnTo>
                  <a:pt x="1954213" y="1151381"/>
                </a:lnTo>
                <a:lnTo>
                  <a:pt x="1952626" y="1154937"/>
                </a:lnTo>
                <a:lnTo>
                  <a:pt x="1950244" y="1158493"/>
                </a:lnTo>
                <a:lnTo>
                  <a:pt x="1949054" y="1159679"/>
                </a:lnTo>
                <a:lnTo>
                  <a:pt x="1947466" y="1160469"/>
                </a:lnTo>
                <a:lnTo>
                  <a:pt x="1945879" y="1161655"/>
                </a:lnTo>
                <a:lnTo>
                  <a:pt x="1944291" y="1162050"/>
                </a:lnTo>
                <a:lnTo>
                  <a:pt x="1942307" y="1161655"/>
                </a:lnTo>
                <a:lnTo>
                  <a:pt x="1939926" y="1160469"/>
                </a:lnTo>
                <a:lnTo>
                  <a:pt x="1937544" y="1158889"/>
                </a:lnTo>
                <a:lnTo>
                  <a:pt x="1935163" y="1155727"/>
                </a:lnTo>
                <a:lnTo>
                  <a:pt x="1933179" y="1151776"/>
                </a:lnTo>
                <a:lnTo>
                  <a:pt x="1930401" y="1146244"/>
                </a:lnTo>
                <a:lnTo>
                  <a:pt x="1926829" y="1132414"/>
                </a:lnTo>
                <a:lnTo>
                  <a:pt x="1919288" y="1095666"/>
                </a:lnTo>
                <a:lnTo>
                  <a:pt x="1908573" y="1043112"/>
                </a:lnTo>
                <a:lnTo>
                  <a:pt x="1903016" y="1013081"/>
                </a:lnTo>
                <a:lnTo>
                  <a:pt x="1897063" y="981865"/>
                </a:lnTo>
                <a:lnTo>
                  <a:pt x="1917304" y="981075"/>
                </a:lnTo>
                <a:close/>
                <a:moveTo>
                  <a:pt x="1886883" y="981075"/>
                </a:moveTo>
                <a:lnTo>
                  <a:pt x="1894476" y="1023448"/>
                </a:lnTo>
                <a:lnTo>
                  <a:pt x="1898073" y="1045229"/>
                </a:lnTo>
                <a:lnTo>
                  <a:pt x="1902869" y="1067406"/>
                </a:lnTo>
                <a:lnTo>
                  <a:pt x="1907265" y="1089187"/>
                </a:lnTo>
                <a:lnTo>
                  <a:pt x="1912460" y="1110968"/>
                </a:lnTo>
                <a:lnTo>
                  <a:pt x="1918055" y="1131957"/>
                </a:lnTo>
                <a:lnTo>
                  <a:pt x="1924050" y="1152549"/>
                </a:lnTo>
                <a:lnTo>
                  <a:pt x="1922851" y="1156509"/>
                </a:lnTo>
                <a:lnTo>
                  <a:pt x="1920453" y="1159282"/>
                </a:lnTo>
                <a:lnTo>
                  <a:pt x="1918855" y="1161262"/>
                </a:lnTo>
                <a:lnTo>
                  <a:pt x="1917656" y="1162054"/>
                </a:lnTo>
                <a:lnTo>
                  <a:pt x="1916057" y="1163242"/>
                </a:lnTo>
                <a:lnTo>
                  <a:pt x="1914459" y="1163638"/>
                </a:lnTo>
                <a:lnTo>
                  <a:pt x="1912061" y="1163242"/>
                </a:lnTo>
                <a:lnTo>
                  <a:pt x="1910062" y="1162054"/>
                </a:lnTo>
                <a:lnTo>
                  <a:pt x="1907665" y="1160470"/>
                </a:lnTo>
                <a:lnTo>
                  <a:pt x="1905666" y="1156905"/>
                </a:lnTo>
                <a:lnTo>
                  <a:pt x="1902869" y="1152945"/>
                </a:lnTo>
                <a:lnTo>
                  <a:pt x="1900471" y="1147797"/>
                </a:lnTo>
                <a:lnTo>
                  <a:pt x="1897274" y="1133541"/>
                </a:lnTo>
                <a:lnTo>
                  <a:pt x="1889281" y="1096711"/>
                </a:lnTo>
                <a:lnTo>
                  <a:pt x="1878490" y="1043249"/>
                </a:lnTo>
                <a:lnTo>
                  <a:pt x="1872495" y="1012756"/>
                </a:lnTo>
                <a:lnTo>
                  <a:pt x="1866900" y="981471"/>
                </a:lnTo>
                <a:lnTo>
                  <a:pt x="1886883" y="981075"/>
                </a:lnTo>
                <a:close/>
                <a:moveTo>
                  <a:pt x="1856721" y="981075"/>
                </a:moveTo>
                <a:lnTo>
                  <a:pt x="1864314" y="1023633"/>
                </a:lnTo>
                <a:lnTo>
                  <a:pt x="1867911" y="1045509"/>
                </a:lnTo>
                <a:lnTo>
                  <a:pt x="1872707" y="1067384"/>
                </a:lnTo>
                <a:lnTo>
                  <a:pt x="1877103" y="1089260"/>
                </a:lnTo>
                <a:lnTo>
                  <a:pt x="1882298" y="1111136"/>
                </a:lnTo>
                <a:lnTo>
                  <a:pt x="1887893" y="1131818"/>
                </a:lnTo>
                <a:lnTo>
                  <a:pt x="1893888" y="1152899"/>
                </a:lnTo>
                <a:lnTo>
                  <a:pt x="1892290" y="1156478"/>
                </a:lnTo>
                <a:lnTo>
                  <a:pt x="1890291" y="1159660"/>
                </a:lnTo>
                <a:lnTo>
                  <a:pt x="1889092" y="1161251"/>
                </a:lnTo>
                <a:lnTo>
                  <a:pt x="1887494" y="1162047"/>
                </a:lnTo>
                <a:lnTo>
                  <a:pt x="1885496" y="1162842"/>
                </a:lnTo>
                <a:lnTo>
                  <a:pt x="1883897" y="1163638"/>
                </a:lnTo>
                <a:lnTo>
                  <a:pt x="1881899" y="1162842"/>
                </a:lnTo>
                <a:lnTo>
                  <a:pt x="1879900" y="1162047"/>
                </a:lnTo>
                <a:lnTo>
                  <a:pt x="1877902" y="1160058"/>
                </a:lnTo>
                <a:lnTo>
                  <a:pt x="1875504" y="1156876"/>
                </a:lnTo>
                <a:lnTo>
                  <a:pt x="1872707" y="1152899"/>
                </a:lnTo>
                <a:lnTo>
                  <a:pt x="1869909" y="1147728"/>
                </a:lnTo>
                <a:lnTo>
                  <a:pt x="1867112" y="1133807"/>
                </a:lnTo>
                <a:lnTo>
                  <a:pt x="1859119" y="1096817"/>
                </a:lnTo>
                <a:lnTo>
                  <a:pt x="1848328" y="1043918"/>
                </a:lnTo>
                <a:lnTo>
                  <a:pt x="1842333" y="1013292"/>
                </a:lnTo>
                <a:lnTo>
                  <a:pt x="1836738" y="981472"/>
                </a:lnTo>
                <a:lnTo>
                  <a:pt x="1856721" y="981075"/>
                </a:lnTo>
                <a:close/>
                <a:moveTo>
                  <a:pt x="1429393" y="981075"/>
                </a:moveTo>
                <a:lnTo>
                  <a:pt x="1449388" y="981472"/>
                </a:lnTo>
                <a:lnTo>
                  <a:pt x="1444589" y="1013292"/>
                </a:lnTo>
                <a:lnTo>
                  <a:pt x="1439391" y="1043122"/>
                </a:lnTo>
                <a:lnTo>
                  <a:pt x="1429393" y="1096817"/>
                </a:lnTo>
                <a:lnTo>
                  <a:pt x="1422594" y="1133807"/>
                </a:lnTo>
                <a:lnTo>
                  <a:pt x="1419795" y="1147728"/>
                </a:lnTo>
                <a:lnTo>
                  <a:pt x="1417396" y="1152899"/>
                </a:lnTo>
                <a:lnTo>
                  <a:pt x="1414996" y="1156876"/>
                </a:lnTo>
                <a:lnTo>
                  <a:pt x="1412597" y="1160058"/>
                </a:lnTo>
                <a:lnTo>
                  <a:pt x="1410197" y="1162047"/>
                </a:lnTo>
                <a:lnTo>
                  <a:pt x="1408598" y="1162842"/>
                </a:lnTo>
                <a:lnTo>
                  <a:pt x="1406598" y="1163638"/>
                </a:lnTo>
                <a:lnTo>
                  <a:pt x="1404599" y="1162842"/>
                </a:lnTo>
                <a:lnTo>
                  <a:pt x="1403399" y="1162047"/>
                </a:lnTo>
                <a:lnTo>
                  <a:pt x="1401799" y="1160854"/>
                </a:lnTo>
                <a:lnTo>
                  <a:pt x="1400599" y="1159263"/>
                </a:lnTo>
                <a:lnTo>
                  <a:pt x="1398600" y="1156081"/>
                </a:lnTo>
                <a:lnTo>
                  <a:pt x="1397000" y="1152501"/>
                </a:lnTo>
                <a:lnTo>
                  <a:pt x="1401799" y="1131818"/>
                </a:lnTo>
                <a:lnTo>
                  <a:pt x="1406998" y="1110738"/>
                </a:lnTo>
                <a:lnTo>
                  <a:pt x="1411797" y="1089260"/>
                </a:lnTo>
                <a:lnTo>
                  <a:pt x="1415796" y="1067384"/>
                </a:lnTo>
                <a:lnTo>
                  <a:pt x="1419795" y="1045509"/>
                </a:lnTo>
                <a:lnTo>
                  <a:pt x="1423394" y="1023633"/>
                </a:lnTo>
                <a:lnTo>
                  <a:pt x="1429393" y="981075"/>
                </a:lnTo>
                <a:close/>
                <a:moveTo>
                  <a:pt x="1399382" y="981075"/>
                </a:moveTo>
                <a:lnTo>
                  <a:pt x="1419226" y="981474"/>
                </a:lnTo>
                <a:lnTo>
                  <a:pt x="1414067" y="1013033"/>
                </a:lnTo>
                <a:lnTo>
                  <a:pt x="1409304" y="1043394"/>
                </a:lnTo>
                <a:lnTo>
                  <a:pt x="1399382" y="1096924"/>
                </a:lnTo>
                <a:lnTo>
                  <a:pt x="1391842" y="1134476"/>
                </a:lnTo>
                <a:lnTo>
                  <a:pt x="1389063" y="1148457"/>
                </a:lnTo>
                <a:lnTo>
                  <a:pt x="1387079" y="1153651"/>
                </a:lnTo>
                <a:lnTo>
                  <a:pt x="1384698" y="1157646"/>
                </a:lnTo>
                <a:lnTo>
                  <a:pt x="1382713" y="1160442"/>
                </a:lnTo>
                <a:lnTo>
                  <a:pt x="1380332" y="1162839"/>
                </a:lnTo>
                <a:lnTo>
                  <a:pt x="1378745" y="1163638"/>
                </a:lnTo>
                <a:lnTo>
                  <a:pt x="1376760" y="1163638"/>
                </a:lnTo>
                <a:lnTo>
                  <a:pt x="1374776" y="1163638"/>
                </a:lnTo>
                <a:lnTo>
                  <a:pt x="1373585" y="1162839"/>
                </a:lnTo>
                <a:lnTo>
                  <a:pt x="1371998" y="1161241"/>
                </a:lnTo>
                <a:lnTo>
                  <a:pt x="1370807" y="1160042"/>
                </a:lnTo>
                <a:lnTo>
                  <a:pt x="1368823" y="1156847"/>
                </a:lnTo>
                <a:lnTo>
                  <a:pt x="1366838" y="1152852"/>
                </a:lnTo>
                <a:lnTo>
                  <a:pt x="1371998" y="1132478"/>
                </a:lnTo>
                <a:lnTo>
                  <a:pt x="1377157" y="1110906"/>
                </a:lnTo>
                <a:lnTo>
                  <a:pt x="1381523" y="1089734"/>
                </a:lnTo>
                <a:lnTo>
                  <a:pt x="1385492" y="1067762"/>
                </a:lnTo>
                <a:lnTo>
                  <a:pt x="1389857" y="1045791"/>
                </a:lnTo>
                <a:lnTo>
                  <a:pt x="1393032" y="1023819"/>
                </a:lnTo>
                <a:lnTo>
                  <a:pt x="1399382" y="981075"/>
                </a:lnTo>
                <a:close/>
                <a:moveTo>
                  <a:pt x="1368086" y="981075"/>
                </a:moveTo>
                <a:lnTo>
                  <a:pt x="1387475" y="981867"/>
                </a:lnTo>
                <a:lnTo>
                  <a:pt x="1382434" y="1013151"/>
                </a:lnTo>
                <a:lnTo>
                  <a:pt x="1377781" y="1042851"/>
                </a:lnTo>
                <a:lnTo>
                  <a:pt x="1368086" y="1095123"/>
                </a:lnTo>
                <a:lnTo>
                  <a:pt x="1361494" y="1131555"/>
                </a:lnTo>
                <a:lnTo>
                  <a:pt x="1358779" y="1145019"/>
                </a:lnTo>
                <a:lnTo>
                  <a:pt x="1356452" y="1150563"/>
                </a:lnTo>
                <a:lnTo>
                  <a:pt x="1354126" y="1154127"/>
                </a:lnTo>
                <a:lnTo>
                  <a:pt x="1352187" y="1157295"/>
                </a:lnTo>
                <a:lnTo>
                  <a:pt x="1349860" y="1159275"/>
                </a:lnTo>
                <a:lnTo>
                  <a:pt x="1348309" y="1160067"/>
                </a:lnTo>
                <a:lnTo>
                  <a:pt x="1346370" y="1160463"/>
                </a:lnTo>
                <a:lnTo>
                  <a:pt x="1344431" y="1160067"/>
                </a:lnTo>
                <a:lnTo>
                  <a:pt x="1343268" y="1159275"/>
                </a:lnTo>
                <a:lnTo>
                  <a:pt x="1341716" y="1158087"/>
                </a:lnTo>
                <a:lnTo>
                  <a:pt x="1340553" y="1156503"/>
                </a:lnTo>
                <a:lnTo>
                  <a:pt x="1338614" y="1153335"/>
                </a:lnTo>
                <a:lnTo>
                  <a:pt x="1336675" y="1149375"/>
                </a:lnTo>
                <a:lnTo>
                  <a:pt x="1341716" y="1129575"/>
                </a:lnTo>
                <a:lnTo>
                  <a:pt x="1346370" y="1108983"/>
                </a:lnTo>
                <a:lnTo>
                  <a:pt x="1351023" y="1087599"/>
                </a:lnTo>
                <a:lnTo>
                  <a:pt x="1354901" y="1066215"/>
                </a:lnTo>
                <a:lnTo>
                  <a:pt x="1358779" y="1044435"/>
                </a:lnTo>
                <a:lnTo>
                  <a:pt x="1362269" y="1023447"/>
                </a:lnTo>
                <a:lnTo>
                  <a:pt x="1368086" y="981075"/>
                </a:lnTo>
                <a:close/>
                <a:moveTo>
                  <a:pt x="2514186" y="979488"/>
                </a:moveTo>
                <a:lnTo>
                  <a:pt x="2516164" y="979887"/>
                </a:lnTo>
                <a:lnTo>
                  <a:pt x="2520121" y="981085"/>
                </a:lnTo>
                <a:lnTo>
                  <a:pt x="2524474" y="983480"/>
                </a:lnTo>
                <a:lnTo>
                  <a:pt x="2528035" y="985077"/>
                </a:lnTo>
                <a:lnTo>
                  <a:pt x="2531201" y="987473"/>
                </a:lnTo>
                <a:lnTo>
                  <a:pt x="2535158" y="993861"/>
                </a:lnTo>
                <a:lnTo>
                  <a:pt x="2540302" y="1001047"/>
                </a:lnTo>
                <a:lnTo>
                  <a:pt x="2545841" y="1008633"/>
                </a:lnTo>
                <a:lnTo>
                  <a:pt x="2552568" y="1017017"/>
                </a:lnTo>
                <a:lnTo>
                  <a:pt x="2566813" y="1033786"/>
                </a:lnTo>
                <a:lnTo>
                  <a:pt x="2582641" y="1050555"/>
                </a:lnTo>
                <a:lnTo>
                  <a:pt x="2598469" y="1066924"/>
                </a:lnTo>
                <a:lnTo>
                  <a:pt x="2612714" y="1080898"/>
                </a:lnTo>
                <a:lnTo>
                  <a:pt x="2624585" y="1091278"/>
                </a:lnTo>
                <a:lnTo>
                  <a:pt x="2632499" y="1098065"/>
                </a:lnTo>
                <a:lnTo>
                  <a:pt x="2637248" y="1101659"/>
                </a:lnTo>
                <a:lnTo>
                  <a:pt x="2640413" y="1105252"/>
                </a:lnTo>
                <a:lnTo>
                  <a:pt x="2641205" y="1106849"/>
                </a:lnTo>
                <a:lnTo>
                  <a:pt x="2641600" y="1108047"/>
                </a:lnTo>
                <a:lnTo>
                  <a:pt x="2641600" y="1109244"/>
                </a:lnTo>
                <a:lnTo>
                  <a:pt x="2641205" y="1110442"/>
                </a:lnTo>
                <a:lnTo>
                  <a:pt x="2640413" y="1111640"/>
                </a:lnTo>
                <a:lnTo>
                  <a:pt x="2639226" y="1112039"/>
                </a:lnTo>
                <a:lnTo>
                  <a:pt x="2637643" y="1112439"/>
                </a:lnTo>
                <a:lnTo>
                  <a:pt x="2635665" y="1112838"/>
                </a:lnTo>
                <a:lnTo>
                  <a:pt x="2630916" y="1112838"/>
                </a:lnTo>
                <a:lnTo>
                  <a:pt x="2624585" y="1111640"/>
                </a:lnTo>
                <a:lnTo>
                  <a:pt x="2621815" y="1110442"/>
                </a:lnTo>
                <a:lnTo>
                  <a:pt x="2619045" y="1109244"/>
                </a:lnTo>
                <a:lnTo>
                  <a:pt x="2611527" y="1104853"/>
                </a:lnTo>
                <a:lnTo>
                  <a:pt x="2604009" y="1098864"/>
                </a:lnTo>
                <a:lnTo>
                  <a:pt x="2594512" y="1090879"/>
                </a:lnTo>
                <a:lnTo>
                  <a:pt x="2585411" y="1082095"/>
                </a:lnTo>
                <a:lnTo>
                  <a:pt x="2575519" y="1072513"/>
                </a:lnTo>
                <a:lnTo>
                  <a:pt x="2565626" y="1061734"/>
                </a:lnTo>
                <a:lnTo>
                  <a:pt x="2555734" y="1050954"/>
                </a:lnTo>
                <a:lnTo>
                  <a:pt x="2546237" y="1039775"/>
                </a:lnTo>
                <a:lnTo>
                  <a:pt x="2537532" y="1028995"/>
                </a:lnTo>
                <a:lnTo>
                  <a:pt x="2529222" y="1019413"/>
                </a:lnTo>
                <a:lnTo>
                  <a:pt x="2522100" y="1009831"/>
                </a:lnTo>
                <a:lnTo>
                  <a:pt x="2516164" y="1001447"/>
                </a:lnTo>
                <a:lnTo>
                  <a:pt x="2511416" y="994659"/>
                </a:lnTo>
                <a:lnTo>
                  <a:pt x="2509042" y="989469"/>
                </a:lnTo>
                <a:lnTo>
                  <a:pt x="2508250" y="987473"/>
                </a:lnTo>
                <a:lnTo>
                  <a:pt x="2508250" y="986674"/>
                </a:lnTo>
                <a:lnTo>
                  <a:pt x="2508646" y="983880"/>
                </a:lnTo>
                <a:lnTo>
                  <a:pt x="2509437" y="981883"/>
                </a:lnTo>
                <a:lnTo>
                  <a:pt x="2511020" y="980686"/>
                </a:lnTo>
                <a:lnTo>
                  <a:pt x="2512603" y="979887"/>
                </a:lnTo>
                <a:lnTo>
                  <a:pt x="2514186" y="979488"/>
                </a:lnTo>
                <a:close/>
                <a:moveTo>
                  <a:pt x="1950665" y="979488"/>
                </a:moveTo>
                <a:lnTo>
                  <a:pt x="1958758" y="1023144"/>
                </a:lnTo>
                <a:lnTo>
                  <a:pt x="1963614" y="1045369"/>
                </a:lnTo>
                <a:lnTo>
                  <a:pt x="1968065" y="1067594"/>
                </a:lnTo>
                <a:lnTo>
                  <a:pt x="1973326" y="1089819"/>
                </a:lnTo>
                <a:lnTo>
                  <a:pt x="1978586" y="1111647"/>
                </a:lnTo>
                <a:lnTo>
                  <a:pt x="1984656" y="1133476"/>
                </a:lnTo>
                <a:lnTo>
                  <a:pt x="1990726" y="1154113"/>
                </a:lnTo>
                <a:lnTo>
                  <a:pt x="1989108" y="1157685"/>
                </a:lnTo>
                <a:lnTo>
                  <a:pt x="1987084" y="1161257"/>
                </a:lnTo>
                <a:lnTo>
                  <a:pt x="1985466" y="1162448"/>
                </a:lnTo>
                <a:lnTo>
                  <a:pt x="1984252" y="1164035"/>
                </a:lnTo>
                <a:lnTo>
                  <a:pt x="1982228" y="1164829"/>
                </a:lnTo>
                <a:lnTo>
                  <a:pt x="1980610" y="1165226"/>
                </a:lnTo>
                <a:lnTo>
                  <a:pt x="1978586" y="1164829"/>
                </a:lnTo>
                <a:lnTo>
                  <a:pt x="1976158" y="1164035"/>
                </a:lnTo>
                <a:lnTo>
                  <a:pt x="1973731" y="1161654"/>
                </a:lnTo>
                <a:lnTo>
                  <a:pt x="1971303" y="1158876"/>
                </a:lnTo>
                <a:lnTo>
                  <a:pt x="1969279" y="1154510"/>
                </a:lnTo>
                <a:lnTo>
                  <a:pt x="1966447" y="1149351"/>
                </a:lnTo>
                <a:lnTo>
                  <a:pt x="1962805" y="1135063"/>
                </a:lnTo>
                <a:lnTo>
                  <a:pt x="1953902" y="1097360"/>
                </a:lnTo>
                <a:lnTo>
                  <a:pt x="1941762" y="1042988"/>
                </a:lnTo>
                <a:lnTo>
                  <a:pt x="1935692" y="1012428"/>
                </a:lnTo>
                <a:lnTo>
                  <a:pt x="1928813" y="979885"/>
                </a:lnTo>
                <a:lnTo>
                  <a:pt x="1950665" y="979488"/>
                </a:lnTo>
                <a:close/>
                <a:moveTo>
                  <a:pt x="1335771" y="979488"/>
                </a:moveTo>
                <a:lnTo>
                  <a:pt x="1355726" y="979885"/>
                </a:lnTo>
                <a:lnTo>
                  <a:pt x="1350248" y="1011635"/>
                </a:lnTo>
                <a:lnTo>
                  <a:pt x="1344379" y="1041004"/>
                </a:lnTo>
                <a:lnTo>
                  <a:pt x="1333814" y="1093391"/>
                </a:lnTo>
                <a:lnTo>
                  <a:pt x="1325988" y="1129507"/>
                </a:lnTo>
                <a:lnTo>
                  <a:pt x="1322858" y="1143398"/>
                </a:lnTo>
                <a:lnTo>
                  <a:pt x="1320510" y="1148557"/>
                </a:lnTo>
                <a:lnTo>
                  <a:pt x="1318163" y="1152923"/>
                </a:lnTo>
                <a:lnTo>
                  <a:pt x="1315815" y="1155701"/>
                </a:lnTo>
                <a:lnTo>
                  <a:pt x="1313467" y="1157288"/>
                </a:lnTo>
                <a:lnTo>
                  <a:pt x="1311902" y="1158479"/>
                </a:lnTo>
                <a:lnTo>
                  <a:pt x="1309945" y="1158876"/>
                </a:lnTo>
                <a:lnTo>
                  <a:pt x="1307989" y="1158479"/>
                </a:lnTo>
                <a:lnTo>
                  <a:pt x="1306815" y="1157288"/>
                </a:lnTo>
                <a:lnTo>
                  <a:pt x="1305250" y="1156495"/>
                </a:lnTo>
                <a:lnTo>
                  <a:pt x="1304076" y="1154907"/>
                </a:lnTo>
                <a:lnTo>
                  <a:pt x="1302120" y="1151732"/>
                </a:lnTo>
                <a:lnTo>
                  <a:pt x="1300163" y="1148160"/>
                </a:lnTo>
                <a:lnTo>
                  <a:pt x="1305641" y="1127919"/>
                </a:lnTo>
                <a:lnTo>
                  <a:pt x="1311119" y="1106885"/>
                </a:lnTo>
                <a:lnTo>
                  <a:pt x="1316206" y="1086247"/>
                </a:lnTo>
                <a:lnTo>
                  <a:pt x="1320902" y="1064816"/>
                </a:lnTo>
                <a:lnTo>
                  <a:pt x="1324814" y="1042988"/>
                </a:lnTo>
                <a:lnTo>
                  <a:pt x="1329119" y="1021557"/>
                </a:lnTo>
                <a:lnTo>
                  <a:pt x="1335771" y="979488"/>
                </a:lnTo>
                <a:close/>
                <a:moveTo>
                  <a:pt x="701279" y="979488"/>
                </a:moveTo>
                <a:lnTo>
                  <a:pt x="702866" y="979488"/>
                </a:lnTo>
                <a:lnTo>
                  <a:pt x="704851" y="979488"/>
                </a:lnTo>
                <a:lnTo>
                  <a:pt x="706438" y="980678"/>
                </a:lnTo>
                <a:lnTo>
                  <a:pt x="707629" y="981869"/>
                </a:lnTo>
                <a:lnTo>
                  <a:pt x="709216" y="983853"/>
                </a:lnTo>
                <a:lnTo>
                  <a:pt x="709613" y="986235"/>
                </a:lnTo>
                <a:lnTo>
                  <a:pt x="709613" y="987425"/>
                </a:lnTo>
                <a:lnTo>
                  <a:pt x="709216" y="989410"/>
                </a:lnTo>
                <a:lnTo>
                  <a:pt x="706438" y="994569"/>
                </a:lnTo>
                <a:lnTo>
                  <a:pt x="702073" y="1000919"/>
                </a:lnTo>
                <a:lnTo>
                  <a:pt x="696516" y="1009253"/>
                </a:lnTo>
                <a:lnTo>
                  <a:pt x="689769" y="1018382"/>
                </a:lnTo>
                <a:lnTo>
                  <a:pt x="681832" y="1028700"/>
                </a:lnTo>
                <a:lnTo>
                  <a:pt x="673101" y="1039019"/>
                </a:lnTo>
                <a:lnTo>
                  <a:pt x="663973" y="1050132"/>
                </a:lnTo>
                <a:lnTo>
                  <a:pt x="654448" y="1060847"/>
                </a:lnTo>
                <a:lnTo>
                  <a:pt x="644526" y="1070769"/>
                </a:lnTo>
                <a:lnTo>
                  <a:pt x="635001" y="1080691"/>
                </a:lnTo>
                <a:lnTo>
                  <a:pt x="626269" y="1089423"/>
                </a:lnTo>
                <a:lnTo>
                  <a:pt x="617141" y="1097360"/>
                </a:lnTo>
                <a:lnTo>
                  <a:pt x="609601" y="1103313"/>
                </a:lnTo>
                <a:lnTo>
                  <a:pt x="602060" y="1107282"/>
                </a:lnTo>
                <a:lnTo>
                  <a:pt x="599282" y="1108869"/>
                </a:lnTo>
                <a:lnTo>
                  <a:pt x="596504" y="1109663"/>
                </a:lnTo>
                <a:lnTo>
                  <a:pt x="590154" y="1111251"/>
                </a:lnTo>
                <a:lnTo>
                  <a:pt x="585391" y="1111251"/>
                </a:lnTo>
                <a:lnTo>
                  <a:pt x="581819" y="1110060"/>
                </a:lnTo>
                <a:lnTo>
                  <a:pt x="580629" y="1109663"/>
                </a:lnTo>
                <a:lnTo>
                  <a:pt x="579835" y="1108869"/>
                </a:lnTo>
                <a:lnTo>
                  <a:pt x="579438" y="1108076"/>
                </a:lnTo>
                <a:lnTo>
                  <a:pt x="579438" y="1106488"/>
                </a:lnTo>
                <a:lnTo>
                  <a:pt x="579835" y="1105298"/>
                </a:lnTo>
                <a:lnTo>
                  <a:pt x="580232" y="1103710"/>
                </a:lnTo>
                <a:lnTo>
                  <a:pt x="583407" y="1100138"/>
                </a:lnTo>
                <a:lnTo>
                  <a:pt x="588169" y="1096169"/>
                </a:lnTo>
                <a:lnTo>
                  <a:pt x="596107" y="1089819"/>
                </a:lnTo>
                <a:lnTo>
                  <a:pt x="607616" y="1079104"/>
                </a:lnTo>
                <a:lnTo>
                  <a:pt x="621507" y="1065213"/>
                </a:lnTo>
                <a:lnTo>
                  <a:pt x="636191" y="1049735"/>
                </a:lnTo>
                <a:lnTo>
                  <a:pt x="651669" y="1033066"/>
                </a:lnTo>
                <a:lnTo>
                  <a:pt x="665957" y="1016397"/>
                </a:lnTo>
                <a:lnTo>
                  <a:pt x="672307" y="1008460"/>
                </a:lnTo>
                <a:lnTo>
                  <a:pt x="677863" y="1000919"/>
                </a:lnTo>
                <a:lnTo>
                  <a:pt x="682626" y="993775"/>
                </a:lnTo>
                <a:lnTo>
                  <a:pt x="686198" y="987425"/>
                </a:lnTo>
                <a:lnTo>
                  <a:pt x="689769" y="985044"/>
                </a:lnTo>
                <a:lnTo>
                  <a:pt x="692944" y="982663"/>
                </a:lnTo>
                <a:lnTo>
                  <a:pt x="696913" y="981075"/>
                </a:lnTo>
                <a:lnTo>
                  <a:pt x="701279" y="979488"/>
                </a:lnTo>
                <a:close/>
                <a:moveTo>
                  <a:pt x="2008302" y="977900"/>
                </a:moveTo>
                <a:lnTo>
                  <a:pt x="2013089" y="996116"/>
                </a:lnTo>
                <a:lnTo>
                  <a:pt x="2017876" y="1015124"/>
                </a:lnTo>
                <a:lnTo>
                  <a:pt x="2023461" y="1034924"/>
                </a:lnTo>
                <a:lnTo>
                  <a:pt x="2030243" y="1055120"/>
                </a:lnTo>
                <a:lnTo>
                  <a:pt x="2037423" y="1076504"/>
                </a:lnTo>
                <a:lnTo>
                  <a:pt x="2045401" y="1098284"/>
                </a:lnTo>
                <a:lnTo>
                  <a:pt x="2054576" y="1120856"/>
                </a:lnTo>
                <a:lnTo>
                  <a:pt x="2063751" y="1143824"/>
                </a:lnTo>
                <a:lnTo>
                  <a:pt x="2062953" y="1147784"/>
                </a:lnTo>
                <a:lnTo>
                  <a:pt x="2060959" y="1151348"/>
                </a:lnTo>
                <a:lnTo>
                  <a:pt x="2060161" y="1153328"/>
                </a:lnTo>
                <a:lnTo>
                  <a:pt x="2058565" y="1154912"/>
                </a:lnTo>
                <a:lnTo>
                  <a:pt x="2057369" y="1156496"/>
                </a:lnTo>
                <a:lnTo>
                  <a:pt x="2055374" y="1157288"/>
                </a:lnTo>
                <a:lnTo>
                  <a:pt x="2053380" y="1157288"/>
                </a:lnTo>
                <a:lnTo>
                  <a:pt x="2050986" y="1157288"/>
                </a:lnTo>
                <a:lnTo>
                  <a:pt x="2048194" y="1156496"/>
                </a:lnTo>
                <a:lnTo>
                  <a:pt x="2045401" y="1154516"/>
                </a:lnTo>
                <a:lnTo>
                  <a:pt x="2042210" y="1151744"/>
                </a:lnTo>
                <a:lnTo>
                  <a:pt x="2039019" y="1147784"/>
                </a:lnTo>
                <a:lnTo>
                  <a:pt x="2033833" y="1134716"/>
                </a:lnTo>
                <a:lnTo>
                  <a:pt x="2027849" y="1119272"/>
                </a:lnTo>
                <a:lnTo>
                  <a:pt x="2020270" y="1098680"/>
                </a:lnTo>
                <a:lnTo>
                  <a:pt x="2011893" y="1073732"/>
                </a:lnTo>
                <a:lnTo>
                  <a:pt x="2003117" y="1045220"/>
                </a:lnTo>
                <a:lnTo>
                  <a:pt x="1994340" y="1013144"/>
                </a:lnTo>
                <a:lnTo>
                  <a:pt x="1989952" y="996512"/>
                </a:lnTo>
                <a:lnTo>
                  <a:pt x="1985963" y="979088"/>
                </a:lnTo>
                <a:lnTo>
                  <a:pt x="2008302" y="977900"/>
                </a:lnTo>
                <a:close/>
                <a:moveTo>
                  <a:pt x="1980526" y="977900"/>
                </a:moveTo>
                <a:lnTo>
                  <a:pt x="1984517" y="996991"/>
                </a:lnTo>
                <a:lnTo>
                  <a:pt x="1989306" y="1016480"/>
                </a:lnTo>
                <a:lnTo>
                  <a:pt x="1994894" y="1036764"/>
                </a:lnTo>
                <a:lnTo>
                  <a:pt x="2000481" y="1057446"/>
                </a:lnTo>
                <a:lnTo>
                  <a:pt x="2006867" y="1078924"/>
                </a:lnTo>
                <a:lnTo>
                  <a:pt x="2014449" y="1101197"/>
                </a:lnTo>
                <a:lnTo>
                  <a:pt x="2022032" y="1123470"/>
                </a:lnTo>
                <a:lnTo>
                  <a:pt x="2030413" y="1146538"/>
                </a:lnTo>
                <a:lnTo>
                  <a:pt x="2028019" y="1150913"/>
                </a:lnTo>
                <a:lnTo>
                  <a:pt x="2025225" y="1154891"/>
                </a:lnTo>
                <a:lnTo>
                  <a:pt x="2021633" y="1158868"/>
                </a:lnTo>
                <a:lnTo>
                  <a:pt x="2019638" y="1160061"/>
                </a:lnTo>
                <a:lnTo>
                  <a:pt x="2017642" y="1161652"/>
                </a:lnTo>
                <a:lnTo>
                  <a:pt x="2015248" y="1162050"/>
                </a:lnTo>
                <a:lnTo>
                  <a:pt x="2013651" y="1161652"/>
                </a:lnTo>
                <a:lnTo>
                  <a:pt x="2011656" y="1160061"/>
                </a:lnTo>
                <a:lnTo>
                  <a:pt x="2009261" y="1158470"/>
                </a:lnTo>
                <a:lnTo>
                  <a:pt x="2007665" y="1154891"/>
                </a:lnTo>
                <a:lnTo>
                  <a:pt x="2006068" y="1150516"/>
                </a:lnTo>
                <a:lnTo>
                  <a:pt x="1997687" y="1125061"/>
                </a:lnTo>
                <a:lnTo>
                  <a:pt x="1990105" y="1100799"/>
                </a:lnTo>
                <a:lnTo>
                  <a:pt x="1983320" y="1077731"/>
                </a:lnTo>
                <a:lnTo>
                  <a:pt x="1977334" y="1055855"/>
                </a:lnTo>
                <a:lnTo>
                  <a:pt x="1972145" y="1035173"/>
                </a:lnTo>
                <a:lnTo>
                  <a:pt x="1966957" y="1015287"/>
                </a:lnTo>
                <a:lnTo>
                  <a:pt x="1962966" y="996991"/>
                </a:lnTo>
                <a:lnTo>
                  <a:pt x="1958975" y="978695"/>
                </a:lnTo>
                <a:lnTo>
                  <a:pt x="1980526" y="977900"/>
                </a:lnTo>
                <a:close/>
                <a:moveTo>
                  <a:pt x="1305297" y="977900"/>
                </a:moveTo>
                <a:lnTo>
                  <a:pt x="1325563" y="978300"/>
                </a:lnTo>
                <a:lnTo>
                  <a:pt x="1319483" y="1009928"/>
                </a:lnTo>
                <a:lnTo>
                  <a:pt x="1313809" y="1040356"/>
                </a:lnTo>
                <a:lnTo>
                  <a:pt x="1302865" y="1093603"/>
                </a:lnTo>
                <a:lnTo>
                  <a:pt x="1295164" y="1131237"/>
                </a:lnTo>
                <a:lnTo>
                  <a:pt x="1291516" y="1145249"/>
                </a:lnTo>
                <a:lnTo>
                  <a:pt x="1289490" y="1150053"/>
                </a:lnTo>
                <a:lnTo>
                  <a:pt x="1287058" y="1154457"/>
                </a:lnTo>
                <a:lnTo>
                  <a:pt x="1284626" y="1157260"/>
                </a:lnTo>
                <a:lnTo>
                  <a:pt x="1282194" y="1159262"/>
                </a:lnTo>
                <a:lnTo>
                  <a:pt x="1280168" y="1160062"/>
                </a:lnTo>
                <a:lnTo>
                  <a:pt x="1278546" y="1160463"/>
                </a:lnTo>
                <a:lnTo>
                  <a:pt x="1276520" y="1160062"/>
                </a:lnTo>
                <a:lnTo>
                  <a:pt x="1274493" y="1159262"/>
                </a:lnTo>
                <a:lnTo>
                  <a:pt x="1273277" y="1158061"/>
                </a:lnTo>
                <a:lnTo>
                  <a:pt x="1272466" y="1156459"/>
                </a:lnTo>
                <a:lnTo>
                  <a:pt x="1270035" y="1153657"/>
                </a:lnTo>
                <a:lnTo>
                  <a:pt x="1268413" y="1149253"/>
                </a:lnTo>
                <a:lnTo>
                  <a:pt x="1274088" y="1129235"/>
                </a:lnTo>
                <a:lnTo>
                  <a:pt x="1279762" y="1108016"/>
                </a:lnTo>
                <a:lnTo>
                  <a:pt x="1284626" y="1086797"/>
                </a:lnTo>
                <a:lnTo>
                  <a:pt x="1289895" y="1064777"/>
                </a:lnTo>
                <a:lnTo>
                  <a:pt x="1293948" y="1042758"/>
                </a:lnTo>
                <a:lnTo>
                  <a:pt x="1298407" y="1020738"/>
                </a:lnTo>
                <a:lnTo>
                  <a:pt x="1305297" y="977900"/>
                </a:lnTo>
                <a:close/>
                <a:moveTo>
                  <a:pt x="1272523" y="977900"/>
                </a:moveTo>
                <a:lnTo>
                  <a:pt x="1292226" y="978690"/>
                </a:lnTo>
                <a:lnTo>
                  <a:pt x="1286709" y="1009905"/>
                </a:lnTo>
                <a:lnTo>
                  <a:pt x="1280798" y="1039935"/>
                </a:lnTo>
                <a:lnTo>
                  <a:pt x="1270159" y="1092092"/>
                </a:lnTo>
                <a:lnTo>
                  <a:pt x="1262277" y="1128443"/>
                </a:lnTo>
                <a:lnTo>
                  <a:pt x="1259125" y="1142273"/>
                </a:lnTo>
                <a:lnTo>
                  <a:pt x="1256761" y="1147410"/>
                </a:lnTo>
                <a:lnTo>
                  <a:pt x="1254396" y="1151361"/>
                </a:lnTo>
                <a:lnTo>
                  <a:pt x="1252032" y="1154127"/>
                </a:lnTo>
                <a:lnTo>
                  <a:pt x="1249667" y="1156102"/>
                </a:lnTo>
                <a:lnTo>
                  <a:pt x="1248091" y="1156893"/>
                </a:lnTo>
                <a:lnTo>
                  <a:pt x="1246121" y="1157288"/>
                </a:lnTo>
                <a:lnTo>
                  <a:pt x="1244150" y="1156893"/>
                </a:lnTo>
                <a:lnTo>
                  <a:pt x="1242968" y="1156102"/>
                </a:lnTo>
                <a:lnTo>
                  <a:pt x="1241392" y="1155312"/>
                </a:lnTo>
                <a:lnTo>
                  <a:pt x="1240210" y="1153732"/>
                </a:lnTo>
                <a:lnTo>
                  <a:pt x="1238240" y="1150571"/>
                </a:lnTo>
                <a:lnTo>
                  <a:pt x="1236663" y="1147014"/>
                </a:lnTo>
                <a:lnTo>
                  <a:pt x="1242180" y="1126468"/>
                </a:lnTo>
                <a:lnTo>
                  <a:pt x="1247697" y="1105921"/>
                </a:lnTo>
                <a:lnTo>
                  <a:pt x="1252426" y="1084584"/>
                </a:lnTo>
                <a:lnTo>
                  <a:pt x="1257155" y="1063247"/>
                </a:lnTo>
                <a:lnTo>
                  <a:pt x="1261489" y="1041910"/>
                </a:lnTo>
                <a:lnTo>
                  <a:pt x="1265430" y="1020574"/>
                </a:lnTo>
                <a:lnTo>
                  <a:pt x="1272523" y="977900"/>
                </a:lnTo>
                <a:close/>
                <a:moveTo>
                  <a:pt x="2041526" y="976313"/>
                </a:moveTo>
                <a:lnTo>
                  <a:pt x="2046685" y="994172"/>
                </a:lnTo>
                <a:lnTo>
                  <a:pt x="2052638" y="1012825"/>
                </a:lnTo>
                <a:lnTo>
                  <a:pt x="2059385" y="1032669"/>
                </a:lnTo>
                <a:lnTo>
                  <a:pt x="2066926" y="1053703"/>
                </a:lnTo>
                <a:lnTo>
                  <a:pt x="2074864" y="1074738"/>
                </a:lnTo>
                <a:lnTo>
                  <a:pt x="2083992" y="1096566"/>
                </a:lnTo>
                <a:lnTo>
                  <a:pt x="2093914" y="1119982"/>
                </a:lnTo>
                <a:lnTo>
                  <a:pt x="2105026" y="1143397"/>
                </a:lnTo>
                <a:lnTo>
                  <a:pt x="2103836" y="1147763"/>
                </a:lnTo>
                <a:lnTo>
                  <a:pt x="2102645" y="1151335"/>
                </a:lnTo>
                <a:lnTo>
                  <a:pt x="2101057" y="1153319"/>
                </a:lnTo>
                <a:lnTo>
                  <a:pt x="2100264" y="1154510"/>
                </a:lnTo>
                <a:lnTo>
                  <a:pt x="2098676" y="1156097"/>
                </a:lnTo>
                <a:lnTo>
                  <a:pt x="2097089" y="1156891"/>
                </a:lnTo>
                <a:lnTo>
                  <a:pt x="2095104" y="1157288"/>
                </a:lnTo>
                <a:lnTo>
                  <a:pt x="2092723" y="1157288"/>
                </a:lnTo>
                <a:lnTo>
                  <a:pt x="2089945" y="1156494"/>
                </a:lnTo>
                <a:lnTo>
                  <a:pt x="2087167" y="1154510"/>
                </a:lnTo>
                <a:lnTo>
                  <a:pt x="2083992" y="1151732"/>
                </a:lnTo>
                <a:lnTo>
                  <a:pt x="2080817" y="1147763"/>
                </a:lnTo>
                <a:lnTo>
                  <a:pt x="2074467" y="1134666"/>
                </a:lnTo>
                <a:lnTo>
                  <a:pt x="2067323" y="1119188"/>
                </a:lnTo>
                <a:lnTo>
                  <a:pt x="2058592" y="1098947"/>
                </a:lnTo>
                <a:lnTo>
                  <a:pt x="2048273" y="1073944"/>
                </a:lnTo>
                <a:lnTo>
                  <a:pt x="2037954" y="1044972"/>
                </a:lnTo>
                <a:lnTo>
                  <a:pt x="2032398" y="1029097"/>
                </a:lnTo>
                <a:lnTo>
                  <a:pt x="2027635" y="1012428"/>
                </a:lnTo>
                <a:lnTo>
                  <a:pt x="2022476" y="995363"/>
                </a:lnTo>
                <a:lnTo>
                  <a:pt x="2017713" y="977107"/>
                </a:lnTo>
                <a:lnTo>
                  <a:pt x="2041526" y="976313"/>
                </a:lnTo>
                <a:close/>
                <a:moveTo>
                  <a:pt x="1242360" y="976313"/>
                </a:moveTo>
                <a:lnTo>
                  <a:pt x="1262063" y="976710"/>
                </a:lnTo>
                <a:lnTo>
                  <a:pt x="1256546" y="1008530"/>
                </a:lnTo>
                <a:lnTo>
                  <a:pt x="1250635" y="1038759"/>
                </a:lnTo>
                <a:lnTo>
                  <a:pt x="1239996" y="1091659"/>
                </a:lnTo>
                <a:lnTo>
                  <a:pt x="1232114" y="1128252"/>
                </a:lnTo>
                <a:lnTo>
                  <a:pt x="1228962" y="1142173"/>
                </a:lnTo>
                <a:lnTo>
                  <a:pt x="1226598" y="1147344"/>
                </a:lnTo>
                <a:lnTo>
                  <a:pt x="1224233" y="1151322"/>
                </a:lnTo>
                <a:lnTo>
                  <a:pt x="1221869" y="1154106"/>
                </a:lnTo>
                <a:lnTo>
                  <a:pt x="1219504" y="1156095"/>
                </a:lnTo>
                <a:lnTo>
                  <a:pt x="1217928" y="1157288"/>
                </a:lnTo>
                <a:lnTo>
                  <a:pt x="1215958" y="1157288"/>
                </a:lnTo>
                <a:lnTo>
                  <a:pt x="1213987" y="1156890"/>
                </a:lnTo>
                <a:lnTo>
                  <a:pt x="1212805" y="1156095"/>
                </a:lnTo>
                <a:lnTo>
                  <a:pt x="1211229" y="1154901"/>
                </a:lnTo>
                <a:lnTo>
                  <a:pt x="1210047" y="1153708"/>
                </a:lnTo>
                <a:lnTo>
                  <a:pt x="1208077" y="1150526"/>
                </a:lnTo>
                <a:lnTo>
                  <a:pt x="1206500" y="1146549"/>
                </a:lnTo>
                <a:lnTo>
                  <a:pt x="1212017" y="1126263"/>
                </a:lnTo>
                <a:lnTo>
                  <a:pt x="1217534" y="1105581"/>
                </a:lnTo>
                <a:lnTo>
                  <a:pt x="1222263" y="1084102"/>
                </a:lnTo>
                <a:lnTo>
                  <a:pt x="1226992" y="1062226"/>
                </a:lnTo>
                <a:lnTo>
                  <a:pt x="1231326" y="1040350"/>
                </a:lnTo>
                <a:lnTo>
                  <a:pt x="1235267" y="1019269"/>
                </a:lnTo>
                <a:lnTo>
                  <a:pt x="1242360" y="976313"/>
                </a:lnTo>
                <a:close/>
                <a:moveTo>
                  <a:pt x="2076142" y="974725"/>
                </a:moveTo>
                <a:lnTo>
                  <a:pt x="2082023" y="992072"/>
                </a:lnTo>
                <a:lnTo>
                  <a:pt x="2088688" y="1010997"/>
                </a:lnTo>
                <a:lnTo>
                  <a:pt x="2096529" y="1030315"/>
                </a:lnTo>
                <a:lnTo>
                  <a:pt x="2104762" y="1050817"/>
                </a:lnTo>
                <a:lnTo>
                  <a:pt x="2114171" y="1071713"/>
                </a:lnTo>
                <a:lnTo>
                  <a:pt x="2124365" y="1093791"/>
                </a:lnTo>
                <a:lnTo>
                  <a:pt x="2135734" y="1117052"/>
                </a:lnTo>
                <a:lnTo>
                  <a:pt x="2147888" y="1140314"/>
                </a:lnTo>
                <a:lnTo>
                  <a:pt x="2147104" y="1144651"/>
                </a:lnTo>
                <a:lnTo>
                  <a:pt x="2145928" y="1148199"/>
                </a:lnTo>
                <a:lnTo>
                  <a:pt x="2144752" y="1150170"/>
                </a:lnTo>
                <a:lnTo>
                  <a:pt x="2143968" y="1151353"/>
                </a:lnTo>
                <a:lnTo>
                  <a:pt x="2142399" y="1152930"/>
                </a:lnTo>
                <a:lnTo>
                  <a:pt x="2140831" y="1153718"/>
                </a:lnTo>
                <a:lnTo>
                  <a:pt x="2138871" y="1154113"/>
                </a:lnTo>
                <a:lnTo>
                  <a:pt x="2136519" y="1153718"/>
                </a:lnTo>
                <a:lnTo>
                  <a:pt x="2133774" y="1152930"/>
                </a:lnTo>
                <a:lnTo>
                  <a:pt x="2131030" y="1150959"/>
                </a:lnTo>
                <a:lnTo>
                  <a:pt x="2127501" y="1148199"/>
                </a:lnTo>
                <a:lnTo>
                  <a:pt x="2123973" y="1144651"/>
                </a:lnTo>
                <a:lnTo>
                  <a:pt x="2116524" y="1131640"/>
                </a:lnTo>
                <a:lnTo>
                  <a:pt x="2108291" y="1115870"/>
                </a:lnTo>
                <a:lnTo>
                  <a:pt x="2098097" y="1095762"/>
                </a:lnTo>
                <a:lnTo>
                  <a:pt x="2086727" y="1070924"/>
                </a:lnTo>
                <a:lnTo>
                  <a:pt x="2080847" y="1057125"/>
                </a:lnTo>
                <a:lnTo>
                  <a:pt x="2074574" y="1042537"/>
                </a:lnTo>
                <a:lnTo>
                  <a:pt x="2068301" y="1026767"/>
                </a:lnTo>
                <a:lnTo>
                  <a:pt x="2062420" y="1010602"/>
                </a:lnTo>
                <a:lnTo>
                  <a:pt x="2056539" y="993649"/>
                </a:lnTo>
                <a:lnTo>
                  <a:pt x="2051050" y="976302"/>
                </a:lnTo>
                <a:lnTo>
                  <a:pt x="2076142" y="974725"/>
                </a:lnTo>
                <a:close/>
                <a:moveTo>
                  <a:pt x="1212174" y="974725"/>
                </a:moveTo>
                <a:lnTo>
                  <a:pt x="1231900" y="975519"/>
                </a:lnTo>
                <a:lnTo>
                  <a:pt x="1224404" y="1010444"/>
                </a:lnTo>
                <a:lnTo>
                  <a:pt x="1217303" y="1042194"/>
                </a:lnTo>
                <a:lnTo>
                  <a:pt x="1209807" y="1071562"/>
                </a:lnTo>
                <a:lnTo>
                  <a:pt x="1203494" y="1096565"/>
                </a:lnTo>
                <a:lnTo>
                  <a:pt x="1197576" y="1117203"/>
                </a:lnTo>
                <a:lnTo>
                  <a:pt x="1192842" y="1133078"/>
                </a:lnTo>
                <a:lnTo>
                  <a:pt x="1188502" y="1145778"/>
                </a:lnTo>
                <a:lnTo>
                  <a:pt x="1185346" y="1150144"/>
                </a:lnTo>
                <a:lnTo>
                  <a:pt x="1182190" y="1152922"/>
                </a:lnTo>
                <a:lnTo>
                  <a:pt x="1179823" y="1154906"/>
                </a:lnTo>
                <a:lnTo>
                  <a:pt x="1177061" y="1155700"/>
                </a:lnTo>
                <a:lnTo>
                  <a:pt x="1175483" y="1155700"/>
                </a:lnTo>
                <a:lnTo>
                  <a:pt x="1173510" y="1155303"/>
                </a:lnTo>
                <a:lnTo>
                  <a:pt x="1171538" y="1154112"/>
                </a:lnTo>
                <a:lnTo>
                  <a:pt x="1170354" y="1152922"/>
                </a:lnTo>
                <a:lnTo>
                  <a:pt x="1168776" y="1151334"/>
                </a:lnTo>
                <a:lnTo>
                  <a:pt x="1167987" y="1149747"/>
                </a:lnTo>
                <a:lnTo>
                  <a:pt x="1166409" y="1145778"/>
                </a:lnTo>
                <a:lnTo>
                  <a:pt x="1165225" y="1141809"/>
                </a:lnTo>
                <a:lnTo>
                  <a:pt x="1173116" y="1119187"/>
                </a:lnTo>
                <a:lnTo>
                  <a:pt x="1180217" y="1097359"/>
                </a:lnTo>
                <a:lnTo>
                  <a:pt x="1187319" y="1075531"/>
                </a:lnTo>
                <a:lnTo>
                  <a:pt x="1193237" y="1054100"/>
                </a:lnTo>
                <a:lnTo>
                  <a:pt x="1198760" y="1033462"/>
                </a:lnTo>
                <a:lnTo>
                  <a:pt x="1203889" y="1013619"/>
                </a:lnTo>
                <a:lnTo>
                  <a:pt x="1208623" y="993378"/>
                </a:lnTo>
                <a:lnTo>
                  <a:pt x="1212174" y="974725"/>
                </a:lnTo>
                <a:close/>
                <a:moveTo>
                  <a:pt x="1185580" y="974725"/>
                </a:moveTo>
                <a:lnTo>
                  <a:pt x="1206500" y="975913"/>
                </a:lnTo>
                <a:lnTo>
                  <a:pt x="1202158" y="993337"/>
                </a:lnTo>
                <a:lnTo>
                  <a:pt x="1198606" y="1009969"/>
                </a:lnTo>
                <a:lnTo>
                  <a:pt x="1190316" y="1042045"/>
                </a:lnTo>
                <a:lnTo>
                  <a:pt x="1182027" y="1070557"/>
                </a:lnTo>
                <a:lnTo>
                  <a:pt x="1174132" y="1095505"/>
                </a:lnTo>
                <a:lnTo>
                  <a:pt x="1167027" y="1115701"/>
                </a:lnTo>
                <a:lnTo>
                  <a:pt x="1161501" y="1131541"/>
                </a:lnTo>
                <a:lnTo>
                  <a:pt x="1156764" y="1144609"/>
                </a:lnTo>
                <a:lnTo>
                  <a:pt x="1153212" y="1148569"/>
                </a:lnTo>
                <a:lnTo>
                  <a:pt x="1150449" y="1151341"/>
                </a:lnTo>
                <a:lnTo>
                  <a:pt x="1147686" y="1152925"/>
                </a:lnTo>
                <a:lnTo>
                  <a:pt x="1145712" y="1153717"/>
                </a:lnTo>
                <a:lnTo>
                  <a:pt x="1143343" y="1154113"/>
                </a:lnTo>
                <a:lnTo>
                  <a:pt x="1141370" y="1153717"/>
                </a:lnTo>
                <a:lnTo>
                  <a:pt x="1139396" y="1152925"/>
                </a:lnTo>
                <a:lnTo>
                  <a:pt x="1138212" y="1151341"/>
                </a:lnTo>
                <a:lnTo>
                  <a:pt x="1137423" y="1149361"/>
                </a:lnTo>
                <a:lnTo>
                  <a:pt x="1135844" y="1147777"/>
                </a:lnTo>
                <a:lnTo>
                  <a:pt x="1134659" y="1144609"/>
                </a:lnTo>
                <a:lnTo>
                  <a:pt x="1133475" y="1140253"/>
                </a:lnTo>
                <a:lnTo>
                  <a:pt x="1142159" y="1117285"/>
                </a:lnTo>
                <a:lnTo>
                  <a:pt x="1150449" y="1095109"/>
                </a:lnTo>
                <a:lnTo>
                  <a:pt x="1158343" y="1073329"/>
                </a:lnTo>
                <a:lnTo>
                  <a:pt x="1165054" y="1052341"/>
                </a:lnTo>
                <a:lnTo>
                  <a:pt x="1171369" y="1032145"/>
                </a:lnTo>
                <a:lnTo>
                  <a:pt x="1176896" y="1012345"/>
                </a:lnTo>
                <a:lnTo>
                  <a:pt x="1181632" y="993337"/>
                </a:lnTo>
                <a:lnTo>
                  <a:pt x="1185580" y="974725"/>
                </a:lnTo>
                <a:close/>
                <a:moveTo>
                  <a:pt x="1152019" y="973138"/>
                </a:moveTo>
                <a:lnTo>
                  <a:pt x="1174750" y="973933"/>
                </a:lnTo>
                <a:lnTo>
                  <a:pt x="1170364" y="991435"/>
                </a:lnTo>
                <a:lnTo>
                  <a:pt x="1165179" y="1008936"/>
                </a:lnTo>
                <a:lnTo>
                  <a:pt x="1160394" y="1025245"/>
                </a:lnTo>
                <a:lnTo>
                  <a:pt x="1155209" y="1040360"/>
                </a:lnTo>
                <a:lnTo>
                  <a:pt x="1145240" y="1068601"/>
                </a:lnTo>
                <a:lnTo>
                  <a:pt x="1135669" y="1093262"/>
                </a:lnTo>
                <a:lnTo>
                  <a:pt x="1127294" y="1113150"/>
                </a:lnTo>
                <a:lnTo>
                  <a:pt x="1120913" y="1128265"/>
                </a:lnTo>
                <a:lnTo>
                  <a:pt x="1114931" y="1140994"/>
                </a:lnTo>
                <a:lnTo>
                  <a:pt x="1111741" y="1144971"/>
                </a:lnTo>
                <a:lnTo>
                  <a:pt x="1108551" y="1147756"/>
                </a:lnTo>
                <a:lnTo>
                  <a:pt x="1105759" y="1149347"/>
                </a:lnTo>
                <a:lnTo>
                  <a:pt x="1103366" y="1150540"/>
                </a:lnTo>
                <a:lnTo>
                  <a:pt x="1100974" y="1150938"/>
                </a:lnTo>
                <a:lnTo>
                  <a:pt x="1098980" y="1149744"/>
                </a:lnTo>
                <a:lnTo>
                  <a:pt x="1097783" y="1148949"/>
                </a:lnTo>
                <a:lnTo>
                  <a:pt x="1096188" y="1147756"/>
                </a:lnTo>
                <a:lnTo>
                  <a:pt x="1094992" y="1146165"/>
                </a:lnTo>
                <a:lnTo>
                  <a:pt x="1093795" y="1144176"/>
                </a:lnTo>
                <a:lnTo>
                  <a:pt x="1092599" y="1140596"/>
                </a:lnTo>
                <a:lnTo>
                  <a:pt x="1092200" y="1136618"/>
                </a:lnTo>
                <a:lnTo>
                  <a:pt x="1101771" y="1113548"/>
                </a:lnTo>
                <a:lnTo>
                  <a:pt x="1111342" y="1091273"/>
                </a:lnTo>
                <a:lnTo>
                  <a:pt x="1120116" y="1070192"/>
                </a:lnTo>
                <a:lnTo>
                  <a:pt x="1127294" y="1049110"/>
                </a:lnTo>
                <a:lnTo>
                  <a:pt x="1134871" y="1029222"/>
                </a:lnTo>
                <a:lnTo>
                  <a:pt x="1140853" y="1009732"/>
                </a:lnTo>
                <a:lnTo>
                  <a:pt x="1146835" y="991037"/>
                </a:lnTo>
                <a:lnTo>
                  <a:pt x="1152019" y="973138"/>
                </a:lnTo>
                <a:close/>
                <a:moveTo>
                  <a:pt x="2109297" y="971550"/>
                </a:moveTo>
                <a:lnTo>
                  <a:pt x="2116414" y="989409"/>
                </a:lnTo>
                <a:lnTo>
                  <a:pt x="2123531" y="1008062"/>
                </a:lnTo>
                <a:lnTo>
                  <a:pt x="2132624" y="1027906"/>
                </a:lnTo>
                <a:lnTo>
                  <a:pt x="2141718" y="1048147"/>
                </a:lnTo>
                <a:lnTo>
                  <a:pt x="2151998" y="1069578"/>
                </a:lnTo>
                <a:lnTo>
                  <a:pt x="2163464" y="1091803"/>
                </a:lnTo>
                <a:lnTo>
                  <a:pt x="2175720" y="1114425"/>
                </a:lnTo>
                <a:lnTo>
                  <a:pt x="2189163" y="1138634"/>
                </a:lnTo>
                <a:lnTo>
                  <a:pt x="2188372" y="1142603"/>
                </a:lnTo>
                <a:lnTo>
                  <a:pt x="2187186" y="1145778"/>
                </a:lnTo>
                <a:lnTo>
                  <a:pt x="2186396" y="1147762"/>
                </a:lnTo>
                <a:lnTo>
                  <a:pt x="2185605" y="1149747"/>
                </a:lnTo>
                <a:lnTo>
                  <a:pt x="2184023" y="1150937"/>
                </a:lnTo>
                <a:lnTo>
                  <a:pt x="2182442" y="1151731"/>
                </a:lnTo>
                <a:lnTo>
                  <a:pt x="2180465" y="1152525"/>
                </a:lnTo>
                <a:lnTo>
                  <a:pt x="2178093" y="1151731"/>
                </a:lnTo>
                <a:lnTo>
                  <a:pt x="2175325" y="1150937"/>
                </a:lnTo>
                <a:lnTo>
                  <a:pt x="2172162" y="1148953"/>
                </a:lnTo>
                <a:lnTo>
                  <a:pt x="2168999" y="1146175"/>
                </a:lnTo>
                <a:lnTo>
                  <a:pt x="2164650" y="1142603"/>
                </a:lnTo>
                <a:lnTo>
                  <a:pt x="2156742" y="1129506"/>
                </a:lnTo>
                <a:lnTo>
                  <a:pt x="2148044" y="1114028"/>
                </a:lnTo>
                <a:lnTo>
                  <a:pt x="2136578" y="1093390"/>
                </a:lnTo>
                <a:lnTo>
                  <a:pt x="2124321" y="1068387"/>
                </a:lnTo>
                <a:lnTo>
                  <a:pt x="2117600" y="1054497"/>
                </a:lnTo>
                <a:lnTo>
                  <a:pt x="2110879" y="1039812"/>
                </a:lnTo>
                <a:lnTo>
                  <a:pt x="2103762" y="1023937"/>
                </a:lnTo>
                <a:lnTo>
                  <a:pt x="2097436" y="1008062"/>
                </a:lnTo>
                <a:lnTo>
                  <a:pt x="2090319" y="990600"/>
                </a:lnTo>
                <a:lnTo>
                  <a:pt x="2084388" y="973137"/>
                </a:lnTo>
                <a:lnTo>
                  <a:pt x="2109297" y="971550"/>
                </a:lnTo>
                <a:close/>
                <a:moveTo>
                  <a:pt x="1120189" y="971550"/>
                </a:moveTo>
                <a:lnTo>
                  <a:pt x="1144588" y="973130"/>
                </a:lnTo>
                <a:lnTo>
                  <a:pt x="1139079" y="990120"/>
                </a:lnTo>
                <a:lnTo>
                  <a:pt x="1133569" y="1007110"/>
                </a:lnTo>
                <a:lnTo>
                  <a:pt x="1127666" y="1023309"/>
                </a:lnTo>
                <a:lnTo>
                  <a:pt x="1121369" y="1038719"/>
                </a:lnTo>
                <a:lnTo>
                  <a:pt x="1109563" y="1067167"/>
                </a:lnTo>
                <a:lnTo>
                  <a:pt x="1098544" y="1091664"/>
                </a:lnTo>
                <a:lnTo>
                  <a:pt x="1088705" y="1111814"/>
                </a:lnTo>
                <a:lnTo>
                  <a:pt x="1081228" y="1127224"/>
                </a:lnTo>
                <a:lnTo>
                  <a:pt x="1073751" y="1139867"/>
                </a:lnTo>
                <a:lnTo>
                  <a:pt x="1070602" y="1143818"/>
                </a:lnTo>
                <a:lnTo>
                  <a:pt x="1067454" y="1146584"/>
                </a:lnTo>
                <a:lnTo>
                  <a:pt x="1064699" y="1148164"/>
                </a:lnTo>
                <a:lnTo>
                  <a:pt x="1061944" y="1149350"/>
                </a:lnTo>
                <a:lnTo>
                  <a:pt x="1059583" y="1149350"/>
                </a:lnTo>
                <a:lnTo>
                  <a:pt x="1057615" y="1148560"/>
                </a:lnTo>
                <a:lnTo>
                  <a:pt x="1056435" y="1147769"/>
                </a:lnTo>
                <a:lnTo>
                  <a:pt x="1054861" y="1146584"/>
                </a:lnTo>
                <a:lnTo>
                  <a:pt x="1054074" y="1145004"/>
                </a:lnTo>
                <a:lnTo>
                  <a:pt x="1052893" y="1143028"/>
                </a:lnTo>
                <a:lnTo>
                  <a:pt x="1051712" y="1139472"/>
                </a:lnTo>
                <a:lnTo>
                  <a:pt x="1050925" y="1135521"/>
                </a:lnTo>
                <a:lnTo>
                  <a:pt x="1062732" y="1112209"/>
                </a:lnTo>
                <a:lnTo>
                  <a:pt x="1073357" y="1090083"/>
                </a:lnTo>
                <a:lnTo>
                  <a:pt x="1082802" y="1068352"/>
                </a:lnTo>
                <a:lnTo>
                  <a:pt x="1092247" y="1047411"/>
                </a:lnTo>
                <a:lnTo>
                  <a:pt x="1100512" y="1027656"/>
                </a:lnTo>
                <a:lnTo>
                  <a:pt x="1107595" y="1008295"/>
                </a:lnTo>
                <a:lnTo>
                  <a:pt x="1114286" y="989725"/>
                </a:lnTo>
                <a:lnTo>
                  <a:pt x="1120189" y="971550"/>
                </a:lnTo>
                <a:close/>
                <a:moveTo>
                  <a:pt x="2142551" y="969963"/>
                </a:moveTo>
                <a:lnTo>
                  <a:pt x="2150038" y="987783"/>
                </a:lnTo>
                <a:lnTo>
                  <a:pt x="2158313" y="1006396"/>
                </a:lnTo>
                <a:lnTo>
                  <a:pt x="2167377" y="1026197"/>
                </a:lnTo>
                <a:lnTo>
                  <a:pt x="2177622" y="1047186"/>
                </a:lnTo>
                <a:lnTo>
                  <a:pt x="2188656" y="1068175"/>
                </a:lnTo>
                <a:lnTo>
                  <a:pt x="2200872" y="1090747"/>
                </a:lnTo>
                <a:lnTo>
                  <a:pt x="2214270" y="1114508"/>
                </a:lnTo>
                <a:lnTo>
                  <a:pt x="2228850" y="1138665"/>
                </a:lnTo>
                <a:lnTo>
                  <a:pt x="2228456" y="1142625"/>
                </a:lnTo>
                <a:lnTo>
                  <a:pt x="2227668" y="1146190"/>
                </a:lnTo>
                <a:lnTo>
                  <a:pt x="2226880" y="1148170"/>
                </a:lnTo>
                <a:lnTo>
                  <a:pt x="2225698" y="1149754"/>
                </a:lnTo>
                <a:lnTo>
                  <a:pt x="2224516" y="1150942"/>
                </a:lnTo>
                <a:lnTo>
                  <a:pt x="2222939" y="1151734"/>
                </a:lnTo>
                <a:lnTo>
                  <a:pt x="2220575" y="1152526"/>
                </a:lnTo>
                <a:lnTo>
                  <a:pt x="2218605" y="1152526"/>
                </a:lnTo>
                <a:lnTo>
                  <a:pt x="2216240" y="1151338"/>
                </a:lnTo>
                <a:lnTo>
                  <a:pt x="2213088" y="1149754"/>
                </a:lnTo>
                <a:lnTo>
                  <a:pt x="2209147" y="1146982"/>
                </a:lnTo>
                <a:lnTo>
                  <a:pt x="2205207" y="1142625"/>
                </a:lnTo>
                <a:lnTo>
                  <a:pt x="2196931" y="1129557"/>
                </a:lnTo>
                <a:lnTo>
                  <a:pt x="2187080" y="1114112"/>
                </a:lnTo>
                <a:lnTo>
                  <a:pt x="2175258" y="1093519"/>
                </a:lnTo>
                <a:lnTo>
                  <a:pt x="2161466" y="1068175"/>
                </a:lnTo>
                <a:lnTo>
                  <a:pt x="2153979" y="1054314"/>
                </a:lnTo>
                <a:lnTo>
                  <a:pt x="2146886" y="1039265"/>
                </a:lnTo>
                <a:lnTo>
                  <a:pt x="2139399" y="1023425"/>
                </a:lnTo>
                <a:lnTo>
                  <a:pt x="2131911" y="1006792"/>
                </a:lnTo>
                <a:lnTo>
                  <a:pt x="2124818" y="989367"/>
                </a:lnTo>
                <a:lnTo>
                  <a:pt x="2117725" y="971547"/>
                </a:lnTo>
                <a:lnTo>
                  <a:pt x="2142551" y="969963"/>
                </a:lnTo>
                <a:close/>
                <a:moveTo>
                  <a:pt x="1090014" y="969963"/>
                </a:moveTo>
                <a:lnTo>
                  <a:pt x="1114426" y="970758"/>
                </a:lnTo>
                <a:lnTo>
                  <a:pt x="1108126" y="987862"/>
                </a:lnTo>
                <a:lnTo>
                  <a:pt x="1101826" y="1005364"/>
                </a:lnTo>
                <a:lnTo>
                  <a:pt x="1095526" y="1021672"/>
                </a:lnTo>
                <a:lnTo>
                  <a:pt x="1088832" y="1036787"/>
                </a:lnTo>
                <a:lnTo>
                  <a:pt x="1076232" y="1065028"/>
                </a:lnTo>
                <a:lnTo>
                  <a:pt x="1064026" y="1089689"/>
                </a:lnTo>
                <a:lnTo>
                  <a:pt x="1053395" y="1109975"/>
                </a:lnTo>
                <a:lnTo>
                  <a:pt x="1045126" y="1125488"/>
                </a:lnTo>
                <a:lnTo>
                  <a:pt x="1037645" y="1137819"/>
                </a:lnTo>
                <a:lnTo>
                  <a:pt x="1033707" y="1142194"/>
                </a:lnTo>
                <a:lnTo>
                  <a:pt x="1030557" y="1144978"/>
                </a:lnTo>
                <a:lnTo>
                  <a:pt x="1027801" y="1146172"/>
                </a:lnTo>
                <a:lnTo>
                  <a:pt x="1025045" y="1147365"/>
                </a:lnTo>
                <a:lnTo>
                  <a:pt x="1022682" y="1147763"/>
                </a:lnTo>
                <a:lnTo>
                  <a:pt x="1021107" y="1147365"/>
                </a:lnTo>
                <a:lnTo>
                  <a:pt x="1019532" y="1146172"/>
                </a:lnTo>
                <a:lnTo>
                  <a:pt x="1018351" y="1144978"/>
                </a:lnTo>
                <a:lnTo>
                  <a:pt x="1017170" y="1142990"/>
                </a:lnTo>
                <a:lnTo>
                  <a:pt x="1016382" y="1141399"/>
                </a:lnTo>
                <a:lnTo>
                  <a:pt x="1015595" y="1137819"/>
                </a:lnTo>
                <a:lnTo>
                  <a:pt x="1014413" y="1133841"/>
                </a:lnTo>
                <a:lnTo>
                  <a:pt x="1027407" y="1110771"/>
                </a:lnTo>
                <a:lnTo>
                  <a:pt x="1038826" y="1088496"/>
                </a:lnTo>
                <a:lnTo>
                  <a:pt x="1049457" y="1066619"/>
                </a:lnTo>
                <a:lnTo>
                  <a:pt x="1058907" y="1045538"/>
                </a:lnTo>
                <a:lnTo>
                  <a:pt x="1068357" y="1025252"/>
                </a:lnTo>
                <a:lnTo>
                  <a:pt x="1076232" y="1006159"/>
                </a:lnTo>
                <a:lnTo>
                  <a:pt x="1083320" y="987464"/>
                </a:lnTo>
                <a:lnTo>
                  <a:pt x="1090014" y="969963"/>
                </a:lnTo>
                <a:close/>
                <a:moveTo>
                  <a:pt x="1057097" y="968375"/>
                </a:moveTo>
                <a:lnTo>
                  <a:pt x="1081088" y="969959"/>
                </a:lnTo>
                <a:lnTo>
                  <a:pt x="1074690" y="986986"/>
                </a:lnTo>
                <a:lnTo>
                  <a:pt x="1067093" y="1003617"/>
                </a:lnTo>
                <a:lnTo>
                  <a:pt x="1060295" y="1019853"/>
                </a:lnTo>
                <a:lnTo>
                  <a:pt x="1053098" y="1034900"/>
                </a:lnTo>
                <a:lnTo>
                  <a:pt x="1039103" y="1063411"/>
                </a:lnTo>
                <a:lnTo>
                  <a:pt x="1026307" y="1087566"/>
                </a:lnTo>
                <a:lnTo>
                  <a:pt x="1014711" y="1107761"/>
                </a:lnTo>
                <a:lnTo>
                  <a:pt x="1005515" y="1122413"/>
                </a:lnTo>
                <a:lnTo>
                  <a:pt x="997917" y="1135480"/>
                </a:lnTo>
                <a:lnTo>
                  <a:pt x="993919" y="1139044"/>
                </a:lnTo>
                <a:lnTo>
                  <a:pt x="990320" y="1141816"/>
                </a:lnTo>
                <a:lnTo>
                  <a:pt x="987521" y="1143796"/>
                </a:lnTo>
                <a:lnTo>
                  <a:pt x="984722" y="1144588"/>
                </a:lnTo>
                <a:lnTo>
                  <a:pt x="982722" y="1144588"/>
                </a:lnTo>
                <a:lnTo>
                  <a:pt x="981123" y="1144192"/>
                </a:lnTo>
                <a:lnTo>
                  <a:pt x="979124" y="1143004"/>
                </a:lnTo>
                <a:lnTo>
                  <a:pt x="978324" y="1141816"/>
                </a:lnTo>
                <a:lnTo>
                  <a:pt x="977124" y="1139836"/>
                </a:lnTo>
                <a:lnTo>
                  <a:pt x="976325" y="1138252"/>
                </a:lnTo>
                <a:lnTo>
                  <a:pt x="975525" y="1134688"/>
                </a:lnTo>
                <a:lnTo>
                  <a:pt x="974725" y="1130728"/>
                </a:lnTo>
                <a:lnTo>
                  <a:pt x="988321" y="1107761"/>
                </a:lnTo>
                <a:lnTo>
                  <a:pt x="1001116" y="1085586"/>
                </a:lnTo>
                <a:lnTo>
                  <a:pt x="1012712" y="1064203"/>
                </a:lnTo>
                <a:lnTo>
                  <a:pt x="1023108" y="1043216"/>
                </a:lnTo>
                <a:lnTo>
                  <a:pt x="1032705" y="1023417"/>
                </a:lnTo>
                <a:lnTo>
                  <a:pt x="1041502" y="1004409"/>
                </a:lnTo>
                <a:lnTo>
                  <a:pt x="1049499" y="986194"/>
                </a:lnTo>
                <a:lnTo>
                  <a:pt x="1057097" y="968375"/>
                </a:lnTo>
                <a:close/>
                <a:moveTo>
                  <a:pt x="2178844" y="966788"/>
                </a:moveTo>
                <a:lnTo>
                  <a:pt x="2187179" y="984403"/>
                </a:lnTo>
                <a:lnTo>
                  <a:pt x="2195910" y="1003220"/>
                </a:lnTo>
                <a:lnTo>
                  <a:pt x="2206229" y="1023238"/>
                </a:lnTo>
                <a:lnTo>
                  <a:pt x="2216944" y="1043656"/>
                </a:lnTo>
                <a:lnTo>
                  <a:pt x="2228851" y="1065276"/>
                </a:lnTo>
                <a:lnTo>
                  <a:pt x="2241948" y="1087696"/>
                </a:lnTo>
                <a:lnTo>
                  <a:pt x="2256235" y="1110916"/>
                </a:lnTo>
                <a:lnTo>
                  <a:pt x="2271713" y="1135338"/>
                </a:lnTo>
                <a:lnTo>
                  <a:pt x="2271713" y="1139742"/>
                </a:lnTo>
                <a:lnTo>
                  <a:pt x="2270523" y="1143345"/>
                </a:lnTo>
                <a:lnTo>
                  <a:pt x="2269729" y="1144546"/>
                </a:lnTo>
                <a:lnTo>
                  <a:pt x="2268935" y="1146548"/>
                </a:lnTo>
                <a:lnTo>
                  <a:pt x="2267348" y="1148150"/>
                </a:lnTo>
                <a:lnTo>
                  <a:pt x="2266157" y="1148950"/>
                </a:lnTo>
                <a:lnTo>
                  <a:pt x="2264173" y="1149351"/>
                </a:lnTo>
                <a:lnTo>
                  <a:pt x="2261791" y="1149351"/>
                </a:lnTo>
                <a:lnTo>
                  <a:pt x="2259013" y="1148150"/>
                </a:lnTo>
                <a:lnTo>
                  <a:pt x="2255838" y="1146148"/>
                </a:lnTo>
                <a:lnTo>
                  <a:pt x="2252266" y="1143345"/>
                </a:lnTo>
                <a:lnTo>
                  <a:pt x="2247901" y="1139742"/>
                </a:lnTo>
                <a:lnTo>
                  <a:pt x="2239169" y="1126530"/>
                </a:lnTo>
                <a:lnTo>
                  <a:pt x="2228851" y="1110916"/>
                </a:lnTo>
                <a:lnTo>
                  <a:pt x="2216151" y="1090498"/>
                </a:lnTo>
                <a:lnTo>
                  <a:pt x="2201466" y="1065276"/>
                </a:lnTo>
                <a:lnTo>
                  <a:pt x="2193926" y="1051263"/>
                </a:lnTo>
                <a:lnTo>
                  <a:pt x="2185988" y="1036050"/>
                </a:lnTo>
                <a:lnTo>
                  <a:pt x="2178051" y="1020035"/>
                </a:lnTo>
                <a:lnTo>
                  <a:pt x="2169716" y="1003621"/>
                </a:lnTo>
                <a:lnTo>
                  <a:pt x="2161779" y="986405"/>
                </a:lnTo>
                <a:lnTo>
                  <a:pt x="2154238" y="968389"/>
                </a:lnTo>
                <a:lnTo>
                  <a:pt x="2178844" y="966788"/>
                </a:lnTo>
                <a:close/>
                <a:moveTo>
                  <a:pt x="1023713" y="966788"/>
                </a:moveTo>
                <a:lnTo>
                  <a:pt x="1047750" y="967585"/>
                </a:lnTo>
                <a:lnTo>
                  <a:pt x="1040263" y="985126"/>
                </a:lnTo>
                <a:lnTo>
                  <a:pt x="1032382" y="1002268"/>
                </a:lnTo>
                <a:lnTo>
                  <a:pt x="1024895" y="1018214"/>
                </a:lnTo>
                <a:lnTo>
                  <a:pt x="1017408" y="1033762"/>
                </a:lnTo>
                <a:lnTo>
                  <a:pt x="1002433" y="1062066"/>
                </a:lnTo>
                <a:lnTo>
                  <a:pt x="988641" y="1086783"/>
                </a:lnTo>
                <a:lnTo>
                  <a:pt x="976819" y="1106716"/>
                </a:lnTo>
                <a:lnTo>
                  <a:pt x="966968" y="1122263"/>
                </a:lnTo>
                <a:lnTo>
                  <a:pt x="958693" y="1134621"/>
                </a:lnTo>
                <a:lnTo>
                  <a:pt x="954752" y="1139007"/>
                </a:lnTo>
                <a:lnTo>
                  <a:pt x="951600" y="1141797"/>
                </a:lnTo>
                <a:lnTo>
                  <a:pt x="948447" y="1142993"/>
                </a:lnTo>
                <a:lnTo>
                  <a:pt x="946083" y="1143790"/>
                </a:lnTo>
                <a:lnTo>
                  <a:pt x="943718" y="1144588"/>
                </a:lnTo>
                <a:lnTo>
                  <a:pt x="941748" y="1143790"/>
                </a:lnTo>
                <a:lnTo>
                  <a:pt x="940566" y="1142993"/>
                </a:lnTo>
                <a:lnTo>
                  <a:pt x="938990" y="1141797"/>
                </a:lnTo>
                <a:lnTo>
                  <a:pt x="938201" y="1139804"/>
                </a:lnTo>
                <a:lnTo>
                  <a:pt x="937807" y="1137811"/>
                </a:lnTo>
                <a:lnTo>
                  <a:pt x="936625" y="1134223"/>
                </a:lnTo>
                <a:lnTo>
                  <a:pt x="936625" y="1130635"/>
                </a:lnTo>
                <a:lnTo>
                  <a:pt x="950417" y="1107114"/>
                </a:lnTo>
                <a:lnTo>
                  <a:pt x="963815" y="1084391"/>
                </a:lnTo>
                <a:lnTo>
                  <a:pt x="976425" y="1062864"/>
                </a:lnTo>
                <a:lnTo>
                  <a:pt x="987459" y="1042133"/>
                </a:lnTo>
                <a:lnTo>
                  <a:pt x="997311" y="1022201"/>
                </a:lnTo>
                <a:lnTo>
                  <a:pt x="1007162" y="1002667"/>
                </a:lnTo>
                <a:lnTo>
                  <a:pt x="1015831" y="984329"/>
                </a:lnTo>
                <a:lnTo>
                  <a:pt x="1023713" y="966788"/>
                </a:lnTo>
                <a:close/>
                <a:moveTo>
                  <a:pt x="2213924" y="965200"/>
                </a:moveTo>
                <a:lnTo>
                  <a:pt x="2223110" y="982624"/>
                </a:lnTo>
                <a:lnTo>
                  <a:pt x="2233094" y="1001632"/>
                </a:lnTo>
                <a:lnTo>
                  <a:pt x="2244276" y="1021037"/>
                </a:lnTo>
                <a:lnTo>
                  <a:pt x="2256258" y="1042025"/>
                </a:lnTo>
                <a:lnTo>
                  <a:pt x="2269437" y="1063013"/>
                </a:lnTo>
                <a:lnTo>
                  <a:pt x="2283814" y="1085190"/>
                </a:lnTo>
                <a:lnTo>
                  <a:pt x="2299390" y="1108554"/>
                </a:lnTo>
                <a:lnTo>
                  <a:pt x="2316163" y="1132315"/>
                </a:lnTo>
                <a:lnTo>
                  <a:pt x="2316163" y="1136671"/>
                </a:lnTo>
                <a:lnTo>
                  <a:pt x="2314965" y="1140235"/>
                </a:lnTo>
                <a:lnTo>
                  <a:pt x="2314566" y="1142215"/>
                </a:lnTo>
                <a:lnTo>
                  <a:pt x="2313767" y="1143403"/>
                </a:lnTo>
                <a:lnTo>
                  <a:pt x="2312170" y="1144987"/>
                </a:lnTo>
                <a:lnTo>
                  <a:pt x="2310971" y="1145779"/>
                </a:lnTo>
                <a:lnTo>
                  <a:pt x="2308975" y="1146175"/>
                </a:lnTo>
                <a:lnTo>
                  <a:pt x="2306578" y="1146175"/>
                </a:lnTo>
                <a:lnTo>
                  <a:pt x="2303383" y="1145383"/>
                </a:lnTo>
                <a:lnTo>
                  <a:pt x="2300188" y="1143403"/>
                </a:lnTo>
                <a:lnTo>
                  <a:pt x="2296594" y="1140631"/>
                </a:lnTo>
                <a:lnTo>
                  <a:pt x="2292201" y="1136671"/>
                </a:lnTo>
                <a:lnTo>
                  <a:pt x="2282616" y="1123602"/>
                </a:lnTo>
                <a:lnTo>
                  <a:pt x="2271434" y="1108554"/>
                </a:lnTo>
                <a:lnTo>
                  <a:pt x="2257456" y="1087962"/>
                </a:lnTo>
                <a:lnTo>
                  <a:pt x="2241481" y="1063013"/>
                </a:lnTo>
                <a:lnTo>
                  <a:pt x="2232695" y="1048757"/>
                </a:lnTo>
                <a:lnTo>
                  <a:pt x="2224308" y="1034105"/>
                </a:lnTo>
                <a:lnTo>
                  <a:pt x="2215522" y="1018265"/>
                </a:lnTo>
                <a:lnTo>
                  <a:pt x="2206336" y="1001632"/>
                </a:lnTo>
                <a:lnTo>
                  <a:pt x="2197550" y="984604"/>
                </a:lnTo>
                <a:lnTo>
                  <a:pt x="2189163" y="966784"/>
                </a:lnTo>
                <a:lnTo>
                  <a:pt x="2213924" y="965200"/>
                </a:lnTo>
                <a:close/>
                <a:moveTo>
                  <a:pt x="988760" y="965200"/>
                </a:moveTo>
                <a:lnTo>
                  <a:pt x="1014413" y="966784"/>
                </a:lnTo>
                <a:lnTo>
                  <a:pt x="1005996" y="983414"/>
                </a:lnTo>
                <a:lnTo>
                  <a:pt x="997578" y="1000045"/>
                </a:lnTo>
                <a:lnTo>
                  <a:pt x="989161" y="1015488"/>
                </a:lnTo>
                <a:lnTo>
                  <a:pt x="980743" y="1030534"/>
                </a:lnTo>
                <a:lnTo>
                  <a:pt x="964309" y="1058252"/>
                </a:lnTo>
                <a:lnTo>
                  <a:pt x="949078" y="1082010"/>
                </a:lnTo>
                <a:lnTo>
                  <a:pt x="935850" y="1101413"/>
                </a:lnTo>
                <a:lnTo>
                  <a:pt x="925830" y="1116460"/>
                </a:lnTo>
                <a:lnTo>
                  <a:pt x="916611" y="1128735"/>
                </a:lnTo>
                <a:lnTo>
                  <a:pt x="912602" y="1132694"/>
                </a:lnTo>
                <a:lnTo>
                  <a:pt x="908995" y="1135466"/>
                </a:lnTo>
                <a:lnTo>
                  <a:pt x="905387" y="1137050"/>
                </a:lnTo>
                <a:lnTo>
                  <a:pt x="902582" y="1138238"/>
                </a:lnTo>
                <a:lnTo>
                  <a:pt x="900577" y="1138238"/>
                </a:lnTo>
                <a:lnTo>
                  <a:pt x="898974" y="1137446"/>
                </a:lnTo>
                <a:lnTo>
                  <a:pt x="896970" y="1136654"/>
                </a:lnTo>
                <a:lnTo>
                  <a:pt x="896168" y="1135466"/>
                </a:lnTo>
                <a:lnTo>
                  <a:pt x="895367" y="1133486"/>
                </a:lnTo>
                <a:lnTo>
                  <a:pt x="894966" y="1131506"/>
                </a:lnTo>
                <a:lnTo>
                  <a:pt x="893763" y="1128339"/>
                </a:lnTo>
                <a:lnTo>
                  <a:pt x="893763" y="1124379"/>
                </a:lnTo>
                <a:lnTo>
                  <a:pt x="909396" y="1101413"/>
                </a:lnTo>
                <a:lnTo>
                  <a:pt x="923425" y="1080030"/>
                </a:lnTo>
                <a:lnTo>
                  <a:pt x="936251" y="1059044"/>
                </a:lnTo>
                <a:lnTo>
                  <a:pt x="949078" y="1038850"/>
                </a:lnTo>
                <a:lnTo>
                  <a:pt x="960301" y="1019447"/>
                </a:lnTo>
                <a:lnTo>
                  <a:pt x="970723" y="1000441"/>
                </a:lnTo>
                <a:lnTo>
                  <a:pt x="980343" y="982226"/>
                </a:lnTo>
                <a:lnTo>
                  <a:pt x="988760" y="965200"/>
                </a:lnTo>
                <a:close/>
                <a:moveTo>
                  <a:pt x="956310" y="963613"/>
                </a:moveTo>
                <a:lnTo>
                  <a:pt x="981075" y="965200"/>
                </a:lnTo>
                <a:lnTo>
                  <a:pt x="972427" y="982266"/>
                </a:lnTo>
                <a:lnTo>
                  <a:pt x="963386" y="998935"/>
                </a:lnTo>
                <a:lnTo>
                  <a:pt x="954738" y="1015207"/>
                </a:lnTo>
                <a:lnTo>
                  <a:pt x="946090" y="1030685"/>
                </a:lnTo>
                <a:lnTo>
                  <a:pt x="928794" y="1058466"/>
                </a:lnTo>
                <a:lnTo>
                  <a:pt x="913070" y="1082676"/>
                </a:lnTo>
                <a:lnTo>
                  <a:pt x="899705" y="1102916"/>
                </a:lnTo>
                <a:lnTo>
                  <a:pt x="888698" y="1117601"/>
                </a:lnTo>
                <a:lnTo>
                  <a:pt x="879657" y="1130698"/>
                </a:lnTo>
                <a:lnTo>
                  <a:pt x="874940" y="1134269"/>
                </a:lnTo>
                <a:lnTo>
                  <a:pt x="871402" y="1137048"/>
                </a:lnTo>
                <a:lnTo>
                  <a:pt x="868650" y="1139032"/>
                </a:lnTo>
                <a:lnTo>
                  <a:pt x="865898" y="1139429"/>
                </a:lnTo>
                <a:lnTo>
                  <a:pt x="863540" y="1139826"/>
                </a:lnTo>
                <a:lnTo>
                  <a:pt x="861574" y="1139429"/>
                </a:lnTo>
                <a:lnTo>
                  <a:pt x="860395" y="1138238"/>
                </a:lnTo>
                <a:lnTo>
                  <a:pt x="859216" y="1137048"/>
                </a:lnTo>
                <a:lnTo>
                  <a:pt x="858430" y="1135063"/>
                </a:lnTo>
                <a:lnTo>
                  <a:pt x="858036" y="1133476"/>
                </a:lnTo>
                <a:lnTo>
                  <a:pt x="857643" y="1129507"/>
                </a:lnTo>
                <a:lnTo>
                  <a:pt x="857250" y="1125935"/>
                </a:lnTo>
                <a:lnTo>
                  <a:pt x="873367" y="1102916"/>
                </a:lnTo>
                <a:lnTo>
                  <a:pt x="887912" y="1080691"/>
                </a:lnTo>
                <a:lnTo>
                  <a:pt x="901670" y="1059260"/>
                </a:lnTo>
                <a:lnTo>
                  <a:pt x="914642" y="1039019"/>
                </a:lnTo>
                <a:lnTo>
                  <a:pt x="926435" y="1018779"/>
                </a:lnTo>
                <a:lnTo>
                  <a:pt x="937442" y="999332"/>
                </a:lnTo>
                <a:lnTo>
                  <a:pt x="946876" y="981472"/>
                </a:lnTo>
                <a:lnTo>
                  <a:pt x="956310" y="963613"/>
                </a:lnTo>
                <a:close/>
                <a:moveTo>
                  <a:pt x="2250355" y="962025"/>
                </a:moveTo>
                <a:lnTo>
                  <a:pt x="2259908" y="980281"/>
                </a:lnTo>
                <a:lnTo>
                  <a:pt x="2270656" y="999331"/>
                </a:lnTo>
                <a:lnTo>
                  <a:pt x="2282598" y="1019175"/>
                </a:lnTo>
                <a:lnTo>
                  <a:pt x="2295336" y="1040606"/>
                </a:lnTo>
                <a:lnTo>
                  <a:pt x="2309268" y="1062434"/>
                </a:lnTo>
                <a:lnTo>
                  <a:pt x="2324792" y="1085453"/>
                </a:lnTo>
                <a:lnTo>
                  <a:pt x="2341113" y="1109266"/>
                </a:lnTo>
                <a:lnTo>
                  <a:pt x="2359025" y="1133872"/>
                </a:lnTo>
                <a:lnTo>
                  <a:pt x="2359025" y="1137841"/>
                </a:lnTo>
                <a:lnTo>
                  <a:pt x="2358229" y="1141413"/>
                </a:lnTo>
                <a:lnTo>
                  <a:pt x="2357831" y="1143397"/>
                </a:lnTo>
                <a:lnTo>
                  <a:pt x="2356637" y="1144985"/>
                </a:lnTo>
                <a:lnTo>
                  <a:pt x="2355841" y="1146175"/>
                </a:lnTo>
                <a:lnTo>
                  <a:pt x="2354249" y="1146969"/>
                </a:lnTo>
                <a:lnTo>
                  <a:pt x="2352656" y="1147763"/>
                </a:lnTo>
                <a:lnTo>
                  <a:pt x="2350268" y="1147763"/>
                </a:lnTo>
                <a:lnTo>
                  <a:pt x="2347083" y="1146572"/>
                </a:lnTo>
                <a:lnTo>
                  <a:pt x="2343899" y="1144985"/>
                </a:lnTo>
                <a:lnTo>
                  <a:pt x="2339918" y="1142206"/>
                </a:lnTo>
                <a:lnTo>
                  <a:pt x="2335540" y="1138238"/>
                </a:lnTo>
                <a:lnTo>
                  <a:pt x="2325190" y="1124744"/>
                </a:lnTo>
                <a:lnTo>
                  <a:pt x="2313646" y="1109266"/>
                </a:lnTo>
                <a:lnTo>
                  <a:pt x="2298520" y="1087834"/>
                </a:lnTo>
                <a:lnTo>
                  <a:pt x="2281404" y="1062434"/>
                </a:lnTo>
                <a:lnTo>
                  <a:pt x="2272646" y="1048147"/>
                </a:lnTo>
                <a:lnTo>
                  <a:pt x="2263491" y="1032669"/>
                </a:lnTo>
                <a:lnTo>
                  <a:pt x="2253539" y="1016397"/>
                </a:lnTo>
                <a:lnTo>
                  <a:pt x="2244384" y="999728"/>
                </a:lnTo>
                <a:lnTo>
                  <a:pt x="2234831" y="982265"/>
                </a:lnTo>
                <a:lnTo>
                  <a:pt x="2225675" y="964009"/>
                </a:lnTo>
                <a:lnTo>
                  <a:pt x="2250355" y="962025"/>
                </a:lnTo>
                <a:close/>
                <a:moveTo>
                  <a:pt x="923215" y="962025"/>
                </a:moveTo>
                <a:lnTo>
                  <a:pt x="950913" y="963218"/>
                </a:lnTo>
                <a:lnTo>
                  <a:pt x="941417" y="981117"/>
                </a:lnTo>
                <a:lnTo>
                  <a:pt x="931920" y="997823"/>
                </a:lnTo>
                <a:lnTo>
                  <a:pt x="922028" y="1014132"/>
                </a:lnTo>
                <a:lnTo>
                  <a:pt x="912928" y="1029247"/>
                </a:lnTo>
                <a:lnTo>
                  <a:pt x="894330" y="1057488"/>
                </a:lnTo>
                <a:lnTo>
                  <a:pt x="877316" y="1082149"/>
                </a:lnTo>
                <a:lnTo>
                  <a:pt x="862676" y="1102037"/>
                </a:lnTo>
                <a:lnTo>
                  <a:pt x="851596" y="1117550"/>
                </a:lnTo>
                <a:lnTo>
                  <a:pt x="841308" y="1130278"/>
                </a:lnTo>
                <a:lnTo>
                  <a:pt x="836560" y="1134256"/>
                </a:lnTo>
                <a:lnTo>
                  <a:pt x="832999" y="1137040"/>
                </a:lnTo>
                <a:lnTo>
                  <a:pt x="829834" y="1138234"/>
                </a:lnTo>
                <a:lnTo>
                  <a:pt x="827064" y="1139427"/>
                </a:lnTo>
                <a:lnTo>
                  <a:pt x="825085" y="1139825"/>
                </a:lnTo>
                <a:lnTo>
                  <a:pt x="823107" y="1139427"/>
                </a:lnTo>
                <a:lnTo>
                  <a:pt x="821920" y="1137836"/>
                </a:lnTo>
                <a:lnTo>
                  <a:pt x="820337" y="1136643"/>
                </a:lnTo>
                <a:lnTo>
                  <a:pt x="819941" y="1135052"/>
                </a:lnTo>
                <a:lnTo>
                  <a:pt x="819546" y="1133063"/>
                </a:lnTo>
                <a:lnTo>
                  <a:pt x="819150" y="1129483"/>
                </a:lnTo>
                <a:lnTo>
                  <a:pt x="819150" y="1125903"/>
                </a:lnTo>
                <a:lnTo>
                  <a:pt x="835373" y="1102435"/>
                </a:lnTo>
                <a:lnTo>
                  <a:pt x="850805" y="1079763"/>
                </a:lnTo>
                <a:lnTo>
                  <a:pt x="865445" y="1058681"/>
                </a:lnTo>
                <a:lnTo>
                  <a:pt x="878899" y="1037600"/>
                </a:lnTo>
                <a:lnTo>
                  <a:pt x="891165" y="1017712"/>
                </a:lnTo>
                <a:lnTo>
                  <a:pt x="902640" y="998221"/>
                </a:lnTo>
                <a:lnTo>
                  <a:pt x="913323" y="979526"/>
                </a:lnTo>
                <a:lnTo>
                  <a:pt x="923215" y="962025"/>
                </a:lnTo>
                <a:close/>
                <a:moveTo>
                  <a:pt x="894233" y="960438"/>
                </a:moveTo>
                <a:lnTo>
                  <a:pt x="919163" y="962022"/>
                </a:lnTo>
                <a:lnTo>
                  <a:pt x="908875" y="979048"/>
                </a:lnTo>
                <a:lnTo>
                  <a:pt x="899378" y="995282"/>
                </a:lnTo>
                <a:lnTo>
                  <a:pt x="889089" y="1010724"/>
                </a:lnTo>
                <a:lnTo>
                  <a:pt x="879592" y="1025771"/>
                </a:lnTo>
                <a:lnTo>
                  <a:pt x="860598" y="1053488"/>
                </a:lnTo>
                <a:lnTo>
                  <a:pt x="843582" y="1076850"/>
                </a:lnTo>
                <a:lnTo>
                  <a:pt x="828149" y="1096251"/>
                </a:lnTo>
                <a:lnTo>
                  <a:pt x="816674" y="1110506"/>
                </a:lnTo>
                <a:lnTo>
                  <a:pt x="806385" y="1123177"/>
                </a:lnTo>
                <a:lnTo>
                  <a:pt x="802032" y="1126740"/>
                </a:lnTo>
                <a:lnTo>
                  <a:pt x="798075" y="1129116"/>
                </a:lnTo>
                <a:lnTo>
                  <a:pt x="794909" y="1131096"/>
                </a:lnTo>
                <a:lnTo>
                  <a:pt x="792139" y="1131888"/>
                </a:lnTo>
                <a:lnTo>
                  <a:pt x="789765" y="1131888"/>
                </a:lnTo>
                <a:lnTo>
                  <a:pt x="788182" y="1131492"/>
                </a:lnTo>
                <a:lnTo>
                  <a:pt x="786599" y="1129908"/>
                </a:lnTo>
                <a:lnTo>
                  <a:pt x="785808" y="1128720"/>
                </a:lnTo>
                <a:lnTo>
                  <a:pt x="785412" y="1127136"/>
                </a:lnTo>
                <a:lnTo>
                  <a:pt x="784621" y="1125552"/>
                </a:lnTo>
                <a:lnTo>
                  <a:pt x="784225" y="1121593"/>
                </a:lnTo>
                <a:lnTo>
                  <a:pt x="784621" y="1117633"/>
                </a:lnTo>
                <a:lnTo>
                  <a:pt x="802032" y="1095460"/>
                </a:lnTo>
                <a:lnTo>
                  <a:pt x="817861" y="1074078"/>
                </a:lnTo>
                <a:lnTo>
                  <a:pt x="833293" y="1053488"/>
                </a:lnTo>
                <a:lnTo>
                  <a:pt x="847539" y="1033690"/>
                </a:lnTo>
                <a:lnTo>
                  <a:pt x="860598" y="1014288"/>
                </a:lnTo>
                <a:lnTo>
                  <a:pt x="872469" y="995678"/>
                </a:lnTo>
                <a:lnTo>
                  <a:pt x="883945" y="977464"/>
                </a:lnTo>
                <a:lnTo>
                  <a:pt x="894233" y="960438"/>
                </a:lnTo>
                <a:close/>
                <a:moveTo>
                  <a:pt x="2282175" y="958850"/>
                </a:moveTo>
                <a:lnTo>
                  <a:pt x="2291756" y="976671"/>
                </a:lnTo>
                <a:lnTo>
                  <a:pt x="2302934" y="996077"/>
                </a:lnTo>
                <a:lnTo>
                  <a:pt x="2315309" y="1015878"/>
                </a:lnTo>
                <a:lnTo>
                  <a:pt x="2328083" y="1037264"/>
                </a:lnTo>
                <a:lnTo>
                  <a:pt x="2342853" y="1059045"/>
                </a:lnTo>
                <a:lnTo>
                  <a:pt x="2358422" y="1082015"/>
                </a:lnTo>
                <a:lnTo>
                  <a:pt x="2375587" y="1105777"/>
                </a:lnTo>
                <a:lnTo>
                  <a:pt x="2393950" y="1130727"/>
                </a:lnTo>
                <a:lnTo>
                  <a:pt x="2393950" y="1134291"/>
                </a:lnTo>
                <a:lnTo>
                  <a:pt x="2393551" y="1137855"/>
                </a:lnTo>
                <a:lnTo>
                  <a:pt x="2393152" y="1139835"/>
                </a:lnTo>
                <a:lnTo>
                  <a:pt x="2391954" y="1141816"/>
                </a:lnTo>
                <a:lnTo>
                  <a:pt x="2391156" y="1143004"/>
                </a:lnTo>
                <a:lnTo>
                  <a:pt x="2389160" y="1144192"/>
                </a:lnTo>
                <a:lnTo>
                  <a:pt x="2387563" y="1144588"/>
                </a:lnTo>
                <a:lnTo>
                  <a:pt x="2385168" y="1144192"/>
                </a:lnTo>
                <a:lnTo>
                  <a:pt x="2382374" y="1143004"/>
                </a:lnTo>
                <a:lnTo>
                  <a:pt x="2379180" y="1141420"/>
                </a:lnTo>
                <a:lnTo>
                  <a:pt x="2374789" y="1138647"/>
                </a:lnTo>
                <a:lnTo>
                  <a:pt x="2370797" y="1134687"/>
                </a:lnTo>
                <a:lnTo>
                  <a:pt x="2360019" y="1121222"/>
                </a:lnTo>
                <a:lnTo>
                  <a:pt x="2347644" y="1105777"/>
                </a:lnTo>
                <a:lnTo>
                  <a:pt x="2332873" y="1084391"/>
                </a:lnTo>
                <a:lnTo>
                  <a:pt x="2315309" y="1059045"/>
                </a:lnTo>
                <a:lnTo>
                  <a:pt x="2305728" y="1044788"/>
                </a:lnTo>
                <a:lnTo>
                  <a:pt x="2296147" y="1029343"/>
                </a:lnTo>
                <a:lnTo>
                  <a:pt x="2286966" y="1013106"/>
                </a:lnTo>
                <a:lnTo>
                  <a:pt x="2276986" y="996473"/>
                </a:lnTo>
                <a:lnTo>
                  <a:pt x="2267006" y="979047"/>
                </a:lnTo>
                <a:lnTo>
                  <a:pt x="2257425" y="960830"/>
                </a:lnTo>
                <a:lnTo>
                  <a:pt x="2282175" y="958850"/>
                </a:lnTo>
                <a:close/>
                <a:moveTo>
                  <a:pt x="859632" y="958850"/>
                </a:moveTo>
                <a:lnTo>
                  <a:pt x="884238" y="960422"/>
                </a:lnTo>
                <a:lnTo>
                  <a:pt x="873523" y="976935"/>
                </a:lnTo>
                <a:lnTo>
                  <a:pt x="862807" y="993055"/>
                </a:lnTo>
                <a:lnTo>
                  <a:pt x="852091" y="1007995"/>
                </a:lnTo>
                <a:lnTo>
                  <a:pt x="841375" y="1022936"/>
                </a:lnTo>
                <a:lnTo>
                  <a:pt x="821532" y="1050064"/>
                </a:lnTo>
                <a:lnTo>
                  <a:pt x="803672" y="1072868"/>
                </a:lnTo>
                <a:lnTo>
                  <a:pt x="787797" y="1091740"/>
                </a:lnTo>
                <a:lnTo>
                  <a:pt x="775891" y="1105894"/>
                </a:lnTo>
                <a:lnTo>
                  <a:pt x="765175" y="1118082"/>
                </a:lnTo>
                <a:lnTo>
                  <a:pt x="760413" y="1122014"/>
                </a:lnTo>
                <a:lnTo>
                  <a:pt x="756444" y="1124373"/>
                </a:lnTo>
                <a:lnTo>
                  <a:pt x="753269" y="1125945"/>
                </a:lnTo>
                <a:lnTo>
                  <a:pt x="750491" y="1126338"/>
                </a:lnTo>
                <a:lnTo>
                  <a:pt x="748110" y="1127125"/>
                </a:lnTo>
                <a:lnTo>
                  <a:pt x="746125" y="1125945"/>
                </a:lnTo>
                <a:lnTo>
                  <a:pt x="744935" y="1125159"/>
                </a:lnTo>
                <a:lnTo>
                  <a:pt x="743744" y="1123586"/>
                </a:lnTo>
                <a:lnTo>
                  <a:pt x="743347" y="1122407"/>
                </a:lnTo>
                <a:lnTo>
                  <a:pt x="742950" y="1120441"/>
                </a:lnTo>
                <a:lnTo>
                  <a:pt x="742950" y="1116902"/>
                </a:lnTo>
                <a:lnTo>
                  <a:pt x="743347" y="1112578"/>
                </a:lnTo>
                <a:lnTo>
                  <a:pt x="761603" y="1091347"/>
                </a:lnTo>
                <a:lnTo>
                  <a:pt x="778669" y="1070116"/>
                </a:lnTo>
                <a:lnTo>
                  <a:pt x="794941" y="1050064"/>
                </a:lnTo>
                <a:lnTo>
                  <a:pt x="809625" y="1030013"/>
                </a:lnTo>
                <a:lnTo>
                  <a:pt x="823516" y="1011534"/>
                </a:lnTo>
                <a:lnTo>
                  <a:pt x="836613" y="993448"/>
                </a:lnTo>
                <a:lnTo>
                  <a:pt x="848519" y="975363"/>
                </a:lnTo>
                <a:lnTo>
                  <a:pt x="859632" y="958850"/>
                </a:lnTo>
                <a:close/>
                <a:moveTo>
                  <a:pt x="2316101" y="955675"/>
                </a:moveTo>
                <a:lnTo>
                  <a:pt x="2326787" y="973813"/>
                </a:lnTo>
                <a:lnTo>
                  <a:pt x="2338264" y="992345"/>
                </a:lnTo>
                <a:lnTo>
                  <a:pt x="2350928" y="1012060"/>
                </a:lnTo>
                <a:lnTo>
                  <a:pt x="2365572" y="1032564"/>
                </a:lnTo>
                <a:lnTo>
                  <a:pt x="2380611" y="1054251"/>
                </a:lnTo>
                <a:lnTo>
                  <a:pt x="2397233" y="1076726"/>
                </a:lnTo>
                <a:lnTo>
                  <a:pt x="2415438" y="1099990"/>
                </a:lnTo>
                <a:lnTo>
                  <a:pt x="2435226" y="1124437"/>
                </a:lnTo>
                <a:lnTo>
                  <a:pt x="2435226" y="1128380"/>
                </a:lnTo>
                <a:lnTo>
                  <a:pt x="2435226" y="1131535"/>
                </a:lnTo>
                <a:lnTo>
                  <a:pt x="2434830" y="1133506"/>
                </a:lnTo>
                <a:lnTo>
                  <a:pt x="2433643" y="1135478"/>
                </a:lnTo>
                <a:lnTo>
                  <a:pt x="2432852" y="1136661"/>
                </a:lnTo>
                <a:lnTo>
                  <a:pt x="2431269" y="1137449"/>
                </a:lnTo>
                <a:lnTo>
                  <a:pt x="2429686" y="1138238"/>
                </a:lnTo>
                <a:lnTo>
                  <a:pt x="2427311" y="1138238"/>
                </a:lnTo>
                <a:lnTo>
                  <a:pt x="2424145" y="1137055"/>
                </a:lnTo>
                <a:lnTo>
                  <a:pt x="2420979" y="1135872"/>
                </a:lnTo>
                <a:lnTo>
                  <a:pt x="2416625" y="1133112"/>
                </a:lnTo>
                <a:lnTo>
                  <a:pt x="2411876" y="1129169"/>
                </a:lnTo>
                <a:lnTo>
                  <a:pt x="2400795" y="1116157"/>
                </a:lnTo>
                <a:lnTo>
                  <a:pt x="2388526" y="1100385"/>
                </a:lnTo>
                <a:lnTo>
                  <a:pt x="2372695" y="1079486"/>
                </a:lnTo>
                <a:lnTo>
                  <a:pt x="2354886" y="1054645"/>
                </a:lnTo>
                <a:lnTo>
                  <a:pt x="2344992" y="1040450"/>
                </a:lnTo>
                <a:lnTo>
                  <a:pt x="2335098" y="1025467"/>
                </a:lnTo>
                <a:lnTo>
                  <a:pt x="2324808" y="1009694"/>
                </a:lnTo>
                <a:lnTo>
                  <a:pt x="2314518" y="993134"/>
                </a:lnTo>
                <a:lnTo>
                  <a:pt x="2303832" y="975784"/>
                </a:lnTo>
                <a:lnTo>
                  <a:pt x="2293938" y="958041"/>
                </a:lnTo>
                <a:lnTo>
                  <a:pt x="2316101" y="955675"/>
                </a:lnTo>
                <a:close/>
                <a:moveTo>
                  <a:pt x="830198" y="955675"/>
                </a:moveTo>
                <a:lnTo>
                  <a:pt x="854075" y="956874"/>
                </a:lnTo>
                <a:lnTo>
                  <a:pt x="842932" y="973659"/>
                </a:lnTo>
                <a:lnTo>
                  <a:pt x="831790" y="990045"/>
                </a:lnTo>
                <a:lnTo>
                  <a:pt x="820647" y="1006031"/>
                </a:lnTo>
                <a:lnTo>
                  <a:pt x="810300" y="1020818"/>
                </a:lnTo>
                <a:lnTo>
                  <a:pt x="788810" y="1048394"/>
                </a:lnTo>
                <a:lnTo>
                  <a:pt x="769708" y="1072373"/>
                </a:lnTo>
                <a:lnTo>
                  <a:pt x="753392" y="1091156"/>
                </a:lnTo>
                <a:lnTo>
                  <a:pt x="741056" y="1105943"/>
                </a:lnTo>
                <a:lnTo>
                  <a:pt x="729913" y="1118332"/>
                </a:lnTo>
                <a:lnTo>
                  <a:pt x="725137" y="1121929"/>
                </a:lnTo>
                <a:lnTo>
                  <a:pt x="721158" y="1124327"/>
                </a:lnTo>
                <a:lnTo>
                  <a:pt x="717576" y="1126325"/>
                </a:lnTo>
                <a:lnTo>
                  <a:pt x="714790" y="1127125"/>
                </a:lnTo>
                <a:lnTo>
                  <a:pt x="712801" y="1127125"/>
                </a:lnTo>
                <a:lnTo>
                  <a:pt x="710811" y="1126725"/>
                </a:lnTo>
                <a:lnTo>
                  <a:pt x="710015" y="1125526"/>
                </a:lnTo>
                <a:lnTo>
                  <a:pt x="708821" y="1123928"/>
                </a:lnTo>
                <a:lnTo>
                  <a:pt x="708423" y="1122729"/>
                </a:lnTo>
                <a:lnTo>
                  <a:pt x="708025" y="1120730"/>
                </a:lnTo>
                <a:lnTo>
                  <a:pt x="708025" y="1117133"/>
                </a:lnTo>
                <a:lnTo>
                  <a:pt x="708423" y="1112737"/>
                </a:lnTo>
                <a:lnTo>
                  <a:pt x="727525" y="1090757"/>
                </a:lnTo>
                <a:lnTo>
                  <a:pt x="745433" y="1069575"/>
                </a:lnTo>
                <a:lnTo>
                  <a:pt x="762147" y="1048394"/>
                </a:lnTo>
                <a:lnTo>
                  <a:pt x="777667" y="1028411"/>
                </a:lnTo>
                <a:lnTo>
                  <a:pt x="792392" y="1009228"/>
                </a:lnTo>
                <a:lnTo>
                  <a:pt x="805922" y="990444"/>
                </a:lnTo>
                <a:lnTo>
                  <a:pt x="818657" y="972460"/>
                </a:lnTo>
                <a:lnTo>
                  <a:pt x="830198" y="955675"/>
                </a:lnTo>
                <a:close/>
                <a:moveTo>
                  <a:pt x="793417" y="954088"/>
                </a:moveTo>
                <a:lnTo>
                  <a:pt x="817563" y="955284"/>
                </a:lnTo>
                <a:lnTo>
                  <a:pt x="805688" y="971635"/>
                </a:lnTo>
                <a:lnTo>
                  <a:pt x="794209" y="987586"/>
                </a:lnTo>
                <a:lnTo>
                  <a:pt x="782730" y="1002342"/>
                </a:lnTo>
                <a:lnTo>
                  <a:pt x="771250" y="1017097"/>
                </a:lnTo>
                <a:lnTo>
                  <a:pt x="749480" y="1043417"/>
                </a:lnTo>
                <a:lnTo>
                  <a:pt x="730084" y="1066148"/>
                </a:lnTo>
                <a:lnTo>
                  <a:pt x="713459" y="1084892"/>
                </a:lnTo>
                <a:lnTo>
                  <a:pt x="700396" y="1098849"/>
                </a:lnTo>
                <a:lnTo>
                  <a:pt x="688917" y="1110414"/>
                </a:lnTo>
                <a:lnTo>
                  <a:pt x="683771" y="1114003"/>
                </a:lnTo>
                <a:lnTo>
                  <a:pt x="679813" y="1116795"/>
                </a:lnTo>
                <a:lnTo>
                  <a:pt x="676646" y="1118390"/>
                </a:lnTo>
                <a:lnTo>
                  <a:pt x="673875" y="1119188"/>
                </a:lnTo>
                <a:lnTo>
                  <a:pt x="671500" y="1119188"/>
                </a:lnTo>
                <a:lnTo>
                  <a:pt x="669521" y="1118789"/>
                </a:lnTo>
                <a:lnTo>
                  <a:pt x="668333" y="1117991"/>
                </a:lnTo>
                <a:lnTo>
                  <a:pt x="667938" y="1116396"/>
                </a:lnTo>
                <a:lnTo>
                  <a:pt x="666750" y="1114801"/>
                </a:lnTo>
                <a:lnTo>
                  <a:pt x="666750" y="1112807"/>
                </a:lnTo>
                <a:lnTo>
                  <a:pt x="666750" y="1109218"/>
                </a:lnTo>
                <a:lnTo>
                  <a:pt x="667938" y="1105230"/>
                </a:lnTo>
                <a:lnTo>
                  <a:pt x="687334" y="1084094"/>
                </a:lnTo>
                <a:lnTo>
                  <a:pt x="705542" y="1063357"/>
                </a:lnTo>
                <a:lnTo>
                  <a:pt x="722563" y="1043417"/>
                </a:lnTo>
                <a:lnTo>
                  <a:pt x="738792" y="1024275"/>
                </a:lnTo>
                <a:lnTo>
                  <a:pt x="754230" y="1005931"/>
                </a:lnTo>
                <a:lnTo>
                  <a:pt x="768084" y="987586"/>
                </a:lnTo>
                <a:lnTo>
                  <a:pt x="781542" y="970438"/>
                </a:lnTo>
                <a:lnTo>
                  <a:pt x="793417" y="954088"/>
                </a:lnTo>
                <a:close/>
                <a:moveTo>
                  <a:pt x="2347119" y="952500"/>
                </a:moveTo>
                <a:lnTo>
                  <a:pt x="2358629" y="970597"/>
                </a:lnTo>
                <a:lnTo>
                  <a:pt x="2371329" y="988695"/>
                </a:lnTo>
                <a:lnTo>
                  <a:pt x="2385219" y="1007973"/>
                </a:lnTo>
                <a:lnTo>
                  <a:pt x="2400301" y="1028824"/>
                </a:lnTo>
                <a:lnTo>
                  <a:pt x="2416573" y="1050069"/>
                </a:lnTo>
                <a:lnTo>
                  <a:pt x="2434829" y="1072494"/>
                </a:lnTo>
                <a:lnTo>
                  <a:pt x="2453482" y="1095313"/>
                </a:lnTo>
                <a:lnTo>
                  <a:pt x="2474516" y="1119311"/>
                </a:lnTo>
                <a:lnTo>
                  <a:pt x="2474913" y="1123246"/>
                </a:lnTo>
                <a:lnTo>
                  <a:pt x="2474913" y="1127180"/>
                </a:lnTo>
                <a:lnTo>
                  <a:pt x="2474516" y="1128754"/>
                </a:lnTo>
                <a:lnTo>
                  <a:pt x="2474119" y="1130721"/>
                </a:lnTo>
                <a:lnTo>
                  <a:pt x="2472929" y="1131901"/>
                </a:lnTo>
                <a:lnTo>
                  <a:pt x="2471738" y="1133081"/>
                </a:lnTo>
                <a:lnTo>
                  <a:pt x="2469754" y="1133475"/>
                </a:lnTo>
                <a:lnTo>
                  <a:pt x="2467373" y="1133475"/>
                </a:lnTo>
                <a:lnTo>
                  <a:pt x="2464594" y="1132688"/>
                </a:lnTo>
                <a:lnTo>
                  <a:pt x="2461023" y="1130721"/>
                </a:lnTo>
                <a:lnTo>
                  <a:pt x="2457054" y="1127967"/>
                </a:lnTo>
                <a:lnTo>
                  <a:pt x="2451894" y="1124426"/>
                </a:lnTo>
                <a:lnTo>
                  <a:pt x="2440385" y="1111443"/>
                </a:lnTo>
                <a:lnTo>
                  <a:pt x="2427288" y="1096099"/>
                </a:lnTo>
                <a:lnTo>
                  <a:pt x="2410619" y="1075641"/>
                </a:lnTo>
                <a:lnTo>
                  <a:pt x="2391173" y="1050856"/>
                </a:lnTo>
                <a:lnTo>
                  <a:pt x="2380854" y="1037086"/>
                </a:lnTo>
                <a:lnTo>
                  <a:pt x="2369741" y="1021742"/>
                </a:lnTo>
                <a:lnTo>
                  <a:pt x="2359026" y="1006399"/>
                </a:lnTo>
                <a:lnTo>
                  <a:pt x="2347913" y="989875"/>
                </a:lnTo>
                <a:lnTo>
                  <a:pt x="2336801" y="972564"/>
                </a:lnTo>
                <a:lnTo>
                  <a:pt x="2325688" y="954860"/>
                </a:lnTo>
                <a:lnTo>
                  <a:pt x="2347119" y="952500"/>
                </a:lnTo>
                <a:close/>
                <a:moveTo>
                  <a:pt x="758371" y="950913"/>
                </a:moveTo>
                <a:lnTo>
                  <a:pt x="781051" y="952907"/>
                </a:lnTo>
                <a:lnTo>
                  <a:pt x="769114" y="968460"/>
                </a:lnTo>
                <a:lnTo>
                  <a:pt x="757177" y="984413"/>
                </a:lnTo>
                <a:lnTo>
                  <a:pt x="733303" y="1013127"/>
                </a:lnTo>
                <a:lnTo>
                  <a:pt x="711020" y="1039449"/>
                </a:lnTo>
                <a:lnTo>
                  <a:pt x="691125" y="1061783"/>
                </a:lnTo>
                <a:lnTo>
                  <a:pt x="674016" y="1080128"/>
                </a:lnTo>
                <a:lnTo>
                  <a:pt x="660885" y="1093688"/>
                </a:lnTo>
                <a:lnTo>
                  <a:pt x="649744" y="1105253"/>
                </a:lnTo>
                <a:lnTo>
                  <a:pt x="644173" y="1109241"/>
                </a:lnTo>
                <a:lnTo>
                  <a:pt x="640194" y="1111634"/>
                </a:lnTo>
                <a:lnTo>
                  <a:pt x="636215" y="1113229"/>
                </a:lnTo>
                <a:lnTo>
                  <a:pt x="633430" y="1114426"/>
                </a:lnTo>
                <a:lnTo>
                  <a:pt x="631042" y="1114426"/>
                </a:lnTo>
                <a:lnTo>
                  <a:pt x="629451" y="1113628"/>
                </a:lnTo>
                <a:lnTo>
                  <a:pt x="628257" y="1112432"/>
                </a:lnTo>
                <a:lnTo>
                  <a:pt x="627461" y="1110836"/>
                </a:lnTo>
                <a:lnTo>
                  <a:pt x="627063" y="1109640"/>
                </a:lnTo>
                <a:lnTo>
                  <a:pt x="627063" y="1107646"/>
                </a:lnTo>
                <a:lnTo>
                  <a:pt x="627063" y="1104057"/>
                </a:lnTo>
                <a:lnTo>
                  <a:pt x="627859" y="1100467"/>
                </a:lnTo>
                <a:lnTo>
                  <a:pt x="648550" y="1079330"/>
                </a:lnTo>
                <a:lnTo>
                  <a:pt x="666853" y="1059390"/>
                </a:lnTo>
                <a:lnTo>
                  <a:pt x="685157" y="1039449"/>
                </a:lnTo>
                <a:lnTo>
                  <a:pt x="701869" y="1020705"/>
                </a:lnTo>
                <a:lnTo>
                  <a:pt x="717387" y="1001961"/>
                </a:lnTo>
                <a:lnTo>
                  <a:pt x="732109" y="984413"/>
                </a:lnTo>
                <a:lnTo>
                  <a:pt x="746036" y="967663"/>
                </a:lnTo>
                <a:lnTo>
                  <a:pt x="758371" y="950913"/>
                </a:lnTo>
                <a:close/>
                <a:moveTo>
                  <a:pt x="2375062" y="947738"/>
                </a:moveTo>
                <a:lnTo>
                  <a:pt x="2387461" y="965315"/>
                </a:lnTo>
                <a:lnTo>
                  <a:pt x="2400260" y="984091"/>
                </a:lnTo>
                <a:lnTo>
                  <a:pt x="2415059" y="1003665"/>
                </a:lnTo>
                <a:lnTo>
                  <a:pt x="2430257" y="1024039"/>
                </a:lnTo>
                <a:lnTo>
                  <a:pt x="2447456" y="1045611"/>
                </a:lnTo>
                <a:lnTo>
                  <a:pt x="2466255" y="1068381"/>
                </a:lnTo>
                <a:lnTo>
                  <a:pt x="2486253" y="1091951"/>
                </a:lnTo>
                <a:lnTo>
                  <a:pt x="2507851" y="1115919"/>
                </a:lnTo>
                <a:lnTo>
                  <a:pt x="2508251" y="1120314"/>
                </a:lnTo>
                <a:lnTo>
                  <a:pt x="2508251" y="1123909"/>
                </a:lnTo>
                <a:lnTo>
                  <a:pt x="2508251" y="1125906"/>
                </a:lnTo>
                <a:lnTo>
                  <a:pt x="2507851" y="1127504"/>
                </a:lnTo>
                <a:lnTo>
                  <a:pt x="2506651" y="1129102"/>
                </a:lnTo>
                <a:lnTo>
                  <a:pt x="2505451" y="1129901"/>
                </a:lnTo>
                <a:lnTo>
                  <a:pt x="2503452" y="1130301"/>
                </a:lnTo>
                <a:lnTo>
                  <a:pt x="2501052" y="1130301"/>
                </a:lnTo>
                <a:lnTo>
                  <a:pt x="2497852" y="1129502"/>
                </a:lnTo>
                <a:lnTo>
                  <a:pt x="2494652" y="1127504"/>
                </a:lnTo>
                <a:lnTo>
                  <a:pt x="2489853" y="1124708"/>
                </a:lnTo>
                <a:lnTo>
                  <a:pt x="2485053" y="1121113"/>
                </a:lnTo>
                <a:lnTo>
                  <a:pt x="2473054" y="1107930"/>
                </a:lnTo>
                <a:lnTo>
                  <a:pt x="2459855" y="1092750"/>
                </a:lnTo>
                <a:lnTo>
                  <a:pt x="2442256" y="1072376"/>
                </a:lnTo>
                <a:lnTo>
                  <a:pt x="2422258" y="1047608"/>
                </a:lnTo>
                <a:lnTo>
                  <a:pt x="2411059" y="1033227"/>
                </a:lnTo>
                <a:lnTo>
                  <a:pt x="2399860" y="1018046"/>
                </a:lnTo>
                <a:lnTo>
                  <a:pt x="2388661" y="1002467"/>
                </a:lnTo>
                <a:lnTo>
                  <a:pt x="2377061" y="985289"/>
                </a:lnTo>
                <a:lnTo>
                  <a:pt x="2365462" y="968111"/>
                </a:lnTo>
                <a:lnTo>
                  <a:pt x="2354263" y="950135"/>
                </a:lnTo>
                <a:lnTo>
                  <a:pt x="2375062" y="947738"/>
                </a:lnTo>
                <a:close/>
                <a:moveTo>
                  <a:pt x="2410069" y="944563"/>
                </a:moveTo>
                <a:lnTo>
                  <a:pt x="2422676" y="962383"/>
                </a:lnTo>
                <a:lnTo>
                  <a:pt x="2436860" y="980599"/>
                </a:lnTo>
                <a:lnTo>
                  <a:pt x="2452225" y="1000400"/>
                </a:lnTo>
                <a:lnTo>
                  <a:pt x="2468772" y="1020596"/>
                </a:lnTo>
                <a:lnTo>
                  <a:pt x="2487289" y="1041980"/>
                </a:lnTo>
                <a:lnTo>
                  <a:pt x="2506594" y="1064157"/>
                </a:lnTo>
                <a:lnTo>
                  <a:pt x="2527475" y="1087521"/>
                </a:lnTo>
                <a:lnTo>
                  <a:pt x="2550325" y="1111678"/>
                </a:lnTo>
                <a:lnTo>
                  <a:pt x="2551113" y="1115242"/>
                </a:lnTo>
                <a:lnTo>
                  <a:pt x="2551113" y="1118806"/>
                </a:lnTo>
                <a:lnTo>
                  <a:pt x="2551113" y="1120786"/>
                </a:lnTo>
                <a:lnTo>
                  <a:pt x="2550719" y="1122766"/>
                </a:lnTo>
                <a:lnTo>
                  <a:pt x="2549537" y="1123954"/>
                </a:lnTo>
                <a:lnTo>
                  <a:pt x="2548355" y="1125142"/>
                </a:lnTo>
                <a:lnTo>
                  <a:pt x="2546386" y="1125538"/>
                </a:lnTo>
                <a:lnTo>
                  <a:pt x="2544022" y="1125538"/>
                </a:lnTo>
                <a:lnTo>
                  <a:pt x="2541264" y="1124350"/>
                </a:lnTo>
                <a:lnTo>
                  <a:pt x="2537718" y="1122766"/>
                </a:lnTo>
                <a:lnTo>
                  <a:pt x="2532990" y="1120390"/>
                </a:lnTo>
                <a:lnTo>
                  <a:pt x="2528263" y="1116826"/>
                </a:lnTo>
                <a:lnTo>
                  <a:pt x="2515261" y="1103757"/>
                </a:lnTo>
                <a:lnTo>
                  <a:pt x="2501472" y="1088313"/>
                </a:lnTo>
                <a:lnTo>
                  <a:pt x="2482955" y="1068117"/>
                </a:lnTo>
                <a:lnTo>
                  <a:pt x="2461680" y="1043168"/>
                </a:lnTo>
                <a:lnTo>
                  <a:pt x="2438436" y="1014260"/>
                </a:lnTo>
                <a:lnTo>
                  <a:pt x="2425828" y="998816"/>
                </a:lnTo>
                <a:lnTo>
                  <a:pt x="2413615" y="982183"/>
                </a:lnTo>
                <a:lnTo>
                  <a:pt x="2401796" y="965155"/>
                </a:lnTo>
                <a:lnTo>
                  <a:pt x="2389188" y="946939"/>
                </a:lnTo>
                <a:lnTo>
                  <a:pt x="2410069" y="944563"/>
                </a:lnTo>
                <a:close/>
                <a:moveTo>
                  <a:pt x="2444807" y="939800"/>
                </a:moveTo>
                <a:lnTo>
                  <a:pt x="2458729" y="957147"/>
                </a:lnTo>
                <a:lnTo>
                  <a:pt x="2474242" y="976072"/>
                </a:lnTo>
                <a:lnTo>
                  <a:pt x="2490948" y="995785"/>
                </a:lnTo>
                <a:lnTo>
                  <a:pt x="2508847" y="1015892"/>
                </a:lnTo>
                <a:lnTo>
                  <a:pt x="2529133" y="1037576"/>
                </a:lnTo>
                <a:lnTo>
                  <a:pt x="2549816" y="1060049"/>
                </a:lnTo>
                <a:lnTo>
                  <a:pt x="2572489" y="1083704"/>
                </a:lnTo>
                <a:lnTo>
                  <a:pt x="2597150" y="1108148"/>
                </a:lnTo>
                <a:lnTo>
                  <a:pt x="2597150" y="1108937"/>
                </a:lnTo>
                <a:lnTo>
                  <a:pt x="2596752" y="1111303"/>
                </a:lnTo>
                <a:lnTo>
                  <a:pt x="2595957" y="1114457"/>
                </a:lnTo>
                <a:lnTo>
                  <a:pt x="2594764" y="1116034"/>
                </a:lnTo>
                <a:lnTo>
                  <a:pt x="2593570" y="1117216"/>
                </a:lnTo>
                <a:lnTo>
                  <a:pt x="2591979" y="1118005"/>
                </a:lnTo>
                <a:lnTo>
                  <a:pt x="2589593" y="1118793"/>
                </a:lnTo>
                <a:lnTo>
                  <a:pt x="2587604" y="1119188"/>
                </a:lnTo>
                <a:lnTo>
                  <a:pt x="2584820" y="1118793"/>
                </a:lnTo>
                <a:lnTo>
                  <a:pt x="2580842" y="1117611"/>
                </a:lnTo>
                <a:lnTo>
                  <a:pt x="2576864" y="1115245"/>
                </a:lnTo>
                <a:lnTo>
                  <a:pt x="2571693" y="1113274"/>
                </a:lnTo>
                <a:lnTo>
                  <a:pt x="2566125" y="1108937"/>
                </a:lnTo>
                <a:lnTo>
                  <a:pt x="2552999" y="1096715"/>
                </a:lnTo>
                <a:lnTo>
                  <a:pt x="2538281" y="1081733"/>
                </a:lnTo>
                <a:lnTo>
                  <a:pt x="2518791" y="1061626"/>
                </a:lnTo>
                <a:lnTo>
                  <a:pt x="2496516" y="1037182"/>
                </a:lnTo>
                <a:lnTo>
                  <a:pt x="2484186" y="1023777"/>
                </a:lnTo>
                <a:lnTo>
                  <a:pt x="2471855" y="1009189"/>
                </a:lnTo>
                <a:lnTo>
                  <a:pt x="2458729" y="993419"/>
                </a:lnTo>
                <a:lnTo>
                  <a:pt x="2446000" y="977254"/>
                </a:lnTo>
                <a:lnTo>
                  <a:pt x="2432476" y="960695"/>
                </a:lnTo>
                <a:lnTo>
                  <a:pt x="2419350" y="943348"/>
                </a:lnTo>
                <a:lnTo>
                  <a:pt x="2444807" y="939800"/>
                </a:lnTo>
                <a:close/>
                <a:moveTo>
                  <a:pt x="699294" y="931863"/>
                </a:moveTo>
                <a:lnTo>
                  <a:pt x="703263" y="934233"/>
                </a:lnTo>
                <a:lnTo>
                  <a:pt x="714376" y="939369"/>
                </a:lnTo>
                <a:lnTo>
                  <a:pt x="721519" y="942135"/>
                </a:lnTo>
                <a:lnTo>
                  <a:pt x="729457" y="944505"/>
                </a:lnTo>
                <a:lnTo>
                  <a:pt x="736601" y="946481"/>
                </a:lnTo>
                <a:lnTo>
                  <a:pt x="744538" y="947666"/>
                </a:lnTo>
                <a:lnTo>
                  <a:pt x="740966" y="950827"/>
                </a:lnTo>
                <a:lnTo>
                  <a:pt x="736998" y="953987"/>
                </a:lnTo>
                <a:lnTo>
                  <a:pt x="728266" y="960309"/>
                </a:lnTo>
                <a:lnTo>
                  <a:pt x="720329" y="965840"/>
                </a:lnTo>
                <a:lnTo>
                  <a:pt x="713979" y="970581"/>
                </a:lnTo>
                <a:lnTo>
                  <a:pt x="711201" y="972951"/>
                </a:lnTo>
                <a:lnTo>
                  <a:pt x="707629" y="974136"/>
                </a:lnTo>
                <a:lnTo>
                  <a:pt x="693341" y="977692"/>
                </a:lnTo>
                <a:lnTo>
                  <a:pt x="657622" y="984014"/>
                </a:lnTo>
                <a:lnTo>
                  <a:pt x="633016" y="987964"/>
                </a:lnTo>
                <a:lnTo>
                  <a:pt x="604838" y="992310"/>
                </a:lnTo>
                <a:lnTo>
                  <a:pt x="573088" y="997051"/>
                </a:lnTo>
                <a:lnTo>
                  <a:pt x="538957" y="1001397"/>
                </a:lnTo>
                <a:lnTo>
                  <a:pt x="502444" y="1005743"/>
                </a:lnTo>
                <a:lnTo>
                  <a:pt x="464344" y="1009694"/>
                </a:lnTo>
                <a:lnTo>
                  <a:pt x="425053" y="1013250"/>
                </a:lnTo>
                <a:lnTo>
                  <a:pt x="384572" y="1016410"/>
                </a:lnTo>
                <a:lnTo>
                  <a:pt x="344885" y="1017991"/>
                </a:lnTo>
                <a:lnTo>
                  <a:pt x="305197" y="1019176"/>
                </a:lnTo>
                <a:lnTo>
                  <a:pt x="284956" y="1019176"/>
                </a:lnTo>
                <a:lnTo>
                  <a:pt x="266303" y="1019176"/>
                </a:lnTo>
                <a:lnTo>
                  <a:pt x="247253" y="1017991"/>
                </a:lnTo>
                <a:lnTo>
                  <a:pt x="228600" y="1017200"/>
                </a:lnTo>
                <a:lnTo>
                  <a:pt x="232172" y="986384"/>
                </a:lnTo>
                <a:lnTo>
                  <a:pt x="260747" y="987569"/>
                </a:lnTo>
                <a:lnTo>
                  <a:pt x="290513" y="987964"/>
                </a:lnTo>
                <a:lnTo>
                  <a:pt x="321866" y="987569"/>
                </a:lnTo>
                <a:lnTo>
                  <a:pt x="353616" y="986384"/>
                </a:lnTo>
                <a:lnTo>
                  <a:pt x="386557" y="984804"/>
                </a:lnTo>
                <a:lnTo>
                  <a:pt x="419100" y="982433"/>
                </a:lnTo>
                <a:lnTo>
                  <a:pt x="452041" y="979668"/>
                </a:lnTo>
                <a:lnTo>
                  <a:pt x="483791" y="976507"/>
                </a:lnTo>
                <a:lnTo>
                  <a:pt x="514747" y="973346"/>
                </a:lnTo>
                <a:lnTo>
                  <a:pt x="544513" y="970186"/>
                </a:lnTo>
                <a:lnTo>
                  <a:pt x="572691" y="966630"/>
                </a:lnTo>
                <a:lnTo>
                  <a:pt x="598488" y="962679"/>
                </a:lnTo>
                <a:lnTo>
                  <a:pt x="622301" y="959123"/>
                </a:lnTo>
                <a:lnTo>
                  <a:pt x="643732" y="955963"/>
                </a:lnTo>
                <a:lnTo>
                  <a:pt x="661194" y="952802"/>
                </a:lnTo>
                <a:lnTo>
                  <a:pt x="675482" y="949246"/>
                </a:lnTo>
                <a:lnTo>
                  <a:pt x="699294" y="931863"/>
                </a:lnTo>
                <a:close/>
                <a:moveTo>
                  <a:pt x="2505614" y="930275"/>
                </a:moveTo>
                <a:lnTo>
                  <a:pt x="2516363" y="940412"/>
                </a:lnTo>
                <a:lnTo>
                  <a:pt x="2523926" y="942752"/>
                </a:lnTo>
                <a:lnTo>
                  <a:pt x="2537063" y="945481"/>
                </a:lnTo>
                <a:lnTo>
                  <a:pt x="2554181" y="948991"/>
                </a:lnTo>
                <a:lnTo>
                  <a:pt x="2576075" y="952890"/>
                </a:lnTo>
                <a:lnTo>
                  <a:pt x="2601553" y="957179"/>
                </a:lnTo>
                <a:lnTo>
                  <a:pt x="2630215" y="961858"/>
                </a:lnTo>
                <a:lnTo>
                  <a:pt x="2661266" y="966147"/>
                </a:lnTo>
                <a:lnTo>
                  <a:pt x="2694705" y="970826"/>
                </a:lnTo>
                <a:lnTo>
                  <a:pt x="2729736" y="974725"/>
                </a:lnTo>
                <a:lnTo>
                  <a:pt x="2765962" y="979014"/>
                </a:lnTo>
                <a:lnTo>
                  <a:pt x="2802586" y="982133"/>
                </a:lnTo>
                <a:lnTo>
                  <a:pt x="2840006" y="984862"/>
                </a:lnTo>
                <a:lnTo>
                  <a:pt x="2876232" y="987202"/>
                </a:lnTo>
                <a:lnTo>
                  <a:pt x="2911263" y="987982"/>
                </a:lnTo>
                <a:lnTo>
                  <a:pt x="2928381" y="987982"/>
                </a:lnTo>
                <a:lnTo>
                  <a:pt x="2945100" y="987982"/>
                </a:lnTo>
                <a:lnTo>
                  <a:pt x="2961422" y="987592"/>
                </a:lnTo>
                <a:lnTo>
                  <a:pt x="2977345" y="986812"/>
                </a:lnTo>
                <a:lnTo>
                  <a:pt x="2981326" y="1017225"/>
                </a:lnTo>
                <a:lnTo>
                  <a:pt x="2963014" y="1018005"/>
                </a:lnTo>
                <a:lnTo>
                  <a:pt x="2943906" y="1019175"/>
                </a:lnTo>
                <a:lnTo>
                  <a:pt x="2924400" y="1019175"/>
                </a:lnTo>
                <a:lnTo>
                  <a:pt x="2904894" y="1019175"/>
                </a:lnTo>
                <a:lnTo>
                  <a:pt x="2865085" y="1018005"/>
                </a:lnTo>
                <a:lnTo>
                  <a:pt x="2824481" y="1016445"/>
                </a:lnTo>
                <a:lnTo>
                  <a:pt x="2784672" y="1013326"/>
                </a:lnTo>
                <a:lnTo>
                  <a:pt x="2744864" y="1009817"/>
                </a:lnTo>
                <a:lnTo>
                  <a:pt x="2706647" y="1005918"/>
                </a:lnTo>
                <a:lnTo>
                  <a:pt x="2670422" y="1001629"/>
                </a:lnTo>
                <a:lnTo>
                  <a:pt x="2635788" y="997340"/>
                </a:lnTo>
                <a:lnTo>
                  <a:pt x="2604339" y="992661"/>
                </a:lnTo>
                <a:lnTo>
                  <a:pt x="2576075" y="988372"/>
                </a:lnTo>
                <a:lnTo>
                  <a:pt x="2551394" y="984473"/>
                </a:lnTo>
                <a:lnTo>
                  <a:pt x="2515566" y="978234"/>
                </a:lnTo>
                <a:lnTo>
                  <a:pt x="2500837" y="974725"/>
                </a:lnTo>
                <a:lnTo>
                  <a:pt x="2497254" y="973555"/>
                </a:lnTo>
                <a:lnTo>
                  <a:pt x="2494070" y="971216"/>
                </a:lnTo>
                <a:lnTo>
                  <a:pt x="2486904" y="964977"/>
                </a:lnTo>
                <a:lnTo>
                  <a:pt x="2477748" y="957179"/>
                </a:lnTo>
                <a:lnTo>
                  <a:pt x="2468592" y="948211"/>
                </a:lnTo>
                <a:lnTo>
                  <a:pt x="2459038" y="937683"/>
                </a:lnTo>
                <a:lnTo>
                  <a:pt x="2505614" y="930275"/>
                </a:lnTo>
                <a:close/>
                <a:moveTo>
                  <a:pt x="1495631" y="866884"/>
                </a:moveTo>
                <a:lnTo>
                  <a:pt x="1495631" y="927584"/>
                </a:lnTo>
                <a:lnTo>
                  <a:pt x="1570411" y="927584"/>
                </a:lnTo>
                <a:lnTo>
                  <a:pt x="1570411" y="866884"/>
                </a:lnTo>
                <a:lnTo>
                  <a:pt x="1495631" y="866884"/>
                </a:lnTo>
                <a:close/>
                <a:moveTo>
                  <a:pt x="1412897" y="866884"/>
                </a:moveTo>
                <a:lnTo>
                  <a:pt x="1412897" y="927584"/>
                </a:lnTo>
                <a:lnTo>
                  <a:pt x="1487676" y="927584"/>
                </a:lnTo>
                <a:lnTo>
                  <a:pt x="1487676" y="866884"/>
                </a:lnTo>
                <a:lnTo>
                  <a:pt x="1412897" y="866884"/>
                </a:lnTo>
                <a:close/>
                <a:moveTo>
                  <a:pt x="1708150" y="866828"/>
                </a:moveTo>
                <a:lnTo>
                  <a:pt x="1708150" y="927337"/>
                </a:lnTo>
                <a:lnTo>
                  <a:pt x="1783160" y="927337"/>
                </a:lnTo>
                <a:lnTo>
                  <a:pt x="1783160" y="866828"/>
                </a:lnTo>
                <a:lnTo>
                  <a:pt x="1708150" y="866828"/>
                </a:lnTo>
                <a:close/>
                <a:moveTo>
                  <a:pt x="1625997" y="866828"/>
                </a:moveTo>
                <a:lnTo>
                  <a:pt x="1625997" y="927337"/>
                </a:lnTo>
                <a:lnTo>
                  <a:pt x="1701006" y="927337"/>
                </a:lnTo>
                <a:lnTo>
                  <a:pt x="1701006" y="866828"/>
                </a:lnTo>
                <a:lnTo>
                  <a:pt x="1625997" y="866828"/>
                </a:lnTo>
                <a:close/>
                <a:moveTo>
                  <a:pt x="1283097" y="866775"/>
                </a:moveTo>
                <a:lnTo>
                  <a:pt x="1283097" y="927101"/>
                </a:lnTo>
                <a:lnTo>
                  <a:pt x="1357710" y="927101"/>
                </a:lnTo>
                <a:lnTo>
                  <a:pt x="1357710" y="866775"/>
                </a:lnTo>
                <a:lnTo>
                  <a:pt x="1283097" y="866775"/>
                </a:lnTo>
                <a:close/>
                <a:moveTo>
                  <a:pt x="1200547" y="866775"/>
                </a:moveTo>
                <a:lnTo>
                  <a:pt x="1200547" y="927101"/>
                </a:lnTo>
                <a:lnTo>
                  <a:pt x="1275556" y="927101"/>
                </a:lnTo>
                <a:lnTo>
                  <a:pt x="1275556" y="866775"/>
                </a:lnTo>
                <a:lnTo>
                  <a:pt x="1200547" y="866775"/>
                </a:lnTo>
                <a:close/>
                <a:moveTo>
                  <a:pt x="859044" y="866775"/>
                </a:moveTo>
                <a:lnTo>
                  <a:pt x="859044" y="927100"/>
                </a:lnTo>
                <a:lnTo>
                  <a:pt x="933824" y="927100"/>
                </a:lnTo>
                <a:lnTo>
                  <a:pt x="933824" y="866775"/>
                </a:lnTo>
                <a:lnTo>
                  <a:pt x="859044" y="866775"/>
                </a:lnTo>
                <a:close/>
                <a:moveTo>
                  <a:pt x="775912" y="866775"/>
                </a:moveTo>
                <a:lnTo>
                  <a:pt x="775912" y="927100"/>
                </a:lnTo>
                <a:lnTo>
                  <a:pt x="851089" y="927100"/>
                </a:lnTo>
                <a:lnTo>
                  <a:pt x="851089" y="866775"/>
                </a:lnTo>
                <a:lnTo>
                  <a:pt x="775912" y="866775"/>
                </a:lnTo>
                <a:close/>
                <a:moveTo>
                  <a:pt x="2344944" y="866774"/>
                </a:moveTo>
                <a:lnTo>
                  <a:pt x="2344944" y="927099"/>
                </a:lnTo>
                <a:lnTo>
                  <a:pt x="2419724" y="927099"/>
                </a:lnTo>
                <a:lnTo>
                  <a:pt x="2419724" y="866774"/>
                </a:lnTo>
                <a:lnTo>
                  <a:pt x="2344944" y="866774"/>
                </a:lnTo>
                <a:close/>
                <a:moveTo>
                  <a:pt x="2262210" y="866774"/>
                </a:moveTo>
                <a:lnTo>
                  <a:pt x="2262210" y="927099"/>
                </a:lnTo>
                <a:lnTo>
                  <a:pt x="2336989" y="927099"/>
                </a:lnTo>
                <a:lnTo>
                  <a:pt x="2336989" y="866774"/>
                </a:lnTo>
                <a:lnTo>
                  <a:pt x="2262210" y="866774"/>
                </a:lnTo>
                <a:close/>
                <a:moveTo>
                  <a:pt x="1919494" y="866774"/>
                </a:moveTo>
                <a:lnTo>
                  <a:pt x="1919494" y="927100"/>
                </a:lnTo>
                <a:lnTo>
                  <a:pt x="1994274" y="927100"/>
                </a:lnTo>
                <a:lnTo>
                  <a:pt x="1994274" y="866774"/>
                </a:lnTo>
                <a:lnTo>
                  <a:pt x="1919494" y="866774"/>
                </a:lnTo>
                <a:close/>
                <a:moveTo>
                  <a:pt x="1836760" y="866774"/>
                </a:moveTo>
                <a:lnTo>
                  <a:pt x="1836760" y="927100"/>
                </a:lnTo>
                <a:lnTo>
                  <a:pt x="1911539" y="927100"/>
                </a:lnTo>
                <a:lnTo>
                  <a:pt x="1911539" y="866774"/>
                </a:lnTo>
                <a:lnTo>
                  <a:pt x="1836760" y="866774"/>
                </a:lnTo>
                <a:close/>
                <a:moveTo>
                  <a:pt x="2132410" y="866717"/>
                </a:moveTo>
                <a:lnTo>
                  <a:pt x="2132410" y="926844"/>
                </a:lnTo>
                <a:lnTo>
                  <a:pt x="2207419" y="926844"/>
                </a:lnTo>
                <a:lnTo>
                  <a:pt x="2207419" y="866717"/>
                </a:lnTo>
                <a:lnTo>
                  <a:pt x="2132410" y="866717"/>
                </a:lnTo>
                <a:close/>
                <a:moveTo>
                  <a:pt x="2049860" y="866717"/>
                </a:moveTo>
                <a:lnTo>
                  <a:pt x="2049860" y="926844"/>
                </a:lnTo>
                <a:lnTo>
                  <a:pt x="2124473" y="926844"/>
                </a:lnTo>
                <a:lnTo>
                  <a:pt x="2124473" y="866717"/>
                </a:lnTo>
                <a:lnTo>
                  <a:pt x="2049860" y="866717"/>
                </a:lnTo>
                <a:close/>
                <a:moveTo>
                  <a:pt x="1069975" y="866716"/>
                </a:moveTo>
                <a:lnTo>
                  <a:pt x="1069975" y="926838"/>
                </a:lnTo>
                <a:lnTo>
                  <a:pt x="1144985" y="926838"/>
                </a:lnTo>
                <a:lnTo>
                  <a:pt x="1144985" y="866716"/>
                </a:lnTo>
                <a:lnTo>
                  <a:pt x="1069975" y="866716"/>
                </a:lnTo>
                <a:close/>
                <a:moveTo>
                  <a:pt x="987425" y="866716"/>
                </a:moveTo>
                <a:lnTo>
                  <a:pt x="987425" y="926838"/>
                </a:lnTo>
                <a:lnTo>
                  <a:pt x="1062038" y="926838"/>
                </a:lnTo>
                <a:lnTo>
                  <a:pt x="1062038" y="866716"/>
                </a:lnTo>
                <a:lnTo>
                  <a:pt x="987425" y="866716"/>
                </a:lnTo>
                <a:close/>
                <a:moveTo>
                  <a:pt x="2430463" y="857250"/>
                </a:moveTo>
                <a:lnTo>
                  <a:pt x="2430463" y="863600"/>
                </a:lnTo>
                <a:lnTo>
                  <a:pt x="2435225" y="863600"/>
                </a:lnTo>
                <a:lnTo>
                  <a:pt x="2435225" y="857250"/>
                </a:lnTo>
                <a:lnTo>
                  <a:pt x="2430463" y="857250"/>
                </a:lnTo>
                <a:close/>
                <a:moveTo>
                  <a:pt x="2246313" y="857250"/>
                </a:moveTo>
                <a:lnTo>
                  <a:pt x="2246313" y="863600"/>
                </a:lnTo>
                <a:lnTo>
                  <a:pt x="2252663" y="863600"/>
                </a:lnTo>
                <a:lnTo>
                  <a:pt x="2252663" y="857250"/>
                </a:lnTo>
                <a:lnTo>
                  <a:pt x="2246313" y="857250"/>
                </a:lnTo>
                <a:close/>
                <a:moveTo>
                  <a:pt x="2217738" y="857250"/>
                </a:moveTo>
                <a:lnTo>
                  <a:pt x="2217738" y="863600"/>
                </a:lnTo>
                <a:lnTo>
                  <a:pt x="2224088" y="863600"/>
                </a:lnTo>
                <a:lnTo>
                  <a:pt x="2224088" y="857250"/>
                </a:lnTo>
                <a:lnTo>
                  <a:pt x="2217738" y="857250"/>
                </a:lnTo>
                <a:close/>
                <a:moveTo>
                  <a:pt x="2033588" y="857250"/>
                </a:moveTo>
                <a:lnTo>
                  <a:pt x="2033588" y="863600"/>
                </a:lnTo>
                <a:lnTo>
                  <a:pt x="2039938" y="863600"/>
                </a:lnTo>
                <a:lnTo>
                  <a:pt x="2039938" y="857250"/>
                </a:lnTo>
                <a:lnTo>
                  <a:pt x="2033588" y="857250"/>
                </a:lnTo>
                <a:close/>
                <a:moveTo>
                  <a:pt x="2005013" y="857250"/>
                </a:moveTo>
                <a:lnTo>
                  <a:pt x="2005013" y="863600"/>
                </a:lnTo>
                <a:lnTo>
                  <a:pt x="2011363" y="863600"/>
                </a:lnTo>
                <a:lnTo>
                  <a:pt x="2011363" y="857250"/>
                </a:lnTo>
                <a:lnTo>
                  <a:pt x="2005013" y="857250"/>
                </a:lnTo>
                <a:close/>
                <a:moveTo>
                  <a:pt x="1820863" y="857250"/>
                </a:moveTo>
                <a:lnTo>
                  <a:pt x="1820863" y="863600"/>
                </a:lnTo>
                <a:lnTo>
                  <a:pt x="1827213" y="863600"/>
                </a:lnTo>
                <a:lnTo>
                  <a:pt x="1827213" y="857250"/>
                </a:lnTo>
                <a:lnTo>
                  <a:pt x="1820863" y="857250"/>
                </a:lnTo>
                <a:close/>
                <a:moveTo>
                  <a:pt x="1793875" y="857250"/>
                </a:moveTo>
                <a:lnTo>
                  <a:pt x="1793875" y="863600"/>
                </a:lnTo>
                <a:lnTo>
                  <a:pt x="1798638" y="863600"/>
                </a:lnTo>
                <a:lnTo>
                  <a:pt x="1798638" y="857250"/>
                </a:lnTo>
                <a:lnTo>
                  <a:pt x="1793875" y="857250"/>
                </a:lnTo>
                <a:close/>
                <a:moveTo>
                  <a:pt x="1608138" y="857250"/>
                </a:moveTo>
                <a:lnTo>
                  <a:pt x="1608138" y="863600"/>
                </a:lnTo>
                <a:lnTo>
                  <a:pt x="1616075" y="863600"/>
                </a:lnTo>
                <a:lnTo>
                  <a:pt x="1616075" y="857250"/>
                </a:lnTo>
                <a:lnTo>
                  <a:pt x="1608138" y="857250"/>
                </a:lnTo>
                <a:close/>
                <a:moveTo>
                  <a:pt x="1581150" y="857250"/>
                </a:moveTo>
                <a:lnTo>
                  <a:pt x="1581150" y="863600"/>
                </a:lnTo>
                <a:lnTo>
                  <a:pt x="1585913" y="863600"/>
                </a:lnTo>
                <a:lnTo>
                  <a:pt x="1585913" y="857250"/>
                </a:lnTo>
                <a:lnTo>
                  <a:pt x="1581150" y="857250"/>
                </a:lnTo>
                <a:close/>
                <a:moveTo>
                  <a:pt x="1397000" y="857250"/>
                </a:moveTo>
                <a:lnTo>
                  <a:pt x="1397000" y="863600"/>
                </a:lnTo>
                <a:lnTo>
                  <a:pt x="1403350" y="863600"/>
                </a:lnTo>
                <a:lnTo>
                  <a:pt x="1403350" y="857250"/>
                </a:lnTo>
                <a:lnTo>
                  <a:pt x="1397000" y="857250"/>
                </a:lnTo>
                <a:close/>
                <a:moveTo>
                  <a:pt x="1368425" y="857250"/>
                </a:moveTo>
                <a:lnTo>
                  <a:pt x="1368425" y="863600"/>
                </a:lnTo>
                <a:lnTo>
                  <a:pt x="1374775" y="863600"/>
                </a:lnTo>
                <a:lnTo>
                  <a:pt x="1374775" y="857250"/>
                </a:lnTo>
                <a:lnTo>
                  <a:pt x="1368425" y="857250"/>
                </a:lnTo>
                <a:close/>
                <a:moveTo>
                  <a:pt x="1184275" y="857250"/>
                </a:moveTo>
                <a:lnTo>
                  <a:pt x="1184275" y="863600"/>
                </a:lnTo>
                <a:lnTo>
                  <a:pt x="1190625" y="863600"/>
                </a:lnTo>
                <a:lnTo>
                  <a:pt x="1190625" y="857250"/>
                </a:lnTo>
                <a:lnTo>
                  <a:pt x="1184275" y="857250"/>
                </a:lnTo>
                <a:close/>
                <a:moveTo>
                  <a:pt x="1155700" y="857250"/>
                </a:moveTo>
                <a:lnTo>
                  <a:pt x="1155700" y="863600"/>
                </a:lnTo>
                <a:lnTo>
                  <a:pt x="1162050" y="863600"/>
                </a:lnTo>
                <a:lnTo>
                  <a:pt x="1162050" y="857250"/>
                </a:lnTo>
                <a:lnTo>
                  <a:pt x="1155700" y="857250"/>
                </a:lnTo>
                <a:close/>
                <a:moveTo>
                  <a:pt x="971550" y="857250"/>
                </a:moveTo>
                <a:lnTo>
                  <a:pt x="971550" y="863600"/>
                </a:lnTo>
                <a:lnTo>
                  <a:pt x="977900" y="863600"/>
                </a:lnTo>
                <a:lnTo>
                  <a:pt x="977900" y="857250"/>
                </a:lnTo>
                <a:lnTo>
                  <a:pt x="971550" y="857250"/>
                </a:lnTo>
                <a:close/>
                <a:moveTo>
                  <a:pt x="944563" y="857250"/>
                </a:moveTo>
                <a:lnTo>
                  <a:pt x="944563" y="863600"/>
                </a:lnTo>
                <a:lnTo>
                  <a:pt x="949325" y="863600"/>
                </a:lnTo>
                <a:lnTo>
                  <a:pt x="949325" y="857250"/>
                </a:lnTo>
                <a:lnTo>
                  <a:pt x="944563" y="857250"/>
                </a:lnTo>
                <a:close/>
                <a:moveTo>
                  <a:pt x="758825" y="857250"/>
                </a:moveTo>
                <a:lnTo>
                  <a:pt x="758825" y="863600"/>
                </a:lnTo>
                <a:lnTo>
                  <a:pt x="766763" y="863600"/>
                </a:lnTo>
                <a:lnTo>
                  <a:pt x="766763" y="857250"/>
                </a:lnTo>
                <a:lnTo>
                  <a:pt x="758825" y="857250"/>
                </a:lnTo>
                <a:close/>
                <a:moveTo>
                  <a:pt x="727075" y="847725"/>
                </a:moveTo>
                <a:lnTo>
                  <a:pt x="769938" y="847725"/>
                </a:lnTo>
                <a:lnTo>
                  <a:pt x="769938" y="849313"/>
                </a:lnTo>
                <a:lnTo>
                  <a:pt x="939800" y="849313"/>
                </a:lnTo>
                <a:lnTo>
                  <a:pt x="939800" y="847725"/>
                </a:lnTo>
                <a:lnTo>
                  <a:pt x="981075" y="847725"/>
                </a:lnTo>
                <a:lnTo>
                  <a:pt x="981075" y="849313"/>
                </a:lnTo>
                <a:lnTo>
                  <a:pt x="1152525" y="849313"/>
                </a:lnTo>
                <a:lnTo>
                  <a:pt x="1152525" y="847725"/>
                </a:lnTo>
                <a:lnTo>
                  <a:pt x="1193800" y="847725"/>
                </a:lnTo>
                <a:lnTo>
                  <a:pt x="1193800" y="849313"/>
                </a:lnTo>
                <a:lnTo>
                  <a:pt x="1365250" y="849313"/>
                </a:lnTo>
                <a:lnTo>
                  <a:pt x="1365250" y="847725"/>
                </a:lnTo>
                <a:lnTo>
                  <a:pt x="1406525" y="847725"/>
                </a:lnTo>
                <a:lnTo>
                  <a:pt x="1406525" y="849313"/>
                </a:lnTo>
                <a:lnTo>
                  <a:pt x="1576388" y="849313"/>
                </a:lnTo>
                <a:lnTo>
                  <a:pt x="1576388" y="847725"/>
                </a:lnTo>
                <a:lnTo>
                  <a:pt x="1617663" y="847725"/>
                </a:lnTo>
                <a:lnTo>
                  <a:pt x="1617663" y="849312"/>
                </a:lnTo>
                <a:lnTo>
                  <a:pt x="1789113" y="849312"/>
                </a:lnTo>
                <a:lnTo>
                  <a:pt x="1789113" y="847725"/>
                </a:lnTo>
                <a:lnTo>
                  <a:pt x="1830388" y="847725"/>
                </a:lnTo>
                <a:lnTo>
                  <a:pt x="1830388" y="849312"/>
                </a:lnTo>
                <a:lnTo>
                  <a:pt x="2001838" y="849312"/>
                </a:lnTo>
                <a:lnTo>
                  <a:pt x="2001838" y="847725"/>
                </a:lnTo>
                <a:lnTo>
                  <a:pt x="2043113" y="847725"/>
                </a:lnTo>
                <a:lnTo>
                  <a:pt x="2043113" y="849312"/>
                </a:lnTo>
                <a:lnTo>
                  <a:pt x="2212975" y="849312"/>
                </a:lnTo>
                <a:lnTo>
                  <a:pt x="2212975" y="847725"/>
                </a:lnTo>
                <a:lnTo>
                  <a:pt x="2255838" y="847725"/>
                </a:lnTo>
                <a:lnTo>
                  <a:pt x="2255838" y="849312"/>
                </a:lnTo>
                <a:lnTo>
                  <a:pt x="2425700" y="849312"/>
                </a:lnTo>
                <a:lnTo>
                  <a:pt x="2425700" y="847725"/>
                </a:lnTo>
                <a:lnTo>
                  <a:pt x="2466975" y="847725"/>
                </a:lnTo>
                <a:lnTo>
                  <a:pt x="2466975" y="857250"/>
                </a:lnTo>
                <a:lnTo>
                  <a:pt x="2457450" y="857250"/>
                </a:lnTo>
                <a:lnTo>
                  <a:pt x="2457450" y="863600"/>
                </a:lnTo>
                <a:lnTo>
                  <a:pt x="2468563" y="863600"/>
                </a:lnTo>
                <a:lnTo>
                  <a:pt x="2468563" y="873125"/>
                </a:lnTo>
                <a:lnTo>
                  <a:pt x="2457450" y="873125"/>
                </a:lnTo>
                <a:lnTo>
                  <a:pt x="2457450" y="935038"/>
                </a:lnTo>
                <a:lnTo>
                  <a:pt x="2435225" y="935038"/>
                </a:lnTo>
                <a:lnTo>
                  <a:pt x="2435225" y="873125"/>
                </a:lnTo>
                <a:lnTo>
                  <a:pt x="2430463" y="873125"/>
                </a:lnTo>
                <a:lnTo>
                  <a:pt x="2430463" y="939006"/>
                </a:lnTo>
                <a:lnTo>
                  <a:pt x="2252663" y="954087"/>
                </a:lnTo>
                <a:lnTo>
                  <a:pt x="2252663" y="873125"/>
                </a:lnTo>
                <a:lnTo>
                  <a:pt x="2246313" y="873125"/>
                </a:lnTo>
                <a:lnTo>
                  <a:pt x="2246313" y="960438"/>
                </a:lnTo>
                <a:lnTo>
                  <a:pt x="2224088" y="960438"/>
                </a:lnTo>
                <a:lnTo>
                  <a:pt x="2224088" y="873125"/>
                </a:lnTo>
                <a:lnTo>
                  <a:pt x="2217738" y="873125"/>
                </a:lnTo>
                <a:lnTo>
                  <a:pt x="2217738" y="960072"/>
                </a:lnTo>
                <a:lnTo>
                  <a:pt x="2039938" y="969962"/>
                </a:lnTo>
                <a:lnTo>
                  <a:pt x="2039938" y="873125"/>
                </a:lnTo>
                <a:lnTo>
                  <a:pt x="2033588" y="873125"/>
                </a:lnTo>
                <a:lnTo>
                  <a:pt x="2033588" y="971550"/>
                </a:lnTo>
                <a:lnTo>
                  <a:pt x="2011363" y="971550"/>
                </a:lnTo>
                <a:lnTo>
                  <a:pt x="2011363" y="873125"/>
                </a:lnTo>
                <a:lnTo>
                  <a:pt x="2005013" y="873125"/>
                </a:lnTo>
                <a:lnTo>
                  <a:pt x="2005013" y="970756"/>
                </a:lnTo>
                <a:lnTo>
                  <a:pt x="1827213" y="971550"/>
                </a:lnTo>
                <a:lnTo>
                  <a:pt x="1827213" y="873125"/>
                </a:lnTo>
                <a:lnTo>
                  <a:pt x="1820863" y="873125"/>
                </a:lnTo>
                <a:lnTo>
                  <a:pt x="1820863" y="971550"/>
                </a:lnTo>
                <a:lnTo>
                  <a:pt x="1798638" y="971550"/>
                </a:lnTo>
                <a:lnTo>
                  <a:pt x="1798638" y="873125"/>
                </a:lnTo>
                <a:lnTo>
                  <a:pt x="1793875" y="873125"/>
                </a:lnTo>
                <a:lnTo>
                  <a:pt x="1793875" y="978691"/>
                </a:lnTo>
                <a:lnTo>
                  <a:pt x="1616075" y="979487"/>
                </a:lnTo>
                <a:lnTo>
                  <a:pt x="1616075" y="873125"/>
                </a:lnTo>
                <a:lnTo>
                  <a:pt x="1608138" y="873125"/>
                </a:lnTo>
                <a:lnTo>
                  <a:pt x="1608138" y="976313"/>
                </a:lnTo>
                <a:lnTo>
                  <a:pt x="1585913" y="976313"/>
                </a:lnTo>
                <a:lnTo>
                  <a:pt x="1585913" y="873125"/>
                </a:lnTo>
                <a:lnTo>
                  <a:pt x="1581150" y="873125"/>
                </a:lnTo>
                <a:lnTo>
                  <a:pt x="1581150" y="977102"/>
                </a:lnTo>
                <a:lnTo>
                  <a:pt x="1403350" y="977901"/>
                </a:lnTo>
                <a:lnTo>
                  <a:pt x="1403350" y="873125"/>
                </a:lnTo>
                <a:lnTo>
                  <a:pt x="1397000" y="873125"/>
                </a:lnTo>
                <a:lnTo>
                  <a:pt x="1397000" y="968375"/>
                </a:lnTo>
                <a:lnTo>
                  <a:pt x="1374775" y="968375"/>
                </a:lnTo>
                <a:lnTo>
                  <a:pt x="1374775" y="873125"/>
                </a:lnTo>
                <a:lnTo>
                  <a:pt x="1368425" y="873125"/>
                </a:lnTo>
                <a:lnTo>
                  <a:pt x="1368425" y="970757"/>
                </a:lnTo>
                <a:lnTo>
                  <a:pt x="1190625" y="971551"/>
                </a:lnTo>
                <a:lnTo>
                  <a:pt x="1190625" y="873125"/>
                </a:lnTo>
                <a:lnTo>
                  <a:pt x="1184275" y="873125"/>
                </a:lnTo>
                <a:lnTo>
                  <a:pt x="1184275" y="962025"/>
                </a:lnTo>
                <a:lnTo>
                  <a:pt x="1162050" y="962025"/>
                </a:lnTo>
                <a:lnTo>
                  <a:pt x="1162050" y="873125"/>
                </a:lnTo>
                <a:lnTo>
                  <a:pt x="1155700" y="873125"/>
                </a:lnTo>
                <a:lnTo>
                  <a:pt x="1155700" y="966788"/>
                </a:lnTo>
                <a:lnTo>
                  <a:pt x="977900" y="957295"/>
                </a:lnTo>
                <a:lnTo>
                  <a:pt x="977900" y="873125"/>
                </a:lnTo>
                <a:lnTo>
                  <a:pt x="971550" y="873125"/>
                </a:lnTo>
                <a:lnTo>
                  <a:pt x="971550" y="958850"/>
                </a:lnTo>
                <a:lnTo>
                  <a:pt x="949325" y="958850"/>
                </a:lnTo>
                <a:lnTo>
                  <a:pt x="949325" y="873125"/>
                </a:lnTo>
                <a:lnTo>
                  <a:pt x="944563" y="873125"/>
                </a:lnTo>
                <a:lnTo>
                  <a:pt x="944563" y="957263"/>
                </a:lnTo>
                <a:lnTo>
                  <a:pt x="766763" y="948135"/>
                </a:lnTo>
                <a:lnTo>
                  <a:pt x="766763" y="873125"/>
                </a:lnTo>
                <a:lnTo>
                  <a:pt x="758825" y="873125"/>
                </a:lnTo>
                <a:lnTo>
                  <a:pt x="758825" y="942975"/>
                </a:lnTo>
                <a:lnTo>
                  <a:pt x="736600" y="942975"/>
                </a:lnTo>
                <a:lnTo>
                  <a:pt x="736600" y="873125"/>
                </a:lnTo>
                <a:lnTo>
                  <a:pt x="728663" y="873125"/>
                </a:lnTo>
                <a:lnTo>
                  <a:pt x="728663" y="863600"/>
                </a:lnTo>
                <a:lnTo>
                  <a:pt x="736600" y="863600"/>
                </a:lnTo>
                <a:lnTo>
                  <a:pt x="736600" y="857250"/>
                </a:lnTo>
                <a:lnTo>
                  <a:pt x="727075" y="857250"/>
                </a:lnTo>
                <a:lnTo>
                  <a:pt x="727075" y="847725"/>
                </a:lnTo>
                <a:close/>
                <a:moveTo>
                  <a:pt x="1841957" y="773208"/>
                </a:moveTo>
                <a:lnTo>
                  <a:pt x="1841957" y="824643"/>
                </a:lnTo>
                <a:lnTo>
                  <a:pt x="1849078" y="824643"/>
                </a:lnTo>
                <a:lnTo>
                  <a:pt x="1849078" y="773208"/>
                </a:lnTo>
                <a:lnTo>
                  <a:pt x="1841957" y="773208"/>
                </a:lnTo>
                <a:close/>
                <a:moveTo>
                  <a:pt x="1834045" y="773208"/>
                </a:moveTo>
                <a:lnTo>
                  <a:pt x="1834045" y="824643"/>
                </a:lnTo>
                <a:lnTo>
                  <a:pt x="1838001" y="824643"/>
                </a:lnTo>
                <a:lnTo>
                  <a:pt x="1838001" y="773208"/>
                </a:lnTo>
                <a:lnTo>
                  <a:pt x="1834045" y="773208"/>
                </a:lnTo>
                <a:close/>
                <a:moveTo>
                  <a:pt x="1792505" y="773208"/>
                </a:moveTo>
                <a:lnTo>
                  <a:pt x="1792505" y="824643"/>
                </a:lnTo>
                <a:lnTo>
                  <a:pt x="1829693" y="824643"/>
                </a:lnTo>
                <a:lnTo>
                  <a:pt x="1829693" y="773208"/>
                </a:lnTo>
                <a:lnTo>
                  <a:pt x="1792505" y="773208"/>
                </a:lnTo>
                <a:close/>
                <a:moveTo>
                  <a:pt x="1784197" y="773208"/>
                </a:moveTo>
                <a:lnTo>
                  <a:pt x="1784197" y="824643"/>
                </a:lnTo>
                <a:lnTo>
                  <a:pt x="1787758" y="824643"/>
                </a:lnTo>
                <a:lnTo>
                  <a:pt x="1787758" y="773208"/>
                </a:lnTo>
                <a:lnTo>
                  <a:pt x="1784197" y="773208"/>
                </a:lnTo>
                <a:close/>
                <a:moveTo>
                  <a:pt x="1774703" y="773208"/>
                </a:moveTo>
                <a:lnTo>
                  <a:pt x="1774703" y="824643"/>
                </a:lnTo>
                <a:lnTo>
                  <a:pt x="1780241" y="824643"/>
                </a:lnTo>
                <a:lnTo>
                  <a:pt x="1780241" y="773208"/>
                </a:lnTo>
                <a:lnTo>
                  <a:pt x="1774703" y="773208"/>
                </a:lnTo>
                <a:close/>
                <a:moveTo>
                  <a:pt x="1709030" y="773208"/>
                </a:moveTo>
                <a:lnTo>
                  <a:pt x="1709030" y="824643"/>
                </a:lnTo>
                <a:lnTo>
                  <a:pt x="1764021" y="824643"/>
                </a:lnTo>
                <a:lnTo>
                  <a:pt x="1764021" y="773208"/>
                </a:lnTo>
                <a:lnTo>
                  <a:pt x="1709030" y="773208"/>
                </a:lnTo>
                <a:close/>
                <a:moveTo>
                  <a:pt x="1693206" y="773208"/>
                </a:moveTo>
                <a:lnTo>
                  <a:pt x="1693206" y="824643"/>
                </a:lnTo>
                <a:lnTo>
                  <a:pt x="1698349" y="824643"/>
                </a:lnTo>
                <a:lnTo>
                  <a:pt x="1698349" y="773208"/>
                </a:lnTo>
                <a:lnTo>
                  <a:pt x="1693206" y="773208"/>
                </a:lnTo>
                <a:close/>
                <a:moveTo>
                  <a:pt x="1684898" y="773208"/>
                </a:moveTo>
                <a:lnTo>
                  <a:pt x="1684898" y="824643"/>
                </a:lnTo>
                <a:lnTo>
                  <a:pt x="1688854" y="824643"/>
                </a:lnTo>
                <a:lnTo>
                  <a:pt x="1688854" y="773208"/>
                </a:lnTo>
                <a:lnTo>
                  <a:pt x="1684898" y="773208"/>
                </a:lnTo>
                <a:close/>
                <a:moveTo>
                  <a:pt x="1640193" y="773208"/>
                </a:moveTo>
                <a:lnTo>
                  <a:pt x="1640193" y="824643"/>
                </a:lnTo>
                <a:lnTo>
                  <a:pt x="1680546" y="824643"/>
                </a:lnTo>
                <a:lnTo>
                  <a:pt x="1680546" y="773208"/>
                </a:lnTo>
                <a:lnTo>
                  <a:pt x="1640193" y="773208"/>
                </a:lnTo>
                <a:close/>
                <a:moveTo>
                  <a:pt x="1632281" y="773208"/>
                </a:moveTo>
                <a:lnTo>
                  <a:pt x="1632281" y="824643"/>
                </a:lnTo>
                <a:lnTo>
                  <a:pt x="1635446" y="824643"/>
                </a:lnTo>
                <a:lnTo>
                  <a:pt x="1635446" y="773208"/>
                </a:lnTo>
                <a:lnTo>
                  <a:pt x="1632281" y="773208"/>
                </a:lnTo>
                <a:close/>
                <a:moveTo>
                  <a:pt x="1623973" y="773208"/>
                </a:moveTo>
                <a:lnTo>
                  <a:pt x="1623973" y="824643"/>
                </a:lnTo>
                <a:lnTo>
                  <a:pt x="1627929" y="824643"/>
                </a:lnTo>
                <a:lnTo>
                  <a:pt x="1627929" y="773208"/>
                </a:lnTo>
                <a:lnTo>
                  <a:pt x="1623973" y="773208"/>
                </a:lnTo>
                <a:close/>
                <a:moveTo>
                  <a:pt x="1555010" y="773208"/>
                </a:moveTo>
                <a:lnTo>
                  <a:pt x="1555010" y="824643"/>
                </a:lnTo>
                <a:lnTo>
                  <a:pt x="1558967" y="824643"/>
                </a:lnTo>
                <a:lnTo>
                  <a:pt x="1558967" y="773208"/>
                </a:lnTo>
                <a:lnTo>
                  <a:pt x="1555010" y="773208"/>
                </a:lnTo>
                <a:close/>
                <a:moveTo>
                  <a:pt x="1546702" y="773208"/>
                </a:moveTo>
                <a:lnTo>
                  <a:pt x="1546702" y="824643"/>
                </a:lnTo>
                <a:lnTo>
                  <a:pt x="1550659" y="824643"/>
                </a:lnTo>
                <a:lnTo>
                  <a:pt x="1550659" y="773208"/>
                </a:lnTo>
                <a:lnTo>
                  <a:pt x="1546702" y="773208"/>
                </a:lnTo>
                <a:close/>
                <a:moveTo>
                  <a:pt x="1501998" y="773208"/>
                </a:moveTo>
                <a:lnTo>
                  <a:pt x="1501998" y="824643"/>
                </a:lnTo>
                <a:lnTo>
                  <a:pt x="1542351" y="824643"/>
                </a:lnTo>
                <a:lnTo>
                  <a:pt x="1542351" y="773208"/>
                </a:lnTo>
                <a:lnTo>
                  <a:pt x="1501998" y="773208"/>
                </a:lnTo>
                <a:close/>
                <a:moveTo>
                  <a:pt x="1494086" y="773208"/>
                </a:moveTo>
                <a:lnTo>
                  <a:pt x="1494086" y="824643"/>
                </a:lnTo>
                <a:lnTo>
                  <a:pt x="1497646" y="824643"/>
                </a:lnTo>
                <a:lnTo>
                  <a:pt x="1497646" y="773208"/>
                </a:lnTo>
                <a:lnTo>
                  <a:pt x="1494086" y="773208"/>
                </a:lnTo>
                <a:close/>
                <a:moveTo>
                  <a:pt x="1484195" y="773208"/>
                </a:moveTo>
                <a:lnTo>
                  <a:pt x="1484195" y="824643"/>
                </a:lnTo>
                <a:lnTo>
                  <a:pt x="1489734" y="824643"/>
                </a:lnTo>
                <a:lnTo>
                  <a:pt x="1489734" y="773208"/>
                </a:lnTo>
                <a:lnTo>
                  <a:pt x="1484195" y="773208"/>
                </a:lnTo>
                <a:close/>
                <a:moveTo>
                  <a:pt x="1418523" y="773208"/>
                </a:moveTo>
                <a:lnTo>
                  <a:pt x="1418523" y="824643"/>
                </a:lnTo>
                <a:lnTo>
                  <a:pt x="1473909" y="824643"/>
                </a:lnTo>
                <a:lnTo>
                  <a:pt x="1473909" y="773208"/>
                </a:lnTo>
                <a:lnTo>
                  <a:pt x="1418523" y="773208"/>
                </a:lnTo>
                <a:close/>
                <a:moveTo>
                  <a:pt x="1402698" y="773208"/>
                </a:moveTo>
                <a:lnTo>
                  <a:pt x="1402698" y="824643"/>
                </a:lnTo>
                <a:lnTo>
                  <a:pt x="1407841" y="824643"/>
                </a:lnTo>
                <a:lnTo>
                  <a:pt x="1407841" y="773208"/>
                </a:lnTo>
                <a:lnTo>
                  <a:pt x="1402698" y="773208"/>
                </a:lnTo>
                <a:close/>
                <a:moveTo>
                  <a:pt x="1395182" y="773208"/>
                </a:moveTo>
                <a:lnTo>
                  <a:pt x="1395182" y="824643"/>
                </a:lnTo>
                <a:lnTo>
                  <a:pt x="1398346" y="824643"/>
                </a:lnTo>
                <a:lnTo>
                  <a:pt x="1398346" y="773208"/>
                </a:lnTo>
                <a:lnTo>
                  <a:pt x="1395182" y="773208"/>
                </a:lnTo>
                <a:close/>
                <a:moveTo>
                  <a:pt x="1352851" y="773208"/>
                </a:moveTo>
                <a:lnTo>
                  <a:pt x="1352851" y="824643"/>
                </a:lnTo>
                <a:lnTo>
                  <a:pt x="1390434" y="824643"/>
                </a:lnTo>
                <a:lnTo>
                  <a:pt x="1390434" y="773208"/>
                </a:lnTo>
                <a:lnTo>
                  <a:pt x="1352851" y="773208"/>
                </a:lnTo>
                <a:close/>
                <a:moveTo>
                  <a:pt x="1345334" y="773208"/>
                </a:moveTo>
                <a:lnTo>
                  <a:pt x="1345334" y="824643"/>
                </a:lnTo>
                <a:lnTo>
                  <a:pt x="1348895" y="824643"/>
                </a:lnTo>
                <a:lnTo>
                  <a:pt x="1348895" y="773208"/>
                </a:lnTo>
                <a:lnTo>
                  <a:pt x="1345334" y="773208"/>
                </a:lnTo>
                <a:close/>
                <a:moveTo>
                  <a:pt x="1333465" y="773208"/>
                </a:moveTo>
                <a:lnTo>
                  <a:pt x="1333465" y="824643"/>
                </a:lnTo>
                <a:lnTo>
                  <a:pt x="1340587" y="824643"/>
                </a:lnTo>
                <a:lnTo>
                  <a:pt x="1340587" y="773208"/>
                </a:lnTo>
                <a:lnTo>
                  <a:pt x="1333465" y="773208"/>
                </a:lnTo>
                <a:close/>
                <a:moveTo>
                  <a:pt x="1584122" y="771625"/>
                </a:moveTo>
                <a:lnTo>
                  <a:pt x="1584122" y="827772"/>
                </a:lnTo>
                <a:lnTo>
                  <a:pt x="1598817" y="827772"/>
                </a:lnTo>
                <a:lnTo>
                  <a:pt x="1598817" y="771625"/>
                </a:lnTo>
                <a:lnTo>
                  <a:pt x="1584122" y="771625"/>
                </a:lnTo>
                <a:close/>
                <a:moveTo>
                  <a:pt x="1576388" y="762000"/>
                </a:moveTo>
                <a:lnTo>
                  <a:pt x="1606551" y="762000"/>
                </a:lnTo>
                <a:lnTo>
                  <a:pt x="1606551" y="838200"/>
                </a:lnTo>
                <a:lnTo>
                  <a:pt x="1576388" y="838200"/>
                </a:lnTo>
                <a:lnTo>
                  <a:pt x="1576388" y="762000"/>
                </a:lnTo>
                <a:close/>
                <a:moveTo>
                  <a:pt x="1876222" y="760100"/>
                </a:moveTo>
                <a:lnTo>
                  <a:pt x="1876222" y="827787"/>
                </a:lnTo>
                <a:lnTo>
                  <a:pt x="1891304" y="827787"/>
                </a:lnTo>
                <a:lnTo>
                  <a:pt x="1891304" y="760100"/>
                </a:lnTo>
                <a:lnTo>
                  <a:pt x="1876222" y="760100"/>
                </a:lnTo>
                <a:close/>
                <a:moveTo>
                  <a:pt x="1291035" y="760100"/>
                </a:moveTo>
                <a:lnTo>
                  <a:pt x="1291035" y="827787"/>
                </a:lnTo>
                <a:lnTo>
                  <a:pt x="1306116" y="827787"/>
                </a:lnTo>
                <a:lnTo>
                  <a:pt x="1306116" y="760100"/>
                </a:lnTo>
                <a:lnTo>
                  <a:pt x="1291035" y="760100"/>
                </a:lnTo>
                <a:close/>
                <a:moveTo>
                  <a:pt x="2134849" y="754817"/>
                </a:moveTo>
                <a:lnTo>
                  <a:pt x="2134849" y="824571"/>
                </a:lnTo>
                <a:lnTo>
                  <a:pt x="2141574" y="824571"/>
                </a:lnTo>
                <a:lnTo>
                  <a:pt x="2141574" y="754817"/>
                </a:lnTo>
                <a:lnTo>
                  <a:pt x="2134849" y="754817"/>
                </a:lnTo>
                <a:close/>
                <a:moveTo>
                  <a:pt x="2126936" y="754817"/>
                </a:moveTo>
                <a:lnTo>
                  <a:pt x="2126936" y="824571"/>
                </a:lnTo>
                <a:lnTo>
                  <a:pt x="2130101" y="824571"/>
                </a:lnTo>
                <a:lnTo>
                  <a:pt x="2130101" y="754817"/>
                </a:lnTo>
                <a:lnTo>
                  <a:pt x="2126936" y="754817"/>
                </a:lnTo>
                <a:close/>
                <a:moveTo>
                  <a:pt x="2085001" y="754817"/>
                </a:moveTo>
                <a:lnTo>
                  <a:pt x="2085001" y="824571"/>
                </a:lnTo>
                <a:lnTo>
                  <a:pt x="2122189" y="824571"/>
                </a:lnTo>
                <a:lnTo>
                  <a:pt x="2122189" y="754817"/>
                </a:lnTo>
                <a:lnTo>
                  <a:pt x="2085001" y="754817"/>
                </a:lnTo>
                <a:close/>
                <a:moveTo>
                  <a:pt x="2077089" y="754817"/>
                </a:moveTo>
                <a:lnTo>
                  <a:pt x="2077089" y="824571"/>
                </a:lnTo>
                <a:lnTo>
                  <a:pt x="2080649" y="824571"/>
                </a:lnTo>
                <a:lnTo>
                  <a:pt x="2080649" y="754817"/>
                </a:lnTo>
                <a:lnTo>
                  <a:pt x="2077089" y="754817"/>
                </a:lnTo>
                <a:close/>
                <a:moveTo>
                  <a:pt x="2067198" y="754817"/>
                </a:moveTo>
                <a:lnTo>
                  <a:pt x="2067198" y="824571"/>
                </a:lnTo>
                <a:lnTo>
                  <a:pt x="2072341" y="824571"/>
                </a:lnTo>
                <a:lnTo>
                  <a:pt x="2072341" y="754817"/>
                </a:lnTo>
                <a:lnTo>
                  <a:pt x="2067198" y="754817"/>
                </a:lnTo>
                <a:close/>
                <a:moveTo>
                  <a:pt x="2001130" y="754817"/>
                </a:moveTo>
                <a:lnTo>
                  <a:pt x="2001130" y="824571"/>
                </a:lnTo>
                <a:lnTo>
                  <a:pt x="2056517" y="824571"/>
                </a:lnTo>
                <a:lnTo>
                  <a:pt x="2056517" y="754817"/>
                </a:lnTo>
                <a:lnTo>
                  <a:pt x="2001130" y="754817"/>
                </a:lnTo>
                <a:close/>
                <a:moveTo>
                  <a:pt x="1985701" y="754817"/>
                </a:moveTo>
                <a:lnTo>
                  <a:pt x="1985701" y="824571"/>
                </a:lnTo>
                <a:lnTo>
                  <a:pt x="1991240" y="824571"/>
                </a:lnTo>
                <a:lnTo>
                  <a:pt x="1991240" y="754817"/>
                </a:lnTo>
                <a:lnTo>
                  <a:pt x="1985701" y="754817"/>
                </a:lnTo>
                <a:close/>
                <a:moveTo>
                  <a:pt x="1977789" y="754817"/>
                </a:moveTo>
                <a:lnTo>
                  <a:pt x="1977789" y="824571"/>
                </a:lnTo>
                <a:lnTo>
                  <a:pt x="1980954" y="824571"/>
                </a:lnTo>
                <a:lnTo>
                  <a:pt x="1980954" y="754817"/>
                </a:lnTo>
                <a:lnTo>
                  <a:pt x="1977789" y="754817"/>
                </a:lnTo>
                <a:close/>
                <a:moveTo>
                  <a:pt x="1933084" y="754817"/>
                </a:moveTo>
                <a:lnTo>
                  <a:pt x="1933084" y="824571"/>
                </a:lnTo>
                <a:lnTo>
                  <a:pt x="1973042" y="824571"/>
                </a:lnTo>
                <a:lnTo>
                  <a:pt x="1973042" y="754817"/>
                </a:lnTo>
                <a:lnTo>
                  <a:pt x="1933084" y="754817"/>
                </a:lnTo>
                <a:close/>
                <a:moveTo>
                  <a:pt x="1924777" y="754817"/>
                </a:moveTo>
                <a:lnTo>
                  <a:pt x="1924777" y="824571"/>
                </a:lnTo>
                <a:lnTo>
                  <a:pt x="1928337" y="824571"/>
                </a:lnTo>
                <a:lnTo>
                  <a:pt x="1928337" y="754817"/>
                </a:lnTo>
                <a:lnTo>
                  <a:pt x="1924777" y="754817"/>
                </a:lnTo>
                <a:close/>
                <a:moveTo>
                  <a:pt x="1916469" y="754817"/>
                </a:moveTo>
                <a:lnTo>
                  <a:pt x="1916469" y="824571"/>
                </a:lnTo>
                <a:lnTo>
                  <a:pt x="1920029" y="824571"/>
                </a:lnTo>
                <a:lnTo>
                  <a:pt x="1920029" y="754817"/>
                </a:lnTo>
                <a:lnTo>
                  <a:pt x="1916469" y="754817"/>
                </a:lnTo>
                <a:close/>
                <a:moveTo>
                  <a:pt x="1262804" y="754817"/>
                </a:moveTo>
                <a:lnTo>
                  <a:pt x="1262804" y="824571"/>
                </a:lnTo>
                <a:lnTo>
                  <a:pt x="1266387" y="824571"/>
                </a:lnTo>
                <a:lnTo>
                  <a:pt x="1266387" y="754817"/>
                </a:lnTo>
                <a:lnTo>
                  <a:pt x="1262804" y="754817"/>
                </a:lnTo>
                <a:close/>
                <a:moveTo>
                  <a:pt x="1254841" y="754817"/>
                </a:moveTo>
                <a:lnTo>
                  <a:pt x="1254841" y="824571"/>
                </a:lnTo>
                <a:lnTo>
                  <a:pt x="1258026" y="824571"/>
                </a:lnTo>
                <a:lnTo>
                  <a:pt x="1258026" y="754817"/>
                </a:lnTo>
                <a:lnTo>
                  <a:pt x="1254841" y="754817"/>
                </a:lnTo>
                <a:close/>
                <a:moveTo>
                  <a:pt x="1209453" y="754817"/>
                </a:moveTo>
                <a:lnTo>
                  <a:pt x="1209453" y="824571"/>
                </a:lnTo>
                <a:lnTo>
                  <a:pt x="1250063" y="824571"/>
                </a:lnTo>
                <a:lnTo>
                  <a:pt x="1250063" y="754817"/>
                </a:lnTo>
                <a:lnTo>
                  <a:pt x="1209453" y="754817"/>
                </a:lnTo>
                <a:close/>
                <a:moveTo>
                  <a:pt x="1201491" y="754817"/>
                </a:moveTo>
                <a:lnTo>
                  <a:pt x="1201491" y="824571"/>
                </a:lnTo>
                <a:lnTo>
                  <a:pt x="1205074" y="824571"/>
                </a:lnTo>
                <a:lnTo>
                  <a:pt x="1205074" y="754817"/>
                </a:lnTo>
                <a:lnTo>
                  <a:pt x="1201491" y="754817"/>
                </a:lnTo>
                <a:close/>
                <a:moveTo>
                  <a:pt x="1191537" y="754817"/>
                </a:moveTo>
                <a:lnTo>
                  <a:pt x="1191537" y="824571"/>
                </a:lnTo>
                <a:lnTo>
                  <a:pt x="1196713" y="824571"/>
                </a:lnTo>
                <a:lnTo>
                  <a:pt x="1196713" y="754817"/>
                </a:lnTo>
                <a:lnTo>
                  <a:pt x="1191537" y="754817"/>
                </a:lnTo>
                <a:close/>
                <a:moveTo>
                  <a:pt x="1125447" y="754817"/>
                </a:moveTo>
                <a:lnTo>
                  <a:pt x="1125447" y="824571"/>
                </a:lnTo>
                <a:lnTo>
                  <a:pt x="1181186" y="824571"/>
                </a:lnTo>
                <a:lnTo>
                  <a:pt x="1181186" y="754817"/>
                </a:lnTo>
                <a:lnTo>
                  <a:pt x="1125447" y="754817"/>
                </a:lnTo>
                <a:close/>
                <a:moveTo>
                  <a:pt x="1109522" y="754817"/>
                </a:moveTo>
                <a:lnTo>
                  <a:pt x="1109522" y="824571"/>
                </a:lnTo>
                <a:lnTo>
                  <a:pt x="1115096" y="824571"/>
                </a:lnTo>
                <a:lnTo>
                  <a:pt x="1115096" y="754817"/>
                </a:lnTo>
                <a:lnTo>
                  <a:pt x="1109522" y="754817"/>
                </a:lnTo>
                <a:close/>
                <a:moveTo>
                  <a:pt x="1101559" y="754817"/>
                </a:moveTo>
                <a:lnTo>
                  <a:pt x="1101559" y="824571"/>
                </a:lnTo>
                <a:lnTo>
                  <a:pt x="1105142" y="824571"/>
                </a:lnTo>
                <a:lnTo>
                  <a:pt x="1105142" y="754817"/>
                </a:lnTo>
                <a:lnTo>
                  <a:pt x="1101559" y="754817"/>
                </a:lnTo>
                <a:close/>
                <a:moveTo>
                  <a:pt x="1059755" y="754817"/>
                </a:moveTo>
                <a:lnTo>
                  <a:pt x="1059755" y="824571"/>
                </a:lnTo>
                <a:lnTo>
                  <a:pt x="1096781" y="824571"/>
                </a:lnTo>
                <a:lnTo>
                  <a:pt x="1096781" y="754817"/>
                </a:lnTo>
                <a:lnTo>
                  <a:pt x="1059755" y="754817"/>
                </a:lnTo>
                <a:close/>
                <a:moveTo>
                  <a:pt x="1051394" y="754817"/>
                </a:moveTo>
                <a:lnTo>
                  <a:pt x="1051394" y="824571"/>
                </a:lnTo>
                <a:lnTo>
                  <a:pt x="1054977" y="824571"/>
                </a:lnTo>
                <a:lnTo>
                  <a:pt x="1054977" y="754817"/>
                </a:lnTo>
                <a:lnTo>
                  <a:pt x="1051394" y="754817"/>
                </a:lnTo>
                <a:close/>
                <a:moveTo>
                  <a:pt x="1040246" y="754817"/>
                </a:moveTo>
                <a:lnTo>
                  <a:pt x="1040246" y="824571"/>
                </a:lnTo>
                <a:lnTo>
                  <a:pt x="1047014" y="824571"/>
                </a:lnTo>
                <a:lnTo>
                  <a:pt x="1047014" y="754817"/>
                </a:lnTo>
                <a:lnTo>
                  <a:pt x="1040246" y="754817"/>
                </a:lnTo>
                <a:close/>
                <a:moveTo>
                  <a:pt x="1860551" y="752475"/>
                </a:moveTo>
                <a:lnTo>
                  <a:pt x="1860551" y="838200"/>
                </a:lnTo>
                <a:lnTo>
                  <a:pt x="1611313" y="838200"/>
                </a:lnTo>
                <a:lnTo>
                  <a:pt x="1611313" y="762443"/>
                </a:lnTo>
                <a:lnTo>
                  <a:pt x="1860551" y="752475"/>
                </a:lnTo>
                <a:close/>
                <a:moveTo>
                  <a:pt x="1322388" y="752475"/>
                </a:moveTo>
                <a:lnTo>
                  <a:pt x="1571626" y="762443"/>
                </a:lnTo>
                <a:lnTo>
                  <a:pt x="1571626" y="838200"/>
                </a:lnTo>
                <a:lnTo>
                  <a:pt x="1322388" y="838200"/>
                </a:lnTo>
                <a:lnTo>
                  <a:pt x="1322388" y="752475"/>
                </a:lnTo>
                <a:close/>
                <a:moveTo>
                  <a:pt x="2278194" y="751235"/>
                </a:moveTo>
                <a:lnTo>
                  <a:pt x="2278194" y="826219"/>
                </a:lnTo>
                <a:lnTo>
                  <a:pt x="2283362" y="826219"/>
                </a:lnTo>
                <a:lnTo>
                  <a:pt x="2283362" y="751235"/>
                </a:lnTo>
                <a:lnTo>
                  <a:pt x="2278194" y="751235"/>
                </a:lnTo>
                <a:close/>
                <a:moveTo>
                  <a:pt x="2269846" y="751235"/>
                </a:moveTo>
                <a:lnTo>
                  <a:pt x="2269846" y="826219"/>
                </a:lnTo>
                <a:lnTo>
                  <a:pt x="2273424" y="826219"/>
                </a:lnTo>
                <a:lnTo>
                  <a:pt x="2273424" y="751235"/>
                </a:lnTo>
                <a:lnTo>
                  <a:pt x="2269846" y="751235"/>
                </a:lnTo>
                <a:close/>
                <a:moveTo>
                  <a:pt x="2265871" y="751235"/>
                </a:moveTo>
                <a:lnTo>
                  <a:pt x="2224929" y="752033"/>
                </a:lnTo>
                <a:lnTo>
                  <a:pt x="2224929" y="827017"/>
                </a:lnTo>
                <a:lnTo>
                  <a:pt x="2220158" y="827017"/>
                </a:lnTo>
                <a:lnTo>
                  <a:pt x="2220158" y="752033"/>
                </a:lnTo>
                <a:lnTo>
                  <a:pt x="2216978" y="752033"/>
                </a:lnTo>
                <a:lnTo>
                  <a:pt x="2216978" y="827017"/>
                </a:lnTo>
                <a:lnTo>
                  <a:pt x="2213329" y="827322"/>
                </a:lnTo>
                <a:lnTo>
                  <a:pt x="2212208" y="827344"/>
                </a:lnTo>
                <a:lnTo>
                  <a:pt x="2212208" y="752193"/>
                </a:lnTo>
                <a:lnTo>
                  <a:pt x="2214593" y="752033"/>
                </a:lnTo>
                <a:lnTo>
                  <a:pt x="2212208" y="752033"/>
                </a:lnTo>
                <a:lnTo>
                  <a:pt x="2212208" y="752193"/>
                </a:lnTo>
                <a:lnTo>
                  <a:pt x="2208631" y="752432"/>
                </a:lnTo>
                <a:lnTo>
                  <a:pt x="2208631" y="827416"/>
                </a:lnTo>
                <a:lnTo>
                  <a:pt x="2212208" y="827344"/>
                </a:lnTo>
                <a:lnTo>
                  <a:pt x="2212208" y="827416"/>
                </a:lnTo>
                <a:lnTo>
                  <a:pt x="2213329" y="827322"/>
                </a:lnTo>
                <a:lnTo>
                  <a:pt x="2268654" y="826219"/>
                </a:lnTo>
                <a:lnTo>
                  <a:pt x="2265871" y="826219"/>
                </a:lnTo>
                <a:lnTo>
                  <a:pt x="2265871" y="751235"/>
                </a:lnTo>
                <a:close/>
                <a:moveTo>
                  <a:pt x="917067" y="751235"/>
                </a:moveTo>
                <a:lnTo>
                  <a:pt x="917067" y="826219"/>
                </a:lnTo>
                <a:lnTo>
                  <a:pt x="968783" y="827300"/>
                </a:lnTo>
                <a:lnTo>
                  <a:pt x="969935" y="827416"/>
                </a:lnTo>
                <a:lnTo>
                  <a:pt x="969935" y="827324"/>
                </a:lnTo>
                <a:lnTo>
                  <a:pt x="974308" y="827416"/>
                </a:lnTo>
                <a:lnTo>
                  <a:pt x="974308" y="752432"/>
                </a:lnTo>
                <a:lnTo>
                  <a:pt x="969935" y="752140"/>
                </a:lnTo>
                <a:lnTo>
                  <a:pt x="969935" y="752033"/>
                </a:lnTo>
                <a:lnTo>
                  <a:pt x="968345" y="752033"/>
                </a:lnTo>
                <a:lnTo>
                  <a:pt x="969935" y="752140"/>
                </a:lnTo>
                <a:lnTo>
                  <a:pt x="969935" y="827324"/>
                </a:lnTo>
                <a:lnTo>
                  <a:pt x="968783" y="827300"/>
                </a:lnTo>
                <a:lnTo>
                  <a:pt x="965960" y="827017"/>
                </a:lnTo>
                <a:lnTo>
                  <a:pt x="965960" y="752033"/>
                </a:lnTo>
                <a:lnTo>
                  <a:pt x="962382" y="752033"/>
                </a:lnTo>
                <a:lnTo>
                  <a:pt x="962382" y="827017"/>
                </a:lnTo>
                <a:lnTo>
                  <a:pt x="957612" y="827017"/>
                </a:lnTo>
                <a:lnTo>
                  <a:pt x="957612" y="752033"/>
                </a:lnTo>
                <a:lnTo>
                  <a:pt x="917067" y="751235"/>
                </a:lnTo>
                <a:close/>
                <a:moveTo>
                  <a:pt x="909514" y="751235"/>
                </a:moveTo>
                <a:lnTo>
                  <a:pt x="909514" y="826219"/>
                </a:lnTo>
                <a:lnTo>
                  <a:pt x="912694" y="826219"/>
                </a:lnTo>
                <a:lnTo>
                  <a:pt x="912694" y="751235"/>
                </a:lnTo>
                <a:lnTo>
                  <a:pt x="909514" y="751235"/>
                </a:lnTo>
                <a:close/>
                <a:moveTo>
                  <a:pt x="899179" y="751235"/>
                </a:moveTo>
                <a:lnTo>
                  <a:pt x="899179" y="826219"/>
                </a:lnTo>
                <a:lnTo>
                  <a:pt x="904744" y="826219"/>
                </a:lnTo>
                <a:lnTo>
                  <a:pt x="904744" y="751235"/>
                </a:lnTo>
                <a:lnTo>
                  <a:pt x="899179" y="751235"/>
                </a:lnTo>
                <a:close/>
                <a:moveTo>
                  <a:pt x="1868488" y="750888"/>
                </a:moveTo>
                <a:lnTo>
                  <a:pt x="1898651" y="750888"/>
                </a:lnTo>
                <a:lnTo>
                  <a:pt x="1898651" y="838201"/>
                </a:lnTo>
                <a:lnTo>
                  <a:pt x="1868488" y="838201"/>
                </a:lnTo>
                <a:lnTo>
                  <a:pt x="1868488" y="750888"/>
                </a:lnTo>
                <a:close/>
                <a:moveTo>
                  <a:pt x="1282700" y="750888"/>
                </a:moveTo>
                <a:lnTo>
                  <a:pt x="1314450" y="750888"/>
                </a:lnTo>
                <a:lnTo>
                  <a:pt x="1314450" y="838201"/>
                </a:lnTo>
                <a:lnTo>
                  <a:pt x="1282700" y="838201"/>
                </a:lnTo>
                <a:lnTo>
                  <a:pt x="1282700" y="750888"/>
                </a:lnTo>
                <a:close/>
                <a:moveTo>
                  <a:pt x="2349745" y="749640"/>
                </a:moveTo>
                <a:lnTo>
                  <a:pt x="2294094" y="750837"/>
                </a:lnTo>
                <a:lnTo>
                  <a:pt x="2294094" y="825422"/>
                </a:lnTo>
                <a:lnTo>
                  <a:pt x="2349745" y="824624"/>
                </a:lnTo>
                <a:lnTo>
                  <a:pt x="2349745" y="749640"/>
                </a:lnTo>
                <a:close/>
                <a:moveTo>
                  <a:pt x="833194" y="749640"/>
                </a:moveTo>
                <a:lnTo>
                  <a:pt x="833194" y="824624"/>
                </a:lnTo>
                <a:lnTo>
                  <a:pt x="888844" y="825422"/>
                </a:lnTo>
                <a:lnTo>
                  <a:pt x="888844" y="750837"/>
                </a:lnTo>
                <a:lnTo>
                  <a:pt x="833194" y="749640"/>
                </a:lnTo>
                <a:close/>
                <a:moveTo>
                  <a:pt x="808946" y="749241"/>
                </a:moveTo>
                <a:lnTo>
                  <a:pt x="808946" y="824225"/>
                </a:lnTo>
                <a:lnTo>
                  <a:pt x="812921" y="824225"/>
                </a:lnTo>
                <a:lnTo>
                  <a:pt x="812921" y="749359"/>
                </a:lnTo>
                <a:lnTo>
                  <a:pt x="814822" y="749415"/>
                </a:lnTo>
                <a:lnTo>
                  <a:pt x="817293" y="749640"/>
                </a:lnTo>
                <a:lnTo>
                  <a:pt x="817293" y="824624"/>
                </a:lnTo>
                <a:lnTo>
                  <a:pt x="822461" y="824624"/>
                </a:lnTo>
                <a:lnTo>
                  <a:pt x="822461" y="749640"/>
                </a:lnTo>
                <a:lnTo>
                  <a:pt x="814822" y="749415"/>
                </a:lnTo>
                <a:lnTo>
                  <a:pt x="812921" y="749241"/>
                </a:lnTo>
                <a:lnTo>
                  <a:pt x="812921" y="749359"/>
                </a:lnTo>
                <a:lnTo>
                  <a:pt x="808946" y="749241"/>
                </a:lnTo>
                <a:close/>
                <a:moveTo>
                  <a:pt x="2419705" y="748444"/>
                </a:moveTo>
                <a:lnTo>
                  <a:pt x="2416054" y="748749"/>
                </a:lnTo>
                <a:lnTo>
                  <a:pt x="2377968" y="749355"/>
                </a:lnTo>
                <a:lnTo>
                  <a:pt x="2377968" y="749241"/>
                </a:lnTo>
                <a:lnTo>
                  <a:pt x="2373198" y="749241"/>
                </a:lnTo>
                <a:lnTo>
                  <a:pt x="2373198" y="749431"/>
                </a:lnTo>
                <a:lnTo>
                  <a:pt x="2370017" y="749482"/>
                </a:lnTo>
                <a:lnTo>
                  <a:pt x="2370017" y="749241"/>
                </a:lnTo>
                <a:lnTo>
                  <a:pt x="2366821" y="749533"/>
                </a:lnTo>
                <a:lnTo>
                  <a:pt x="2360080" y="749640"/>
                </a:lnTo>
                <a:lnTo>
                  <a:pt x="2360080" y="824624"/>
                </a:lnTo>
                <a:lnTo>
                  <a:pt x="2365645" y="824624"/>
                </a:lnTo>
                <a:lnTo>
                  <a:pt x="2365645" y="749640"/>
                </a:lnTo>
                <a:lnTo>
                  <a:pt x="2366821" y="749533"/>
                </a:lnTo>
                <a:lnTo>
                  <a:pt x="2370017" y="749482"/>
                </a:lnTo>
                <a:lnTo>
                  <a:pt x="2370017" y="824225"/>
                </a:lnTo>
                <a:lnTo>
                  <a:pt x="2373198" y="824225"/>
                </a:lnTo>
                <a:lnTo>
                  <a:pt x="2373198" y="749431"/>
                </a:lnTo>
                <a:lnTo>
                  <a:pt x="2377968" y="749355"/>
                </a:lnTo>
                <a:lnTo>
                  <a:pt x="2377968" y="824225"/>
                </a:lnTo>
                <a:lnTo>
                  <a:pt x="2414935" y="823826"/>
                </a:lnTo>
                <a:lnTo>
                  <a:pt x="2414935" y="748842"/>
                </a:lnTo>
                <a:lnTo>
                  <a:pt x="2416054" y="748749"/>
                </a:lnTo>
                <a:lnTo>
                  <a:pt x="2419705" y="748691"/>
                </a:lnTo>
                <a:lnTo>
                  <a:pt x="2419705" y="823826"/>
                </a:lnTo>
                <a:lnTo>
                  <a:pt x="2423283" y="823427"/>
                </a:lnTo>
                <a:lnTo>
                  <a:pt x="2423283" y="748634"/>
                </a:lnTo>
                <a:lnTo>
                  <a:pt x="2428053" y="748558"/>
                </a:lnTo>
                <a:lnTo>
                  <a:pt x="2428053" y="823427"/>
                </a:lnTo>
                <a:lnTo>
                  <a:pt x="2435208" y="823427"/>
                </a:lnTo>
                <a:lnTo>
                  <a:pt x="2435208" y="748444"/>
                </a:lnTo>
                <a:lnTo>
                  <a:pt x="2428053" y="748558"/>
                </a:lnTo>
                <a:lnTo>
                  <a:pt x="2428053" y="748444"/>
                </a:lnTo>
                <a:lnTo>
                  <a:pt x="2423283" y="748444"/>
                </a:lnTo>
                <a:lnTo>
                  <a:pt x="2423283" y="748634"/>
                </a:lnTo>
                <a:lnTo>
                  <a:pt x="2419705" y="748691"/>
                </a:lnTo>
                <a:lnTo>
                  <a:pt x="2419705" y="748444"/>
                </a:lnTo>
                <a:close/>
                <a:moveTo>
                  <a:pt x="747730" y="748444"/>
                </a:moveTo>
                <a:lnTo>
                  <a:pt x="747730" y="823427"/>
                </a:lnTo>
                <a:lnTo>
                  <a:pt x="754885" y="823427"/>
                </a:lnTo>
                <a:lnTo>
                  <a:pt x="754885" y="748543"/>
                </a:lnTo>
                <a:lnTo>
                  <a:pt x="759655" y="748610"/>
                </a:lnTo>
                <a:lnTo>
                  <a:pt x="759655" y="823427"/>
                </a:lnTo>
                <a:lnTo>
                  <a:pt x="762835" y="823826"/>
                </a:lnTo>
                <a:lnTo>
                  <a:pt x="762835" y="748654"/>
                </a:lnTo>
                <a:lnTo>
                  <a:pt x="765561" y="748692"/>
                </a:lnTo>
                <a:lnTo>
                  <a:pt x="767208" y="748842"/>
                </a:lnTo>
                <a:lnTo>
                  <a:pt x="767208" y="823826"/>
                </a:lnTo>
                <a:lnTo>
                  <a:pt x="804971" y="824225"/>
                </a:lnTo>
                <a:lnTo>
                  <a:pt x="804971" y="749241"/>
                </a:lnTo>
                <a:lnTo>
                  <a:pt x="765561" y="748692"/>
                </a:lnTo>
                <a:lnTo>
                  <a:pt x="762835" y="748444"/>
                </a:lnTo>
                <a:lnTo>
                  <a:pt x="762835" y="748654"/>
                </a:lnTo>
                <a:lnTo>
                  <a:pt x="759655" y="748610"/>
                </a:lnTo>
                <a:lnTo>
                  <a:pt x="759655" y="748444"/>
                </a:lnTo>
                <a:lnTo>
                  <a:pt x="754885" y="748444"/>
                </a:lnTo>
                <a:lnTo>
                  <a:pt x="754885" y="748543"/>
                </a:lnTo>
                <a:lnTo>
                  <a:pt x="747730" y="748444"/>
                </a:lnTo>
                <a:close/>
                <a:moveTo>
                  <a:pt x="1556135" y="744538"/>
                </a:moveTo>
                <a:lnTo>
                  <a:pt x="1557712" y="744538"/>
                </a:lnTo>
                <a:lnTo>
                  <a:pt x="1583740" y="744538"/>
                </a:lnTo>
                <a:lnTo>
                  <a:pt x="1608978" y="744538"/>
                </a:lnTo>
                <a:lnTo>
                  <a:pt x="1611344" y="744538"/>
                </a:lnTo>
                <a:lnTo>
                  <a:pt x="1613316" y="745596"/>
                </a:lnTo>
                <a:lnTo>
                  <a:pt x="1614499" y="746302"/>
                </a:lnTo>
                <a:lnTo>
                  <a:pt x="1615288" y="747713"/>
                </a:lnTo>
                <a:lnTo>
                  <a:pt x="1616076" y="748771"/>
                </a:lnTo>
                <a:lnTo>
                  <a:pt x="1614893" y="750182"/>
                </a:lnTo>
                <a:lnTo>
                  <a:pt x="1613710" y="750535"/>
                </a:lnTo>
                <a:lnTo>
                  <a:pt x="1611738" y="750888"/>
                </a:lnTo>
                <a:lnTo>
                  <a:pt x="1586894" y="750888"/>
                </a:lnTo>
                <a:lnTo>
                  <a:pt x="1562050" y="750888"/>
                </a:lnTo>
                <a:lnTo>
                  <a:pt x="1559684" y="750535"/>
                </a:lnTo>
                <a:lnTo>
                  <a:pt x="1557318" y="750182"/>
                </a:lnTo>
                <a:lnTo>
                  <a:pt x="1555741" y="748771"/>
                </a:lnTo>
                <a:lnTo>
                  <a:pt x="1554558" y="747713"/>
                </a:lnTo>
                <a:lnTo>
                  <a:pt x="1554163" y="746302"/>
                </a:lnTo>
                <a:lnTo>
                  <a:pt x="1554558" y="745596"/>
                </a:lnTo>
                <a:lnTo>
                  <a:pt x="1556135" y="744538"/>
                </a:lnTo>
                <a:close/>
                <a:moveTo>
                  <a:pt x="2168322" y="743347"/>
                </a:moveTo>
                <a:lnTo>
                  <a:pt x="2168322" y="827882"/>
                </a:lnTo>
                <a:lnTo>
                  <a:pt x="2182630" y="827882"/>
                </a:lnTo>
                <a:lnTo>
                  <a:pt x="2182630" y="743347"/>
                </a:lnTo>
                <a:lnTo>
                  <a:pt x="2168322" y="743347"/>
                </a:lnTo>
                <a:close/>
                <a:moveTo>
                  <a:pt x="998741" y="743347"/>
                </a:moveTo>
                <a:lnTo>
                  <a:pt x="998741" y="827882"/>
                </a:lnTo>
                <a:lnTo>
                  <a:pt x="1014209" y="827882"/>
                </a:lnTo>
                <a:lnTo>
                  <a:pt x="1014209" y="743347"/>
                </a:lnTo>
                <a:lnTo>
                  <a:pt x="998741" y="743347"/>
                </a:lnTo>
                <a:close/>
                <a:moveTo>
                  <a:pt x="1686246" y="742950"/>
                </a:moveTo>
                <a:lnTo>
                  <a:pt x="1688256" y="743328"/>
                </a:lnTo>
                <a:lnTo>
                  <a:pt x="1690266" y="743706"/>
                </a:lnTo>
                <a:lnTo>
                  <a:pt x="1691070" y="745218"/>
                </a:lnTo>
                <a:lnTo>
                  <a:pt x="1692276" y="746352"/>
                </a:lnTo>
                <a:lnTo>
                  <a:pt x="1691874" y="747864"/>
                </a:lnTo>
                <a:lnTo>
                  <a:pt x="1690668" y="748620"/>
                </a:lnTo>
                <a:lnTo>
                  <a:pt x="1689060" y="749376"/>
                </a:lnTo>
                <a:lnTo>
                  <a:pt x="1687050" y="750132"/>
                </a:lnTo>
                <a:lnTo>
                  <a:pt x="1636796" y="750888"/>
                </a:lnTo>
                <a:lnTo>
                  <a:pt x="1634384" y="750510"/>
                </a:lnTo>
                <a:lnTo>
                  <a:pt x="1632775" y="749376"/>
                </a:lnTo>
                <a:lnTo>
                  <a:pt x="1630765" y="748620"/>
                </a:lnTo>
                <a:lnTo>
                  <a:pt x="1630363" y="747486"/>
                </a:lnTo>
                <a:lnTo>
                  <a:pt x="1630363" y="745974"/>
                </a:lnTo>
                <a:lnTo>
                  <a:pt x="1630765" y="745218"/>
                </a:lnTo>
                <a:lnTo>
                  <a:pt x="1632775" y="744084"/>
                </a:lnTo>
                <a:lnTo>
                  <a:pt x="1634384" y="743706"/>
                </a:lnTo>
                <a:lnTo>
                  <a:pt x="1686246" y="742950"/>
                </a:lnTo>
                <a:close/>
                <a:moveTo>
                  <a:pt x="1763317" y="741363"/>
                </a:moveTo>
                <a:lnTo>
                  <a:pt x="1765698" y="741724"/>
                </a:lnTo>
                <a:lnTo>
                  <a:pt x="1767286" y="742445"/>
                </a:lnTo>
                <a:lnTo>
                  <a:pt x="1768079" y="743167"/>
                </a:lnTo>
                <a:lnTo>
                  <a:pt x="1768476" y="744249"/>
                </a:lnTo>
                <a:lnTo>
                  <a:pt x="1767682" y="745693"/>
                </a:lnTo>
                <a:lnTo>
                  <a:pt x="1766095" y="746775"/>
                </a:lnTo>
                <a:lnTo>
                  <a:pt x="1764507" y="747857"/>
                </a:lnTo>
                <a:lnTo>
                  <a:pt x="1762523" y="747857"/>
                </a:lnTo>
                <a:lnTo>
                  <a:pt x="1712120" y="749301"/>
                </a:lnTo>
                <a:lnTo>
                  <a:pt x="1709738" y="748940"/>
                </a:lnTo>
                <a:lnTo>
                  <a:pt x="1708548" y="748218"/>
                </a:lnTo>
                <a:lnTo>
                  <a:pt x="1706960" y="747497"/>
                </a:lnTo>
                <a:lnTo>
                  <a:pt x="1706563" y="746053"/>
                </a:lnTo>
                <a:lnTo>
                  <a:pt x="1706960" y="744971"/>
                </a:lnTo>
                <a:lnTo>
                  <a:pt x="1707754" y="743888"/>
                </a:lnTo>
                <a:lnTo>
                  <a:pt x="1709738" y="743167"/>
                </a:lnTo>
                <a:lnTo>
                  <a:pt x="1712120" y="742806"/>
                </a:lnTo>
                <a:lnTo>
                  <a:pt x="1763317" y="741363"/>
                </a:lnTo>
                <a:close/>
                <a:moveTo>
                  <a:pt x="1479904" y="741363"/>
                </a:moveTo>
                <a:lnTo>
                  <a:pt x="1506166" y="742229"/>
                </a:lnTo>
                <a:lnTo>
                  <a:pt x="1531645" y="743095"/>
                </a:lnTo>
                <a:lnTo>
                  <a:pt x="1533997" y="743095"/>
                </a:lnTo>
                <a:lnTo>
                  <a:pt x="1536348" y="744393"/>
                </a:lnTo>
                <a:lnTo>
                  <a:pt x="1537916" y="745692"/>
                </a:lnTo>
                <a:lnTo>
                  <a:pt x="1539484" y="747424"/>
                </a:lnTo>
                <a:lnTo>
                  <a:pt x="1539876" y="748723"/>
                </a:lnTo>
                <a:lnTo>
                  <a:pt x="1539484" y="749589"/>
                </a:lnTo>
                <a:lnTo>
                  <a:pt x="1537916" y="750888"/>
                </a:lnTo>
                <a:lnTo>
                  <a:pt x="1536348" y="750888"/>
                </a:lnTo>
                <a:lnTo>
                  <a:pt x="1511262" y="750455"/>
                </a:lnTo>
                <a:lnTo>
                  <a:pt x="1485392" y="749156"/>
                </a:lnTo>
                <a:lnTo>
                  <a:pt x="1483040" y="748723"/>
                </a:lnTo>
                <a:lnTo>
                  <a:pt x="1481080" y="747857"/>
                </a:lnTo>
                <a:lnTo>
                  <a:pt x="1478728" y="746558"/>
                </a:lnTo>
                <a:lnTo>
                  <a:pt x="1477160" y="745259"/>
                </a:lnTo>
                <a:lnTo>
                  <a:pt x="1476376" y="743528"/>
                </a:lnTo>
                <a:lnTo>
                  <a:pt x="1476768" y="742229"/>
                </a:lnTo>
                <a:lnTo>
                  <a:pt x="1477552" y="741796"/>
                </a:lnTo>
                <a:lnTo>
                  <a:pt x="1479904" y="741363"/>
                </a:lnTo>
                <a:close/>
                <a:moveTo>
                  <a:pt x="2460829" y="740889"/>
                </a:moveTo>
                <a:lnTo>
                  <a:pt x="2460829" y="826243"/>
                </a:lnTo>
                <a:lnTo>
                  <a:pt x="2476297" y="826243"/>
                </a:lnTo>
                <a:lnTo>
                  <a:pt x="2476297" y="740889"/>
                </a:lnTo>
                <a:lnTo>
                  <a:pt x="2460829" y="740889"/>
                </a:lnTo>
                <a:close/>
                <a:moveTo>
                  <a:pt x="706621" y="740889"/>
                </a:moveTo>
                <a:lnTo>
                  <a:pt x="706621" y="826243"/>
                </a:lnTo>
                <a:lnTo>
                  <a:pt x="720929" y="826243"/>
                </a:lnTo>
                <a:lnTo>
                  <a:pt x="720929" y="740889"/>
                </a:lnTo>
                <a:lnTo>
                  <a:pt x="706621" y="740889"/>
                </a:lnTo>
                <a:close/>
                <a:moveTo>
                  <a:pt x="1841530" y="738188"/>
                </a:moveTo>
                <a:lnTo>
                  <a:pt x="1843897" y="738188"/>
                </a:lnTo>
                <a:lnTo>
                  <a:pt x="1845080" y="738602"/>
                </a:lnTo>
                <a:lnTo>
                  <a:pt x="1846263" y="740258"/>
                </a:lnTo>
                <a:lnTo>
                  <a:pt x="1845869" y="741501"/>
                </a:lnTo>
                <a:lnTo>
                  <a:pt x="1844686" y="743157"/>
                </a:lnTo>
                <a:lnTo>
                  <a:pt x="1843108" y="743986"/>
                </a:lnTo>
                <a:lnTo>
                  <a:pt x="1841136" y="744814"/>
                </a:lnTo>
                <a:lnTo>
                  <a:pt x="1838769" y="745642"/>
                </a:lnTo>
                <a:lnTo>
                  <a:pt x="1787102" y="747713"/>
                </a:lnTo>
                <a:lnTo>
                  <a:pt x="1784735" y="747713"/>
                </a:lnTo>
                <a:lnTo>
                  <a:pt x="1783552" y="747299"/>
                </a:lnTo>
                <a:lnTo>
                  <a:pt x="1782763" y="746056"/>
                </a:lnTo>
                <a:lnTo>
                  <a:pt x="1782763" y="744400"/>
                </a:lnTo>
                <a:lnTo>
                  <a:pt x="1783158" y="743157"/>
                </a:lnTo>
                <a:lnTo>
                  <a:pt x="1784341" y="741915"/>
                </a:lnTo>
                <a:lnTo>
                  <a:pt x="1786707" y="741087"/>
                </a:lnTo>
                <a:lnTo>
                  <a:pt x="1789074" y="740673"/>
                </a:lnTo>
                <a:lnTo>
                  <a:pt x="1841530" y="738188"/>
                </a:lnTo>
                <a:close/>
                <a:moveTo>
                  <a:pt x="1394629" y="738188"/>
                </a:moveTo>
                <a:lnTo>
                  <a:pt x="1397039" y="738188"/>
                </a:lnTo>
                <a:lnTo>
                  <a:pt x="1425147" y="739712"/>
                </a:lnTo>
                <a:lnTo>
                  <a:pt x="1452854" y="740855"/>
                </a:lnTo>
                <a:lnTo>
                  <a:pt x="1454861" y="741236"/>
                </a:lnTo>
                <a:lnTo>
                  <a:pt x="1457271" y="742379"/>
                </a:lnTo>
                <a:lnTo>
                  <a:pt x="1459680" y="743141"/>
                </a:lnTo>
                <a:lnTo>
                  <a:pt x="1461688" y="744665"/>
                </a:lnTo>
                <a:lnTo>
                  <a:pt x="1462089" y="745808"/>
                </a:lnTo>
                <a:lnTo>
                  <a:pt x="1462089" y="746570"/>
                </a:lnTo>
                <a:lnTo>
                  <a:pt x="1460483" y="747713"/>
                </a:lnTo>
                <a:lnTo>
                  <a:pt x="1458877" y="747713"/>
                </a:lnTo>
                <a:lnTo>
                  <a:pt x="1431973" y="746189"/>
                </a:lnTo>
                <a:lnTo>
                  <a:pt x="1404266" y="745046"/>
                </a:lnTo>
                <a:lnTo>
                  <a:pt x="1401456" y="744665"/>
                </a:lnTo>
                <a:lnTo>
                  <a:pt x="1398645" y="743522"/>
                </a:lnTo>
                <a:lnTo>
                  <a:pt x="1396637" y="742379"/>
                </a:lnTo>
                <a:lnTo>
                  <a:pt x="1394629" y="740855"/>
                </a:lnTo>
                <a:lnTo>
                  <a:pt x="1393826" y="740093"/>
                </a:lnTo>
                <a:lnTo>
                  <a:pt x="1393826" y="738569"/>
                </a:lnTo>
                <a:lnTo>
                  <a:pt x="1394629" y="738188"/>
                </a:lnTo>
                <a:close/>
                <a:moveTo>
                  <a:pt x="1924891" y="731838"/>
                </a:moveTo>
                <a:lnTo>
                  <a:pt x="1927244" y="731838"/>
                </a:lnTo>
                <a:lnTo>
                  <a:pt x="1928421" y="732235"/>
                </a:lnTo>
                <a:lnTo>
                  <a:pt x="1928813" y="733822"/>
                </a:lnTo>
                <a:lnTo>
                  <a:pt x="1928421" y="735013"/>
                </a:lnTo>
                <a:lnTo>
                  <a:pt x="1927244" y="736600"/>
                </a:lnTo>
                <a:lnTo>
                  <a:pt x="1925283" y="737394"/>
                </a:lnTo>
                <a:lnTo>
                  <a:pt x="1922538" y="738188"/>
                </a:lnTo>
                <a:lnTo>
                  <a:pt x="1920185" y="738585"/>
                </a:lnTo>
                <a:lnTo>
                  <a:pt x="1892730" y="740966"/>
                </a:lnTo>
                <a:lnTo>
                  <a:pt x="1866453" y="742951"/>
                </a:lnTo>
                <a:lnTo>
                  <a:pt x="1864099" y="742951"/>
                </a:lnTo>
                <a:lnTo>
                  <a:pt x="1862530" y="742554"/>
                </a:lnTo>
                <a:lnTo>
                  <a:pt x="1862138" y="740966"/>
                </a:lnTo>
                <a:lnTo>
                  <a:pt x="1862138" y="740173"/>
                </a:lnTo>
                <a:lnTo>
                  <a:pt x="1863707" y="738188"/>
                </a:lnTo>
                <a:lnTo>
                  <a:pt x="1865276" y="737394"/>
                </a:lnTo>
                <a:lnTo>
                  <a:pt x="1867629" y="736600"/>
                </a:lnTo>
                <a:lnTo>
                  <a:pt x="1869982" y="735807"/>
                </a:lnTo>
                <a:lnTo>
                  <a:pt x="1924891" y="731838"/>
                </a:lnTo>
                <a:close/>
                <a:moveTo>
                  <a:pt x="1684735" y="731838"/>
                </a:moveTo>
                <a:lnTo>
                  <a:pt x="1687116" y="731838"/>
                </a:lnTo>
                <a:lnTo>
                  <a:pt x="1689101" y="732632"/>
                </a:lnTo>
                <a:lnTo>
                  <a:pt x="1690291" y="733425"/>
                </a:lnTo>
                <a:lnTo>
                  <a:pt x="1690688" y="735013"/>
                </a:lnTo>
                <a:lnTo>
                  <a:pt x="1690688" y="736204"/>
                </a:lnTo>
                <a:lnTo>
                  <a:pt x="1689498" y="737791"/>
                </a:lnTo>
                <a:lnTo>
                  <a:pt x="1687910" y="738188"/>
                </a:lnTo>
                <a:lnTo>
                  <a:pt x="1685529" y="738585"/>
                </a:lnTo>
                <a:lnTo>
                  <a:pt x="1633935" y="739776"/>
                </a:lnTo>
                <a:lnTo>
                  <a:pt x="1631554" y="738982"/>
                </a:lnTo>
                <a:lnTo>
                  <a:pt x="1629569" y="738585"/>
                </a:lnTo>
                <a:lnTo>
                  <a:pt x="1628379" y="737394"/>
                </a:lnTo>
                <a:lnTo>
                  <a:pt x="1627188" y="735807"/>
                </a:lnTo>
                <a:lnTo>
                  <a:pt x="1627188" y="734616"/>
                </a:lnTo>
                <a:lnTo>
                  <a:pt x="1628379" y="733425"/>
                </a:lnTo>
                <a:lnTo>
                  <a:pt x="1629569" y="732632"/>
                </a:lnTo>
                <a:lnTo>
                  <a:pt x="1631951" y="732632"/>
                </a:lnTo>
                <a:lnTo>
                  <a:pt x="1684735" y="731838"/>
                </a:lnTo>
                <a:close/>
                <a:moveTo>
                  <a:pt x="1551733" y="731838"/>
                </a:moveTo>
                <a:lnTo>
                  <a:pt x="1578387" y="731838"/>
                </a:lnTo>
                <a:lnTo>
                  <a:pt x="1604258" y="731838"/>
                </a:lnTo>
                <a:lnTo>
                  <a:pt x="1606610" y="732256"/>
                </a:lnTo>
                <a:lnTo>
                  <a:pt x="1608961" y="732673"/>
                </a:lnTo>
                <a:lnTo>
                  <a:pt x="1610529" y="734344"/>
                </a:lnTo>
                <a:lnTo>
                  <a:pt x="1611313" y="735598"/>
                </a:lnTo>
                <a:lnTo>
                  <a:pt x="1611313" y="737269"/>
                </a:lnTo>
                <a:lnTo>
                  <a:pt x="1610921" y="738105"/>
                </a:lnTo>
                <a:lnTo>
                  <a:pt x="1609353" y="739358"/>
                </a:lnTo>
                <a:lnTo>
                  <a:pt x="1607002" y="739358"/>
                </a:lnTo>
                <a:lnTo>
                  <a:pt x="1581523" y="739776"/>
                </a:lnTo>
                <a:lnTo>
                  <a:pt x="1555261" y="739358"/>
                </a:lnTo>
                <a:lnTo>
                  <a:pt x="1553301" y="739358"/>
                </a:lnTo>
                <a:lnTo>
                  <a:pt x="1551341" y="738105"/>
                </a:lnTo>
                <a:lnTo>
                  <a:pt x="1549381" y="737269"/>
                </a:lnTo>
                <a:lnTo>
                  <a:pt x="1548205" y="735598"/>
                </a:lnTo>
                <a:lnTo>
                  <a:pt x="1547813" y="734344"/>
                </a:lnTo>
                <a:lnTo>
                  <a:pt x="1548597" y="732673"/>
                </a:lnTo>
                <a:lnTo>
                  <a:pt x="1549773" y="732256"/>
                </a:lnTo>
                <a:lnTo>
                  <a:pt x="1551733" y="731838"/>
                </a:lnTo>
                <a:close/>
                <a:moveTo>
                  <a:pt x="1307307" y="731838"/>
                </a:moveTo>
                <a:lnTo>
                  <a:pt x="1309688" y="731838"/>
                </a:lnTo>
                <a:lnTo>
                  <a:pt x="1339454" y="734137"/>
                </a:lnTo>
                <a:lnTo>
                  <a:pt x="1368426" y="735670"/>
                </a:lnTo>
                <a:lnTo>
                  <a:pt x="1371204" y="736436"/>
                </a:lnTo>
                <a:lnTo>
                  <a:pt x="1373982" y="737203"/>
                </a:lnTo>
                <a:lnTo>
                  <a:pt x="1376760" y="738352"/>
                </a:lnTo>
                <a:lnTo>
                  <a:pt x="1378744" y="739885"/>
                </a:lnTo>
                <a:lnTo>
                  <a:pt x="1379538" y="741035"/>
                </a:lnTo>
                <a:lnTo>
                  <a:pt x="1379538" y="742184"/>
                </a:lnTo>
                <a:lnTo>
                  <a:pt x="1378744" y="742951"/>
                </a:lnTo>
                <a:lnTo>
                  <a:pt x="1376760" y="742951"/>
                </a:lnTo>
                <a:lnTo>
                  <a:pt x="1348185" y="740652"/>
                </a:lnTo>
                <a:lnTo>
                  <a:pt x="1318816" y="738352"/>
                </a:lnTo>
                <a:lnTo>
                  <a:pt x="1316038" y="737969"/>
                </a:lnTo>
                <a:lnTo>
                  <a:pt x="1312863" y="737203"/>
                </a:lnTo>
                <a:lnTo>
                  <a:pt x="1310085" y="735670"/>
                </a:lnTo>
                <a:lnTo>
                  <a:pt x="1307704" y="734520"/>
                </a:lnTo>
                <a:lnTo>
                  <a:pt x="1306513" y="732987"/>
                </a:lnTo>
                <a:lnTo>
                  <a:pt x="1306513" y="732604"/>
                </a:lnTo>
                <a:lnTo>
                  <a:pt x="1306513" y="732221"/>
                </a:lnTo>
                <a:lnTo>
                  <a:pt x="1307307" y="731838"/>
                </a:lnTo>
                <a:close/>
                <a:moveTo>
                  <a:pt x="1847822" y="725488"/>
                </a:moveTo>
                <a:lnTo>
                  <a:pt x="1850218" y="725488"/>
                </a:lnTo>
                <a:lnTo>
                  <a:pt x="1851815" y="726282"/>
                </a:lnTo>
                <a:lnTo>
                  <a:pt x="1852613" y="727075"/>
                </a:lnTo>
                <a:lnTo>
                  <a:pt x="1852613" y="728663"/>
                </a:lnTo>
                <a:lnTo>
                  <a:pt x="1851016" y="729853"/>
                </a:lnTo>
                <a:lnTo>
                  <a:pt x="1849818" y="731441"/>
                </a:lnTo>
                <a:lnTo>
                  <a:pt x="1847423" y="731838"/>
                </a:lnTo>
                <a:lnTo>
                  <a:pt x="1845027" y="732235"/>
                </a:lnTo>
                <a:lnTo>
                  <a:pt x="1817479" y="733822"/>
                </a:lnTo>
                <a:lnTo>
                  <a:pt x="1790330" y="735013"/>
                </a:lnTo>
                <a:lnTo>
                  <a:pt x="1787935" y="734616"/>
                </a:lnTo>
                <a:lnTo>
                  <a:pt x="1786737" y="734219"/>
                </a:lnTo>
                <a:lnTo>
                  <a:pt x="1785938" y="733425"/>
                </a:lnTo>
                <a:lnTo>
                  <a:pt x="1785938" y="731838"/>
                </a:lnTo>
                <a:lnTo>
                  <a:pt x="1786338" y="730647"/>
                </a:lnTo>
                <a:lnTo>
                  <a:pt x="1787935" y="729060"/>
                </a:lnTo>
                <a:lnTo>
                  <a:pt x="1789931" y="728266"/>
                </a:lnTo>
                <a:lnTo>
                  <a:pt x="1792326" y="727869"/>
                </a:lnTo>
                <a:lnTo>
                  <a:pt x="1847822" y="725488"/>
                </a:lnTo>
                <a:close/>
                <a:moveTo>
                  <a:pt x="2014936" y="722313"/>
                </a:moveTo>
                <a:lnTo>
                  <a:pt x="2017317" y="722313"/>
                </a:lnTo>
                <a:lnTo>
                  <a:pt x="2018904" y="722721"/>
                </a:lnTo>
                <a:lnTo>
                  <a:pt x="2019301" y="723129"/>
                </a:lnTo>
                <a:lnTo>
                  <a:pt x="2019301" y="723537"/>
                </a:lnTo>
                <a:lnTo>
                  <a:pt x="2018111" y="725170"/>
                </a:lnTo>
                <a:lnTo>
                  <a:pt x="2016523" y="726395"/>
                </a:lnTo>
                <a:lnTo>
                  <a:pt x="2014142" y="728028"/>
                </a:lnTo>
                <a:lnTo>
                  <a:pt x="2011364" y="728844"/>
                </a:lnTo>
                <a:lnTo>
                  <a:pt x="2008586" y="729661"/>
                </a:lnTo>
                <a:lnTo>
                  <a:pt x="1978026" y="732927"/>
                </a:lnTo>
                <a:lnTo>
                  <a:pt x="1948657" y="736601"/>
                </a:lnTo>
                <a:lnTo>
                  <a:pt x="1946673" y="736601"/>
                </a:lnTo>
                <a:lnTo>
                  <a:pt x="1945085" y="735376"/>
                </a:lnTo>
                <a:lnTo>
                  <a:pt x="1944688" y="734560"/>
                </a:lnTo>
                <a:lnTo>
                  <a:pt x="1945482" y="732927"/>
                </a:lnTo>
                <a:lnTo>
                  <a:pt x="1947070" y="731702"/>
                </a:lnTo>
                <a:lnTo>
                  <a:pt x="1949451" y="730886"/>
                </a:lnTo>
                <a:lnTo>
                  <a:pt x="1951435" y="729661"/>
                </a:lnTo>
                <a:lnTo>
                  <a:pt x="1954213" y="728844"/>
                </a:lnTo>
                <a:lnTo>
                  <a:pt x="1984376" y="725987"/>
                </a:lnTo>
                <a:lnTo>
                  <a:pt x="2014936" y="722313"/>
                </a:lnTo>
                <a:close/>
                <a:moveTo>
                  <a:pt x="1212057" y="722313"/>
                </a:moveTo>
                <a:lnTo>
                  <a:pt x="1214438" y="722313"/>
                </a:lnTo>
                <a:lnTo>
                  <a:pt x="1279129" y="729240"/>
                </a:lnTo>
                <a:lnTo>
                  <a:pt x="1281907" y="729673"/>
                </a:lnTo>
                <a:lnTo>
                  <a:pt x="1285082" y="730539"/>
                </a:lnTo>
                <a:lnTo>
                  <a:pt x="1287861" y="732271"/>
                </a:lnTo>
                <a:lnTo>
                  <a:pt x="1290639" y="733570"/>
                </a:lnTo>
                <a:lnTo>
                  <a:pt x="1292226" y="735302"/>
                </a:lnTo>
                <a:lnTo>
                  <a:pt x="1292226" y="735735"/>
                </a:lnTo>
                <a:lnTo>
                  <a:pt x="1292226" y="736168"/>
                </a:lnTo>
                <a:lnTo>
                  <a:pt x="1291036" y="736601"/>
                </a:lnTo>
                <a:lnTo>
                  <a:pt x="1289051" y="736601"/>
                </a:lnTo>
                <a:lnTo>
                  <a:pt x="1257698" y="733570"/>
                </a:lnTo>
                <a:lnTo>
                  <a:pt x="1225948" y="730106"/>
                </a:lnTo>
                <a:lnTo>
                  <a:pt x="1222773" y="729240"/>
                </a:lnTo>
                <a:lnTo>
                  <a:pt x="1219598" y="728374"/>
                </a:lnTo>
                <a:lnTo>
                  <a:pt x="1215629" y="726642"/>
                </a:lnTo>
                <a:lnTo>
                  <a:pt x="1212851" y="725344"/>
                </a:lnTo>
                <a:lnTo>
                  <a:pt x="1211660" y="723612"/>
                </a:lnTo>
                <a:lnTo>
                  <a:pt x="1211263" y="723179"/>
                </a:lnTo>
                <a:lnTo>
                  <a:pt x="1211263" y="722746"/>
                </a:lnTo>
                <a:lnTo>
                  <a:pt x="1212057" y="722313"/>
                </a:lnTo>
                <a:close/>
                <a:moveTo>
                  <a:pt x="2190751" y="719138"/>
                </a:moveTo>
                <a:lnTo>
                  <a:pt x="2190751" y="838201"/>
                </a:lnTo>
                <a:lnTo>
                  <a:pt x="2160588" y="838201"/>
                </a:lnTo>
                <a:lnTo>
                  <a:pt x="2160588" y="723503"/>
                </a:lnTo>
                <a:lnTo>
                  <a:pt x="2190751" y="719138"/>
                </a:lnTo>
                <a:close/>
                <a:moveTo>
                  <a:pt x="2152651" y="719138"/>
                </a:moveTo>
                <a:lnTo>
                  <a:pt x="2152651" y="838201"/>
                </a:lnTo>
                <a:lnTo>
                  <a:pt x="1903413" y="838201"/>
                </a:lnTo>
                <a:lnTo>
                  <a:pt x="1903413" y="744394"/>
                </a:lnTo>
                <a:lnTo>
                  <a:pt x="2152651" y="719138"/>
                </a:lnTo>
                <a:close/>
                <a:moveTo>
                  <a:pt x="1934022" y="719138"/>
                </a:moveTo>
                <a:lnTo>
                  <a:pt x="1935984" y="719576"/>
                </a:lnTo>
                <a:lnTo>
                  <a:pt x="1937553" y="720014"/>
                </a:lnTo>
                <a:lnTo>
                  <a:pt x="1938338" y="720889"/>
                </a:lnTo>
                <a:lnTo>
                  <a:pt x="1937553" y="722641"/>
                </a:lnTo>
                <a:lnTo>
                  <a:pt x="1935984" y="723955"/>
                </a:lnTo>
                <a:lnTo>
                  <a:pt x="1934022" y="725707"/>
                </a:lnTo>
                <a:lnTo>
                  <a:pt x="1931275" y="726583"/>
                </a:lnTo>
                <a:lnTo>
                  <a:pt x="1928920" y="727021"/>
                </a:lnTo>
                <a:lnTo>
                  <a:pt x="1900666" y="729648"/>
                </a:lnTo>
                <a:lnTo>
                  <a:pt x="1872805" y="731838"/>
                </a:lnTo>
                <a:lnTo>
                  <a:pt x="1870450" y="731838"/>
                </a:lnTo>
                <a:lnTo>
                  <a:pt x="1868881" y="730524"/>
                </a:lnTo>
                <a:lnTo>
                  <a:pt x="1868488" y="729648"/>
                </a:lnTo>
                <a:lnTo>
                  <a:pt x="1868488" y="728334"/>
                </a:lnTo>
                <a:lnTo>
                  <a:pt x="1870058" y="726583"/>
                </a:lnTo>
                <a:lnTo>
                  <a:pt x="1871628" y="725269"/>
                </a:lnTo>
                <a:lnTo>
                  <a:pt x="1873982" y="723955"/>
                </a:lnTo>
                <a:lnTo>
                  <a:pt x="1876337" y="723517"/>
                </a:lnTo>
                <a:lnTo>
                  <a:pt x="1904590" y="721327"/>
                </a:lnTo>
                <a:lnTo>
                  <a:pt x="1934022" y="719138"/>
                </a:lnTo>
                <a:close/>
                <a:moveTo>
                  <a:pt x="1292218" y="719138"/>
                </a:moveTo>
                <a:lnTo>
                  <a:pt x="1294192" y="719138"/>
                </a:lnTo>
                <a:lnTo>
                  <a:pt x="1324593" y="721327"/>
                </a:lnTo>
                <a:lnTo>
                  <a:pt x="1354599" y="723955"/>
                </a:lnTo>
                <a:lnTo>
                  <a:pt x="1358152" y="724393"/>
                </a:lnTo>
                <a:lnTo>
                  <a:pt x="1360916" y="725707"/>
                </a:lnTo>
                <a:lnTo>
                  <a:pt x="1362890" y="726583"/>
                </a:lnTo>
                <a:lnTo>
                  <a:pt x="1365259" y="728334"/>
                </a:lnTo>
                <a:lnTo>
                  <a:pt x="1366443" y="729648"/>
                </a:lnTo>
                <a:lnTo>
                  <a:pt x="1366838" y="730524"/>
                </a:lnTo>
                <a:lnTo>
                  <a:pt x="1366443" y="731400"/>
                </a:lnTo>
                <a:lnTo>
                  <a:pt x="1365259" y="731838"/>
                </a:lnTo>
                <a:lnTo>
                  <a:pt x="1362890" y="731838"/>
                </a:lnTo>
                <a:lnTo>
                  <a:pt x="1333673" y="729648"/>
                </a:lnTo>
                <a:lnTo>
                  <a:pt x="1303667" y="726583"/>
                </a:lnTo>
                <a:lnTo>
                  <a:pt x="1300904" y="726145"/>
                </a:lnTo>
                <a:lnTo>
                  <a:pt x="1297745" y="725269"/>
                </a:lnTo>
                <a:lnTo>
                  <a:pt x="1294981" y="723955"/>
                </a:lnTo>
                <a:lnTo>
                  <a:pt x="1292218" y="722203"/>
                </a:lnTo>
                <a:lnTo>
                  <a:pt x="1290638" y="720889"/>
                </a:lnTo>
                <a:lnTo>
                  <a:pt x="1290638" y="720014"/>
                </a:lnTo>
                <a:lnTo>
                  <a:pt x="1290638" y="719576"/>
                </a:lnTo>
                <a:lnTo>
                  <a:pt x="1292218" y="719138"/>
                </a:lnTo>
                <a:close/>
                <a:moveTo>
                  <a:pt x="1028700" y="719138"/>
                </a:moveTo>
                <a:lnTo>
                  <a:pt x="1279525" y="744394"/>
                </a:lnTo>
                <a:lnTo>
                  <a:pt x="1279525" y="838201"/>
                </a:lnTo>
                <a:lnTo>
                  <a:pt x="1028700" y="838201"/>
                </a:lnTo>
                <a:lnTo>
                  <a:pt x="1028700" y="719138"/>
                </a:lnTo>
                <a:close/>
                <a:moveTo>
                  <a:pt x="990600" y="719138"/>
                </a:moveTo>
                <a:lnTo>
                  <a:pt x="1022350" y="723503"/>
                </a:lnTo>
                <a:lnTo>
                  <a:pt x="1022350" y="838201"/>
                </a:lnTo>
                <a:lnTo>
                  <a:pt x="990600" y="838201"/>
                </a:lnTo>
                <a:lnTo>
                  <a:pt x="990600" y="719138"/>
                </a:lnTo>
                <a:close/>
                <a:moveTo>
                  <a:pt x="1852668" y="714375"/>
                </a:moveTo>
                <a:lnTo>
                  <a:pt x="1855022" y="715137"/>
                </a:lnTo>
                <a:lnTo>
                  <a:pt x="1856199" y="715518"/>
                </a:lnTo>
                <a:lnTo>
                  <a:pt x="1857376" y="716280"/>
                </a:lnTo>
                <a:lnTo>
                  <a:pt x="1857376" y="717804"/>
                </a:lnTo>
                <a:lnTo>
                  <a:pt x="1855807" y="718947"/>
                </a:lnTo>
                <a:lnTo>
                  <a:pt x="1853845" y="720471"/>
                </a:lnTo>
                <a:lnTo>
                  <a:pt x="1851884" y="721233"/>
                </a:lnTo>
                <a:lnTo>
                  <a:pt x="1849530" y="721614"/>
                </a:lnTo>
                <a:lnTo>
                  <a:pt x="1793821" y="723900"/>
                </a:lnTo>
                <a:lnTo>
                  <a:pt x="1791859" y="723900"/>
                </a:lnTo>
                <a:lnTo>
                  <a:pt x="1789898" y="723138"/>
                </a:lnTo>
                <a:lnTo>
                  <a:pt x="1789113" y="721995"/>
                </a:lnTo>
                <a:lnTo>
                  <a:pt x="1789113" y="720852"/>
                </a:lnTo>
                <a:lnTo>
                  <a:pt x="1789898" y="719328"/>
                </a:lnTo>
                <a:lnTo>
                  <a:pt x="1791075" y="718185"/>
                </a:lnTo>
                <a:lnTo>
                  <a:pt x="1793429" y="717804"/>
                </a:lnTo>
                <a:lnTo>
                  <a:pt x="1795783" y="717042"/>
                </a:lnTo>
                <a:lnTo>
                  <a:pt x="1852668" y="714375"/>
                </a:lnTo>
                <a:close/>
                <a:moveTo>
                  <a:pt x="2028012" y="711200"/>
                </a:moveTo>
                <a:lnTo>
                  <a:pt x="2030007" y="711200"/>
                </a:lnTo>
                <a:lnTo>
                  <a:pt x="2031602" y="711947"/>
                </a:lnTo>
                <a:lnTo>
                  <a:pt x="2032001" y="712320"/>
                </a:lnTo>
                <a:lnTo>
                  <a:pt x="2032001" y="712694"/>
                </a:lnTo>
                <a:lnTo>
                  <a:pt x="2031203" y="713814"/>
                </a:lnTo>
                <a:lnTo>
                  <a:pt x="2029209" y="715309"/>
                </a:lnTo>
                <a:lnTo>
                  <a:pt x="2026416" y="716429"/>
                </a:lnTo>
                <a:lnTo>
                  <a:pt x="2023624" y="717550"/>
                </a:lnTo>
                <a:lnTo>
                  <a:pt x="2020433" y="717923"/>
                </a:lnTo>
                <a:lnTo>
                  <a:pt x="1989318" y="721285"/>
                </a:lnTo>
                <a:lnTo>
                  <a:pt x="1958601" y="723900"/>
                </a:lnTo>
                <a:lnTo>
                  <a:pt x="1956208" y="723900"/>
                </a:lnTo>
                <a:lnTo>
                  <a:pt x="1954612" y="723526"/>
                </a:lnTo>
                <a:lnTo>
                  <a:pt x="1954213" y="722779"/>
                </a:lnTo>
                <a:lnTo>
                  <a:pt x="1954612" y="721285"/>
                </a:lnTo>
                <a:lnTo>
                  <a:pt x="1956607" y="720164"/>
                </a:lnTo>
                <a:lnTo>
                  <a:pt x="1959000" y="718670"/>
                </a:lnTo>
                <a:lnTo>
                  <a:pt x="1961793" y="717923"/>
                </a:lnTo>
                <a:lnTo>
                  <a:pt x="1964186" y="717550"/>
                </a:lnTo>
                <a:lnTo>
                  <a:pt x="1995700" y="714562"/>
                </a:lnTo>
                <a:lnTo>
                  <a:pt x="2028012" y="711200"/>
                </a:lnTo>
                <a:close/>
                <a:moveTo>
                  <a:pt x="1193015" y="711200"/>
                </a:moveTo>
                <a:lnTo>
                  <a:pt x="1195419" y="711200"/>
                </a:lnTo>
                <a:lnTo>
                  <a:pt x="1229474" y="714562"/>
                </a:lnTo>
                <a:lnTo>
                  <a:pt x="1262729" y="717176"/>
                </a:lnTo>
                <a:lnTo>
                  <a:pt x="1265934" y="717550"/>
                </a:lnTo>
                <a:lnTo>
                  <a:pt x="1269139" y="718297"/>
                </a:lnTo>
                <a:lnTo>
                  <a:pt x="1271944" y="719791"/>
                </a:lnTo>
                <a:lnTo>
                  <a:pt x="1274749" y="720912"/>
                </a:lnTo>
                <a:lnTo>
                  <a:pt x="1276351" y="722406"/>
                </a:lnTo>
                <a:lnTo>
                  <a:pt x="1276351" y="722779"/>
                </a:lnTo>
                <a:lnTo>
                  <a:pt x="1276351" y="723153"/>
                </a:lnTo>
                <a:lnTo>
                  <a:pt x="1275149" y="723526"/>
                </a:lnTo>
                <a:lnTo>
                  <a:pt x="1273146" y="723900"/>
                </a:lnTo>
                <a:lnTo>
                  <a:pt x="1207038" y="717923"/>
                </a:lnTo>
                <a:lnTo>
                  <a:pt x="1203832" y="717550"/>
                </a:lnTo>
                <a:lnTo>
                  <a:pt x="1200226" y="716429"/>
                </a:lnTo>
                <a:lnTo>
                  <a:pt x="1196620" y="715309"/>
                </a:lnTo>
                <a:lnTo>
                  <a:pt x="1193816" y="713814"/>
                </a:lnTo>
                <a:lnTo>
                  <a:pt x="1192213" y="712694"/>
                </a:lnTo>
                <a:lnTo>
                  <a:pt x="1192213" y="712320"/>
                </a:lnTo>
                <a:lnTo>
                  <a:pt x="1192213" y="711947"/>
                </a:lnTo>
                <a:lnTo>
                  <a:pt x="1193015" y="711200"/>
                </a:lnTo>
                <a:close/>
                <a:moveTo>
                  <a:pt x="1107286" y="711200"/>
                </a:moveTo>
                <a:lnTo>
                  <a:pt x="1110076" y="711200"/>
                </a:lnTo>
                <a:lnTo>
                  <a:pt x="1181828" y="718527"/>
                </a:lnTo>
                <a:lnTo>
                  <a:pt x="1185017" y="719626"/>
                </a:lnTo>
                <a:lnTo>
                  <a:pt x="1188605" y="720359"/>
                </a:lnTo>
                <a:lnTo>
                  <a:pt x="1192193" y="721458"/>
                </a:lnTo>
                <a:lnTo>
                  <a:pt x="1194983" y="722923"/>
                </a:lnTo>
                <a:lnTo>
                  <a:pt x="1196976" y="724022"/>
                </a:lnTo>
                <a:lnTo>
                  <a:pt x="1196976" y="724755"/>
                </a:lnTo>
                <a:lnTo>
                  <a:pt x="1196976" y="725121"/>
                </a:lnTo>
                <a:lnTo>
                  <a:pt x="1196179" y="725488"/>
                </a:lnTo>
                <a:lnTo>
                  <a:pt x="1193787" y="725488"/>
                </a:lnTo>
                <a:lnTo>
                  <a:pt x="1123231" y="717794"/>
                </a:lnTo>
                <a:lnTo>
                  <a:pt x="1119643" y="717428"/>
                </a:lnTo>
                <a:lnTo>
                  <a:pt x="1115657" y="716329"/>
                </a:lnTo>
                <a:lnTo>
                  <a:pt x="1112069" y="715230"/>
                </a:lnTo>
                <a:lnTo>
                  <a:pt x="1108481" y="713764"/>
                </a:lnTo>
                <a:lnTo>
                  <a:pt x="1106887" y="712665"/>
                </a:lnTo>
                <a:lnTo>
                  <a:pt x="1106488" y="712299"/>
                </a:lnTo>
                <a:lnTo>
                  <a:pt x="1106488" y="711932"/>
                </a:lnTo>
                <a:lnTo>
                  <a:pt x="1107286" y="711200"/>
                </a:lnTo>
                <a:close/>
                <a:moveTo>
                  <a:pt x="2119291" y="709613"/>
                </a:moveTo>
                <a:lnTo>
                  <a:pt x="2120499" y="709991"/>
                </a:lnTo>
                <a:lnTo>
                  <a:pt x="2120901" y="710369"/>
                </a:lnTo>
                <a:lnTo>
                  <a:pt x="2120901" y="710747"/>
                </a:lnTo>
                <a:lnTo>
                  <a:pt x="2119694" y="712259"/>
                </a:lnTo>
                <a:lnTo>
                  <a:pt x="2117279" y="713393"/>
                </a:lnTo>
                <a:lnTo>
                  <a:pt x="2114462" y="714904"/>
                </a:lnTo>
                <a:lnTo>
                  <a:pt x="2111242" y="715660"/>
                </a:lnTo>
                <a:lnTo>
                  <a:pt x="2107620" y="716416"/>
                </a:lnTo>
                <a:lnTo>
                  <a:pt x="2072605" y="721330"/>
                </a:lnTo>
                <a:lnTo>
                  <a:pt x="2039201" y="725488"/>
                </a:lnTo>
                <a:lnTo>
                  <a:pt x="2036384" y="725488"/>
                </a:lnTo>
                <a:lnTo>
                  <a:pt x="2035176" y="725110"/>
                </a:lnTo>
                <a:lnTo>
                  <a:pt x="2035176" y="724354"/>
                </a:lnTo>
                <a:lnTo>
                  <a:pt x="2035176" y="723976"/>
                </a:lnTo>
                <a:lnTo>
                  <a:pt x="2035981" y="723220"/>
                </a:lnTo>
                <a:lnTo>
                  <a:pt x="2037994" y="721330"/>
                </a:lnTo>
                <a:lnTo>
                  <a:pt x="2040811" y="720574"/>
                </a:lnTo>
                <a:lnTo>
                  <a:pt x="2043628" y="719062"/>
                </a:lnTo>
                <a:lnTo>
                  <a:pt x="2046848" y="718684"/>
                </a:lnTo>
                <a:lnTo>
                  <a:pt x="2081057" y="714526"/>
                </a:lnTo>
                <a:lnTo>
                  <a:pt x="2116474" y="709991"/>
                </a:lnTo>
                <a:lnTo>
                  <a:pt x="2119291" y="709613"/>
                </a:lnTo>
                <a:close/>
                <a:moveTo>
                  <a:pt x="1941539" y="708025"/>
                </a:moveTo>
                <a:lnTo>
                  <a:pt x="1943908" y="708025"/>
                </a:lnTo>
                <a:lnTo>
                  <a:pt x="1945882" y="708819"/>
                </a:lnTo>
                <a:lnTo>
                  <a:pt x="1946276" y="709612"/>
                </a:lnTo>
                <a:lnTo>
                  <a:pt x="1945882" y="710803"/>
                </a:lnTo>
                <a:lnTo>
                  <a:pt x="1943908" y="712391"/>
                </a:lnTo>
                <a:lnTo>
                  <a:pt x="1941934" y="713581"/>
                </a:lnTo>
                <a:lnTo>
                  <a:pt x="1939171" y="714772"/>
                </a:lnTo>
                <a:lnTo>
                  <a:pt x="1936408" y="715169"/>
                </a:lnTo>
                <a:lnTo>
                  <a:pt x="1907198" y="717550"/>
                </a:lnTo>
                <a:lnTo>
                  <a:pt x="1877988" y="719138"/>
                </a:lnTo>
                <a:lnTo>
                  <a:pt x="1875620" y="719138"/>
                </a:lnTo>
                <a:lnTo>
                  <a:pt x="1874435" y="718741"/>
                </a:lnTo>
                <a:lnTo>
                  <a:pt x="1873251" y="717550"/>
                </a:lnTo>
                <a:lnTo>
                  <a:pt x="1874041" y="715963"/>
                </a:lnTo>
                <a:lnTo>
                  <a:pt x="1874830" y="714772"/>
                </a:lnTo>
                <a:lnTo>
                  <a:pt x="1876804" y="713581"/>
                </a:lnTo>
                <a:lnTo>
                  <a:pt x="1879567" y="712787"/>
                </a:lnTo>
                <a:lnTo>
                  <a:pt x="1881541" y="712391"/>
                </a:lnTo>
                <a:lnTo>
                  <a:pt x="1911540" y="710406"/>
                </a:lnTo>
                <a:lnTo>
                  <a:pt x="1941539" y="708025"/>
                </a:lnTo>
                <a:close/>
                <a:moveTo>
                  <a:pt x="1278672" y="708025"/>
                </a:moveTo>
                <a:lnTo>
                  <a:pt x="1309944" y="710534"/>
                </a:lnTo>
                <a:lnTo>
                  <a:pt x="1341215" y="712327"/>
                </a:lnTo>
                <a:lnTo>
                  <a:pt x="1343952" y="712685"/>
                </a:lnTo>
                <a:lnTo>
                  <a:pt x="1346688" y="713402"/>
                </a:lnTo>
                <a:lnTo>
                  <a:pt x="1349424" y="714836"/>
                </a:lnTo>
                <a:lnTo>
                  <a:pt x="1351379" y="715911"/>
                </a:lnTo>
                <a:lnTo>
                  <a:pt x="1352551" y="717345"/>
                </a:lnTo>
                <a:lnTo>
                  <a:pt x="1352551" y="717704"/>
                </a:lnTo>
                <a:lnTo>
                  <a:pt x="1352551" y="718062"/>
                </a:lnTo>
                <a:lnTo>
                  <a:pt x="1350988" y="718421"/>
                </a:lnTo>
                <a:lnTo>
                  <a:pt x="1348642" y="719138"/>
                </a:lnTo>
                <a:lnTo>
                  <a:pt x="1288054" y="714836"/>
                </a:lnTo>
                <a:lnTo>
                  <a:pt x="1284927" y="714477"/>
                </a:lnTo>
                <a:lnTo>
                  <a:pt x="1281799" y="713402"/>
                </a:lnTo>
                <a:lnTo>
                  <a:pt x="1279063" y="712327"/>
                </a:lnTo>
                <a:lnTo>
                  <a:pt x="1276327" y="710893"/>
                </a:lnTo>
                <a:lnTo>
                  <a:pt x="1275154" y="709817"/>
                </a:lnTo>
                <a:lnTo>
                  <a:pt x="1274763" y="709459"/>
                </a:lnTo>
                <a:lnTo>
                  <a:pt x="1274763" y="709100"/>
                </a:lnTo>
                <a:lnTo>
                  <a:pt x="1276327" y="708383"/>
                </a:lnTo>
                <a:lnTo>
                  <a:pt x="1278672" y="708025"/>
                </a:lnTo>
                <a:close/>
                <a:moveTo>
                  <a:pt x="1858595" y="701675"/>
                </a:moveTo>
                <a:lnTo>
                  <a:pt x="1860963" y="701675"/>
                </a:lnTo>
                <a:lnTo>
                  <a:pt x="1862542" y="702818"/>
                </a:lnTo>
                <a:lnTo>
                  <a:pt x="1863726" y="703580"/>
                </a:lnTo>
                <a:lnTo>
                  <a:pt x="1863332" y="704723"/>
                </a:lnTo>
                <a:lnTo>
                  <a:pt x="1862148" y="706247"/>
                </a:lnTo>
                <a:lnTo>
                  <a:pt x="1860569" y="707009"/>
                </a:lnTo>
                <a:lnTo>
                  <a:pt x="1857806" y="708152"/>
                </a:lnTo>
                <a:lnTo>
                  <a:pt x="1855438" y="708533"/>
                </a:lnTo>
                <a:lnTo>
                  <a:pt x="1797419" y="711200"/>
                </a:lnTo>
                <a:lnTo>
                  <a:pt x="1795051" y="710819"/>
                </a:lnTo>
                <a:lnTo>
                  <a:pt x="1793078" y="710057"/>
                </a:lnTo>
                <a:lnTo>
                  <a:pt x="1792288" y="708914"/>
                </a:lnTo>
                <a:lnTo>
                  <a:pt x="1792288" y="707390"/>
                </a:lnTo>
                <a:lnTo>
                  <a:pt x="1793078" y="706247"/>
                </a:lnTo>
                <a:lnTo>
                  <a:pt x="1794656" y="705485"/>
                </a:lnTo>
                <a:lnTo>
                  <a:pt x="1796630" y="704342"/>
                </a:lnTo>
                <a:lnTo>
                  <a:pt x="1798998" y="703961"/>
                </a:lnTo>
                <a:lnTo>
                  <a:pt x="1828994" y="703199"/>
                </a:lnTo>
                <a:lnTo>
                  <a:pt x="1858595" y="701675"/>
                </a:lnTo>
                <a:close/>
                <a:moveTo>
                  <a:pt x="2038398" y="698500"/>
                </a:moveTo>
                <a:lnTo>
                  <a:pt x="2041149" y="698500"/>
                </a:lnTo>
                <a:lnTo>
                  <a:pt x="2042327" y="698908"/>
                </a:lnTo>
                <a:lnTo>
                  <a:pt x="2043113" y="699316"/>
                </a:lnTo>
                <a:lnTo>
                  <a:pt x="2043113" y="700133"/>
                </a:lnTo>
                <a:lnTo>
                  <a:pt x="2041934" y="701357"/>
                </a:lnTo>
                <a:lnTo>
                  <a:pt x="2039970" y="702990"/>
                </a:lnTo>
                <a:lnTo>
                  <a:pt x="2037219" y="704215"/>
                </a:lnTo>
                <a:lnTo>
                  <a:pt x="2034075" y="705031"/>
                </a:lnTo>
                <a:lnTo>
                  <a:pt x="2031325" y="706256"/>
                </a:lnTo>
                <a:lnTo>
                  <a:pt x="1999496" y="709522"/>
                </a:lnTo>
                <a:lnTo>
                  <a:pt x="1968061" y="712788"/>
                </a:lnTo>
                <a:lnTo>
                  <a:pt x="1965703" y="712788"/>
                </a:lnTo>
                <a:lnTo>
                  <a:pt x="1964524" y="711971"/>
                </a:lnTo>
                <a:lnTo>
                  <a:pt x="1963738" y="710747"/>
                </a:lnTo>
                <a:lnTo>
                  <a:pt x="1964524" y="709522"/>
                </a:lnTo>
                <a:lnTo>
                  <a:pt x="1965703" y="707889"/>
                </a:lnTo>
                <a:lnTo>
                  <a:pt x="1968061" y="706664"/>
                </a:lnTo>
                <a:lnTo>
                  <a:pt x="1970811" y="705848"/>
                </a:lnTo>
                <a:lnTo>
                  <a:pt x="1973955" y="705031"/>
                </a:lnTo>
                <a:lnTo>
                  <a:pt x="2005783" y="702174"/>
                </a:lnTo>
                <a:lnTo>
                  <a:pt x="2038398" y="698500"/>
                </a:lnTo>
                <a:close/>
                <a:moveTo>
                  <a:pt x="1173953" y="698500"/>
                </a:moveTo>
                <a:lnTo>
                  <a:pt x="1176719" y="698500"/>
                </a:lnTo>
                <a:lnTo>
                  <a:pt x="1245062" y="705224"/>
                </a:lnTo>
                <a:lnTo>
                  <a:pt x="1248222" y="706064"/>
                </a:lnTo>
                <a:lnTo>
                  <a:pt x="1251382" y="706904"/>
                </a:lnTo>
                <a:lnTo>
                  <a:pt x="1254543" y="707745"/>
                </a:lnTo>
                <a:lnTo>
                  <a:pt x="1256913" y="709846"/>
                </a:lnTo>
                <a:lnTo>
                  <a:pt x="1258493" y="710687"/>
                </a:lnTo>
                <a:lnTo>
                  <a:pt x="1258888" y="711947"/>
                </a:lnTo>
                <a:lnTo>
                  <a:pt x="1258888" y="712368"/>
                </a:lnTo>
                <a:lnTo>
                  <a:pt x="1257308" y="712788"/>
                </a:lnTo>
                <a:lnTo>
                  <a:pt x="1254938" y="712788"/>
                </a:lnTo>
                <a:lnTo>
                  <a:pt x="1188175" y="706484"/>
                </a:lnTo>
                <a:lnTo>
                  <a:pt x="1184620" y="705224"/>
                </a:lnTo>
                <a:lnTo>
                  <a:pt x="1181064" y="704383"/>
                </a:lnTo>
                <a:lnTo>
                  <a:pt x="1177509" y="703122"/>
                </a:lnTo>
                <a:lnTo>
                  <a:pt x="1174743" y="701441"/>
                </a:lnTo>
                <a:lnTo>
                  <a:pt x="1173163" y="700181"/>
                </a:lnTo>
                <a:lnTo>
                  <a:pt x="1173163" y="699340"/>
                </a:lnTo>
                <a:lnTo>
                  <a:pt x="1173163" y="698920"/>
                </a:lnTo>
                <a:lnTo>
                  <a:pt x="1173953" y="698500"/>
                </a:lnTo>
                <a:close/>
                <a:moveTo>
                  <a:pt x="1083872" y="698500"/>
                </a:moveTo>
                <a:lnTo>
                  <a:pt x="1086662" y="698907"/>
                </a:lnTo>
                <a:lnTo>
                  <a:pt x="1124127" y="703384"/>
                </a:lnTo>
                <a:lnTo>
                  <a:pt x="1160795" y="707048"/>
                </a:lnTo>
                <a:lnTo>
                  <a:pt x="1164382" y="707455"/>
                </a:lnTo>
                <a:lnTo>
                  <a:pt x="1167969" y="708676"/>
                </a:lnTo>
                <a:lnTo>
                  <a:pt x="1171556" y="709897"/>
                </a:lnTo>
                <a:lnTo>
                  <a:pt x="1174346" y="711525"/>
                </a:lnTo>
                <a:lnTo>
                  <a:pt x="1176339" y="712747"/>
                </a:lnTo>
                <a:lnTo>
                  <a:pt x="1176339" y="713154"/>
                </a:lnTo>
                <a:lnTo>
                  <a:pt x="1176339" y="713561"/>
                </a:lnTo>
                <a:lnTo>
                  <a:pt x="1175542" y="714375"/>
                </a:lnTo>
                <a:lnTo>
                  <a:pt x="1173151" y="714375"/>
                </a:lnTo>
                <a:lnTo>
                  <a:pt x="1099815" y="706234"/>
                </a:lnTo>
                <a:lnTo>
                  <a:pt x="1096227" y="705827"/>
                </a:lnTo>
                <a:lnTo>
                  <a:pt x="1092640" y="704198"/>
                </a:lnTo>
                <a:lnTo>
                  <a:pt x="1088256" y="702977"/>
                </a:lnTo>
                <a:lnTo>
                  <a:pt x="1085068" y="701349"/>
                </a:lnTo>
                <a:lnTo>
                  <a:pt x="1083075" y="700128"/>
                </a:lnTo>
                <a:lnTo>
                  <a:pt x="1082676" y="699314"/>
                </a:lnTo>
                <a:lnTo>
                  <a:pt x="1082676" y="698907"/>
                </a:lnTo>
                <a:lnTo>
                  <a:pt x="1083872" y="698500"/>
                </a:lnTo>
                <a:close/>
                <a:moveTo>
                  <a:pt x="2130448" y="696913"/>
                </a:moveTo>
                <a:lnTo>
                  <a:pt x="2133214" y="696913"/>
                </a:lnTo>
                <a:lnTo>
                  <a:pt x="2134794" y="697329"/>
                </a:lnTo>
                <a:lnTo>
                  <a:pt x="2135189" y="697744"/>
                </a:lnTo>
                <a:lnTo>
                  <a:pt x="2135189" y="698160"/>
                </a:lnTo>
                <a:lnTo>
                  <a:pt x="2133609" y="698992"/>
                </a:lnTo>
                <a:lnTo>
                  <a:pt x="2131634" y="701071"/>
                </a:lnTo>
                <a:lnTo>
                  <a:pt x="2128078" y="701902"/>
                </a:lnTo>
                <a:lnTo>
                  <a:pt x="2124917" y="703565"/>
                </a:lnTo>
                <a:lnTo>
                  <a:pt x="2121361" y="703981"/>
                </a:lnTo>
                <a:lnTo>
                  <a:pt x="2085804" y="709386"/>
                </a:lnTo>
                <a:lnTo>
                  <a:pt x="2052222" y="714376"/>
                </a:lnTo>
                <a:lnTo>
                  <a:pt x="2049457" y="714376"/>
                </a:lnTo>
                <a:lnTo>
                  <a:pt x="2047876" y="713544"/>
                </a:lnTo>
                <a:lnTo>
                  <a:pt x="2047876" y="713128"/>
                </a:lnTo>
                <a:lnTo>
                  <a:pt x="2047876" y="712713"/>
                </a:lnTo>
                <a:lnTo>
                  <a:pt x="2048666" y="711465"/>
                </a:lnTo>
                <a:lnTo>
                  <a:pt x="2050642" y="709802"/>
                </a:lnTo>
                <a:lnTo>
                  <a:pt x="2053407" y="708555"/>
                </a:lnTo>
                <a:lnTo>
                  <a:pt x="2056963" y="707307"/>
                </a:lnTo>
                <a:lnTo>
                  <a:pt x="2059729" y="706892"/>
                </a:lnTo>
                <a:lnTo>
                  <a:pt x="2094101" y="701902"/>
                </a:lnTo>
                <a:lnTo>
                  <a:pt x="2130448" y="696913"/>
                </a:lnTo>
                <a:close/>
                <a:moveTo>
                  <a:pt x="1950989" y="696913"/>
                </a:moveTo>
                <a:lnTo>
                  <a:pt x="1953796" y="696913"/>
                </a:lnTo>
                <a:lnTo>
                  <a:pt x="1955400" y="697679"/>
                </a:lnTo>
                <a:lnTo>
                  <a:pt x="1955801" y="698446"/>
                </a:lnTo>
                <a:lnTo>
                  <a:pt x="1955801" y="698829"/>
                </a:lnTo>
                <a:lnTo>
                  <a:pt x="1955400" y="699978"/>
                </a:lnTo>
                <a:lnTo>
                  <a:pt x="1953796" y="701511"/>
                </a:lnTo>
                <a:lnTo>
                  <a:pt x="1951390" y="702661"/>
                </a:lnTo>
                <a:lnTo>
                  <a:pt x="1948582" y="703810"/>
                </a:lnTo>
                <a:lnTo>
                  <a:pt x="1945775" y="704194"/>
                </a:lnTo>
                <a:lnTo>
                  <a:pt x="1914493" y="705727"/>
                </a:lnTo>
                <a:lnTo>
                  <a:pt x="1884013" y="708026"/>
                </a:lnTo>
                <a:lnTo>
                  <a:pt x="1882008" y="707643"/>
                </a:lnTo>
                <a:lnTo>
                  <a:pt x="1880002" y="707259"/>
                </a:lnTo>
                <a:lnTo>
                  <a:pt x="1879601" y="706493"/>
                </a:lnTo>
                <a:lnTo>
                  <a:pt x="1879601" y="704960"/>
                </a:lnTo>
                <a:lnTo>
                  <a:pt x="1880804" y="703810"/>
                </a:lnTo>
                <a:lnTo>
                  <a:pt x="1883211" y="702278"/>
                </a:lnTo>
                <a:lnTo>
                  <a:pt x="1885617" y="701511"/>
                </a:lnTo>
                <a:lnTo>
                  <a:pt x="1888424" y="701128"/>
                </a:lnTo>
                <a:lnTo>
                  <a:pt x="1919707" y="699212"/>
                </a:lnTo>
                <a:lnTo>
                  <a:pt x="1950989" y="696913"/>
                </a:lnTo>
                <a:close/>
                <a:moveTo>
                  <a:pt x="1260460" y="696913"/>
                </a:moveTo>
                <a:lnTo>
                  <a:pt x="1262818" y="696913"/>
                </a:lnTo>
                <a:lnTo>
                  <a:pt x="1327667" y="701511"/>
                </a:lnTo>
                <a:lnTo>
                  <a:pt x="1330419" y="701894"/>
                </a:lnTo>
                <a:lnTo>
                  <a:pt x="1333956" y="702661"/>
                </a:lnTo>
                <a:lnTo>
                  <a:pt x="1336707" y="703810"/>
                </a:lnTo>
                <a:lnTo>
                  <a:pt x="1338279" y="704960"/>
                </a:lnTo>
                <a:lnTo>
                  <a:pt x="1339458" y="706493"/>
                </a:lnTo>
                <a:lnTo>
                  <a:pt x="1339851" y="706876"/>
                </a:lnTo>
                <a:lnTo>
                  <a:pt x="1339458" y="707259"/>
                </a:lnTo>
                <a:lnTo>
                  <a:pt x="1338279" y="708026"/>
                </a:lnTo>
                <a:lnTo>
                  <a:pt x="1335921" y="708026"/>
                </a:lnTo>
                <a:lnTo>
                  <a:pt x="1304479" y="705727"/>
                </a:lnTo>
                <a:lnTo>
                  <a:pt x="1272251" y="703810"/>
                </a:lnTo>
                <a:lnTo>
                  <a:pt x="1269107" y="703044"/>
                </a:lnTo>
                <a:lnTo>
                  <a:pt x="1265963" y="702278"/>
                </a:lnTo>
                <a:lnTo>
                  <a:pt x="1263212" y="701128"/>
                </a:lnTo>
                <a:lnTo>
                  <a:pt x="1260460" y="699595"/>
                </a:lnTo>
                <a:lnTo>
                  <a:pt x="1258888" y="698446"/>
                </a:lnTo>
                <a:lnTo>
                  <a:pt x="1258888" y="697679"/>
                </a:lnTo>
                <a:lnTo>
                  <a:pt x="1258888" y="697296"/>
                </a:lnTo>
                <a:lnTo>
                  <a:pt x="1260460" y="696913"/>
                </a:lnTo>
                <a:close/>
                <a:moveTo>
                  <a:pt x="987033" y="696913"/>
                </a:moveTo>
                <a:lnTo>
                  <a:pt x="990221" y="697310"/>
                </a:lnTo>
                <a:lnTo>
                  <a:pt x="1071496" y="707232"/>
                </a:lnTo>
                <a:lnTo>
                  <a:pt x="1075082" y="708026"/>
                </a:lnTo>
                <a:lnTo>
                  <a:pt x="1079464" y="708819"/>
                </a:lnTo>
                <a:lnTo>
                  <a:pt x="1083050" y="710407"/>
                </a:lnTo>
                <a:lnTo>
                  <a:pt x="1086237" y="711598"/>
                </a:lnTo>
                <a:lnTo>
                  <a:pt x="1088628" y="713185"/>
                </a:lnTo>
                <a:lnTo>
                  <a:pt x="1089026" y="713582"/>
                </a:lnTo>
                <a:lnTo>
                  <a:pt x="1089026" y="713979"/>
                </a:lnTo>
                <a:lnTo>
                  <a:pt x="1087831" y="714376"/>
                </a:lnTo>
                <a:lnTo>
                  <a:pt x="1085441" y="714376"/>
                </a:lnTo>
                <a:lnTo>
                  <a:pt x="1005360" y="704454"/>
                </a:lnTo>
                <a:lnTo>
                  <a:pt x="1001376" y="703263"/>
                </a:lnTo>
                <a:lnTo>
                  <a:pt x="996595" y="702469"/>
                </a:lnTo>
                <a:lnTo>
                  <a:pt x="992611" y="701279"/>
                </a:lnTo>
                <a:lnTo>
                  <a:pt x="988627" y="699691"/>
                </a:lnTo>
                <a:lnTo>
                  <a:pt x="986635" y="698500"/>
                </a:lnTo>
                <a:lnTo>
                  <a:pt x="985838" y="697707"/>
                </a:lnTo>
                <a:lnTo>
                  <a:pt x="985838" y="697310"/>
                </a:lnTo>
                <a:lnTo>
                  <a:pt x="987033" y="696913"/>
                </a:lnTo>
                <a:close/>
                <a:moveTo>
                  <a:pt x="1864917" y="690563"/>
                </a:moveTo>
                <a:lnTo>
                  <a:pt x="1867298" y="690563"/>
                </a:lnTo>
                <a:lnTo>
                  <a:pt x="1869282" y="691357"/>
                </a:lnTo>
                <a:lnTo>
                  <a:pt x="1870076" y="692547"/>
                </a:lnTo>
                <a:lnTo>
                  <a:pt x="1870076" y="693341"/>
                </a:lnTo>
                <a:lnTo>
                  <a:pt x="1869679" y="693738"/>
                </a:lnTo>
                <a:lnTo>
                  <a:pt x="1868489" y="695325"/>
                </a:lnTo>
                <a:lnTo>
                  <a:pt x="1866504" y="696516"/>
                </a:lnTo>
                <a:lnTo>
                  <a:pt x="1864123" y="697310"/>
                </a:lnTo>
                <a:lnTo>
                  <a:pt x="1861345" y="698103"/>
                </a:lnTo>
                <a:lnTo>
                  <a:pt x="1801020" y="700088"/>
                </a:lnTo>
                <a:lnTo>
                  <a:pt x="1798241" y="700088"/>
                </a:lnTo>
                <a:lnTo>
                  <a:pt x="1796257" y="699294"/>
                </a:lnTo>
                <a:lnTo>
                  <a:pt x="1795463" y="698500"/>
                </a:lnTo>
                <a:lnTo>
                  <a:pt x="1795463" y="696913"/>
                </a:lnTo>
                <a:lnTo>
                  <a:pt x="1796257" y="695722"/>
                </a:lnTo>
                <a:lnTo>
                  <a:pt x="1798241" y="694135"/>
                </a:lnTo>
                <a:lnTo>
                  <a:pt x="1800623" y="693341"/>
                </a:lnTo>
                <a:lnTo>
                  <a:pt x="1803004" y="693341"/>
                </a:lnTo>
                <a:lnTo>
                  <a:pt x="1864917" y="690563"/>
                </a:lnTo>
                <a:close/>
                <a:moveTo>
                  <a:pt x="1343050" y="690563"/>
                </a:moveTo>
                <a:lnTo>
                  <a:pt x="1345467" y="690563"/>
                </a:lnTo>
                <a:lnTo>
                  <a:pt x="1378104" y="692394"/>
                </a:lnTo>
                <a:lnTo>
                  <a:pt x="1409934" y="693127"/>
                </a:lnTo>
                <a:lnTo>
                  <a:pt x="1413158" y="693494"/>
                </a:lnTo>
                <a:lnTo>
                  <a:pt x="1415978" y="694593"/>
                </a:lnTo>
                <a:lnTo>
                  <a:pt x="1418396" y="695692"/>
                </a:lnTo>
                <a:lnTo>
                  <a:pt x="1420410" y="697157"/>
                </a:lnTo>
                <a:lnTo>
                  <a:pt x="1420813" y="698256"/>
                </a:lnTo>
                <a:lnTo>
                  <a:pt x="1420813" y="698622"/>
                </a:lnTo>
                <a:lnTo>
                  <a:pt x="1420410" y="698989"/>
                </a:lnTo>
                <a:lnTo>
                  <a:pt x="1418799" y="699721"/>
                </a:lnTo>
                <a:lnTo>
                  <a:pt x="1416381" y="700088"/>
                </a:lnTo>
                <a:lnTo>
                  <a:pt x="1385356" y="698622"/>
                </a:lnTo>
                <a:lnTo>
                  <a:pt x="1353526" y="697157"/>
                </a:lnTo>
                <a:lnTo>
                  <a:pt x="1350302" y="697157"/>
                </a:lnTo>
                <a:lnTo>
                  <a:pt x="1347482" y="696058"/>
                </a:lnTo>
                <a:lnTo>
                  <a:pt x="1344662" y="694959"/>
                </a:lnTo>
                <a:lnTo>
                  <a:pt x="1342647" y="693494"/>
                </a:lnTo>
                <a:lnTo>
                  <a:pt x="1341438" y="692394"/>
                </a:lnTo>
                <a:lnTo>
                  <a:pt x="1341438" y="692028"/>
                </a:lnTo>
                <a:lnTo>
                  <a:pt x="1341841" y="691295"/>
                </a:lnTo>
                <a:lnTo>
                  <a:pt x="1343050" y="690563"/>
                </a:lnTo>
                <a:close/>
                <a:moveTo>
                  <a:pt x="2237620" y="688975"/>
                </a:moveTo>
                <a:lnTo>
                  <a:pt x="2239183" y="689394"/>
                </a:lnTo>
                <a:lnTo>
                  <a:pt x="2239964" y="689394"/>
                </a:lnTo>
                <a:lnTo>
                  <a:pt x="2239964" y="689813"/>
                </a:lnTo>
                <a:lnTo>
                  <a:pt x="2238402" y="691491"/>
                </a:lnTo>
                <a:lnTo>
                  <a:pt x="2235667" y="692749"/>
                </a:lnTo>
                <a:lnTo>
                  <a:pt x="2232151" y="694426"/>
                </a:lnTo>
                <a:lnTo>
                  <a:pt x="2227853" y="695684"/>
                </a:lnTo>
                <a:lnTo>
                  <a:pt x="2223947" y="696523"/>
                </a:lnTo>
                <a:lnTo>
                  <a:pt x="2183316" y="704490"/>
                </a:lnTo>
                <a:lnTo>
                  <a:pt x="2144639" y="711200"/>
                </a:lnTo>
                <a:lnTo>
                  <a:pt x="2141905" y="711200"/>
                </a:lnTo>
                <a:lnTo>
                  <a:pt x="2140342" y="710780"/>
                </a:lnTo>
                <a:lnTo>
                  <a:pt x="2139951" y="710361"/>
                </a:lnTo>
                <a:lnTo>
                  <a:pt x="2140342" y="709942"/>
                </a:lnTo>
                <a:lnTo>
                  <a:pt x="2141514" y="709103"/>
                </a:lnTo>
                <a:lnTo>
                  <a:pt x="2143467" y="707006"/>
                </a:lnTo>
                <a:lnTo>
                  <a:pt x="2146983" y="705329"/>
                </a:lnTo>
                <a:lnTo>
                  <a:pt x="2150499" y="704490"/>
                </a:lnTo>
                <a:lnTo>
                  <a:pt x="2154016" y="703652"/>
                </a:lnTo>
                <a:lnTo>
                  <a:pt x="2193474" y="697362"/>
                </a:lnTo>
                <a:lnTo>
                  <a:pt x="2234495" y="689394"/>
                </a:lnTo>
                <a:lnTo>
                  <a:pt x="2237620" y="688975"/>
                </a:lnTo>
                <a:close/>
                <a:moveTo>
                  <a:pt x="2051074" y="687388"/>
                </a:moveTo>
                <a:lnTo>
                  <a:pt x="2053443" y="687388"/>
                </a:lnTo>
                <a:lnTo>
                  <a:pt x="2055418" y="687761"/>
                </a:lnTo>
                <a:lnTo>
                  <a:pt x="2055813" y="688135"/>
                </a:lnTo>
                <a:lnTo>
                  <a:pt x="2055813" y="688508"/>
                </a:lnTo>
                <a:lnTo>
                  <a:pt x="2055023" y="690002"/>
                </a:lnTo>
                <a:lnTo>
                  <a:pt x="2052653" y="691123"/>
                </a:lnTo>
                <a:lnTo>
                  <a:pt x="2049889" y="692617"/>
                </a:lnTo>
                <a:lnTo>
                  <a:pt x="2047124" y="693364"/>
                </a:lnTo>
                <a:lnTo>
                  <a:pt x="2043964" y="693738"/>
                </a:lnTo>
                <a:lnTo>
                  <a:pt x="2010786" y="697473"/>
                </a:lnTo>
                <a:lnTo>
                  <a:pt x="1978003" y="700088"/>
                </a:lnTo>
                <a:lnTo>
                  <a:pt x="1975633" y="700088"/>
                </a:lnTo>
                <a:lnTo>
                  <a:pt x="1974053" y="699714"/>
                </a:lnTo>
                <a:lnTo>
                  <a:pt x="1973658" y="698967"/>
                </a:lnTo>
                <a:lnTo>
                  <a:pt x="1973263" y="698594"/>
                </a:lnTo>
                <a:lnTo>
                  <a:pt x="1974053" y="697473"/>
                </a:lnTo>
                <a:lnTo>
                  <a:pt x="1975633" y="695979"/>
                </a:lnTo>
                <a:lnTo>
                  <a:pt x="1978398" y="694858"/>
                </a:lnTo>
                <a:lnTo>
                  <a:pt x="1981163" y="693738"/>
                </a:lnTo>
                <a:lnTo>
                  <a:pt x="1983928" y="693364"/>
                </a:lnTo>
                <a:lnTo>
                  <a:pt x="2017106" y="690376"/>
                </a:lnTo>
                <a:lnTo>
                  <a:pt x="2051074" y="687388"/>
                </a:lnTo>
                <a:close/>
                <a:moveTo>
                  <a:pt x="1153717" y="687388"/>
                </a:moveTo>
                <a:lnTo>
                  <a:pt x="1156495" y="687388"/>
                </a:lnTo>
                <a:lnTo>
                  <a:pt x="1227536" y="693160"/>
                </a:lnTo>
                <a:lnTo>
                  <a:pt x="1230711" y="693545"/>
                </a:lnTo>
                <a:lnTo>
                  <a:pt x="1234282" y="694700"/>
                </a:lnTo>
                <a:lnTo>
                  <a:pt x="1237061" y="695854"/>
                </a:lnTo>
                <a:lnTo>
                  <a:pt x="1239839" y="697394"/>
                </a:lnTo>
                <a:lnTo>
                  <a:pt x="1241426" y="698548"/>
                </a:lnTo>
                <a:lnTo>
                  <a:pt x="1241426" y="698933"/>
                </a:lnTo>
                <a:lnTo>
                  <a:pt x="1241426" y="699318"/>
                </a:lnTo>
                <a:lnTo>
                  <a:pt x="1240236" y="700088"/>
                </a:lnTo>
                <a:lnTo>
                  <a:pt x="1237457" y="700088"/>
                </a:lnTo>
                <a:lnTo>
                  <a:pt x="1168004" y="693930"/>
                </a:lnTo>
                <a:lnTo>
                  <a:pt x="1164432" y="693545"/>
                </a:lnTo>
                <a:lnTo>
                  <a:pt x="1160861" y="692776"/>
                </a:lnTo>
                <a:lnTo>
                  <a:pt x="1157289" y="691236"/>
                </a:lnTo>
                <a:lnTo>
                  <a:pt x="1154511" y="690082"/>
                </a:lnTo>
                <a:lnTo>
                  <a:pt x="1152923" y="688542"/>
                </a:lnTo>
                <a:lnTo>
                  <a:pt x="1152526" y="688157"/>
                </a:lnTo>
                <a:lnTo>
                  <a:pt x="1152923" y="687773"/>
                </a:lnTo>
                <a:lnTo>
                  <a:pt x="1153717" y="687388"/>
                </a:lnTo>
                <a:close/>
                <a:moveTo>
                  <a:pt x="1062026" y="687388"/>
                </a:moveTo>
                <a:lnTo>
                  <a:pt x="1063994" y="687388"/>
                </a:lnTo>
                <a:lnTo>
                  <a:pt x="1139957" y="696161"/>
                </a:lnTo>
                <a:lnTo>
                  <a:pt x="1143106" y="696579"/>
                </a:lnTo>
                <a:lnTo>
                  <a:pt x="1147042" y="697414"/>
                </a:lnTo>
                <a:lnTo>
                  <a:pt x="1150585" y="699085"/>
                </a:lnTo>
                <a:lnTo>
                  <a:pt x="1153733" y="700338"/>
                </a:lnTo>
                <a:lnTo>
                  <a:pt x="1155308" y="702009"/>
                </a:lnTo>
                <a:lnTo>
                  <a:pt x="1155701" y="702427"/>
                </a:lnTo>
                <a:lnTo>
                  <a:pt x="1155701" y="702845"/>
                </a:lnTo>
                <a:lnTo>
                  <a:pt x="1154520" y="703263"/>
                </a:lnTo>
                <a:lnTo>
                  <a:pt x="1151765" y="703263"/>
                </a:lnTo>
                <a:lnTo>
                  <a:pt x="1077769" y="695325"/>
                </a:lnTo>
                <a:lnTo>
                  <a:pt x="1074227" y="694072"/>
                </a:lnTo>
                <a:lnTo>
                  <a:pt x="1070291" y="693236"/>
                </a:lnTo>
                <a:lnTo>
                  <a:pt x="1065962" y="691565"/>
                </a:lnTo>
                <a:lnTo>
                  <a:pt x="1062813" y="690312"/>
                </a:lnTo>
                <a:lnTo>
                  <a:pt x="1060845" y="688641"/>
                </a:lnTo>
                <a:lnTo>
                  <a:pt x="1060451" y="688223"/>
                </a:lnTo>
                <a:lnTo>
                  <a:pt x="1060451" y="687806"/>
                </a:lnTo>
                <a:lnTo>
                  <a:pt x="1062026" y="687388"/>
                </a:lnTo>
                <a:close/>
                <a:moveTo>
                  <a:pt x="2149470" y="685800"/>
                </a:moveTo>
                <a:lnTo>
                  <a:pt x="2150666" y="686178"/>
                </a:lnTo>
                <a:lnTo>
                  <a:pt x="2151064" y="686934"/>
                </a:lnTo>
                <a:lnTo>
                  <a:pt x="2151064" y="687312"/>
                </a:lnTo>
                <a:lnTo>
                  <a:pt x="2149868" y="688446"/>
                </a:lnTo>
                <a:lnTo>
                  <a:pt x="2147477" y="689957"/>
                </a:lnTo>
                <a:lnTo>
                  <a:pt x="2144288" y="691091"/>
                </a:lnTo>
                <a:lnTo>
                  <a:pt x="2140700" y="692225"/>
                </a:lnTo>
                <a:lnTo>
                  <a:pt x="2137112" y="692981"/>
                </a:lnTo>
                <a:lnTo>
                  <a:pt x="2100439" y="697895"/>
                </a:lnTo>
                <a:lnTo>
                  <a:pt x="2064563" y="701675"/>
                </a:lnTo>
                <a:lnTo>
                  <a:pt x="2062569" y="701675"/>
                </a:lnTo>
                <a:lnTo>
                  <a:pt x="2060975" y="701297"/>
                </a:lnTo>
                <a:lnTo>
                  <a:pt x="2060576" y="701297"/>
                </a:lnTo>
                <a:lnTo>
                  <a:pt x="2060576" y="700541"/>
                </a:lnTo>
                <a:lnTo>
                  <a:pt x="2061374" y="699407"/>
                </a:lnTo>
                <a:lnTo>
                  <a:pt x="2063367" y="697895"/>
                </a:lnTo>
                <a:lnTo>
                  <a:pt x="2066556" y="696761"/>
                </a:lnTo>
                <a:lnTo>
                  <a:pt x="2069745" y="695627"/>
                </a:lnTo>
                <a:lnTo>
                  <a:pt x="2072535" y="695249"/>
                </a:lnTo>
                <a:lnTo>
                  <a:pt x="2108810" y="691091"/>
                </a:lnTo>
                <a:lnTo>
                  <a:pt x="2146679" y="686178"/>
                </a:lnTo>
                <a:lnTo>
                  <a:pt x="2149470" y="685800"/>
                </a:lnTo>
                <a:close/>
                <a:moveTo>
                  <a:pt x="1960612" y="684213"/>
                </a:moveTo>
                <a:lnTo>
                  <a:pt x="1963362" y="684213"/>
                </a:lnTo>
                <a:lnTo>
                  <a:pt x="1964541" y="684610"/>
                </a:lnTo>
                <a:lnTo>
                  <a:pt x="1964933" y="685007"/>
                </a:lnTo>
                <a:lnTo>
                  <a:pt x="1965326" y="685403"/>
                </a:lnTo>
                <a:lnTo>
                  <a:pt x="1964933" y="686991"/>
                </a:lnTo>
                <a:lnTo>
                  <a:pt x="1963362" y="688182"/>
                </a:lnTo>
                <a:lnTo>
                  <a:pt x="1961005" y="689769"/>
                </a:lnTo>
                <a:lnTo>
                  <a:pt x="1958255" y="690563"/>
                </a:lnTo>
                <a:lnTo>
                  <a:pt x="1955112" y="690960"/>
                </a:lnTo>
                <a:lnTo>
                  <a:pt x="1923289" y="693341"/>
                </a:lnTo>
                <a:lnTo>
                  <a:pt x="1892646" y="695326"/>
                </a:lnTo>
                <a:lnTo>
                  <a:pt x="1889895" y="695326"/>
                </a:lnTo>
                <a:lnTo>
                  <a:pt x="1888324" y="694532"/>
                </a:lnTo>
                <a:lnTo>
                  <a:pt x="1887538" y="693341"/>
                </a:lnTo>
                <a:lnTo>
                  <a:pt x="1887931" y="692151"/>
                </a:lnTo>
                <a:lnTo>
                  <a:pt x="1889503" y="690563"/>
                </a:lnTo>
                <a:lnTo>
                  <a:pt x="1891074" y="689372"/>
                </a:lnTo>
                <a:lnTo>
                  <a:pt x="1893824" y="688975"/>
                </a:lnTo>
                <a:lnTo>
                  <a:pt x="1896574" y="688182"/>
                </a:lnTo>
                <a:lnTo>
                  <a:pt x="1928397" y="686594"/>
                </a:lnTo>
                <a:lnTo>
                  <a:pt x="1960612" y="684213"/>
                </a:lnTo>
                <a:close/>
                <a:moveTo>
                  <a:pt x="1242623" y="684213"/>
                </a:moveTo>
                <a:lnTo>
                  <a:pt x="1245015" y="684213"/>
                </a:lnTo>
                <a:lnTo>
                  <a:pt x="1279308" y="686512"/>
                </a:lnTo>
                <a:lnTo>
                  <a:pt x="1312804" y="688428"/>
                </a:lnTo>
                <a:lnTo>
                  <a:pt x="1315994" y="689194"/>
                </a:lnTo>
                <a:lnTo>
                  <a:pt x="1319583" y="689961"/>
                </a:lnTo>
                <a:lnTo>
                  <a:pt x="1322374" y="691110"/>
                </a:lnTo>
                <a:lnTo>
                  <a:pt x="1323969" y="692643"/>
                </a:lnTo>
                <a:lnTo>
                  <a:pt x="1325564" y="693793"/>
                </a:lnTo>
                <a:lnTo>
                  <a:pt x="1325564" y="694559"/>
                </a:lnTo>
                <a:lnTo>
                  <a:pt x="1325165" y="694943"/>
                </a:lnTo>
                <a:lnTo>
                  <a:pt x="1323969" y="695326"/>
                </a:lnTo>
                <a:lnTo>
                  <a:pt x="1321577" y="695326"/>
                </a:lnTo>
                <a:lnTo>
                  <a:pt x="1288878" y="693410"/>
                </a:lnTo>
                <a:lnTo>
                  <a:pt x="1254585" y="691110"/>
                </a:lnTo>
                <a:lnTo>
                  <a:pt x="1251395" y="690727"/>
                </a:lnTo>
                <a:lnTo>
                  <a:pt x="1248205" y="689961"/>
                </a:lnTo>
                <a:lnTo>
                  <a:pt x="1245015" y="688428"/>
                </a:lnTo>
                <a:lnTo>
                  <a:pt x="1242623" y="687278"/>
                </a:lnTo>
                <a:lnTo>
                  <a:pt x="1241426" y="685746"/>
                </a:lnTo>
                <a:lnTo>
                  <a:pt x="1241426" y="685362"/>
                </a:lnTo>
                <a:lnTo>
                  <a:pt x="1241426" y="684979"/>
                </a:lnTo>
                <a:lnTo>
                  <a:pt x="1242623" y="684213"/>
                </a:lnTo>
                <a:close/>
                <a:moveTo>
                  <a:pt x="962038" y="684213"/>
                </a:moveTo>
                <a:lnTo>
                  <a:pt x="964837" y="684213"/>
                </a:lnTo>
                <a:lnTo>
                  <a:pt x="1048808" y="694772"/>
                </a:lnTo>
                <a:lnTo>
                  <a:pt x="1052406" y="695178"/>
                </a:lnTo>
                <a:lnTo>
                  <a:pt x="1056405" y="696396"/>
                </a:lnTo>
                <a:lnTo>
                  <a:pt x="1060803" y="698021"/>
                </a:lnTo>
                <a:lnTo>
                  <a:pt x="1064002" y="699239"/>
                </a:lnTo>
                <a:lnTo>
                  <a:pt x="1066401" y="700864"/>
                </a:lnTo>
                <a:lnTo>
                  <a:pt x="1066801" y="701270"/>
                </a:lnTo>
                <a:lnTo>
                  <a:pt x="1066801" y="701676"/>
                </a:lnTo>
                <a:lnTo>
                  <a:pt x="1065602" y="701676"/>
                </a:lnTo>
                <a:lnTo>
                  <a:pt x="1062803" y="701676"/>
                </a:lnTo>
                <a:lnTo>
                  <a:pt x="980031" y="691929"/>
                </a:lnTo>
                <a:lnTo>
                  <a:pt x="976033" y="690711"/>
                </a:lnTo>
                <a:lnTo>
                  <a:pt x="971634" y="689898"/>
                </a:lnTo>
                <a:lnTo>
                  <a:pt x="966836" y="688274"/>
                </a:lnTo>
                <a:lnTo>
                  <a:pt x="963237" y="686649"/>
                </a:lnTo>
                <a:lnTo>
                  <a:pt x="960838" y="685431"/>
                </a:lnTo>
                <a:lnTo>
                  <a:pt x="960438" y="685025"/>
                </a:lnTo>
                <a:lnTo>
                  <a:pt x="960438" y="684619"/>
                </a:lnTo>
                <a:lnTo>
                  <a:pt x="962038" y="684213"/>
                </a:lnTo>
                <a:close/>
                <a:moveTo>
                  <a:pt x="2446338" y="681038"/>
                </a:moveTo>
                <a:lnTo>
                  <a:pt x="2446338" y="836590"/>
                </a:lnTo>
                <a:lnTo>
                  <a:pt x="2195513" y="841376"/>
                </a:lnTo>
                <a:lnTo>
                  <a:pt x="2195513" y="712946"/>
                </a:lnTo>
                <a:lnTo>
                  <a:pt x="2446338" y="681038"/>
                </a:lnTo>
                <a:close/>
                <a:moveTo>
                  <a:pt x="736600" y="681038"/>
                </a:moveTo>
                <a:lnTo>
                  <a:pt x="987425" y="712946"/>
                </a:lnTo>
                <a:lnTo>
                  <a:pt x="987425" y="841376"/>
                </a:lnTo>
                <a:lnTo>
                  <a:pt x="736600" y="836590"/>
                </a:lnTo>
                <a:lnTo>
                  <a:pt x="736600" y="681038"/>
                </a:lnTo>
                <a:close/>
                <a:moveTo>
                  <a:pt x="1330732" y="679450"/>
                </a:moveTo>
                <a:lnTo>
                  <a:pt x="1332727" y="679450"/>
                </a:lnTo>
                <a:lnTo>
                  <a:pt x="1366627" y="680640"/>
                </a:lnTo>
                <a:lnTo>
                  <a:pt x="1398933" y="682228"/>
                </a:lnTo>
                <a:lnTo>
                  <a:pt x="1402123" y="682625"/>
                </a:lnTo>
                <a:lnTo>
                  <a:pt x="1404915" y="683419"/>
                </a:lnTo>
                <a:lnTo>
                  <a:pt x="1407308" y="684609"/>
                </a:lnTo>
                <a:lnTo>
                  <a:pt x="1409302" y="685800"/>
                </a:lnTo>
                <a:lnTo>
                  <a:pt x="1409701" y="687387"/>
                </a:lnTo>
                <a:lnTo>
                  <a:pt x="1409701" y="687784"/>
                </a:lnTo>
                <a:lnTo>
                  <a:pt x="1409302" y="688181"/>
                </a:lnTo>
                <a:lnTo>
                  <a:pt x="1407707" y="688975"/>
                </a:lnTo>
                <a:lnTo>
                  <a:pt x="1405713" y="688975"/>
                </a:lnTo>
                <a:lnTo>
                  <a:pt x="1373407" y="687784"/>
                </a:lnTo>
                <a:lnTo>
                  <a:pt x="1340703" y="686197"/>
                </a:lnTo>
                <a:lnTo>
                  <a:pt x="1337513" y="685800"/>
                </a:lnTo>
                <a:lnTo>
                  <a:pt x="1334721" y="685006"/>
                </a:lnTo>
                <a:lnTo>
                  <a:pt x="1331929" y="683419"/>
                </a:lnTo>
                <a:lnTo>
                  <a:pt x="1329536" y="682228"/>
                </a:lnTo>
                <a:lnTo>
                  <a:pt x="1328738" y="680640"/>
                </a:lnTo>
                <a:lnTo>
                  <a:pt x="1328738" y="680244"/>
                </a:lnTo>
                <a:lnTo>
                  <a:pt x="1329137" y="679847"/>
                </a:lnTo>
                <a:lnTo>
                  <a:pt x="1330732" y="679450"/>
                </a:lnTo>
                <a:close/>
                <a:moveTo>
                  <a:pt x="2256614" y="677863"/>
                </a:moveTo>
                <a:lnTo>
                  <a:pt x="2258613" y="678282"/>
                </a:lnTo>
                <a:lnTo>
                  <a:pt x="2259013" y="678282"/>
                </a:lnTo>
                <a:lnTo>
                  <a:pt x="2259013" y="678701"/>
                </a:lnTo>
                <a:lnTo>
                  <a:pt x="2257814" y="679959"/>
                </a:lnTo>
                <a:lnTo>
                  <a:pt x="2254614" y="681637"/>
                </a:lnTo>
                <a:lnTo>
                  <a:pt x="2250615" y="682895"/>
                </a:lnTo>
                <a:lnTo>
                  <a:pt x="2246616" y="684572"/>
                </a:lnTo>
                <a:lnTo>
                  <a:pt x="2242217" y="685411"/>
                </a:lnTo>
                <a:lnTo>
                  <a:pt x="2199427" y="692959"/>
                </a:lnTo>
                <a:lnTo>
                  <a:pt x="2159437" y="699668"/>
                </a:lnTo>
                <a:lnTo>
                  <a:pt x="2155838" y="700088"/>
                </a:lnTo>
                <a:lnTo>
                  <a:pt x="2154638" y="699668"/>
                </a:lnTo>
                <a:lnTo>
                  <a:pt x="2154238" y="699249"/>
                </a:lnTo>
                <a:lnTo>
                  <a:pt x="2154238" y="698830"/>
                </a:lnTo>
                <a:lnTo>
                  <a:pt x="2155438" y="697152"/>
                </a:lnTo>
                <a:lnTo>
                  <a:pt x="2157837" y="695894"/>
                </a:lnTo>
                <a:lnTo>
                  <a:pt x="2161437" y="694217"/>
                </a:lnTo>
                <a:lnTo>
                  <a:pt x="2165436" y="693378"/>
                </a:lnTo>
                <a:lnTo>
                  <a:pt x="2168635" y="692540"/>
                </a:lnTo>
                <a:lnTo>
                  <a:pt x="2210225" y="685411"/>
                </a:lnTo>
                <a:lnTo>
                  <a:pt x="2253415" y="678282"/>
                </a:lnTo>
                <a:lnTo>
                  <a:pt x="2256614" y="677863"/>
                </a:lnTo>
                <a:close/>
                <a:moveTo>
                  <a:pt x="1871240" y="677863"/>
                </a:moveTo>
                <a:lnTo>
                  <a:pt x="1873634" y="677863"/>
                </a:lnTo>
                <a:lnTo>
                  <a:pt x="1875628" y="678277"/>
                </a:lnTo>
                <a:lnTo>
                  <a:pt x="1876426" y="679519"/>
                </a:lnTo>
                <a:lnTo>
                  <a:pt x="1876426" y="680348"/>
                </a:lnTo>
                <a:lnTo>
                  <a:pt x="1876426" y="681176"/>
                </a:lnTo>
                <a:lnTo>
                  <a:pt x="1875230" y="682418"/>
                </a:lnTo>
                <a:lnTo>
                  <a:pt x="1872836" y="683661"/>
                </a:lnTo>
                <a:lnTo>
                  <a:pt x="1870443" y="684489"/>
                </a:lnTo>
                <a:lnTo>
                  <a:pt x="1867650" y="684903"/>
                </a:lnTo>
                <a:lnTo>
                  <a:pt x="1804223" y="687388"/>
                </a:lnTo>
                <a:lnTo>
                  <a:pt x="1801830" y="687388"/>
                </a:lnTo>
                <a:lnTo>
                  <a:pt x="1800234" y="686559"/>
                </a:lnTo>
                <a:lnTo>
                  <a:pt x="1799037" y="685317"/>
                </a:lnTo>
                <a:lnTo>
                  <a:pt x="1798638" y="684903"/>
                </a:lnTo>
                <a:lnTo>
                  <a:pt x="1798638" y="684075"/>
                </a:lnTo>
                <a:lnTo>
                  <a:pt x="1799436" y="682418"/>
                </a:lnTo>
                <a:lnTo>
                  <a:pt x="1801431" y="681590"/>
                </a:lnTo>
                <a:lnTo>
                  <a:pt x="1804223" y="680762"/>
                </a:lnTo>
                <a:lnTo>
                  <a:pt x="1806617" y="680348"/>
                </a:lnTo>
                <a:lnTo>
                  <a:pt x="1871240" y="677863"/>
                </a:lnTo>
                <a:close/>
                <a:moveTo>
                  <a:pt x="850492" y="677863"/>
                </a:moveTo>
                <a:lnTo>
                  <a:pt x="853635" y="678276"/>
                </a:lnTo>
                <a:lnTo>
                  <a:pt x="946358" y="691071"/>
                </a:lnTo>
                <a:lnTo>
                  <a:pt x="950680" y="691484"/>
                </a:lnTo>
                <a:lnTo>
                  <a:pt x="955001" y="693135"/>
                </a:lnTo>
                <a:lnTo>
                  <a:pt x="959716" y="694373"/>
                </a:lnTo>
                <a:lnTo>
                  <a:pt x="964038" y="696024"/>
                </a:lnTo>
                <a:lnTo>
                  <a:pt x="966002" y="697262"/>
                </a:lnTo>
                <a:lnTo>
                  <a:pt x="966788" y="698088"/>
                </a:lnTo>
                <a:lnTo>
                  <a:pt x="965217" y="698501"/>
                </a:lnTo>
                <a:lnTo>
                  <a:pt x="962466" y="698501"/>
                </a:lnTo>
                <a:lnTo>
                  <a:pt x="871315" y="685292"/>
                </a:lnTo>
                <a:lnTo>
                  <a:pt x="866208" y="684467"/>
                </a:lnTo>
                <a:lnTo>
                  <a:pt x="861100" y="682816"/>
                </a:lnTo>
                <a:lnTo>
                  <a:pt x="855992" y="681578"/>
                </a:lnTo>
                <a:lnTo>
                  <a:pt x="852064" y="679927"/>
                </a:lnTo>
                <a:lnTo>
                  <a:pt x="849706" y="678688"/>
                </a:lnTo>
                <a:lnTo>
                  <a:pt x="849313" y="678276"/>
                </a:lnTo>
                <a:lnTo>
                  <a:pt x="850492" y="677863"/>
                </a:lnTo>
                <a:close/>
                <a:moveTo>
                  <a:pt x="2484438" y="676275"/>
                </a:moveTo>
                <a:lnTo>
                  <a:pt x="2484438" y="835815"/>
                </a:lnTo>
                <a:lnTo>
                  <a:pt x="2452688" y="836613"/>
                </a:lnTo>
                <a:lnTo>
                  <a:pt x="2452688" y="679864"/>
                </a:lnTo>
                <a:lnTo>
                  <a:pt x="2484438" y="676275"/>
                </a:lnTo>
                <a:close/>
                <a:moveTo>
                  <a:pt x="1037848" y="676275"/>
                </a:moveTo>
                <a:lnTo>
                  <a:pt x="1040671" y="676275"/>
                </a:lnTo>
                <a:lnTo>
                  <a:pt x="1120923" y="683998"/>
                </a:lnTo>
                <a:lnTo>
                  <a:pt x="1124150" y="684384"/>
                </a:lnTo>
                <a:lnTo>
                  <a:pt x="1128182" y="685156"/>
                </a:lnTo>
                <a:lnTo>
                  <a:pt x="1132215" y="686701"/>
                </a:lnTo>
                <a:lnTo>
                  <a:pt x="1135038" y="687860"/>
                </a:lnTo>
                <a:lnTo>
                  <a:pt x="1136651" y="689404"/>
                </a:lnTo>
                <a:lnTo>
                  <a:pt x="1136651" y="689790"/>
                </a:lnTo>
                <a:lnTo>
                  <a:pt x="1136651" y="690177"/>
                </a:lnTo>
                <a:lnTo>
                  <a:pt x="1135845" y="690563"/>
                </a:lnTo>
                <a:lnTo>
                  <a:pt x="1133022" y="690563"/>
                </a:lnTo>
                <a:lnTo>
                  <a:pt x="1054786" y="682840"/>
                </a:lnTo>
                <a:lnTo>
                  <a:pt x="1051156" y="682453"/>
                </a:lnTo>
                <a:lnTo>
                  <a:pt x="1046317" y="681295"/>
                </a:lnTo>
                <a:lnTo>
                  <a:pt x="1042687" y="680136"/>
                </a:lnTo>
                <a:lnTo>
                  <a:pt x="1039058" y="678592"/>
                </a:lnTo>
                <a:lnTo>
                  <a:pt x="1037042" y="677433"/>
                </a:lnTo>
                <a:lnTo>
                  <a:pt x="1036638" y="676661"/>
                </a:lnTo>
                <a:lnTo>
                  <a:pt x="1037848" y="676275"/>
                </a:lnTo>
                <a:close/>
                <a:moveTo>
                  <a:pt x="698500" y="676275"/>
                </a:moveTo>
                <a:lnTo>
                  <a:pt x="728663" y="679864"/>
                </a:lnTo>
                <a:lnTo>
                  <a:pt x="728663" y="836613"/>
                </a:lnTo>
                <a:lnTo>
                  <a:pt x="698500" y="835815"/>
                </a:lnTo>
                <a:lnTo>
                  <a:pt x="698500" y="676275"/>
                </a:lnTo>
                <a:close/>
                <a:moveTo>
                  <a:pt x="2161736" y="674688"/>
                </a:moveTo>
                <a:lnTo>
                  <a:pt x="2164938" y="674688"/>
                </a:lnTo>
                <a:lnTo>
                  <a:pt x="2166539" y="675066"/>
                </a:lnTo>
                <a:lnTo>
                  <a:pt x="2166939" y="675444"/>
                </a:lnTo>
                <a:lnTo>
                  <a:pt x="2166939" y="676200"/>
                </a:lnTo>
                <a:lnTo>
                  <a:pt x="2165738" y="677334"/>
                </a:lnTo>
                <a:lnTo>
                  <a:pt x="2163337" y="678845"/>
                </a:lnTo>
                <a:lnTo>
                  <a:pt x="2160135" y="679979"/>
                </a:lnTo>
                <a:lnTo>
                  <a:pt x="2156132" y="680735"/>
                </a:lnTo>
                <a:lnTo>
                  <a:pt x="2152530" y="681869"/>
                </a:lnTo>
                <a:lnTo>
                  <a:pt x="2114104" y="686027"/>
                </a:lnTo>
                <a:lnTo>
                  <a:pt x="2077679" y="690563"/>
                </a:lnTo>
                <a:lnTo>
                  <a:pt x="2074877" y="690563"/>
                </a:lnTo>
                <a:lnTo>
                  <a:pt x="2073677" y="690185"/>
                </a:lnTo>
                <a:lnTo>
                  <a:pt x="2073276" y="689807"/>
                </a:lnTo>
                <a:lnTo>
                  <a:pt x="2073276" y="689429"/>
                </a:lnTo>
                <a:lnTo>
                  <a:pt x="2074077" y="687917"/>
                </a:lnTo>
                <a:lnTo>
                  <a:pt x="2076478" y="686783"/>
                </a:lnTo>
                <a:lnTo>
                  <a:pt x="2079280" y="685271"/>
                </a:lnTo>
                <a:lnTo>
                  <a:pt x="2082482" y="684515"/>
                </a:lnTo>
                <a:lnTo>
                  <a:pt x="2085685" y="684137"/>
                </a:lnTo>
                <a:lnTo>
                  <a:pt x="2122910" y="679601"/>
                </a:lnTo>
                <a:lnTo>
                  <a:pt x="2161736" y="674688"/>
                </a:lnTo>
                <a:close/>
                <a:moveTo>
                  <a:pt x="2063729" y="674688"/>
                </a:moveTo>
                <a:lnTo>
                  <a:pt x="2066520" y="674688"/>
                </a:lnTo>
                <a:lnTo>
                  <a:pt x="2067716" y="675121"/>
                </a:lnTo>
                <a:lnTo>
                  <a:pt x="2068513" y="675554"/>
                </a:lnTo>
                <a:lnTo>
                  <a:pt x="2068513" y="675987"/>
                </a:lnTo>
                <a:lnTo>
                  <a:pt x="2067317" y="677719"/>
                </a:lnTo>
                <a:lnTo>
                  <a:pt x="2065722" y="679017"/>
                </a:lnTo>
                <a:lnTo>
                  <a:pt x="2062134" y="680749"/>
                </a:lnTo>
                <a:lnTo>
                  <a:pt x="2058944" y="681615"/>
                </a:lnTo>
                <a:lnTo>
                  <a:pt x="2055754" y="682481"/>
                </a:lnTo>
                <a:lnTo>
                  <a:pt x="2021464" y="685945"/>
                </a:lnTo>
                <a:lnTo>
                  <a:pt x="1987174" y="688976"/>
                </a:lnTo>
                <a:lnTo>
                  <a:pt x="1985181" y="688976"/>
                </a:lnTo>
                <a:lnTo>
                  <a:pt x="1983187" y="688543"/>
                </a:lnTo>
                <a:lnTo>
                  <a:pt x="1982788" y="688110"/>
                </a:lnTo>
                <a:lnTo>
                  <a:pt x="1982788" y="687677"/>
                </a:lnTo>
                <a:lnTo>
                  <a:pt x="1983187" y="685945"/>
                </a:lnTo>
                <a:lnTo>
                  <a:pt x="1985181" y="684646"/>
                </a:lnTo>
                <a:lnTo>
                  <a:pt x="1987174" y="682914"/>
                </a:lnTo>
                <a:lnTo>
                  <a:pt x="1990763" y="682048"/>
                </a:lnTo>
                <a:lnTo>
                  <a:pt x="1993554" y="681615"/>
                </a:lnTo>
                <a:lnTo>
                  <a:pt x="2028242" y="678584"/>
                </a:lnTo>
                <a:lnTo>
                  <a:pt x="2063729" y="674688"/>
                </a:lnTo>
                <a:close/>
                <a:moveTo>
                  <a:pt x="1134672" y="674688"/>
                </a:moveTo>
                <a:lnTo>
                  <a:pt x="1137462" y="674688"/>
                </a:lnTo>
                <a:lnTo>
                  <a:pt x="1210803" y="681615"/>
                </a:lnTo>
                <a:lnTo>
                  <a:pt x="1214391" y="682048"/>
                </a:lnTo>
                <a:lnTo>
                  <a:pt x="1217978" y="682914"/>
                </a:lnTo>
                <a:lnTo>
                  <a:pt x="1221167" y="684213"/>
                </a:lnTo>
                <a:lnTo>
                  <a:pt x="1223558" y="685945"/>
                </a:lnTo>
                <a:lnTo>
                  <a:pt x="1224754" y="687244"/>
                </a:lnTo>
                <a:lnTo>
                  <a:pt x="1225551" y="688110"/>
                </a:lnTo>
                <a:lnTo>
                  <a:pt x="1224754" y="688543"/>
                </a:lnTo>
                <a:lnTo>
                  <a:pt x="1223957" y="688976"/>
                </a:lnTo>
                <a:lnTo>
                  <a:pt x="1221167" y="688976"/>
                </a:lnTo>
                <a:lnTo>
                  <a:pt x="1149021" y="682048"/>
                </a:lnTo>
                <a:lnTo>
                  <a:pt x="1145434" y="681615"/>
                </a:lnTo>
                <a:lnTo>
                  <a:pt x="1141847" y="680749"/>
                </a:lnTo>
                <a:lnTo>
                  <a:pt x="1137861" y="679017"/>
                </a:lnTo>
                <a:lnTo>
                  <a:pt x="1135071" y="677719"/>
                </a:lnTo>
                <a:lnTo>
                  <a:pt x="1133476" y="675987"/>
                </a:lnTo>
                <a:lnTo>
                  <a:pt x="1133476" y="675554"/>
                </a:lnTo>
                <a:lnTo>
                  <a:pt x="1133476" y="675121"/>
                </a:lnTo>
                <a:lnTo>
                  <a:pt x="1134672" y="674688"/>
                </a:lnTo>
                <a:close/>
                <a:moveTo>
                  <a:pt x="1970089" y="673100"/>
                </a:moveTo>
                <a:lnTo>
                  <a:pt x="1972470" y="673100"/>
                </a:lnTo>
                <a:lnTo>
                  <a:pt x="1974454" y="673894"/>
                </a:lnTo>
                <a:lnTo>
                  <a:pt x="1974851" y="674290"/>
                </a:lnTo>
                <a:lnTo>
                  <a:pt x="1974851" y="674687"/>
                </a:lnTo>
                <a:lnTo>
                  <a:pt x="1974454" y="676275"/>
                </a:lnTo>
                <a:lnTo>
                  <a:pt x="1972867" y="677466"/>
                </a:lnTo>
                <a:lnTo>
                  <a:pt x="1970089" y="678656"/>
                </a:lnTo>
                <a:lnTo>
                  <a:pt x="1967311" y="679450"/>
                </a:lnTo>
                <a:lnTo>
                  <a:pt x="1964136" y="679847"/>
                </a:lnTo>
                <a:lnTo>
                  <a:pt x="1931195" y="682228"/>
                </a:lnTo>
                <a:lnTo>
                  <a:pt x="1898651" y="684213"/>
                </a:lnTo>
                <a:lnTo>
                  <a:pt x="1895873" y="684213"/>
                </a:lnTo>
                <a:lnTo>
                  <a:pt x="1894682" y="683419"/>
                </a:lnTo>
                <a:lnTo>
                  <a:pt x="1893888" y="682228"/>
                </a:lnTo>
                <a:lnTo>
                  <a:pt x="1894285" y="680641"/>
                </a:lnTo>
                <a:lnTo>
                  <a:pt x="1895476" y="679450"/>
                </a:lnTo>
                <a:lnTo>
                  <a:pt x="1897460" y="678656"/>
                </a:lnTo>
                <a:lnTo>
                  <a:pt x="1900238" y="677466"/>
                </a:lnTo>
                <a:lnTo>
                  <a:pt x="1903016" y="677069"/>
                </a:lnTo>
                <a:lnTo>
                  <a:pt x="1936354" y="675084"/>
                </a:lnTo>
                <a:lnTo>
                  <a:pt x="1970089" y="673100"/>
                </a:lnTo>
                <a:close/>
                <a:moveTo>
                  <a:pt x="1227124" y="673100"/>
                </a:moveTo>
                <a:lnTo>
                  <a:pt x="1229484" y="673100"/>
                </a:lnTo>
                <a:lnTo>
                  <a:pt x="1264481" y="675016"/>
                </a:lnTo>
                <a:lnTo>
                  <a:pt x="1298693" y="676932"/>
                </a:lnTo>
                <a:lnTo>
                  <a:pt x="1301839" y="677315"/>
                </a:lnTo>
                <a:lnTo>
                  <a:pt x="1305378" y="678465"/>
                </a:lnTo>
                <a:lnTo>
                  <a:pt x="1308130" y="679614"/>
                </a:lnTo>
                <a:lnTo>
                  <a:pt x="1310097" y="681147"/>
                </a:lnTo>
                <a:lnTo>
                  <a:pt x="1311276" y="682297"/>
                </a:lnTo>
                <a:lnTo>
                  <a:pt x="1311276" y="682680"/>
                </a:lnTo>
                <a:lnTo>
                  <a:pt x="1311276" y="683063"/>
                </a:lnTo>
                <a:lnTo>
                  <a:pt x="1309703" y="684213"/>
                </a:lnTo>
                <a:lnTo>
                  <a:pt x="1306951" y="684213"/>
                </a:lnTo>
                <a:lnTo>
                  <a:pt x="1239314" y="679614"/>
                </a:lnTo>
                <a:lnTo>
                  <a:pt x="1235775" y="679231"/>
                </a:lnTo>
                <a:lnTo>
                  <a:pt x="1232629" y="678465"/>
                </a:lnTo>
                <a:lnTo>
                  <a:pt x="1229484" y="676932"/>
                </a:lnTo>
                <a:lnTo>
                  <a:pt x="1226731" y="675782"/>
                </a:lnTo>
                <a:lnTo>
                  <a:pt x="1225551" y="674249"/>
                </a:lnTo>
                <a:lnTo>
                  <a:pt x="1225551" y="673866"/>
                </a:lnTo>
                <a:lnTo>
                  <a:pt x="1225944" y="673483"/>
                </a:lnTo>
                <a:lnTo>
                  <a:pt x="1227124" y="673100"/>
                </a:lnTo>
                <a:close/>
                <a:moveTo>
                  <a:pt x="933451" y="673100"/>
                </a:moveTo>
                <a:lnTo>
                  <a:pt x="934655" y="673100"/>
                </a:lnTo>
                <a:lnTo>
                  <a:pt x="937865" y="673100"/>
                </a:lnTo>
                <a:lnTo>
                  <a:pt x="1024532" y="683253"/>
                </a:lnTo>
                <a:lnTo>
                  <a:pt x="1028143" y="684065"/>
                </a:lnTo>
                <a:lnTo>
                  <a:pt x="1032958" y="684877"/>
                </a:lnTo>
                <a:lnTo>
                  <a:pt x="1036569" y="686095"/>
                </a:lnTo>
                <a:lnTo>
                  <a:pt x="1040582" y="687720"/>
                </a:lnTo>
                <a:lnTo>
                  <a:pt x="1042187" y="688938"/>
                </a:lnTo>
                <a:lnTo>
                  <a:pt x="1042989" y="689751"/>
                </a:lnTo>
                <a:lnTo>
                  <a:pt x="1042989" y="690157"/>
                </a:lnTo>
                <a:lnTo>
                  <a:pt x="1041384" y="690563"/>
                </a:lnTo>
                <a:lnTo>
                  <a:pt x="1038576" y="690563"/>
                </a:lnTo>
                <a:lnTo>
                  <a:pt x="953914" y="680004"/>
                </a:lnTo>
                <a:lnTo>
                  <a:pt x="949100" y="679598"/>
                </a:lnTo>
                <a:lnTo>
                  <a:pt x="944686" y="678379"/>
                </a:lnTo>
                <a:lnTo>
                  <a:pt x="940272" y="676755"/>
                </a:lnTo>
                <a:lnTo>
                  <a:pt x="936260" y="675536"/>
                </a:lnTo>
                <a:lnTo>
                  <a:pt x="933852" y="673912"/>
                </a:lnTo>
                <a:lnTo>
                  <a:pt x="933451" y="673506"/>
                </a:lnTo>
                <a:lnTo>
                  <a:pt x="933451" y="673100"/>
                </a:lnTo>
                <a:close/>
                <a:moveTo>
                  <a:pt x="1798638" y="669925"/>
                </a:moveTo>
                <a:lnTo>
                  <a:pt x="1797051" y="673445"/>
                </a:lnTo>
                <a:lnTo>
                  <a:pt x="1795066" y="676574"/>
                </a:lnTo>
                <a:lnTo>
                  <a:pt x="1792288" y="683223"/>
                </a:lnTo>
                <a:lnTo>
                  <a:pt x="1790304" y="689872"/>
                </a:lnTo>
                <a:lnTo>
                  <a:pt x="1789113" y="696130"/>
                </a:lnTo>
                <a:lnTo>
                  <a:pt x="1788716" y="701606"/>
                </a:lnTo>
                <a:lnTo>
                  <a:pt x="1788319" y="705517"/>
                </a:lnTo>
                <a:lnTo>
                  <a:pt x="1788319" y="709820"/>
                </a:lnTo>
                <a:lnTo>
                  <a:pt x="1785541" y="717642"/>
                </a:lnTo>
                <a:lnTo>
                  <a:pt x="1783160" y="724682"/>
                </a:lnTo>
                <a:lnTo>
                  <a:pt x="1781573" y="731723"/>
                </a:lnTo>
                <a:lnTo>
                  <a:pt x="1780382" y="737981"/>
                </a:lnTo>
                <a:lnTo>
                  <a:pt x="1778794" y="747368"/>
                </a:lnTo>
                <a:lnTo>
                  <a:pt x="1778398" y="750497"/>
                </a:lnTo>
                <a:lnTo>
                  <a:pt x="1770063" y="750888"/>
                </a:lnTo>
                <a:lnTo>
                  <a:pt x="1770460" y="744630"/>
                </a:lnTo>
                <a:lnTo>
                  <a:pt x="1772048" y="737198"/>
                </a:lnTo>
                <a:lnTo>
                  <a:pt x="1773238" y="729767"/>
                </a:lnTo>
                <a:lnTo>
                  <a:pt x="1774826" y="723118"/>
                </a:lnTo>
                <a:lnTo>
                  <a:pt x="1778001" y="711775"/>
                </a:lnTo>
                <a:lnTo>
                  <a:pt x="1779191" y="707082"/>
                </a:lnTo>
                <a:lnTo>
                  <a:pt x="1778794" y="704735"/>
                </a:lnTo>
                <a:lnTo>
                  <a:pt x="1778794" y="701606"/>
                </a:lnTo>
                <a:lnTo>
                  <a:pt x="1779191" y="695739"/>
                </a:lnTo>
                <a:lnTo>
                  <a:pt x="1781176" y="689872"/>
                </a:lnTo>
                <a:lnTo>
                  <a:pt x="1783160" y="683614"/>
                </a:lnTo>
                <a:lnTo>
                  <a:pt x="1787129" y="674227"/>
                </a:lnTo>
                <a:lnTo>
                  <a:pt x="1789113" y="670707"/>
                </a:lnTo>
                <a:lnTo>
                  <a:pt x="1798638" y="669925"/>
                </a:lnTo>
                <a:close/>
                <a:moveTo>
                  <a:pt x="2275683" y="666750"/>
                </a:moveTo>
                <a:lnTo>
                  <a:pt x="2277667" y="667529"/>
                </a:lnTo>
                <a:lnTo>
                  <a:pt x="2278064" y="667529"/>
                </a:lnTo>
                <a:lnTo>
                  <a:pt x="2278064" y="667918"/>
                </a:lnTo>
                <a:lnTo>
                  <a:pt x="2276477" y="669086"/>
                </a:lnTo>
                <a:lnTo>
                  <a:pt x="2273699" y="670644"/>
                </a:lnTo>
                <a:lnTo>
                  <a:pt x="2269730" y="671812"/>
                </a:lnTo>
                <a:lnTo>
                  <a:pt x="2265364" y="673369"/>
                </a:lnTo>
                <a:lnTo>
                  <a:pt x="2261395" y="674148"/>
                </a:lnTo>
                <a:lnTo>
                  <a:pt x="2217739" y="681157"/>
                </a:lnTo>
                <a:lnTo>
                  <a:pt x="2176067" y="687388"/>
                </a:lnTo>
                <a:lnTo>
                  <a:pt x="2173289" y="687388"/>
                </a:lnTo>
                <a:lnTo>
                  <a:pt x="2172098" y="687388"/>
                </a:lnTo>
                <a:lnTo>
                  <a:pt x="2171701" y="686998"/>
                </a:lnTo>
                <a:lnTo>
                  <a:pt x="2171701" y="686609"/>
                </a:lnTo>
                <a:lnTo>
                  <a:pt x="2172892" y="685051"/>
                </a:lnTo>
                <a:lnTo>
                  <a:pt x="2175273" y="683883"/>
                </a:lnTo>
                <a:lnTo>
                  <a:pt x="2178845" y="682326"/>
                </a:lnTo>
                <a:lnTo>
                  <a:pt x="2182814" y="681157"/>
                </a:lnTo>
                <a:lnTo>
                  <a:pt x="2186386" y="680379"/>
                </a:lnTo>
                <a:lnTo>
                  <a:pt x="2228058" y="674148"/>
                </a:lnTo>
                <a:lnTo>
                  <a:pt x="2272508" y="667529"/>
                </a:lnTo>
                <a:lnTo>
                  <a:pt x="2275683" y="666750"/>
                </a:lnTo>
                <a:close/>
                <a:moveTo>
                  <a:pt x="1877165" y="666750"/>
                </a:moveTo>
                <a:lnTo>
                  <a:pt x="1879971" y="666750"/>
                </a:lnTo>
                <a:lnTo>
                  <a:pt x="1881975" y="667893"/>
                </a:lnTo>
                <a:lnTo>
                  <a:pt x="1882776" y="668655"/>
                </a:lnTo>
                <a:lnTo>
                  <a:pt x="1882776" y="669036"/>
                </a:lnTo>
                <a:lnTo>
                  <a:pt x="1882776" y="670179"/>
                </a:lnTo>
                <a:lnTo>
                  <a:pt x="1881574" y="671322"/>
                </a:lnTo>
                <a:lnTo>
                  <a:pt x="1879169" y="672846"/>
                </a:lnTo>
                <a:lnTo>
                  <a:pt x="1876363" y="673227"/>
                </a:lnTo>
                <a:lnTo>
                  <a:pt x="1873558" y="673608"/>
                </a:lnTo>
                <a:lnTo>
                  <a:pt x="1808226" y="676275"/>
                </a:lnTo>
                <a:lnTo>
                  <a:pt x="1805421" y="675894"/>
                </a:lnTo>
                <a:lnTo>
                  <a:pt x="1803416" y="675513"/>
                </a:lnTo>
                <a:lnTo>
                  <a:pt x="1802615" y="673989"/>
                </a:lnTo>
                <a:lnTo>
                  <a:pt x="1801813" y="673608"/>
                </a:lnTo>
                <a:lnTo>
                  <a:pt x="1801813" y="673227"/>
                </a:lnTo>
                <a:lnTo>
                  <a:pt x="1803416" y="671322"/>
                </a:lnTo>
                <a:lnTo>
                  <a:pt x="1805421" y="670560"/>
                </a:lnTo>
                <a:lnTo>
                  <a:pt x="1807425" y="669417"/>
                </a:lnTo>
                <a:lnTo>
                  <a:pt x="1810631" y="669036"/>
                </a:lnTo>
                <a:lnTo>
                  <a:pt x="1877165" y="666750"/>
                </a:lnTo>
                <a:close/>
                <a:moveTo>
                  <a:pt x="1318032" y="666750"/>
                </a:moveTo>
                <a:lnTo>
                  <a:pt x="1320823" y="666750"/>
                </a:lnTo>
                <a:lnTo>
                  <a:pt x="1355117" y="668083"/>
                </a:lnTo>
                <a:lnTo>
                  <a:pt x="1389011" y="669861"/>
                </a:lnTo>
                <a:lnTo>
                  <a:pt x="1391802" y="670306"/>
                </a:lnTo>
                <a:lnTo>
                  <a:pt x="1395391" y="671195"/>
                </a:lnTo>
                <a:lnTo>
                  <a:pt x="1397385" y="672084"/>
                </a:lnTo>
                <a:lnTo>
                  <a:pt x="1399379" y="674307"/>
                </a:lnTo>
                <a:lnTo>
                  <a:pt x="1400176" y="675196"/>
                </a:lnTo>
                <a:lnTo>
                  <a:pt x="1399777" y="676529"/>
                </a:lnTo>
                <a:lnTo>
                  <a:pt x="1399777" y="676974"/>
                </a:lnTo>
                <a:lnTo>
                  <a:pt x="1398182" y="677418"/>
                </a:lnTo>
                <a:lnTo>
                  <a:pt x="1395790" y="677863"/>
                </a:lnTo>
                <a:lnTo>
                  <a:pt x="1362294" y="676529"/>
                </a:lnTo>
                <a:lnTo>
                  <a:pt x="1328799" y="674307"/>
                </a:lnTo>
                <a:lnTo>
                  <a:pt x="1325210" y="673862"/>
                </a:lnTo>
                <a:lnTo>
                  <a:pt x="1322020" y="673418"/>
                </a:lnTo>
                <a:lnTo>
                  <a:pt x="1319228" y="671639"/>
                </a:lnTo>
                <a:lnTo>
                  <a:pt x="1317633" y="670306"/>
                </a:lnTo>
                <a:lnTo>
                  <a:pt x="1316038" y="668528"/>
                </a:lnTo>
                <a:lnTo>
                  <a:pt x="1316038" y="668083"/>
                </a:lnTo>
                <a:lnTo>
                  <a:pt x="1316437" y="667639"/>
                </a:lnTo>
                <a:lnTo>
                  <a:pt x="1318032" y="666750"/>
                </a:lnTo>
                <a:close/>
                <a:moveTo>
                  <a:pt x="820728" y="666750"/>
                </a:moveTo>
                <a:lnTo>
                  <a:pt x="824277" y="666750"/>
                </a:lnTo>
                <a:lnTo>
                  <a:pt x="919693" y="678703"/>
                </a:lnTo>
                <a:lnTo>
                  <a:pt x="923636" y="679450"/>
                </a:lnTo>
                <a:lnTo>
                  <a:pt x="928761" y="680570"/>
                </a:lnTo>
                <a:lnTo>
                  <a:pt x="933493" y="681691"/>
                </a:lnTo>
                <a:lnTo>
                  <a:pt x="937041" y="683559"/>
                </a:lnTo>
                <a:lnTo>
                  <a:pt x="939407" y="684306"/>
                </a:lnTo>
                <a:lnTo>
                  <a:pt x="939801" y="684679"/>
                </a:lnTo>
                <a:lnTo>
                  <a:pt x="939801" y="685053"/>
                </a:lnTo>
                <a:lnTo>
                  <a:pt x="939013" y="685800"/>
                </a:lnTo>
                <a:lnTo>
                  <a:pt x="935464" y="685053"/>
                </a:lnTo>
                <a:lnTo>
                  <a:pt x="841625" y="673847"/>
                </a:lnTo>
                <a:lnTo>
                  <a:pt x="836499" y="673100"/>
                </a:lnTo>
                <a:lnTo>
                  <a:pt x="831768" y="671606"/>
                </a:lnTo>
                <a:lnTo>
                  <a:pt x="826642" y="670485"/>
                </a:lnTo>
                <a:lnTo>
                  <a:pt x="822305" y="668991"/>
                </a:lnTo>
                <a:lnTo>
                  <a:pt x="819545" y="667870"/>
                </a:lnTo>
                <a:lnTo>
                  <a:pt x="819151" y="667497"/>
                </a:lnTo>
                <a:lnTo>
                  <a:pt x="820728" y="666750"/>
                </a:lnTo>
                <a:close/>
                <a:moveTo>
                  <a:pt x="1898651" y="665163"/>
                </a:moveTo>
                <a:lnTo>
                  <a:pt x="1892447" y="671543"/>
                </a:lnTo>
                <a:lnTo>
                  <a:pt x="1888181" y="678722"/>
                </a:lnTo>
                <a:lnTo>
                  <a:pt x="1884303" y="685102"/>
                </a:lnTo>
                <a:lnTo>
                  <a:pt x="1881201" y="691882"/>
                </a:lnTo>
                <a:lnTo>
                  <a:pt x="1878874" y="696667"/>
                </a:lnTo>
                <a:lnTo>
                  <a:pt x="1877711" y="701453"/>
                </a:lnTo>
                <a:lnTo>
                  <a:pt x="1876935" y="705042"/>
                </a:lnTo>
                <a:lnTo>
                  <a:pt x="1871894" y="713018"/>
                </a:lnTo>
                <a:lnTo>
                  <a:pt x="1867628" y="720595"/>
                </a:lnTo>
                <a:lnTo>
                  <a:pt x="1864138" y="728172"/>
                </a:lnTo>
                <a:lnTo>
                  <a:pt x="1861424" y="734154"/>
                </a:lnTo>
                <a:lnTo>
                  <a:pt x="1857158" y="743326"/>
                </a:lnTo>
                <a:lnTo>
                  <a:pt x="1855995" y="746915"/>
                </a:lnTo>
                <a:lnTo>
                  <a:pt x="1847851" y="747713"/>
                </a:lnTo>
                <a:lnTo>
                  <a:pt x="1850178" y="740933"/>
                </a:lnTo>
                <a:lnTo>
                  <a:pt x="1852892" y="733755"/>
                </a:lnTo>
                <a:lnTo>
                  <a:pt x="1859873" y="719000"/>
                </a:lnTo>
                <a:lnTo>
                  <a:pt x="1866077" y="707435"/>
                </a:lnTo>
                <a:lnTo>
                  <a:pt x="1868792" y="703048"/>
                </a:lnTo>
                <a:lnTo>
                  <a:pt x="1869179" y="700655"/>
                </a:lnTo>
                <a:lnTo>
                  <a:pt x="1869567" y="697864"/>
                </a:lnTo>
                <a:lnTo>
                  <a:pt x="1871894" y="691882"/>
                </a:lnTo>
                <a:lnTo>
                  <a:pt x="1874996" y="685102"/>
                </a:lnTo>
                <a:lnTo>
                  <a:pt x="1878486" y="679120"/>
                </a:lnTo>
                <a:lnTo>
                  <a:pt x="1885467" y="669549"/>
                </a:lnTo>
                <a:lnTo>
                  <a:pt x="1888569" y="665562"/>
                </a:lnTo>
                <a:lnTo>
                  <a:pt x="1898651" y="665163"/>
                </a:lnTo>
                <a:close/>
                <a:moveTo>
                  <a:pt x="1298576" y="665163"/>
                </a:moveTo>
                <a:lnTo>
                  <a:pt x="1309250" y="665957"/>
                </a:lnTo>
                <a:lnTo>
                  <a:pt x="1313994" y="672307"/>
                </a:lnTo>
                <a:lnTo>
                  <a:pt x="1321110" y="679053"/>
                </a:lnTo>
                <a:lnTo>
                  <a:pt x="1328621" y="685403"/>
                </a:lnTo>
                <a:lnTo>
                  <a:pt x="1336133" y="692150"/>
                </a:lnTo>
                <a:lnTo>
                  <a:pt x="1349179" y="702072"/>
                </a:lnTo>
                <a:lnTo>
                  <a:pt x="1354318" y="706041"/>
                </a:lnTo>
                <a:lnTo>
                  <a:pt x="1362224" y="713978"/>
                </a:lnTo>
                <a:lnTo>
                  <a:pt x="1370131" y="721122"/>
                </a:lnTo>
                <a:lnTo>
                  <a:pt x="1384758" y="734616"/>
                </a:lnTo>
                <a:lnTo>
                  <a:pt x="1400176" y="747713"/>
                </a:lnTo>
                <a:lnTo>
                  <a:pt x="1391084" y="747316"/>
                </a:lnTo>
                <a:lnTo>
                  <a:pt x="1382782" y="740172"/>
                </a:lnTo>
                <a:lnTo>
                  <a:pt x="1374084" y="732632"/>
                </a:lnTo>
                <a:lnTo>
                  <a:pt x="1357876" y="718344"/>
                </a:lnTo>
                <a:lnTo>
                  <a:pt x="1341272" y="702866"/>
                </a:lnTo>
                <a:lnTo>
                  <a:pt x="1332970" y="697310"/>
                </a:lnTo>
                <a:lnTo>
                  <a:pt x="1325063" y="690563"/>
                </a:lnTo>
                <a:lnTo>
                  <a:pt x="1317947" y="684610"/>
                </a:lnTo>
                <a:lnTo>
                  <a:pt x="1311227" y="678657"/>
                </a:lnTo>
                <a:lnTo>
                  <a:pt x="1302134" y="669528"/>
                </a:lnTo>
                <a:lnTo>
                  <a:pt x="1298576" y="665163"/>
                </a:lnTo>
                <a:close/>
                <a:moveTo>
                  <a:pt x="2076888" y="663575"/>
                </a:moveTo>
                <a:lnTo>
                  <a:pt x="2079641" y="663575"/>
                </a:lnTo>
                <a:lnTo>
                  <a:pt x="2080821" y="664415"/>
                </a:lnTo>
                <a:lnTo>
                  <a:pt x="2081214" y="664835"/>
                </a:lnTo>
                <a:lnTo>
                  <a:pt x="2081214" y="665256"/>
                </a:lnTo>
                <a:lnTo>
                  <a:pt x="2080428" y="666516"/>
                </a:lnTo>
                <a:lnTo>
                  <a:pt x="2078461" y="668197"/>
                </a:lnTo>
                <a:lnTo>
                  <a:pt x="2075315" y="669458"/>
                </a:lnTo>
                <a:lnTo>
                  <a:pt x="2072168" y="670719"/>
                </a:lnTo>
                <a:lnTo>
                  <a:pt x="2069022" y="671139"/>
                </a:lnTo>
                <a:lnTo>
                  <a:pt x="2033625" y="674921"/>
                </a:lnTo>
                <a:lnTo>
                  <a:pt x="1999014" y="677863"/>
                </a:lnTo>
                <a:lnTo>
                  <a:pt x="1996261" y="677863"/>
                </a:lnTo>
                <a:lnTo>
                  <a:pt x="1994688" y="677443"/>
                </a:lnTo>
                <a:lnTo>
                  <a:pt x="1993901" y="677022"/>
                </a:lnTo>
                <a:lnTo>
                  <a:pt x="1993901" y="676182"/>
                </a:lnTo>
                <a:lnTo>
                  <a:pt x="1994688" y="674921"/>
                </a:lnTo>
                <a:lnTo>
                  <a:pt x="1996261" y="673240"/>
                </a:lnTo>
                <a:lnTo>
                  <a:pt x="1999014" y="671979"/>
                </a:lnTo>
                <a:lnTo>
                  <a:pt x="2001767" y="671139"/>
                </a:lnTo>
                <a:lnTo>
                  <a:pt x="2004914" y="670719"/>
                </a:lnTo>
                <a:lnTo>
                  <a:pt x="2040311" y="667357"/>
                </a:lnTo>
                <a:lnTo>
                  <a:pt x="2076888" y="663575"/>
                </a:lnTo>
                <a:close/>
                <a:moveTo>
                  <a:pt x="1116000" y="663575"/>
                </a:moveTo>
                <a:lnTo>
                  <a:pt x="1118755" y="663575"/>
                </a:lnTo>
                <a:lnTo>
                  <a:pt x="1193528" y="669732"/>
                </a:lnTo>
                <a:lnTo>
                  <a:pt x="1197070" y="670117"/>
                </a:lnTo>
                <a:lnTo>
                  <a:pt x="1200612" y="670887"/>
                </a:lnTo>
                <a:lnTo>
                  <a:pt x="1203760" y="672426"/>
                </a:lnTo>
                <a:lnTo>
                  <a:pt x="1206515" y="673581"/>
                </a:lnTo>
                <a:lnTo>
                  <a:pt x="1207696" y="675120"/>
                </a:lnTo>
                <a:lnTo>
                  <a:pt x="1208089" y="675505"/>
                </a:lnTo>
                <a:lnTo>
                  <a:pt x="1207696" y="675890"/>
                </a:lnTo>
                <a:lnTo>
                  <a:pt x="1206515" y="676275"/>
                </a:lnTo>
                <a:lnTo>
                  <a:pt x="1204154" y="676275"/>
                </a:lnTo>
                <a:lnTo>
                  <a:pt x="1167948" y="673581"/>
                </a:lnTo>
                <a:lnTo>
                  <a:pt x="1130561" y="670502"/>
                </a:lnTo>
                <a:lnTo>
                  <a:pt x="1127020" y="670117"/>
                </a:lnTo>
                <a:lnTo>
                  <a:pt x="1122691" y="668963"/>
                </a:lnTo>
                <a:lnTo>
                  <a:pt x="1119542" y="667808"/>
                </a:lnTo>
                <a:lnTo>
                  <a:pt x="1116394" y="666269"/>
                </a:lnTo>
                <a:lnTo>
                  <a:pt x="1114426" y="665114"/>
                </a:lnTo>
                <a:lnTo>
                  <a:pt x="1114426" y="664729"/>
                </a:lnTo>
                <a:lnTo>
                  <a:pt x="1114426" y="664344"/>
                </a:lnTo>
                <a:lnTo>
                  <a:pt x="1116000" y="663575"/>
                </a:lnTo>
                <a:close/>
                <a:moveTo>
                  <a:pt x="1016398" y="663575"/>
                </a:moveTo>
                <a:lnTo>
                  <a:pt x="1019176" y="663575"/>
                </a:lnTo>
                <a:lnTo>
                  <a:pt x="1099741" y="671716"/>
                </a:lnTo>
                <a:lnTo>
                  <a:pt x="1103313" y="672937"/>
                </a:lnTo>
                <a:lnTo>
                  <a:pt x="1107282" y="673751"/>
                </a:lnTo>
                <a:lnTo>
                  <a:pt x="1110854" y="674972"/>
                </a:lnTo>
                <a:lnTo>
                  <a:pt x="1114029" y="676600"/>
                </a:lnTo>
                <a:lnTo>
                  <a:pt x="1116013" y="677822"/>
                </a:lnTo>
                <a:lnTo>
                  <a:pt x="1116013" y="678636"/>
                </a:lnTo>
                <a:lnTo>
                  <a:pt x="1116013" y="679043"/>
                </a:lnTo>
                <a:lnTo>
                  <a:pt x="1115219" y="679450"/>
                </a:lnTo>
                <a:lnTo>
                  <a:pt x="1112441" y="679450"/>
                </a:lnTo>
                <a:lnTo>
                  <a:pt x="1073548" y="675786"/>
                </a:lnTo>
                <a:lnTo>
                  <a:pt x="1033066" y="671309"/>
                </a:lnTo>
                <a:lnTo>
                  <a:pt x="1029098" y="670495"/>
                </a:lnTo>
                <a:lnTo>
                  <a:pt x="1024732" y="669273"/>
                </a:lnTo>
                <a:lnTo>
                  <a:pt x="1020763" y="668052"/>
                </a:lnTo>
                <a:lnTo>
                  <a:pt x="1017191" y="666424"/>
                </a:lnTo>
                <a:lnTo>
                  <a:pt x="1015207" y="665203"/>
                </a:lnTo>
                <a:lnTo>
                  <a:pt x="1014413" y="664796"/>
                </a:lnTo>
                <a:lnTo>
                  <a:pt x="1015207" y="664389"/>
                </a:lnTo>
                <a:lnTo>
                  <a:pt x="1016398" y="663575"/>
                </a:lnTo>
                <a:close/>
                <a:moveTo>
                  <a:pt x="2387611" y="661988"/>
                </a:moveTo>
                <a:lnTo>
                  <a:pt x="2390381" y="661988"/>
                </a:lnTo>
                <a:lnTo>
                  <a:pt x="2390776" y="661988"/>
                </a:lnTo>
                <a:lnTo>
                  <a:pt x="2390776" y="662379"/>
                </a:lnTo>
                <a:lnTo>
                  <a:pt x="2389194" y="663161"/>
                </a:lnTo>
                <a:lnTo>
                  <a:pt x="2385633" y="665117"/>
                </a:lnTo>
                <a:lnTo>
                  <a:pt x="2380885" y="666681"/>
                </a:lnTo>
                <a:lnTo>
                  <a:pt x="2375742" y="667855"/>
                </a:lnTo>
                <a:lnTo>
                  <a:pt x="2370994" y="669419"/>
                </a:lnTo>
                <a:lnTo>
                  <a:pt x="2318374" y="679197"/>
                </a:lnTo>
                <a:lnTo>
                  <a:pt x="2269711" y="688585"/>
                </a:lnTo>
                <a:lnTo>
                  <a:pt x="2266150" y="688976"/>
                </a:lnTo>
                <a:lnTo>
                  <a:pt x="2264172" y="688585"/>
                </a:lnTo>
                <a:lnTo>
                  <a:pt x="2263776" y="688585"/>
                </a:lnTo>
                <a:lnTo>
                  <a:pt x="2263776" y="687802"/>
                </a:lnTo>
                <a:lnTo>
                  <a:pt x="2265359" y="686629"/>
                </a:lnTo>
                <a:lnTo>
                  <a:pt x="2268128" y="685064"/>
                </a:lnTo>
                <a:lnTo>
                  <a:pt x="2272480" y="683891"/>
                </a:lnTo>
                <a:lnTo>
                  <a:pt x="2276437" y="682327"/>
                </a:lnTo>
                <a:lnTo>
                  <a:pt x="2281184" y="681544"/>
                </a:lnTo>
                <a:lnTo>
                  <a:pt x="2330244" y="672548"/>
                </a:lnTo>
                <a:lnTo>
                  <a:pt x="2383259" y="662379"/>
                </a:lnTo>
                <a:lnTo>
                  <a:pt x="2387611" y="661988"/>
                </a:lnTo>
                <a:close/>
                <a:moveTo>
                  <a:pt x="2177697" y="661988"/>
                </a:moveTo>
                <a:lnTo>
                  <a:pt x="2180452" y="661988"/>
                </a:lnTo>
                <a:lnTo>
                  <a:pt x="2182420" y="662375"/>
                </a:lnTo>
                <a:lnTo>
                  <a:pt x="2182813" y="662375"/>
                </a:lnTo>
                <a:lnTo>
                  <a:pt x="2182813" y="662762"/>
                </a:lnTo>
                <a:lnTo>
                  <a:pt x="2181239" y="664311"/>
                </a:lnTo>
                <a:lnTo>
                  <a:pt x="2178484" y="665473"/>
                </a:lnTo>
                <a:lnTo>
                  <a:pt x="2175335" y="667021"/>
                </a:lnTo>
                <a:lnTo>
                  <a:pt x="2171793" y="668183"/>
                </a:lnTo>
                <a:lnTo>
                  <a:pt x="2168250" y="668570"/>
                </a:lnTo>
                <a:lnTo>
                  <a:pt x="2129678" y="673604"/>
                </a:lnTo>
                <a:lnTo>
                  <a:pt x="2092286" y="677863"/>
                </a:lnTo>
                <a:lnTo>
                  <a:pt x="2089531" y="677863"/>
                </a:lnTo>
                <a:lnTo>
                  <a:pt x="2088350" y="677476"/>
                </a:lnTo>
                <a:lnTo>
                  <a:pt x="2087563" y="677476"/>
                </a:lnTo>
                <a:lnTo>
                  <a:pt x="2087563" y="676314"/>
                </a:lnTo>
                <a:lnTo>
                  <a:pt x="2088744" y="675540"/>
                </a:lnTo>
                <a:lnTo>
                  <a:pt x="2091106" y="673604"/>
                </a:lnTo>
                <a:lnTo>
                  <a:pt x="2093861" y="672829"/>
                </a:lnTo>
                <a:lnTo>
                  <a:pt x="2097010" y="671280"/>
                </a:lnTo>
                <a:lnTo>
                  <a:pt x="2100552" y="670893"/>
                </a:lnTo>
                <a:lnTo>
                  <a:pt x="2138337" y="667021"/>
                </a:lnTo>
                <a:lnTo>
                  <a:pt x="2177697" y="661988"/>
                </a:lnTo>
                <a:close/>
                <a:moveTo>
                  <a:pt x="1979614" y="660400"/>
                </a:moveTo>
                <a:lnTo>
                  <a:pt x="1981598" y="660400"/>
                </a:lnTo>
                <a:lnTo>
                  <a:pt x="1983582" y="661194"/>
                </a:lnTo>
                <a:lnTo>
                  <a:pt x="1983979" y="661590"/>
                </a:lnTo>
                <a:lnTo>
                  <a:pt x="1984376" y="661987"/>
                </a:lnTo>
                <a:lnTo>
                  <a:pt x="1983979" y="662781"/>
                </a:lnTo>
                <a:lnTo>
                  <a:pt x="1983582" y="663178"/>
                </a:lnTo>
                <a:lnTo>
                  <a:pt x="1982392" y="664766"/>
                </a:lnTo>
                <a:lnTo>
                  <a:pt x="1979614" y="665956"/>
                </a:lnTo>
                <a:lnTo>
                  <a:pt x="1976836" y="667147"/>
                </a:lnTo>
                <a:lnTo>
                  <a:pt x="1973264" y="667544"/>
                </a:lnTo>
                <a:lnTo>
                  <a:pt x="1939132" y="669925"/>
                </a:lnTo>
                <a:lnTo>
                  <a:pt x="1905795" y="671513"/>
                </a:lnTo>
                <a:lnTo>
                  <a:pt x="1903016" y="671513"/>
                </a:lnTo>
                <a:lnTo>
                  <a:pt x="1901032" y="670719"/>
                </a:lnTo>
                <a:lnTo>
                  <a:pt x="1900238" y="669925"/>
                </a:lnTo>
                <a:lnTo>
                  <a:pt x="1900238" y="668735"/>
                </a:lnTo>
                <a:lnTo>
                  <a:pt x="1900635" y="668338"/>
                </a:lnTo>
                <a:lnTo>
                  <a:pt x="1902223" y="667147"/>
                </a:lnTo>
                <a:lnTo>
                  <a:pt x="1904604" y="665559"/>
                </a:lnTo>
                <a:lnTo>
                  <a:pt x="1907382" y="664766"/>
                </a:lnTo>
                <a:lnTo>
                  <a:pt x="1910160" y="664369"/>
                </a:lnTo>
                <a:lnTo>
                  <a:pt x="1944292" y="662384"/>
                </a:lnTo>
                <a:lnTo>
                  <a:pt x="1979614" y="660400"/>
                </a:lnTo>
                <a:close/>
                <a:moveTo>
                  <a:pt x="1209697" y="660400"/>
                </a:moveTo>
                <a:lnTo>
                  <a:pt x="1212512" y="660400"/>
                </a:lnTo>
                <a:lnTo>
                  <a:pt x="1249109" y="662699"/>
                </a:lnTo>
                <a:lnTo>
                  <a:pt x="1285305" y="664998"/>
                </a:lnTo>
                <a:lnTo>
                  <a:pt x="1288522" y="665381"/>
                </a:lnTo>
                <a:lnTo>
                  <a:pt x="1292544" y="666148"/>
                </a:lnTo>
                <a:lnTo>
                  <a:pt x="1295359" y="667297"/>
                </a:lnTo>
                <a:lnTo>
                  <a:pt x="1297370" y="668447"/>
                </a:lnTo>
                <a:lnTo>
                  <a:pt x="1298576" y="669980"/>
                </a:lnTo>
                <a:lnTo>
                  <a:pt x="1298576" y="670746"/>
                </a:lnTo>
                <a:lnTo>
                  <a:pt x="1298174" y="671130"/>
                </a:lnTo>
                <a:lnTo>
                  <a:pt x="1296565" y="671513"/>
                </a:lnTo>
                <a:lnTo>
                  <a:pt x="1294152" y="671513"/>
                </a:lnTo>
                <a:lnTo>
                  <a:pt x="1258762" y="669980"/>
                </a:lnTo>
                <a:lnTo>
                  <a:pt x="1222566" y="667297"/>
                </a:lnTo>
                <a:lnTo>
                  <a:pt x="1219349" y="666914"/>
                </a:lnTo>
                <a:lnTo>
                  <a:pt x="1215327" y="665765"/>
                </a:lnTo>
                <a:lnTo>
                  <a:pt x="1212110" y="664998"/>
                </a:lnTo>
                <a:lnTo>
                  <a:pt x="1209295" y="663465"/>
                </a:lnTo>
                <a:lnTo>
                  <a:pt x="1208490" y="662316"/>
                </a:lnTo>
                <a:lnTo>
                  <a:pt x="1208088" y="661549"/>
                </a:lnTo>
                <a:lnTo>
                  <a:pt x="1208490" y="661549"/>
                </a:lnTo>
                <a:lnTo>
                  <a:pt x="1209697" y="660400"/>
                </a:lnTo>
                <a:close/>
                <a:moveTo>
                  <a:pt x="909639" y="660400"/>
                </a:moveTo>
                <a:lnTo>
                  <a:pt x="912814" y="661176"/>
                </a:lnTo>
                <a:lnTo>
                  <a:pt x="1000523" y="670489"/>
                </a:lnTo>
                <a:lnTo>
                  <a:pt x="1004889" y="671266"/>
                </a:lnTo>
                <a:lnTo>
                  <a:pt x="1008857" y="672430"/>
                </a:lnTo>
                <a:lnTo>
                  <a:pt x="1013223" y="673594"/>
                </a:lnTo>
                <a:lnTo>
                  <a:pt x="1016795" y="675146"/>
                </a:lnTo>
                <a:lnTo>
                  <a:pt x="1018779" y="676310"/>
                </a:lnTo>
                <a:lnTo>
                  <a:pt x="1019176" y="676699"/>
                </a:lnTo>
                <a:lnTo>
                  <a:pt x="1019176" y="677475"/>
                </a:lnTo>
                <a:lnTo>
                  <a:pt x="1017986" y="677863"/>
                </a:lnTo>
                <a:lnTo>
                  <a:pt x="1015207" y="677475"/>
                </a:lnTo>
                <a:lnTo>
                  <a:pt x="928292" y="667773"/>
                </a:lnTo>
                <a:lnTo>
                  <a:pt x="924323" y="666997"/>
                </a:lnTo>
                <a:lnTo>
                  <a:pt x="919561" y="665833"/>
                </a:lnTo>
                <a:lnTo>
                  <a:pt x="915195" y="664668"/>
                </a:lnTo>
                <a:lnTo>
                  <a:pt x="910829" y="663116"/>
                </a:lnTo>
                <a:lnTo>
                  <a:pt x="908448" y="661952"/>
                </a:lnTo>
                <a:lnTo>
                  <a:pt x="908051" y="661564"/>
                </a:lnTo>
                <a:lnTo>
                  <a:pt x="908051" y="661176"/>
                </a:lnTo>
                <a:lnTo>
                  <a:pt x="909639" y="660400"/>
                </a:lnTo>
                <a:close/>
                <a:moveTo>
                  <a:pt x="1291721" y="660172"/>
                </a:moveTo>
                <a:lnTo>
                  <a:pt x="1291039" y="660400"/>
                </a:lnTo>
                <a:lnTo>
                  <a:pt x="1291991" y="660400"/>
                </a:lnTo>
                <a:lnTo>
                  <a:pt x="1292112" y="660443"/>
                </a:lnTo>
                <a:lnTo>
                  <a:pt x="1291721" y="660172"/>
                </a:lnTo>
                <a:close/>
                <a:moveTo>
                  <a:pt x="1895648" y="659827"/>
                </a:moveTo>
                <a:lnTo>
                  <a:pt x="1895222" y="660004"/>
                </a:lnTo>
                <a:lnTo>
                  <a:pt x="1894082" y="660400"/>
                </a:lnTo>
                <a:lnTo>
                  <a:pt x="1895338" y="660400"/>
                </a:lnTo>
                <a:lnTo>
                  <a:pt x="1895476" y="660400"/>
                </a:lnTo>
                <a:lnTo>
                  <a:pt x="1895476" y="660156"/>
                </a:lnTo>
                <a:lnTo>
                  <a:pt x="1895648" y="659827"/>
                </a:lnTo>
                <a:close/>
                <a:moveTo>
                  <a:pt x="2003426" y="658813"/>
                </a:moveTo>
                <a:lnTo>
                  <a:pt x="1995531" y="665193"/>
                </a:lnTo>
                <a:lnTo>
                  <a:pt x="1989214" y="672372"/>
                </a:lnTo>
                <a:lnTo>
                  <a:pt x="1983293" y="679151"/>
                </a:lnTo>
                <a:lnTo>
                  <a:pt x="1978555" y="685133"/>
                </a:lnTo>
                <a:lnTo>
                  <a:pt x="1975002" y="690716"/>
                </a:lnTo>
                <a:lnTo>
                  <a:pt x="1972239" y="695103"/>
                </a:lnTo>
                <a:lnTo>
                  <a:pt x="1969870" y="698692"/>
                </a:lnTo>
                <a:lnTo>
                  <a:pt x="1962764" y="706668"/>
                </a:lnTo>
                <a:lnTo>
                  <a:pt x="1956448" y="714245"/>
                </a:lnTo>
                <a:lnTo>
                  <a:pt x="1946183" y="727405"/>
                </a:lnTo>
                <a:lnTo>
                  <a:pt x="1939867" y="736976"/>
                </a:lnTo>
                <a:lnTo>
                  <a:pt x="1937498" y="740565"/>
                </a:lnTo>
                <a:lnTo>
                  <a:pt x="1928813" y="741363"/>
                </a:lnTo>
                <a:lnTo>
                  <a:pt x="1932366" y="734583"/>
                </a:lnTo>
                <a:lnTo>
                  <a:pt x="1937498" y="727405"/>
                </a:lnTo>
                <a:lnTo>
                  <a:pt x="1948552" y="713049"/>
                </a:lnTo>
                <a:lnTo>
                  <a:pt x="1958027" y="701484"/>
                </a:lnTo>
                <a:lnTo>
                  <a:pt x="1961975" y="696698"/>
                </a:lnTo>
                <a:lnTo>
                  <a:pt x="1962764" y="694704"/>
                </a:lnTo>
                <a:lnTo>
                  <a:pt x="1964343" y="691115"/>
                </a:lnTo>
                <a:lnTo>
                  <a:pt x="1968291" y="685133"/>
                </a:lnTo>
                <a:lnTo>
                  <a:pt x="1973423" y="679151"/>
                </a:lnTo>
                <a:lnTo>
                  <a:pt x="1978555" y="673169"/>
                </a:lnTo>
                <a:lnTo>
                  <a:pt x="1988425" y="663199"/>
                </a:lnTo>
                <a:lnTo>
                  <a:pt x="1992372" y="659610"/>
                </a:lnTo>
                <a:lnTo>
                  <a:pt x="2003426" y="658813"/>
                </a:lnTo>
                <a:close/>
                <a:moveTo>
                  <a:pt x="1189038" y="658813"/>
                </a:moveTo>
                <a:lnTo>
                  <a:pt x="1200186" y="659213"/>
                </a:lnTo>
                <a:lnTo>
                  <a:pt x="1206954" y="665625"/>
                </a:lnTo>
                <a:lnTo>
                  <a:pt x="1215713" y="672438"/>
                </a:lnTo>
                <a:lnTo>
                  <a:pt x="1225269" y="679250"/>
                </a:lnTo>
                <a:lnTo>
                  <a:pt x="1234426" y="685662"/>
                </a:lnTo>
                <a:lnTo>
                  <a:pt x="1250749" y="695680"/>
                </a:lnTo>
                <a:lnTo>
                  <a:pt x="1257120" y="699687"/>
                </a:lnTo>
                <a:lnTo>
                  <a:pt x="1276628" y="714915"/>
                </a:lnTo>
                <a:lnTo>
                  <a:pt x="1295341" y="728539"/>
                </a:lnTo>
                <a:lnTo>
                  <a:pt x="1314451" y="741363"/>
                </a:lnTo>
                <a:lnTo>
                  <a:pt x="1304498" y="740962"/>
                </a:lnTo>
                <a:lnTo>
                  <a:pt x="1294544" y="734150"/>
                </a:lnTo>
                <a:lnTo>
                  <a:pt x="1283795" y="726536"/>
                </a:lnTo>
                <a:lnTo>
                  <a:pt x="1263888" y="712110"/>
                </a:lnTo>
                <a:lnTo>
                  <a:pt x="1242389" y="696080"/>
                </a:lnTo>
                <a:lnTo>
                  <a:pt x="1232037" y="690470"/>
                </a:lnTo>
                <a:lnTo>
                  <a:pt x="1222482" y="684059"/>
                </a:lnTo>
                <a:lnTo>
                  <a:pt x="1213723" y="678048"/>
                </a:lnTo>
                <a:lnTo>
                  <a:pt x="1205362" y="671636"/>
                </a:lnTo>
                <a:lnTo>
                  <a:pt x="1193020" y="662419"/>
                </a:lnTo>
                <a:lnTo>
                  <a:pt x="1189038" y="658813"/>
                </a:lnTo>
                <a:close/>
                <a:moveTo>
                  <a:pt x="2294733" y="655638"/>
                </a:moveTo>
                <a:lnTo>
                  <a:pt x="2297114" y="655638"/>
                </a:lnTo>
                <a:lnTo>
                  <a:pt x="2297114" y="656027"/>
                </a:lnTo>
                <a:lnTo>
                  <a:pt x="2297114" y="656806"/>
                </a:lnTo>
                <a:lnTo>
                  <a:pt x="2295527" y="657974"/>
                </a:lnTo>
                <a:lnTo>
                  <a:pt x="2292749" y="659532"/>
                </a:lnTo>
                <a:lnTo>
                  <a:pt x="2288780" y="660700"/>
                </a:lnTo>
                <a:lnTo>
                  <a:pt x="2284414" y="662257"/>
                </a:lnTo>
                <a:lnTo>
                  <a:pt x="2280049" y="663036"/>
                </a:lnTo>
                <a:lnTo>
                  <a:pt x="2235598" y="669656"/>
                </a:lnTo>
                <a:lnTo>
                  <a:pt x="2192736" y="676276"/>
                </a:lnTo>
                <a:lnTo>
                  <a:pt x="2189958" y="676276"/>
                </a:lnTo>
                <a:lnTo>
                  <a:pt x="2188370" y="675886"/>
                </a:lnTo>
                <a:lnTo>
                  <a:pt x="2187576" y="675108"/>
                </a:lnTo>
                <a:lnTo>
                  <a:pt x="2187576" y="674718"/>
                </a:lnTo>
                <a:lnTo>
                  <a:pt x="2189164" y="673939"/>
                </a:lnTo>
                <a:lnTo>
                  <a:pt x="2191942" y="672382"/>
                </a:lnTo>
                <a:lnTo>
                  <a:pt x="2195117" y="671214"/>
                </a:lnTo>
                <a:lnTo>
                  <a:pt x="2199483" y="669656"/>
                </a:lnTo>
                <a:lnTo>
                  <a:pt x="2203054" y="668877"/>
                </a:lnTo>
                <a:lnTo>
                  <a:pt x="2245917" y="663036"/>
                </a:lnTo>
                <a:lnTo>
                  <a:pt x="2291558" y="656027"/>
                </a:lnTo>
                <a:lnTo>
                  <a:pt x="2294733" y="655638"/>
                </a:lnTo>
                <a:close/>
                <a:moveTo>
                  <a:pt x="788988" y="655638"/>
                </a:moveTo>
                <a:lnTo>
                  <a:pt x="790992" y="655638"/>
                </a:lnTo>
                <a:lnTo>
                  <a:pt x="794197" y="655638"/>
                </a:lnTo>
                <a:lnTo>
                  <a:pt x="893566" y="667830"/>
                </a:lnTo>
                <a:lnTo>
                  <a:pt x="897973" y="668592"/>
                </a:lnTo>
                <a:lnTo>
                  <a:pt x="903182" y="669354"/>
                </a:lnTo>
                <a:lnTo>
                  <a:pt x="907990" y="670878"/>
                </a:lnTo>
                <a:lnTo>
                  <a:pt x="911596" y="672021"/>
                </a:lnTo>
                <a:lnTo>
                  <a:pt x="914001" y="673545"/>
                </a:lnTo>
                <a:lnTo>
                  <a:pt x="914401" y="673926"/>
                </a:lnTo>
                <a:lnTo>
                  <a:pt x="914401" y="674307"/>
                </a:lnTo>
                <a:lnTo>
                  <a:pt x="913199" y="674688"/>
                </a:lnTo>
                <a:lnTo>
                  <a:pt x="910394" y="674307"/>
                </a:lnTo>
                <a:lnTo>
                  <a:pt x="812628" y="662496"/>
                </a:lnTo>
                <a:lnTo>
                  <a:pt x="807419" y="662115"/>
                </a:lnTo>
                <a:lnTo>
                  <a:pt x="801810" y="660591"/>
                </a:lnTo>
                <a:lnTo>
                  <a:pt x="796601" y="659448"/>
                </a:lnTo>
                <a:lnTo>
                  <a:pt x="792594" y="657924"/>
                </a:lnTo>
                <a:lnTo>
                  <a:pt x="789789" y="656781"/>
                </a:lnTo>
                <a:lnTo>
                  <a:pt x="788988" y="656019"/>
                </a:lnTo>
                <a:lnTo>
                  <a:pt x="788988" y="655638"/>
                </a:lnTo>
                <a:close/>
                <a:moveTo>
                  <a:pt x="684213" y="655638"/>
                </a:moveTo>
                <a:lnTo>
                  <a:pt x="686594" y="655638"/>
                </a:lnTo>
                <a:lnTo>
                  <a:pt x="690563" y="656432"/>
                </a:lnTo>
                <a:lnTo>
                  <a:pt x="802085" y="671910"/>
                </a:lnTo>
                <a:lnTo>
                  <a:pt x="807245" y="673101"/>
                </a:lnTo>
                <a:lnTo>
                  <a:pt x="812404" y="673894"/>
                </a:lnTo>
                <a:lnTo>
                  <a:pt x="817960" y="675085"/>
                </a:lnTo>
                <a:lnTo>
                  <a:pt x="821929" y="677069"/>
                </a:lnTo>
                <a:lnTo>
                  <a:pt x="824707" y="677863"/>
                </a:lnTo>
                <a:lnTo>
                  <a:pt x="825501" y="678657"/>
                </a:lnTo>
                <a:lnTo>
                  <a:pt x="825501" y="679054"/>
                </a:lnTo>
                <a:lnTo>
                  <a:pt x="823517" y="679451"/>
                </a:lnTo>
                <a:lnTo>
                  <a:pt x="820342" y="679054"/>
                </a:lnTo>
                <a:lnTo>
                  <a:pt x="710010" y="663179"/>
                </a:lnTo>
                <a:lnTo>
                  <a:pt x="698104" y="660797"/>
                </a:lnTo>
                <a:lnTo>
                  <a:pt x="692151" y="659210"/>
                </a:lnTo>
                <a:lnTo>
                  <a:pt x="687388" y="657622"/>
                </a:lnTo>
                <a:lnTo>
                  <a:pt x="684610" y="656828"/>
                </a:lnTo>
                <a:lnTo>
                  <a:pt x="684213" y="656432"/>
                </a:lnTo>
                <a:lnTo>
                  <a:pt x="684213" y="655638"/>
                </a:lnTo>
                <a:close/>
                <a:moveTo>
                  <a:pt x="1423988" y="655637"/>
                </a:moveTo>
                <a:lnTo>
                  <a:pt x="1766888" y="655637"/>
                </a:lnTo>
                <a:lnTo>
                  <a:pt x="1766888" y="670105"/>
                </a:lnTo>
                <a:lnTo>
                  <a:pt x="1777905" y="669925"/>
                </a:lnTo>
                <a:lnTo>
                  <a:pt x="1780725" y="670286"/>
                </a:lnTo>
                <a:lnTo>
                  <a:pt x="1782337" y="670646"/>
                </a:lnTo>
                <a:lnTo>
                  <a:pt x="1783948" y="671729"/>
                </a:lnTo>
                <a:lnTo>
                  <a:pt x="1784351" y="672450"/>
                </a:lnTo>
                <a:lnTo>
                  <a:pt x="1783948" y="673172"/>
                </a:lnTo>
                <a:lnTo>
                  <a:pt x="1782740" y="674255"/>
                </a:lnTo>
                <a:lnTo>
                  <a:pt x="1781531" y="675337"/>
                </a:lnTo>
                <a:lnTo>
                  <a:pt x="1779113" y="676059"/>
                </a:lnTo>
                <a:lnTo>
                  <a:pt x="1776293" y="676419"/>
                </a:lnTo>
                <a:lnTo>
                  <a:pt x="1766888" y="676629"/>
                </a:lnTo>
                <a:lnTo>
                  <a:pt x="1766888" y="681215"/>
                </a:lnTo>
                <a:lnTo>
                  <a:pt x="1775160" y="681038"/>
                </a:lnTo>
                <a:lnTo>
                  <a:pt x="1777968" y="681038"/>
                </a:lnTo>
                <a:lnTo>
                  <a:pt x="1779572" y="681945"/>
                </a:lnTo>
                <a:lnTo>
                  <a:pt x="1780775" y="683306"/>
                </a:lnTo>
                <a:lnTo>
                  <a:pt x="1781176" y="684666"/>
                </a:lnTo>
                <a:lnTo>
                  <a:pt x="1779973" y="686481"/>
                </a:lnTo>
                <a:lnTo>
                  <a:pt x="1778369" y="687841"/>
                </a:lnTo>
                <a:lnTo>
                  <a:pt x="1775963" y="688748"/>
                </a:lnTo>
                <a:lnTo>
                  <a:pt x="1773556" y="688748"/>
                </a:lnTo>
                <a:lnTo>
                  <a:pt x="1766888" y="688943"/>
                </a:lnTo>
                <a:lnTo>
                  <a:pt x="1766888" y="693866"/>
                </a:lnTo>
                <a:lnTo>
                  <a:pt x="1772016" y="693738"/>
                </a:lnTo>
                <a:lnTo>
                  <a:pt x="1774809" y="693738"/>
                </a:lnTo>
                <a:lnTo>
                  <a:pt x="1776405" y="694872"/>
                </a:lnTo>
                <a:lnTo>
                  <a:pt x="1777602" y="695628"/>
                </a:lnTo>
                <a:lnTo>
                  <a:pt x="1778001" y="696762"/>
                </a:lnTo>
                <a:lnTo>
                  <a:pt x="1776804" y="698274"/>
                </a:lnTo>
                <a:lnTo>
                  <a:pt x="1775208" y="699030"/>
                </a:lnTo>
                <a:lnTo>
                  <a:pt x="1773213" y="700164"/>
                </a:lnTo>
                <a:lnTo>
                  <a:pt x="1770419" y="700542"/>
                </a:lnTo>
                <a:lnTo>
                  <a:pt x="1766888" y="700610"/>
                </a:lnTo>
                <a:lnTo>
                  <a:pt x="1766888" y="704917"/>
                </a:lnTo>
                <a:lnTo>
                  <a:pt x="1769270" y="704850"/>
                </a:lnTo>
                <a:lnTo>
                  <a:pt x="1771651" y="705678"/>
                </a:lnTo>
                <a:lnTo>
                  <a:pt x="1773239" y="706092"/>
                </a:lnTo>
                <a:lnTo>
                  <a:pt x="1774429" y="707335"/>
                </a:lnTo>
                <a:lnTo>
                  <a:pt x="1774826" y="708991"/>
                </a:lnTo>
                <a:lnTo>
                  <a:pt x="1773636" y="710233"/>
                </a:lnTo>
                <a:lnTo>
                  <a:pt x="1772445" y="711476"/>
                </a:lnTo>
                <a:lnTo>
                  <a:pt x="1770064" y="712304"/>
                </a:lnTo>
                <a:lnTo>
                  <a:pt x="1767682" y="712718"/>
                </a:lnTo>
                <a:lnTo>
                  <a:pt x="1766888" y="712741"/>
                </a:lnTo>
                <a:lnTo>
                  <a:pt x="1766888" y="717564"/>
                </a:lnTo>
                <a:lnTo>
                  <a:pt x="1767618" y="717550"/>
                </a:lnTo>
                <a:lnTo>
                  <a:pt x="1770027" y="717550"/>
                </a:lnTo>
                <a:lnTo>
                  <a:pt x="1771633" y="718306"/>
                </a:lnTo>
                <a:lnTo>
                  <a:pt x="1772838" y="719062"/>
                </a:lnTo>
                <a:lnTo>
                  <a:pt x="1773239" y="720574"/>
                </a:lnTo>
                <a:lnTo>
                  <a:pt x="1772436" y="721708"/>
                </a:lnTo>
                <a:lnTo>
                  <a:pt x="1770830" y="723220"/>
                </a:lnTo>
                <a:lnTo>
                  <a:pt x="1768421" y="723976"/>
                </a:lnTo>
                <a:lnTo>
                  <a:pt x="1766888" y="723976"/>
                </a:lnTo>
                <a:lnTo>
                  <a:pt x="1766888" y="729030"/>
                </a:lnTo>
                <a:lnTo>
                  <a:pt x="1767252" y="729096"/>
                </a:lnTo>
                <a:lnTo>
                  <a:pt x="1769261" y="729529"/>
                </a:lnTo>
                <a:lnTo>
                  <a:pt x="1770064" y="731260"/>
                </a:lnTo>
                <a:lnTo>
                  <a:pt x="1770064" y="732559"/>
                </a:lnTo>
                <a:lnTo>
                  <a:pt x="1769662" y="734291"/>
                </a:lnTo>
                <a:lnTo>
                  <a:pt x="1768055" y="735157"/>
                </a:lnTo>
                <a:lnTo>
                  <a:pt x="1766448" y="736023"/>
                </a:lnTo>
                <a:lnTo>
                  <a:pt x="1764038" y="736889"/>
                </a:lnTo>
                <a:lnTo>
                  <a:pt x="1710601" y="738188"/>
                </a:lnTo>
                <a:lnTo>
                  <a:pt x="1708592" y="737755"/>
                </a:lnTo>
                <a:lnTo>
                  <a:pt x="1706583" y="737322"/>
                </a:lnTo>
                <a:lnTo>
                  <a:pt x="1705378" y="735590"/>
                </a:lnTo>
                <a:lnTo>
                  <a:pt x="1704976" y="734724"/>
                </a:lnTo>
                <a:lnTo>
                  <a:pt x="1705378" y="732559"/>
                </a:lnTo>
                <a:lnTo>
                  <a:pt x="1706049" y="731837"/>
                </a:lnTo>
                <a:lnTo>
                  <a:pt x="1701256" y="731837"/>
                </a:lnTo>
                <a:lnTo>
                  <a:pt x="1701405" y="734522"/>
                </a:lnTo>
                <a:lnTo>
                  <a:pt x="1702199" y="740504"/>
                </a:lnTo>
                <a:lnTo>
                  <a:pt x="1702992" y="750075"/>
                </a:lnTo>
                <a:lnTo>
                  <a:pt x="1703389" y="753664"/>
                </a:lnTo>
                <a:lnTo>
                  <a:pt x="1695451" y="754063"/>
                </a:lnTo>
                <a:lnTo>
                  <a:pt x="1694261" y="746884"/>
                </a:lnTo>
                <a:lnTo>
                  <a:pt x="1693070" y="740105"/>
                </a:lnTo>
                <a:lnTo>
                  <a:pt x="1692673" y="732528"/>
                </a:lnTo>
                <a:lnTo>
                  <a:pt x="1692673" y="731837"/>
                </a:lnTo>
                <a:lnTo>
                  <a:pt x="1622124" y="731837"/>
                </a:lnTo>
                <a:lnTo>
                  <a:pt x="1625204" y="741030"/>
                </a:lnTo>
                <a:lnTo>
                  <a:pt x="1628776" y="750508"/>
                </a:lnTo>
                <a:lnTo>
                  <a:pt x="1630363" y="754063"/>
                </a:lnTo>
                <a:lnTo>
                  <a:pt x="1622426" y="754063"/>
                </a:lnTo>
                <a:lnTo>
                  <a:pt x="1619251" y="747744"/>
                </a:lnTo>
                <a:lnTo>
                  <a:pt x="1616473" y="740240"/>
                </a:lnTo>
                <a:lnTo>
                  <a:pt x="1613658" y="731837"/>
                </a:lnTo>
                <a:lnTo>
                  <a:pt x="1541355" y="731837"/>
                </a:lnTo>
                <a:lnTo>
                  <a:pt x="1547020" y="741093"/>
                </a:lnTo>
                <a:lnTo>
                  <a:pt x="1552973" y="750526"/>
                </a:lnTo>
                <a:lnTo>
                  <a:pt x="1555751" y="754063"/>
                </a:lnTo>
                <a:lnTo>
                  <a:pt x="1547417" y="754063"/>
                </a:lnTo>
                <a:lnTo>
                  <a:pt x="1542654" y="747381"/>
                </a:lnTo>
                <a:lnTo>
                  <a:pt x="1537495" y="740307"/>
                </a:lnTo>
                <a:lnTo>
                  <a:pt x="1532641" y="731837"/>
                </a:lnTo>
                <a:lnTo>
                  <a:pt x="1525664" y="731837"/>
                </a:lnTo>
                <a:lnTo>
                  <a:pt x="1527573" y="732140"/>
                </a:lnTo>
                <a:lnTo>
                  <a:pt x="1529954" y="732518"/>
                </a:lnTo>
                <a:lnTo>
                  <a:pt x="1531939" y="734030"/>
                </a:lnTo>
                <a:lnTo>
                  <a:pt x="1533129" y="735164"/>
                </a:lnTo>
                <a:lnTo>
                  <a:pt x="1533526" y="736676"/>
                </a:lnTo>
                <a:lnTo>
                  <a:pt x="1533129" y="737432"/>
                </a:lnTo>
                <a:lnTo>
                  <a:pt x="1531939" y="738188"/>
                </a:lnTo>
                <a:lnTo>
                  <a:pt x="1529954" y="738188"/>
                </a:lnTo>
                <a:lnTo>
                  <a:pt x="1502967" y="737810"/>
                </a:lnTo>
                <a:lnTo>
                  <a:pt x="1476376" y="737054"/>
                </a:lnTo>
                <a:lnTo>
                  <a:pt x="1473995" y="736676"/>
                </a:lnTo>
                <a:lnTo>
                  <a:pt x="1471614" y="736298"/>
                </a:lnTo>
                <a:lnTo>
                  <a:pt x="1469232" y="734786"/>
                </a:lnTo>
                <a:lnTo>
                  <a:pt x="1468042" y="733652"/>
                </a:lnTo>
                <a:lnTo>
                  <a:pt x="1466851" y="732140"/>
                </a:lnTo>
                <a:lnTo>
                  <a:pt x="1467170" y="731837"/>
                </a:lnTo>
                <a:lnTo>
                  <a:pt x="1460985" y="731837"/>
                </a:lnTo>
                <a:lnTo>
                  <a:pt x="1467585" y="739651"/>
                </a:lnTo>
                <a:lnTo>
                  <a:pt x="1476360" y="749269"/>
                </a:lnTo>
                <a:lnTo>
                  <a:pt x="1479551" y="752475"/>
                </a:lnTo>
                <a:lnTo>
                  <a:pt x="1471175" y="752475"/>
                </a:lnTo>
                <a:lnTo>
                  <a:pt x="1464793" y="745662"/>
                </a:lnTo>
                <a:lnTo>
                  <a:pt x="1458411" y="738049"/>
                </a:lnTo>
                <a:lnTo>
                  <a:pt x="1452915" y="731837"/>
                </a:lnTo>
                <a:lnTo>
                  <a:pt x="1450602" y="731837"/>
                </a:lnTo>
                <a:lnTo>
                  <a:pt x="1451757" y="732754"/>
                </a:lnTo>
                <a:lnTo>
                  <a:pt x="1452564" y="734464"/>
                </a:lnTo>
                <a:lnTo>
                  <a:pt x="1452161" y="735318"/>
                </a:lnTo>
                <a:lnTo>
                  <a:pt x="1451353" y="735746"/>
                </a:lnTo>
                <a:lnTo>
                  <a:pt x="1448932" y="736601"/>
                </a:lnTo>
                <a:lnTo>
                  <a:pt x="1420679" y="734891"/>
                </a:lnTo>
                <a:lnTo>
                  <a:pt x="1392427" y="732754"/>
                </a:lnTo>
                <a:lnTo>
                  <a:pt x="1389602" y="732327"/>
                </a:lnTo>
                <a:lnTo>
                  <a:pt x="1386777" y="731899"/>
                </a:lnTo>
                <a:lnTo>
                  <a:pt x="1383951" y="730617"/>
                </a:lnTo>
                <a:lnTo>
                  <a:pt x="1381933" y="728907"/>
                </a:lnTo>
                <a:lnTo>
                  <a:pt x="1381126" y="727625"/>
                </a:lnTo>
                <a:lnTo>
                  <a:pt x="1381126" y="726770"/>
                </a:lnTo>
                <a:lnTo>
                  <a:pt x="1381126" y="726343"/>
                </a:lnTo>
                <a:lnTo>
                  <a:pt x="1382337" y="725488"/>
                </a:lnTo>
                <a:lnTo>
                  <a:pt x="1384355" y="725488"/>
                </a:lnTo>
                <a:lnTo>
                  <a:pt x="1413415" y="726770"/>
                </a:lnTo>
                <a:lnTo>
                  <a:pt x="1423988" y="727384"/>
                </a:lnTo>
                <a:lnTo>
                  <a:pt x="1423988" y="723348"/>
                </a:lnTo>
                <a:lnTo>
                  <a:pt x="1409129" y="722757"/>
                </a:lnTo>
                <a:lnTo>
                  <a:pt x="1379599" y="721233"/>
                </a:lnTo>
                <a:lnTo>
                  <a:pt x="1376806" y="720852"/>
                </a:lnTo>
                <a:lnTo>
                  <a:pt x="1374013" y="720090"/>
                </a:lnTo>
                <a:lnTo>
                  <a:pt x="1371220" y="718566"/>
                </a:lnTo>
                <a:lnTo>
                  <a:pt x="1369623" y="717423"/>
                </a:lnTo>
                <a:lnTo>
                  <a:pt x="1368426" y="715899"/>
                </a:lnTo>
                <a:lnTo>
                  <a:pt x="1368426" y="715518"/>
                </a:lnTo>
                <a:lnTo>
                  <a:pt x="1368426" y="715137"/>
                </a:lnTo>
                <a:lnTo>
                  <a:pt x="1370022" y="714756"/>
                </a:lnTo>
                <a:lnTo>
                  <a:pt x="1372417" y="714375"/>
                </a:lnTo>
                <a:lnTo>
                  <a:pt x="1401946" y="715899"/>
                </a:lnTo>
                <a:lnTo>
                  <a:pt x="1423988" y="717021"/>
                </a:lnTo>
                <a:lnTo>
                  <a:pt x="1423988" y="712735"/>
                </a:lnTo>
                <a:lnTo>
                  <a:pt x="1396960" y="712026"/>
                </a:lnTo>
                <a:lnTo>
                  <a:pt x="1367115" y="710121"/>
                </a:lnTo>
                <a:lnTo>
                  <a:pt x="1363973" y="709740"/>
                </a:lnTo>
                <a:lnTo>
                  <a:pt x="1361224" y="708597"/>
                </a:lnTo>
                <a:lnTo>
                  <a:pt x="1358475" y="707835"/>
                </a:lnTo>
                <a:lnTo>
                  <a:pt x="1356512" y="706692"/>
                </a:lnTo>
                <a:lnTo>
                  <a:pt x="1355726" y="705168"/>
                </a:lnTo>
                <a:lnTo>
                  <a:pt x="1355726" y="704406"/>
                </a:lnTo>
                <a:lnTo>
                  <a:pt x="1355726" y="704025"/>
                </a:lnTo>
                <a:lnTo>
                  <a:pt x="1356904" y="703263"/>
                </a:lnTo>
                <a:lnTo>
                  <a:pt x="1359261" y="703263"/>
                </a:lnTo>
                <a:lnTo>
                  <a:pt x="1389891" y="704787"/>
                </a:lnTo>
                <a:lnTo>
                  <a:pt x="1420129" y="705930"/>
                </a:lnTo>
                <a:lnTo>
                  <a:pt x="1422485" y="706692"/>
                </a:lnTo>
                <a:lnTo>
                  <a:pt x="1423988" y="707108"/>
                </a:lnTo>
                <a:lnTo>
                  <a:pt x="1423988" y="699859"/>
                </a:lnTo>
                <a:lnTo>
                  <a:pt x="1419721" y="695571"/>
                </a:lnTo>
                <a:lnTo>
                  <a:pt x="1414137" y="689560"/>
                </a:lnTo>
                <a:lnTo>
                  <a:pt x="1409350" y="683550"/>
                </a:lnTo>
                <a:lnTo>
                  <a:pt x="1402569" y="673932"/>
                </a:lnTo>
                <a:lnTo>
                  <a:pt x="1400176" y="669925"/>
                </a:lnTo>
                <a:lnTo>
                  <a:pt x="1410148" y="670325"/>
                </a:lnTo>
                <a:lnTo>
                  <a:pt x="1411743" y="673531"/>
                </a:lnTo>
                <a:lnTo>
                  <a:pt x="1414137" y="676737"/>
                </a:lnTo>
                <a:lnTo>
                  <a:pt x="1418524" y="683550"/>
                </a:lnTo>
                <a:lnTo>
                  <a:pt x="1423988" y="690215"/>
                </a:lnTo>
                <a:lnTo>
                  <a:pt x="1423988" y="677453"/>
                </a:lnTo>
                <a:lnTo>
                  <a:pt x="1422004" y="677183"/>
                </a:lnTo>
                <a:lnTo>
                  <a:pt x="1420019" y="676049"/>
                </a:lnTo>
                <a:lnTo>
                  <a:pt x="1418035" y="674537"/>
                </a:lnTo>
                <a:lnTo>
                  <a:pt x="1417638" y="673403"/>
                </a:lnTo>
                <a:lnTo>
                  <a:pt x="1417638" y="673025"/>
                </a:lnTo>
                <a:lnTo>
                  <a:pt x="1418035" y="672269"/>
                </a:lnTo>
                <a:lnTo>
                  <a:pt x="1419226" y="671513"/>
                </a:lnTo>
                <a:lnTo>
                  <a:pt x="1422004" y="671513"/>
                </a:lnTo>
                <a:lnTo>
                  <a:pt x="1423988" y="671558"/>
                </a:lnTo>
                <a:lnTo>
                  <a:pt x="1423988" y="655637"/>
                </a:lnTo>
                <a:close/>
                <a:moveTo>
                  <a:pt x="1903275" y="654050"/>
                </a:moveTo>
                <a:lnTo>
                  <a:pt x="1905346" y="654050"/>
                </a:lnTo>
                <a:lnTo>
                  <a:pt x="1906174" y="654783"/>
                </a:lnTo>
                <a:lnTo>
                  <a:pt x="1906588" y="655149"/>
                </a:lnTo>
                <a:lnTo>
                  <a:pt x="1906588" y="655638"/>
                </a:lnTo>
                <a:lnTo>
                  <a:pt x="1908303" y="655638"/>
                </a:lnTo>
                <a:lnTo>
                  <a:pt x="1909827" y="655638"/>
                </a:lnTo>
                <a:lnTo>
                  <a:pt x="1910970" y="656035"/>
                </a:lnTo>
                <a:lnTo>
                  <a:pt x="1911351" y="656829"/>
                </a:lnTo>
                <a:lnTo>
                  <a:pt x="1910970" y="657622"/>
                </a:lnTo>
                <a:lnTo>
                  <a:pt x="1909446" y="658813"/>
                </a:lnTo>
                <a:lnTo>
                  <a:pt x="1908303" y="659607"/>
                </a:lnTo>
                <a:lnTo>
                  <a:pt x="1906466" y="659990"/>
                </a:lnTo>
                <a:lnTo>
                  <a:pt x="1906588" y="660278"/>
                </a:lnTo>
                <a:lnTo>
                  <a:pt x="1906588" y="661744"/>
                </a:lnTo>
                <a:lnTo>
                  <a:pt x="1905760" y="662720"/>
                </a:lnTo>
                <a:lnTo>
                  <a:pt x="1903689" y="663697"/>
                </a:lnTo>
                <a:lnTo>
                  <a:pt x="1902447" y="664674"/>
                </a:lnTo>
                <a:lnTo>
                  <a:pt x="1900376" y="665163"/>
                </a:lnTo>
                <a:lnTo>
                  <a:pt x="1898651" y="665163"/>
                </a:lnTo>
                <a:lnTo>
                  <a:pt x="1898306" y="665163"/>
                </a:lnTo>
                <a:lnTo>
                  <a:pt x="1897477" y="663697"/>
                </a:lnTo>
                <a:lnTo>
                  <a:pt x="1897254" y="663434"/>
                </a:lnTo>
                <a:lnTo>
                  <a:pt x="1895752" y="664430"/>
                </a:lnTo>
                <a:lnTo>
                  <a:pt x="1894096" y="664796"/>
                </a:lnTo>
                <a:lnTo>
                  <a:pt x="1892025" y="665163"/>
                </a:lnTo>
                <a:lnTo>
                  <a:pt x="1890369" y="665163"/>
                </a:lnTo>
                <a:lnTo>
                  <a:pt x="1889540" y="664796"/>
                </a:lnTo>
                <a:lnTo>
                  <a:pt x="1889126" y="663697"/>
                </a:lnTo>
                <a:lnTo>
                  <a:pt x="1889126" y="662964"/>
                </a:lnTo>
                <a:lnTo>
                  <a:pt x="1889955" y="662232"/>
                </a:lnTo>
                <a:lnTo>
                  <a:pt x="1891611" y="661133"/>
                </a:lnTo>
                <a:lnTo>
                  <a:pt x="1893265" y="660401"/>
                </a:lnTo>
                <a:lnTo>
                  <a:pt x="1892174" y="660401"/>
                </a:lnTo>
                <a:lnTo>
                  <a:pt x="1890650" y="660401"/>
                </a:lnTo>
                <a:lnTo>
                  <a:pt x="1889507" y="660004"/>
                </a:lnTo>
                <a:lnTo>
                  <a:pt x="1889126" y="659210"/>
                </a:lnTo>
                <a:lnTo>
                  <a:pt x="1889507" y="658416"/>
                </a:lnTo>
                <a:lnTo>
                  <a:pt x="1890650" y="657225"/>
                </a:lnTo>
                <a:lnTo>
                  <a:pt x="1891793" y="656432"/>
                </a:lnTo>
                <a:lnTo>
                  <a:pt x="1893698" y="656035"/>
                </a:lnTo>
                <a:lnTo>
                  <a:pt x="1895222" y="655638"/>
                </a:lnTo>
                <a:lnTo>
                  <a:pt x="1897127" y="656035"/>
                </a:lnTo>
                <a:lnTo>
                  <a:pt x="1897395" y="656174"/>
                </a:lnTo>
                <a:lnTo>
                  <a:pt x="1897892" y="655515"/>
                </a:lnTo>
                <a:lnTo>
                  <a:pt x="1899548" y="654783"/>
                </a:lnTo>
                <a:lnTo>
                  <a:pt x="1901205" y="654416"/>
                </a:lnTo>
                <a:lnTo>
                  <a:pt x="1903275" y="654050"/>
                </a:lnTo>
                <a:close/>
                <a:moveTo>
                  <a:pt x="1286670" y="654050"/>
                </a:moveTo>
                <a:lnTo>
                  <a:pt x="1288654" y="654050"/>
                </a:lnTo>
                <a:lnTo>
                  <a:pt x="1290639" y="654416"/>
                </a:lnTo>
                <a:lnTo>
                  <a:pt x="1293020" y="654783"/>
                </a:lnTo>
                <a:lnTo>
                  <a:pt x="1294608" y="655882"/>
                </a:lnTo>
                <a:lnTo>
                  <a:pt x="1296195" y="656614"/>
                </a:lnTo>
                <a:lnTo>
                  <a:pt x="1296888" y="657253"/>
                </a:lnTo>
                <a:lnTo>
                  <a:pt x="1299164" y="657591"/>
                </a:lnTo>
                <a:lnTo>
                  <a:pt x="1301222" y="657958"/>
                </a:lnTo>
                <a:lnTo>
                  <a:pt x="1303280" y="659057"/>
                </a:lnTo>
                <a:lnTo>
                  <a:pt x="1304515" y="659789"/>
                </a:lnTo>
                <a:lnTo>
                  <a:pt x="1304926" y="660522"/>
                </a:lnTo>
                <a:lnTo>
                  <a:pt x="1304926" y="661621"/>
                </a:lnTo>
                <a:lnTo>
                  <a:pt x="1303904" y="661925"/>
                </a:lnTo>
                <a:lnTo>
                  <a:pt x="1304397" y="662232"/>
                </a:lnTo>
                <a:lnTo>
                  <a:pt x="1305808" y="662964"/>
                </a:lnTo>
                <a:lnTo>
                  <a:pt x="1306513" y="663697"/>
                </a:lnTo>
                <a:lnTo>
                  <a:pt x="1306513" y="664796"/>
                </a:lnTo>
                <a:lnTo>
                  <a:pt x="1305808" y="665163"/>
                </a:lnTo>
                <a:lnTo>
                  <a:pt x="1304397" y="665163"/>
                </a:lnTo>
                <a:lnTo>
                  <a:pt x="1302280" y="665163"/>
                </a:lnTo>
                <a:lnTo>
                  <a:pt x="1300869" y="664430"/>
                </a:lnTo>
                <a:lnTo>
                  <a:pt x="1299105" y="663697"/>
                </a:lnTo>
                <a:lnTo>
                  <a:pt x="1298908" y="663575"/>
                </a:lnTo>
                <a:lnTo>
                  <a:pt x="1298439" y="663575"/>
                </a:lnTo>
                <a:lnTo>
                  <a:pt x="1298576" y="663697"/>
                </a:lnTo>
                <a:lnTo>
                  <a:pt x="1298576" y="664430"/>
                </a:lnTo>
                <a:lnTo>
                  <a:pt x="1297753" y="664796"/>
                </a:lnTo>
                <a:lnTo>
                  <a:pt x="1296107" y="665163"/>
                </a:lnTo>
                <a:lnTo>
                  <a:pt x="1294049" y="664796"/>
                </a:lnTo>
                <a:lnTo>
                  <a:pt x="1291991" y="664430"/>
                </a:lnTo>
                <a:lnTo>
                  <a:pt x="1289933" y="663331"/>
                </a:lnTo>
                <a:lnTo>
                  <a:pt x="1288286" y="662598"/>
                </a:lnTo>
                <a:lnTo>
                  <a:pt x="1287463" y="661133"/>
                </a:lnTo>
                <a:lnTo>
                  <a:pt x="1287463" y="660766"/>
                </a:lnTo>
                <a:lnTo>
                  <a:pt x="1288286" y="660400"/>
                </a:lnTo>
                <a:lnTo>
                  <a:pt x="1289442" y="660400"/>
                </a:lnTo>
                <a:lnTo>
                  <a:pt x="1287067" y="660004"/>
                </a:lnTo>
                <a:lnTo>
                  <a:pt x="1285082" y="659210"/>
                </a:lnTo>
                <a:lnTo>
                  <a:pt x="1283495" y="658416"/>
                </a:lnTo>
                <a:lnTo>
                  <a:pt x="1281510" y="657225"/>
                </a:lnTo>
                <a:lnTo>
                  <a:pt x="1281113" y="656432"/>
                </a:lnTo>
                <a:lnTo>
                  <a:pt x="1281113" y="656035"/>
                </a:lnTo>
                <a:lnTo>
                  <a:pt x="1282304" y="655638"/>
                </a:lnTo>
                <a:lnTo>
                  <a:pt x="1283891" y="655638"/>
                </a:lnTo>
                <a:lnTo>
                  <a:pt x="1286273" y="656035"/>
                </a:lnTo>
                <a:lnTo>
                  <a:pt x="1286570" y="656109"/>
                </a:lnTo>
                <a:lnTo>
                  <a:pt x="1285876" y="655149"/>
                </a:lnTo>
                <a:lnTo>
                  <a:pt x="1286273" y="654416"/>
                </a:lnTo>
                <a:lnTo>
                  <a:pt x="1286670" y="654050"/>
                </a:lnTo>
                <a:close/>
                <a:moveTo>
                  <a:pt x="2090274" y="652463"/>
                </a:moveTo>
                <a:lnTo>
                  <a:pt x="2093089" y="652463"/>
                </a:lnTo>
                <a:lnTo>
                  <a:pt x="2095099" y="652836"/>
                </a:lnTo>
                <a:lnTo>
                  <a:pt x="2095501" y="653210"/>
                </a:lnTo>
                <a:lnTo>
                  <a:pt x="2095501" y="653957"/>
                </a:lnTo>
                <a:lnTo>
                  <a:pt x="2094697" y="655077"/>
                </a:lnTo>
                <a:lnTo>
                  <a:pt x="2092285" y="656572"/>
                </a:lnTo>
                <a:lnTo>
                  <a:pt x="2089470" y="657692"/>
                </a:lnTo>
                <a:lnTo>
                  <a:pt x="2085851" y="658439"/>
                </a:lnTo>
                <a:lnTo>
                  <a:pt x="2082233" y="659560"/>
                </a:lnTo>
                <a:lnTo>
                  <a:pt x="2044840" y="662548"/>
                </a:lnTo>
                <a:lnTo>
                  <a:pt x="2008653" y="665163"/>
                </a:lnTo>
                <a:lnTo>
                  <a:pt x="2005839" y="665163"/>
                </a:lnTo>
                <a:lnTo>
                  <a:pt x="2003828" y="664789"/>
                </a:lnTo>
                <a:lnTo>
                  <a:pt x="2003426" y="664416"/>
                </a:lnTo>
                <a:lnTo>
                  <a:pt x="2003426" y="663669"/>
                </a:lnTo>
                <a:lnTo>
                  <a:pt x="2003828" y="662548"/>
                </a:lnTo>
                <a:lnTo>
                  <a:pt x="2005839" y="661054"/>
                </a:lnTo>
                <a:lnTo>
                  <a:pt x="2008653" y="659933"/>
                </a:lnTo>
                <a:lnTo>
                  <a:pt x="2011870" y="659186"/>
                </a:lnTo>
                <a:lnTo>
                  <a:pt x="2015086" y="658439"/>
                </a:lnTo>
                <a:lnTo>
                  <a:pt x="2052479" y="655825"/>
                </a:lnTo>
                <a:lnTo>
                  <a:pt x="2090274" y="652463"/>
                </a:lnTo>
                <a:close/>
                <a:moveTo>
                  <a:pt x="1095376" y="652463"/>
                </a:moveTo>
                <a:lnTo>
                  <a:pt x="1098154" y="652463"/>
                </a:lnTo>
                <a:lnTo>
                  <a:pt x="1175942" y="658066"/>
                </a:lnTo>
                <a:lnTo>
                  <a:pt x="1179514" y="659186"/>
                </a:lnTo>
                <a:lnTo>
                  <a:pt x="1183086" y="659933"/>
                </a:lnTo>
                <a:lnTo>
                  <a:pt x="1186657" y="660680"/>
                </a:lnTo>
                <a:lnTo>
                  <a:pt x="1189436" y="662175"/>
                </a:lnTo>
                <a:lnTo>
                  <a:pt x="1190626" y="663295"/>
                </a:lnTo>
                <a:lnTo>
                  <a:pt x="1190626" y="663669"/>
                </a:lnTo>
                <a:lnTo>
                  <a:pt x="1190626" y="664416"/>
                </a:lnTo>
                <a:lnTo>
                  <a:pt x="1189436" y="665163"/>
                </a:lnTo>
                <a:lnTo>
                  <a:pt x="1186657" y="665163"/>
                </a:lnTo>
                <a:lnTo>
                  <a:pt x="1148557" y="662175"/>
                </a:lnTo>
                <a:lnTo>
                  <a:pt x="1110060" y="659186"/>
                </a:lnTo>
                <a:lnTo>
                  <a:pt x="1106488" y="658439"/>
                </a:lnTo>
                <a:lnTo>
                  <a:pt x="1102123" y="657692"/>
                </a:lnTo>
                <a:lnTo>
                  <a:pt x="1098551" y="656572"/>
                </a:lnTo>
                <a:lnTo>
                  <a:pt x="1095773" y="655077"/>
                </a:lnTo>
                <a:lnTo>
                  <a:pt x="1093788" y="653957"/>
                </a:lnTo>
                <a:lnTo>
                  <a:pt x="1093788" y="653210"/>
                </a:lnTo>
                <a:lnTo>
                  <a:pt x="1093788" y="652836"/>
                </a:lnTo>
                <a:lnTo>
                  <a:pt x="1095376" y="652463"/>
                </a:lnTo>
                <a:close/>
                <a:moveTo>
                  <a:pt x="992195" y="652463"/>
                </a:moveTo>
                <a:lnTo>
                  <a:pt x="995382" y="652463"/>
                </a:lnTo>
                <a:lnTo>
                  <a:pt x="1037611" y="656599"/>
                </a:lnTo>
                <a:lnTo>
                  <a:pt x="1078644" y="659983"/>
                </a:lnTo>
                <a:lnTo>
                  <a:pt x="1082230" y="660359"/>
                </a:lnTo>
                <a:lnTo>
                  <a:pt x="1086213" y="661487"/>
                </a:lnTo>
                <a:lnTo>
                  <a:pt x="1090197" y="662615"/>
                </a:lnTo>
                <a:lnTo>
                  <a:pt x="1093384" y="664119"/>
                </a:lnTo>
                <a:lnTo>
                  <a:pt x="1094579" y="665247"/>
                </a:lnTo>
                <a:lnTo>
                  <a:pt x="1095376" y="665623"/>
                </a:lnTo>
                <a:lnTo>
                  <a:pt x="1095376" y="665999"/>
                </a:lnTo>
                <a:lnTo>
                  <a:pt x="1093783" y="666751"/>
                </a:lnTo>
                <a:lnTo>
                  <a:pt x="1090994" y="666751"/>
                </a:lnTo>
                <a:lnTo>
                  <a:pt x="1009325" y="659231"/>
                </a:lnTo>
                <a:lnTo>
                  <a:pt x="1004943" y="658855"/>
                </a:lnTo>
                <a:lnTo>
                  <a:pt x="1000959" y="657351"/>
                </a:lnTo>
                <a:lnTo>
                  <a:pt x="996577" y="656599"/>
                </a:lnTo>
                <a:lnTo>
                  <a:pt x="992992" y="655095"/>
                </a:lnTo>
                <a:lnTo>
                  <a:pt x="991000" y="653967"/>
                </a:lnTo>
                <a:lnTo>
                  <a:pt x="990601" y="653591"/>
                </a:lnTo>
                <a:lnTo>
                  <a:pt x="990601" y="652839"/>
                </a:lnTo>
                <a:lnTo>
                  <a:pt x="992195" y="652463"/>
                </a:lnTo>
                <a:close/>
                <a:moveTo>
                  <a:pt x="2408259" y="650875"/>
                </a:moveTo>
                <a:lnTo>
                  <a:pt x="2411020" y="650875"/>
                </a:lnTo>
                <a:lnTo>
                  <a:pt x="2411414" y="651266"/>
                </a:lnTo>
                <a:lnTo>
                  <a:pt x="2410231" y="652439"/>
                </a:lnTo>
                <a:lnTo>
                  <a:pt x="2406681" y="654004"/>
                </a:lnTo>
                <a:lnTo>
                  <a:pt x="2401948" y="655959"/>
                </a:lnTo>
                <a:lnTo>
                  <a:pt x="2396820" y="657133"/>
                </a:lnTo>
                <a:lnTo>
                  <a:pt x="2391298" y="657915"/>
                </a:lnTo>
                <a:lnTo>
                  <a:pt x="2338443" y="668084"/>
                </a:lnTo>
                <a:lnTo>
                  <a:pt x="2288743" y="677080"/>
                </a:lnTo>
                <a:lnTo>
                  <a:pt x="2285193" y="677863"/>
                </a:lnTo>
                <a:lnTo>
                  <a:pt x="2283221" y="677080"/>
                </a:lnTo>
                <a:lnTo>
                  <a:pt x="2282826" y="677080"/>
                </a:lnTo>
                <a:lnTo>
                  <a:pt x="2282826" y="676689"/>
                </a:lnTo>
                <a:lnTo>
                  <a:pt x="2284404" y="675516"/>
                </a:lnTo>
                <a:lnTo>
                  <a:pt x="2287165" y="673951"/>
                </a:lnTo>
                <a:lnTo>
                  <a:pt x="2291504" y="672778"/>
                </a:lnTo>
                <a:lnTo>
                  <a:pt x="2296237" y="671214"/>
                </a:lnTo>
                <a:lnTo>
                  <a:pt x="2300182" y="670431"/>
                </a:lnTo>
                <a:lnTo>
                  <a:pt x="2350276" y="661435"/>
                </a:lnTo>
                <a:lnTo>
                  <a:pt x="2404314" y="651266"/>
                </a:lnTo>
                <a:lnTo>
                  <a:pt x="2408259" y="650875"/>
                </a:lnTo>
                <a:close/>
                <a:moveTo>
                  <a:pt x="2196317" y="650875"/>
                </a:moveTo>
                <a:lnTo>
                  <a:pt x="2198293" y="651253"/>
                </a:lnTo>
                <a:lnTo>
                  <a:pt x="2198688" y="651631"/>
                </a:lnTo>
                <a:lnTo>
                  <a:pt x="2198688" y="652009"/>
                </a:lnTo>
                <a:lnTo>
                  <a:pt x="2197107" y="653521"/>
                </a:lnTo>
                <a:lnTo>
                  <a:pt x="2194735" y="654655"/>
                </a:lnTo>
                <a:lnTo>
                  <a:pt x="2191178" y="656166"/>
                </a:lnTo>
                <a:lnTo>
                  <a:pt x="2187620" y="656922"/>
                </a:lnTo>
                <a:lnTo>
                  <a:pt x="2183668" y="657678"/>
                </a:lnTo>
                <a:lnTo>
                  <a:pt x="2143744" y="662592"/>
                </a:lnTo>
                <a:lnTo>
                  <a:pt x="2105402" y="666750"/>
                </a:lnTo>
                <a:lnTo>
                  <a:pt x="2102635" y="666750"/>
                </a:lnTo>
                <a:lnTo>
                  <a:pt x="2100659" y="665994"/>
                </a:lnTo>
                <a:lnTo>
                  <a:pt x="2100263" y="665616"/>
                </a:lnTo>
                <a:lnTo>
                  <a:pt x="2100263" y="665238"/>
                </a:lnTo>
                <a:lnTo>
                  <a:pt x="2101449" y="664104"/>
                </a:lnTo>
                <a:lnTo>
                  <a:pt x="2103425" y="662592"/>
                </a:lnTo>
                <a:lnTo>
                  <a:pt x="2106983" y="661458"/>
                </a:lnTo>
                <a:lnTo>
                  <a:pt x="2110145" y="660324"/>
                </a:lnTo>
                <a:lnTo>
                  <a:pt x="2113703" y="659946"/>
                </a:lnTo>
                <a:lnTo>
                  <a:pt x="2152836" y="655410"/>
                </a:lnTo>
                <a:lnTo>
                  <a:pt x="2193550" y="651253"/>
                </a:lnTo>
                <a:lnTo>
                  <a:pt x="2196317" y="650875"/>
                </a:lnTo>
                <a:close/>
                <a:moveTo>
                  <a:pt x="2114551" y="649288"/>
                </a:moveTo>
                <a:lnTo>
                  <a:pt x="2105026" y="656432"/>
                </a:lnTo>
                <a:lnTo>
                  <a:pt x="2096295" y="662782"/>
                </a:lnTo>
                <a:lnTo>
                  <a:pt x="2088754" y="669925"/>
                </a:lnTo>
                <a:lnTo>
                  <a:pt x="2082404" y="675878"/>
                </a:lnTo>
                <a:lnTo>
                  <a:pt x="2072879" y="685403"/>
                </a:lnTo>
                <a:lnTo>
                  <a:pt x="2069704" y="689372"/>
                </a:lnTo>
                <a:lnTo>
                  <a:pt x="2060576" y="696913"/>
                </a:lnTo>
                <a:lnTo>
                  <a:pt x="2052242" y="704453"/>
                </a:lnTo>
                <a:lnTo>
                  <a:pt x="2038351" y="717947"/>
                </a:lnTo>
                <a:lnTo>
                  <a:pt x="2028826" y="727075"/>
                </a:lnTo>
                <a:lnTo>
                  <a:pt x="2025651" y="730250"/>
                </a:lnTo>
                <a:lnTo>
                  <a:pt x="2016126" y="731838"/>
                </a:lnTo>
                <a:lnTo>
                  <a:pt x="2021682" y="725488"/>
                </a:lnTo>
                <a:lnTo>
                  <a:pt x="2028429" y="717947"/>
                </a:lnTo>
                <a:lnTo>
                  <a:pt x="2043907" y="703660"/>
                </a:lnTo>
                <a:lnTo>
                  <a:pt x="2056211" y="692547"/>
                </a:lnTo>
                <a:lnTo>
                  <a:pt x="2061370" y="687785"/>
                </a:lnTo>
                <a:lnTo>
                  <a:pt x="2063354" y="685007"/>
                </a:lnTo>
                <a:lnTo>
                  <a:pt x="2065339" y="682228"/>
                </a:lnTo>
                <a:lnTo>
                  <a:pt x="2071292" y="676275"/>
                </a:lnTo>
                <a:lnTo>
                  <a:pt x="2077642" y="670322"/>
                </a:lnTo>
                <a:lnTo>
                  <a:pt x="2085182" y="664369"/>
                </a:lnTo>
                <a:lnTo>
                  <a:pt x="2097486" y="654447"/>
                </a:lnTo>
                <a:lnTo>
                  <a:pt x="2103042" y="650875"/>
                </a:lnTo>
                <a:lnTo>
                  <a:pt x="2114551" y="649288"/>
                </a:lnTo>
                <a:close/>
                <a:moveTo>
                  <a:pt x="1073151" y="649288"/>
                </a:moveTo>
                <a:lnTo>
                  <a:pt x="1085356" y="650868"/>
                </a:lnTo>
                <a:lnTo>
                  <a:pt x="1094017" y="656792"/>
                </a:lnTo>
                <a:lnTo>
                  <a:pt x="1104647" y="663507"/>
                </a:lnTo>
                <a:lnTo>
                  <a:pt x="1115671" y="670221"/>
                </a:lnTo>
                <a:lnTo>
                  <a:pt x="1127088" y="676541"/>
                </a:lnTo>
                <a:lnTo>
                  <a:pt x="1145592" y="686416"/>
                </a:lnTo>
                <a:lnTo>
                  <a:pt x="1153466" y="690365"/>
                </a:lnTo>
                <a:lnTo>
                  <a:pt x="1176695" y="705769"/>
                </a:lnTo>
                <a:lnTo>
                  <a:pt x="1198742" y="718409"/>
                </a:lnTo>
                <a:lnTo>
                  <a:pt x="1220789" y="731838"/>
                </a:lnTo>
                <a:lnTo>
                  <a:pt x="1210553" y="730653"/>
                </a:lnTo>
                <a:lnTo>
                  <a:pt x="1185750" y="716829"/>
                </a:lnTo>
                <a:lnTo>
                  <a:pt x="1162128" y="702215"/>
                </a:lnTo>
                <a:lnTo>
                  <a:pt x="1137325" y="686810"/>
                </a:lnTo>
                <a:lnTo>
                  <a:pt x="1125120" y="680886"/>
                </a:lnTo>
                <a:lnTo>
                  <a:pt x="1113702" y="674566"/>
                </a:lnTo>
                <a:lnTo>
                  <a:pt x="1102679" y="668247"/>
                </a:lnTo>
                <a:lnTo>
                  <a:pt x="1093230" y="662717"/>
                </a:lnTo>
                <a:lnTo>
                  <a:pt x="1078663" y="653238"/>
                </a:lnTo>
                <a:lnTo>
                  <a:pt x="1073151" y="649288"/>
                </a:lnTo>
                <a:close/>
                <a:moveTo>
                  <a:pt x="882258" y="649288"/>
                </a:moveTo>
                <a:lnTo>
                  <a:pt x="885444" y="649288"/>
                </a:lnTo>
                <a:lnTo>
                  <a:pt x="976247" y="659847"/>
                </a:lnTo>
                <a:lnTo>
                  <a:pt x="980229" y="660253"/>
                </a:lnTo>
                <a:lnTo>
                  <a:pt x="985009" y="661065"/>
                </a:lnTo>
                <a:lnTo>
                  <a:pt x="988991" y="662690"/>
                </a:lnTo>
                <a:lnTo>
                  <a:pt x="992974" y="663908"/>
                </a:lnTo>
                <a:lnTo>
                  <a:pt x="994567" y="665532"/>
                </a:lnTo>
                <a:lnTo>
                  <a:pt x="995363" y="665939"/>
                </a:lnTo>
                <a:lnTo>
                  <a:pt x="995363" y="666345"/>
                </a:lnTo>
                <a:lnTo>
                  <a:pt x="993770" y="666751"/>
                </a:lnTo>
                <a:lnTo>
                  <a:pt x="990584" y="666751"/>
                </a:lnTo>
                <a:lnTo>
                  <a:pt x="901773" y="656598"/>
                </a:lnTo>
                <a:lnTo>
                  <a:pt x="896994" y="656192"/>
                </a:lnTo>
                <a:lnTo>
                  <a:pt x="892214" y="654567"/>
                </a:lnTo>
                <a:lnTo>
                  <a:pt x="887435" y="653755"/>
                </a:lnTo>
                <a:lnTo>
                  <a:pt x="883851" y="651724"/>
                </a:lnTo>
                <a:lnTo>
                  <a:pt x="881462" y="650912"/>
                </a:lnTo>
                <a:lnTo>
                  <a:pt x="881063" y="650506"/>
                </a:lnTo>
                <a:lnTo>
                  <a:pt x="881063" y="649694"/>
                </a:lnTo>
                <a:lnTo>
                  <a:pt x="882258" y="649288"/>
                </a:lnTo>
                <a:close/>
                <a:moveTo>
                  <a:pt x="652857" y="644525"/>
                </a:moveTo>
                <a:lnTo>
                  <a:pt x="654825" y="644525"/>
                </a:lnTo>
                <a:lnTo>
                  <a:pt x="659154" y="644901"/>
                </a:lnTo>
                <a:lnTo>
                  <a:pt x="771722" y="659969"/>
                </a:lnTo>
                <a:lnTo>
                  <a:pt x="776839" y="660346"/>
                </a:lnTo>
                <a:lnTo>
                  <a:pt x="782349" y="661853"/>
                </a:lnTo>
                <a:lnTo>
                  <a:pt x="787860" y="662983"/>
                </a:lnTo>
                <a:lnTo>
                  <a:pt x="792189" y="664490"/>
                </a:lnTo>
                <a:lnTo>
                  <a:pt x="794945" y="665620"/>
                </a:lnTo>
                <a:lnTo>
                  <a:pt x="795338" y="665996"/>
                </a:lnTo>
                <a:lnTo>
                  <a:pt x="795338" y="666750"/>
                </a:lnTo>
                <a:lnTo>
                  <a:pt x="793370" y="666750"/>
                </a:lnTo>
                <a:lnTo>
                  <a:pt x="790221" y="666750"/>
                </a:lnTo>
                <a:lnTo>
                  <a:pt x="735905" y="659593"/>
                </a:lnTo>
                <a:lnTo>
                  <a:pt x="678440" y="651682"/>
                </a:lnTo>
                <a:lnTo>
                  <a:pt x="666633" y="649422"/>
                </a:lnTo>
                <a:lnTo>
                  <a:pt x="660729" y="648292"/>
                </a:lnTo>
                <a:lnTo>
                  <a:pt x="655612" y="646408"/>
                </a:lnTo>
                <a:lnTo>
                  <a:pt x="652857" y="645655"/>
                </a:lnTo>
                <a:lnTo>
                  <a:pt x="652463" y="644901"/>
                </a:lnTo>
                <a:lnTo>
                  <a:pt x="652857" y="644525"/>
                </a:lnTo>
                <a:close/>
                <a:moveTo>
                  <a:pt x="2313775" y="642938"/>
                </a:moveTo>
                <a:lnTo>
                  <a:pt x="2315766" y="642938"/>
                </a:lnTo>
                <a:lnTo>
                  <a:pt x="2316164" y="643327"/>
                </a:lnTo>
                <a:lnTo>
                  <a:pt x="2316164" y="643717"/>
                </a:lnTo>
                <a:lnTo>
                  <a:pt x="2314571" y="645274"/>
                </a:lnTo>
                <a:lnTo>
                  <a:pt x="2311385" y="646442"/>
                </a:lnTo>
                <a:lnTo>
                  <a:pt x="2307800" y="648000"/>
                </a:lnTo>
                <a:lnTo>
                  <a:pt x="2303021" y="649168"/>
                </a:lnTo>
                <a:lnTo>
                  <a:pt x="2298640" y="650336"/>
                </a:lnTo>
                <a:lnTo>
                  <a:pt x="2252838" y="656956"/>
                </a:lnTo>
                <a:lnTo>
                  <a:pt x="2208629" y="662797"/>
                </a:lnTo>
                <a:lnTo>
                  <a:pt x="2205841" y="663576"/>
                </a:lnTo>
                <a:lnTo>
                  <a:pt x="2204248" y="662797"/>
                </a:lnTo>
                <a:lnTo>
                  <a:pt x="2203451" y="662408"/>
                </a:lnTo>
                <a:lnTo>
                  <a:pt x="2203451" y="662018"/>
                </a:lnTo>
                <a:lnTo>
                  <a:pt x="2205044" y="660850"/>
                </a:lnTo>
                <a:lnTo>
                  <a:pt x="2207832" y="659292"/>
                </a:lnTo>
                <a:lnTo>
                  <a:pt x="2211417" y="658124"/>
                </a:lnTo>
                <a:lnTo>
                  <a:pt x="2215400" y="656956"/>
                </a:lnTo>
                <a:lnTo>
                  <a:pt x="2219382" y="656177"/>
                </a:lnTo>
                <a:lnTo>
                  <a:pt x="2263591" y="650336"/>
                </a:lnTo>
                <a:lnTo>
                  <a:pt x="2310190" y="643327"/>
                </a:lnTo>
                <a:lnTo>
                  <a:pt x="2313775" y="642938"/>
                </a:lnTo>
                <a:close/>
                <a:moveTo>
                  <a:pt x="761604" y="642938"/>
                </a:moveTo>
                <a:lnTo>
                  <a:pt x="765573" y="643351"/>
                </a:lnTo>
                <a:lnTo>
                  <a:pt x="865982" y="656559"/>
                </a:lnTo>
                <a:lnTo>
                  <a:pt x="870348" y="656972"/>
                </a:lnTo>
                <a:lnTo>
                  <a:pt x="875507" y="658210"/>
                </a:lnTo>
                <a:lnTo>
                  <a:pt x="880269" y="659861"/>
                </a:lnTo>
                <a:lnTo>
                  <a:pt x="884635" y="661099"/>
                </a:lnTo>
                <a:lnTo>
                  <a:pt x="886619" y="662750"/>
                </a:lnTo>
                <a:lnTo>
                  <a:pt x="887413" y="663163"/>
                </a:lnTo>
                <a:lnTo>
                  <a:pt x="885826" y="663576"/>
                </a:lnTo>
                <a:lnTo>
                  <a:pt x="882651" y="663576"/>
                </a:lnTo>
                <a:lnTo>
                  <a:pt x="783432" y="650780"/>
                </a:lnTo>
                <a:lnTo>
                  <a:pt x="778273" y="649542"/>
                </a:lnTo>
                <a:lnTo>
                  <a:pt x="772716" y="648716"/>
                </a:lnTo>
                <a:lnTo>
                  <a:pt x="767557" y="647065"/>
                </a:lnTo>
                <a:lnTo>
                  <a:pt x="763191" y="645827"/>
                </a:lnTo>
                <a:lnTo>
                  <a:pt x="760810" y="644176"/>
                </a:lnTo>
                <a:lnTo>
                  <a:pt x="760413" y="643763"/>
                </a:lnTo>
                <a:lnTo>
                  <a:pt x="760413" y="643351"/>
                </a:lnTo>
                <a:lnTo>
                  <a:pt x="761604" y="642938"/>
                </a:lnTo>
                <a:close/>
                <a:moveTo>
                  <a:pt x="2430464" y="639763"/>
                </a:moveTo>
                <a:lnTo>
                  <a:pt x="2433242" y="639763"/>
                </a:lnTo>
                <a:lnTo>
                  <a:pt x="2433639" y="639763"/>
                </a:lnTo>
                <a:lnTo>
                  <a:pt x="2433639" y="640166"/>
                </a:lnTo>
                <a:lnTo>
                  <a:pt x="2432449" y="640971"/>
                </a:lnTo>
                <a:lnTo>
                  <a:pt x="2428480" y="642582"/>
                </a:lnTo>
                <a:lnTo>
                  <a:pt x="2424114" y="644194"/>
                </a:lnTo>
                <a:lnTo>
                  <a:pt x="2418558" y="645805"/>
                </a:lnTo>
                <a:lnTo>
                  <a:pt x="2413399" y="647013"/>
                </a:lnTo>
                <a:lnTo>
                  <a:pt x="2358630" y="657083"/>
                </a:lnTo>
                <a:lnTo>
                  <a:pt x="2307829" y="666348"/>
                </a:lnTo>
                <a:lnTo>
                  <a:pt x="2304258" y="666751"/>
                </a:lnTo>
                <a:lnTo>
                  <a:pt x="2302273" y="666348"/>
                </a:lnTo>
                <a:lnTo>
                  <a:pt x="2301876" y="666348"/>
                </a:lnTo>
                <a:lnTo>
                  <a:pt x="2301876" y="665945"/>
                </a:lnTo>
                <a:lnTo>
                  <a:pt x="2303067" y="664737"/>
                </a:lnTo>
                <a:lnTo>
                  <a:pt x="2306242" y="663125"/>
                </a:lnTo>
                <a:lnTo>
                  <a:pt x="2310608" y="661917"/>
                </a:lnTo>
                <a:lnTo>
                  <a:pt x="2315370" y="660306"/>
                </a:lnTo>
                <a:lnTo>
                  <a:pt x="2319736" y="659500"/>
                </a:lnTo>
                <a:lnTo>
                  <a:pt x="2371330" y="649833"/>
                </a:lnTo>
                <a:lnTo>
                  <a:pt x="2426495" y="640166"/>
                </a:lnTo>
                <a:lnTo>
                  <a:pt x="2430464" y="639763"/>
                </a:lnTo>
                <a:close/>
                <a:moveTo>
                  <a:pt x="968393" y="639763"/>
                </a:moveTo>
                <a:lnTo>
                  <a:pt x="971604" y="639763"/>
                </a:lnTo>
                <a:lnTo>
                  <a:pt x="1057884" y="648536"/>
                </a:lnTo>
                <a:lnTo>
                  <a:pt x="1061495" y="648954"/>
                </a:lnTo>
                <a:lnTo>
                  <a:pt x="1065910" y="649789"/>
                </a:lnTo>
                <a:lnTo>
                  <a:pt x="1069521" y="651460"/>
                </a:lnTo>
                <a:lnTo>
                  <a:pt x="1072732" y="652713"/>
                </a:lnTo>
                <a:lnTo>
                  <a:pt x="1074738" y="654384"/>
                </a:lnTo>
                <a:lnTo>
                  <a:pt x="1074738" y="654802"/>
                </a:lnTo>
                <a:lnTo>
                  <a:pt x="1074738" y="655220"/>
                </a:lnTo>
                <a:lnTo>
                  <a:pt x="1073534" y="655638"/>
                </a:lnTo>
                <a:lnTo>
                  <a:pt x="1070725" y="655638"/>
                </a:lnTo>
                <a:lnTo>
                  <a:pt x="985649" y="647700"/>
                </a:lnTo>
                <a:lnTo>
                  <a:pt x="981636" y="646447"/>
                </a:lnTo>
                <a:lnTo>
                  <a:pt x="976821" y="645611"/>
                </a:lnTo>
                <a:lnTo>
                  <a:pt x="972808" y="643940"/>
                </a:lnTo>
                <a:lnTo>
                  <a:pt x="968795" y="642687"/>
                </a:lnTo>
                <a:lnTo>
                  <a:pt x="967190" y="641016"/>
                </a:lnTo>
                <a:lnTo>
                  <a:pt x="966788" y="640598"/>
                </a:lnTo>
                <a:lnTo>
                  <a:pt x="967190" y="640181"/>
                </a:lnTo>
                <a:lnTo>
                  <a:pt x="968393" y="639763"/>
                </a:lnTo>
                <a:close/>
                <a:moveTo>
                  <a:pt x="2210595" y="638175"/>
                </a:moveTo>
                <a:lnTo>
                  <a:pt x="2213770" y="638175"/>
                </a:lnTo>
                <a:lnTo>
                  <a:pt x="2215754" y="639006"/>
                </a:lnTo>
                <a:lnTo>
                  <a:pt x="2216151" y="639422"/>
                </a:lnTo>
                <a:lnTo>
                  <a:pt x="2216151" y="639838"/>
                </a:lnTo>
                <a:lnTo>
                  <a:pt x="2214564" y="641085"/>
                </a:lnTo>
                <a:lnTo>
                  <a:pt x="2212182" y="642748"/>
                </a:lnTo>
                <a:lnTo>
                  <a:pt x="2208611" y="643996"/>
                </a:lnTo>
                <a:lnTo>
                  <a:pt x="2204642" y="645243"/>
                </a:lnTo>
                <a:lnTo>
                  <a:pt x="2200673" y="646075"/>
                </a:lnTo>
                <a:lnTo>
                  <a:pt x="2159398" y="651064"/>
                </a:lnTo>
                <a:lnTo>
                  <a:pt x="2119711" y="655222"/>
                </a:lnTo>
                <a:lnTo>
                  <a:pt x="2116932" y="655638"/>
                </a:lnTo>
                <a:lnTo>
                  <a:pt x="2114948" y="655222"/>
                </a:lnTo>
                <a:lnTo>
                  <a:pt x="2114551" y="654806"/>
                </a:lnTo>
                <a:lnTo>
                  <a:pt x="2114551" y="653975"/>
                </a:lnTo>
                <a:lnTo>
                  <a:pt x="2115742" y="652727"/>
                </a:lnTo>
                <a:lnTo>
                  <a:pt x="2117726" y="651480"/>
                </a:lnTo>
                <a:lnTo>
                  <a:pt x="2121298" y="649817"/>
                </a:lnTo>
                <a:lnTo>
                  <a:pt x="2124870" y="648569"/>
                </a:lnTo>
                <a:lnTo>
                  <a:pt x="2128442" y="648154"/>
                </a:lnTo>
                <a:lnTo>
                  <a:pt x="2168923" y="643580"/>
                </a:lnTo>
                <a:lnTo>
                  <a:pt x="2210595" y="638175"/>
                </a:lnTo>
                <a:close/>
                <a:moveTo>
                  <a:pt x="855275" y="636588"/>
                </a:moveTo>
                <a:lnTo>
                  <a:pt x="859271" y="637021"/>
                </a:lnTo>
                <a:lnTo>
                  <a:pt x="906421" y="642649"/>
                </a:lnTo>
                <a:lnTo>
                  <a:pt x="952372" y="647845"/>
                </a:lnTo>
                <a:lnTo>
                  <a:pt x="956767" y="648710"/>
                </a:lnTo>
                <a:lnTo>
                  <a:pt x="961162" y="649576"/>
                </a:lnTo>
                <a:lnTo>
                  <a:pt x="965558" y="651308"/>
                </a:lnTo>
                <a:lnTo>
                  <a:pt x="969154" y="652607"/>
                </a:lnTo>
                <a:lnTo>
                  <a:pt x="971152" y="654339"/>
                </a:lnTo>
                <a:lnTo>
                  <a:pt x="971551" y="654772"/>
                </a:lnTo>
                <a:lnTo>
                  <a:pt x="971551" y="655205"/>
                </a:lnTo>
                <a:lnTo>
                  <a:pt x="969953" y="655638"/>
                </a:lnTo>
                <a:lnTo>
                  <a:pt x="966756" y="655638"/>
                </a:lnTo>
                <a:lnTo>
                  <a:pt x="874854" y="644814"/>
                </a:lnTo>
                <a:lnTo>
                  <a:pt x="870459" y="643515"/>
                </a:lnTo>
                <a:lnTo>
                  <a:pt x="865664" y="642649"/>
                </a:lnTo>
                <a:lnTo>
                  <a:pt x="860469" y="640917"/>
                </a:lnTo>
                <a:lnTo>
                  <a:pt x="856873" y="639618"/>
                </a:lnTo>
                <a:lnTo>
                  <a:pt x="854476" y="637887"/>
                </a:lnTo>
                <a:lnTo>
                  <a:pt x="854076" y="637454"/>
                </a:lnTo>
                <a:lnTo>
                  <a:pt x="854076" y="637021"/>
                </a:lnTo>
                <a:lnTo>
                  <a:pt x="855275" y="636588"/>
                </a:lnTo>
                <a:close/>
                <a:moveTo>
                  <a:pt x="2239963" y="635000"/>
                </a:moveTo>
                <a:lnTo>
                  <a:pt x="2228019" y="642109"/>
                </a:lnTo>
                <a:lnTo>
                  <a:pt x="2217269" y="648824"/>
                </a:lnTo>
                <a:lnTo>
                  <a:pt x="2207713" y="655144"/>
                </a:lnTo>
                <a:lnTo>
                  <a:pt x="2199352" y="661858"/>
                </a:lnTo>
                <a:lnTo>
                  <a:pt x="2187407" y="670943"/>
                </a:lnTo>
                <a:lnTo>
                  <a:pt x="2183426" y="674497"/>
                </a:lnTo>
                <a:lnTo>
                  <a:pt x="2171879" y="682397"/>
                </a:lnTo>
                <a:lnTo>
                  <a:pt x="2161129" y="689901"/>
                </a:lnTo>
                <a:lnTo>
                  <a:pt x="2143611" y="703331"/>
                </a:lnTo>
                <a:lnTo>
                  <a:pt x="2131666" y="712020"/>
                </a:lnTo>
                <a:lnTo>
                  <a:pt x="2128083" y="715575"/>
                </a:lnTo>
                <a:lnTo>
                  <a:pt x="2116138" y="717550"/>
                </a:lnTo>
                <a:lnTo>
                  <a:pt x="2123305" y="711230"/>
                </a:lnTo>
                <a:lnTo>
                  <a:pt x="2132462" y="704121"/>
                </a:lnTo>
                <a:lnTo>
                  <a:pt x="2151972" y="689901"/>
                </a:lnTo>
                <a:lnTo>
                  <a:pt x="2174268" y="673707"/>
                </a:lnTo>
                <a:lnTo>
                  <a:pt x="2176259" y="671338"/>
                </a:lnTo>
                <a:lnTo>
                  <a:pt x="2179046" y="668573"/>
                </a:lnTo>
                <a:lnTo>
                  <a:pt x="2186611" y="662648"/>
                </a:lnTo>
                <a:lnTo>
                  <a:pt x="2195370" y="656723"/>
                </a:lnTo>
                <a:lnTo>
                  <a:pt x="2204130" y="650799"/>
                </a:lnTo>
                <a:lnTo>
                  <a:pt x="2220056" y="640924"/>
                </a:lnTo>
                <a:lnTo>
                  <a:pt x="2226426" y="636975"/>
                </a:lnTo>
                <a:lnTo>
                  <a:pt x="2239963" y="635000"/>
                </a:lnTo>
                <a:close/>
                <a:moveTo>
                  <a:pt x="1730058" y="633413"/>
                </a:moveTo>
                <a:lnTo>
                  <a:pt x="1731582" y="633413"/>
                </a:lnTo>
                <a:lnTo>
                  <a:pt x="1733868" y="633413"/>
                </a:lnTo>
                <a:lnTo>
                  <a:pt x="1735773" y="633779"/>
                </a:lnTo>
                <a:lnTo>
                  <a:pt x="1736916" y="634878"/>
                </a:lnTo>
                <a:lnTo>
                  <a:pt x="1738821" y="635977"/>
                </a:lnTo>
                <a:lnTo>
                  <a:pt x="1739583" y="637443"/>
                </a:lnTo>
                <a:lnTo>
                  <a:pt x="1740726" y="638908"/>
                </a:lnTo>
                <a:lnTo>
                  <a:pt x="1741488" y="640740"/>
                </a:lnTo>
                <a:lnTo>
                  <a:pt x="1741488" y="642938"/>
                </a:lnTo>
                <a:lnTo>
                  <a:pt x="1741488" y="644769"/>
                </a:lnTo>
                <a:lnTo>
                  <a:pt x="1741107" y="646235"/>
                </a:lnTo>
                <a:lnTo>
                  <a:pt x="1739964" y="648067"/>
                </a:lnTo>
                <a:lnTo>
                  <a:pt x="1738821" y="649166"/>
                </a:lnTo>
                <a:lnTo>
                  <a:pt x="1737297" y="650631"/>
                </a:lnTo>
                <a:lnTo>
                  <a:pt x="1735773" y="651364"/>
                </a:lnTo>
                <a:lnTo>
                  <a:pt x="1733868" y="651730"/>
                </a:lnTo>
                <a:lnTo>
                  <a:pt x="1731963" y="652463"/>
                </a:lnTo>
                <a:lnTo>
                  <a:pt x="1730439" y="652463"/>
                </a:lnTo>
                <a:lnTo>
                  <a:pt x="1728534" y="651364"/>
                </a:lnTo>
                <a:lnTo>
                  <a:pt x="1726629" y="650631"/>
                </a:lnTo>
                <a:lnTo>
                  <a:pt x="1725486" y="649898"/>
                </a:lnTo>
                <a:lnTo>
                  <a:pt x="1723962" y="648433"/>
                </a:lnTo>
                <a:lnTo>
                  <a:pt x="1723200" y="646601"/>
                </a:lnTo>
                <a:lnTo>
                  <a:pt x="1722819" y="645136"/>
                </a:lnTo>
                <a:lnTo>
                  <a:pt x="1722438" y="642938"/>
                </a:lnTo>
                <a:lnTo>
                  <a:pt x="1722819" y="641106"/>
                </a:lnTo>
                <a:lnTo>
                  <a:pt x="1723200" y="639641"/>
                </a:lnTo>
                <a:lnTo>
                  <a:pt x="1723962" y="637809"/>
                </a:lnTo>
                <a:lnTo>
                  <a:pt x="1725105" y="635977"/>
                </a:lnTo>
                <a:lnTo>
                  <a:pt x="1726248" y="635244"/>
                </a:lnTo>
                <a:lnTo>
                  <a:pt x="1728153" y="634512"/>
                </a:lnTo>
                <a:lnTo>
                  <a:pt x="1730058" y="633413"/>
                </a:lnTo>
                <a:close/>
                <a:moveTo>
                  <a:pt x="1693165" y="633413"/>
                </a:moveTo>
                <a:lnTo>
                  <a:pt x="1695451" y="633413"/>
                </a:lnTo>
                <a:lnTo>
                  <a:pt x="1697356" y="633413"/>
                </a:lnTo>
                <a:lnTo>
                  <a:pt x="1699261" y="634207"/>
                </a:lnTo>
                <a:lnTo>
                  <a:pt x="1700785" y="635000"/>
                </a:lnTo>
                <a:lnTo>
                  <a:pt x="1702309" y="636191"/>
                </a:lnTo>
                <a:lnTo>
                  <a:pt x="1703452" y="637778"/>
                </a:lnTo>
                <a:lnTo>
                  <a:pt x="1704595" y="639763"/>
                </a:lnTo>
                <a:lnTo>
                  <a:pt x="1704976" y="641350"/>
                </a:lnTo>
                <a:lnTo>
                  <a:pt x="1704976" y="643732"/>
                </a:lnTo>
                <a:lnTo>
                  <a:pt x="1704976" y="645716"/>
                </a:lnTo>
                <a:lnTo>
                  <a:pt x="1704595" y="647304"/>
                </a:lnTo>
                <a:lnTo>
                  <a:pt x="1703452" y="649288"/>
                </a:lnTo>
                <a:lnTo>
                  <a:pt x="1702309" y="650876"/>
                </a:lnTo>
                <a:lnTo>
                  <a:pt x="1700785" y="652066"/>
                </a:lnTo>
                <a:lnTo>
                  <a:pt x="1699261" y="652860"/>
                </a:lnTo>
                <a:lnTo>
                  <a:pt x="1697356" y="654051"/>
                </a:lnTo>
                <a:lnTo>
                  <a:pt x="1695451" y="654051"/>
                </a:lnTo>
                <a:lnTo>
                  <a:pt x="1693927" y="654051"/>
                </a:lnTo>
                <a:lnTo>
                  <a:pt x="1692022" y="652860"/>
                </a:lnTo>
                <a:lnTo>
                  <a:pt x="1690117" y="652066"/>
                </a:lnTo>
                <a:lnTo>
                  <a:pt x="1688974" y="651273"/>
                </a:lnTo>
                <a:lnTo>
                  <a:pt x="1687450" y="649288"/>
                </a:lnTo>
                <a:lnTo>
                  <a:pt x="1686688" y="648097"/>
                </a:lnTo>
                <a:lnTo>
                  <a:pt x="1686307" y="646113"/>
                </a:lnTo>
                <a:lnTo>
                  <a:pt x="1685926" y="643732"/>
                </a:lnTo>
                <a:lnTo>
                  <a:pt x="1686307" y="641747"/>
                </a:lnTo>
                <a:lnTo>
                  <a:pt x="1686688" y="640160"/>
                </a:lnTo>
                <a:lnTo>
                  <a:pt x="1687450" y="638175"/>
                </a:lnTo>
                <a:lnTo>
                  <a:pt x="1688593" y="636191"/>
                </a:lnTo>
                <a:lnTo>
                  <a:pt x="1690117" y="635397"/>
                </a:lnTo>
                <a:lnTo>
                  <a:pt x="1691641" y="634603"/>
                </a:lnTo>
                <a:lnTo>
                  <a:pt x="1693165" y="633413"/>
                </a:lnTo>
                <a:close/>
                <a:moveTo>
                  <a:pt x="1656884" y="633413"/>
                </a:moveTo>
                <a:lnTo>
                  <a:pt x="1659125" y="633413"/>
                </a:lnTo>
                <a:lnTo>
                  <a:pt x="1660993" y="633413"/>
                </a:lnTo>
                <a:lnTo>
                  <a:pt x="1662487" y="633817"/>
                </a:lnTo>
                <a:lnTo>
                  <a:pt x="1664354" y="634627"/>
                </a:lnTo>
                <a:lnTo>
                  <a:pt x="1665849" y="636245"/>
                </a:lnTo>
                <a:lnTo>
                  <a:pt x="1666969" y="637459"/>
                </a:lnTo>
                <a:lnTo>
                  <a:pt x="1667716" y="639483"/>
                </a:lnTo>
                <a:lnTo>
                  <a:pt x="1668463" y="641101"/>
                </a:lnTo>
                <a:lnTo>
                  <a:pt x="1668463" y="643529"/>
                </a:lnTo>
                <a:lnTo>
                  <a:pt x="1668463" y="645553"/>
                </a:lnTo>
                <a:lnTo>
                  <a:pt x="1667716" y="647576"/>
                </a:lnTo>
                <a:lnTo>
                  <a:pt x="1666969" y="649195"/>
                </a:lnTo>
                <a:lnTo>
                  <a:pt x="1665849" y="650813"/>
                </a:lnTo>
                <a:lnTo>
                  <a:pt x="1664354" y="652027"/>
                </a:lnTo>
                <a:lnTo>
                  <a:pt x="1662487" y="653241"/>
                </a:lnTo>
                <a:lnTo>
                  <a:pt x="1660993" y="653646"/>
                </a:lnTo>
                <a:lnTo>
                  <a:pt x="1659125" y="654051"/>
                </a:lnTo>
                <a:lnTo>
                  <a:pt x="1657257" y="653646"/>
                </a:lnTo>
                <a:lnTo>
                  <a:pt x="1655763" y="653241"/>
                </a:lnTo>
                <a:lnTo>
                  <a:pt x="1653896" y="652027"/>
                </a:lnTo>
                <a:lnTo>
                  <a:pt x="1652775" y="650813"/>
                </a:lnTo>
                <a:lnTo>
                  <a:pt x="1651281" y="649195"/>
                </a:lnTo>
                <a:lnTo>
                  <a:pt x="1650534" y="647576"/>
                </a:lnTo>
                <a:lnTo>
                  <a:pt x="1650160" y="645553"/>
                </a:lnTo>
                <a:lnTo>
                  <a:pt x="1649413" y="643529"/>
                </a:lnTo>
                <a:lnTo>
                  <a:pt x="1650160" y="641101"/>
                </a:lnTo>
                <a:lnTo>
                  <a:pt x="1650534" y="639483"/>
                </a:lnTo>
                <a:lnTo>
                  <a:pt x="1651281" y="637459"/>
                </a:lnTo>
                <a:lnTo>
                  <a:pt x="1652775" y="636245"/>
                </a:lnTo>
                <a:lnTo>
                  <a:pt x="1653896" y="634627"/>
                </a:lnTo>
                <a:lnTo>
                  <a:pt x="1655390" y="633817"/>
                </a:lnTo>
                <a:lnTo>
                  <a:pt x="1656884" y="633413"/>
                </a:lnTo>
                <a:close/>
                <a:moveTo>
                  <a:pt x="1620521" y="633413"/>
                </a:moveTo>
                <a:lnTo>
                  <a:pt x="1622807" y="633413"/>
                </a:lnTo>
                <a:lnTo>
                  <a:pt x="1624712" y="633413"/>
                </a:lnTo>
                <a:lnTo>
                  <a:pt x="1626236" y="634222"/>
                </a:lnTo>
                <a:lnTo>
                  <a:pt x="1628141" y="635031"/>
                </a:lnTo>
                <a:lnTo>
                  <a:pt x="1629284" y="636245"/>
                </a:lnTo>
                <a:lnTo>
                  <a:pt x="1630808" y="637864"/>
                </a:lnTo>
                <a:lnTo>
                  <a:pt x="1631570" y="639483"/>
                </a:lnTo>
                <a:lnTo>
                  <a:pt x="1631951" y="641101"/>
                </a:lnTo>
                <a:lnTo>
                  <a:pt x="1631951" y="643529"/>
                </a:lnTo>
                <a:lnTo>
                  <a:pt x="1631951" y="645553"/>
                </a:lnTo>
                <a:lnTo>
                  <a:pt x="1631570" y="647981"/>
                </a:lnTo>
                <a:lnTo>
                  <a:pt x="1630808" y="649195"/>
                </a:lnTo>
                <a:lnTo>
                  <a:pt x="1629284" y="651218"/>
                </a:lnTo>
                <a:lnTo>
                  <a:pt x="1628141" y="652027"/>
                </a:lnTo>
                <a:lnTo>
                  <a:pt x="1626236" y="653241"/>
                </a:lnTo>
                <a:lnTo>
                  <a:pt x="1624712" y="654051"/>
                </a:lnTo>
                <a:lnTo>
                  <a:pt x="1622807" y="654051"/>
                </a:lnTo>
                <a:lnTo>
                  <a:pt x="1620902" y="654051"/>
                </a:lnTo>
                <a:lnTo>
                  <a:pt x="1619378" y="653241"/>
                </a:lnTo>
                <a:lnTo>
                  <a:pt x="1617473" y="652027"/>
                </a:lnTo>
                <a:lnTo>
                  <a:pt x="1615949" y="651218"/>
                </a:lnTo>
                <a:lnTo>
                  <a:pt x="1614806" y="649195"/>
                </a:lnTo>
                <a:lnTo>
                  <a:pt x="1614044" y="647981"/>
                </a:lnTo>
                <a:lnTo>
                  <a:pt x="1613282" y="645957"/>
                </a:lnTo>
                <a:lnTo>
                  <a:pt x="1612901" y="643529"/>
                </a:lnTo>
                <a:lnTo>
                  <a:pt x="1613282" y="641911"/>
                </a:lnTo>
                <a:lnTo>
                  <a:pt x="1614044" y="639887"/>
                </a:lnTo>
                <a:lnTo>
                  <a:pt x="1614806" y="637864"/>
                </a:lnTo>
                <a:lnTo>
                  <a:pt x="1615949" y="636245"/>
                </a:lnTo>
                <a:lnTo>
                  <a:pt x="1617473" y="635031"/>
                </a:lnTo>
                <a:lnTo>
                  <a:pt x="1618616" y="634222"/>
                </a:lnTo>
                <a:lnTo>
                  <a:pt x="1620521" y="633413"/>
                </a:lnTo>
                <a:close/>
                <a:moveTo>
                  <a:pt x="1584389" y="633413"/>
                </a:moveTo>
                <a:lnTo>
                  <a:pt x="1586294" y="633413"/>
                </a:lnTo>
                <a:lnTo>
                  <a:pt x="1587818" y="633413"/>
                </a:lnTo>
                <a:lnTo>
                  <a:pt x="1589723" y="634222"/>
                </a:lnTo>
                <a:lnTo>
                  <a:pt x="1591628" y="635031"/>
                </a:lnTo>
                <a:lnTo>
                  <a:pt x="1592771" y="636245"/>
                </a:lnTo>
                <a:lnTo>
                  <a:pt x="1594295" y="637864"/>
                </a:lnTo>
                <a:lnTo>
                  <a:pt x="1595057" y="639887"/>
                </a:lnTo>
                <a:lnTo>
                  <a:pt x="1595438" y="641911"/>
                </a:lnTo>
                <a:lnTo>
                  <a:pt x="1595438" y="643529"/>
                </a:lnTo>
                <a:lnTo>
                  <a:pt x="1595438" y="645957"/>
                </a:lnTo>
                <a:lnTo>
                  <a:pt x="1595057" y="647981"/>
                </a:lnTo>
                <a:lnTo>
                  <a:pt x="1594295" y="649195"/>
                </a:lnTo>
                <a:lnTo>
                  <a:pt x="1592771" y="651218"/>
                </a:lnTo>
                <a:lnTo>
                  <a:pt x="1591628" y="652027"/>
                </a:lnTo>
                <a:lnTo>
                  <a:pt x="1589723" y="653241"/>
                </a:lnTo>
                <a:lnTo>
                  <a:pt x="1587818" y="654051"/>
                </a:lnTo>
                <a:lnTo>
                  <a:pt x="1586294" y="654051"/>
                </a:lnTo>
                <a:lnTo>
                  <a:pt x="1584389" y="654051"/>
                </a:lnTo>
                <a:lnTo>
                  <a:pt x="1582484" y="653241"/>
                </a:lnTo>
                <a:lnTo>
                  <a:pt x="1580960" y="652027"/>
                </a:lnTo>
                <a:lnTo>
                  <a:pt x="1579436" y="651218"/>
                </a:lnTo>
                <a:lnTo>
                  <a:pt x="1578293" y="649195"/>
                </a:lnTo>
                <a:lnTo>
                  <a:pt x="1577150" y="647981"/>
                </a:lnTo>
                <a:lnTo>
                  <a:pt x="1576769" y="645957"/>
                </a:lnTo>
                <a:lnTo>
                  <a:pt x="1576388" y="643529"/>
                </a:lnTo>
                <a:lnTo>
                  <a:pt x="1576769" y="641911"/>
                </a:lnTo>
                <a:lnTo>
                  <a:pt x="1577150" y="639483"/>
                </a:lnTo>
                <a:lnTo>
                  <a:pt x="1578293" y="637864"/>
                </a:lnTo>
                <a:lnTo>
                  <a:pt x="1579436" y="636245"/>
                </a:lnTo>
                <a:lnTo>
                  <a:pt x="1580960" y="635031"/>
                </a:lnTo>
                <a:lnTo>
                  <a:pt x="1582484" y="634222"/>
                </a:lnTo>
                <a:lnTo>
                  <a:pt x="1584389" y="633413"/>
                </a:lnTo>
                <a:close/>
                <a:moveTo>
                  <a:pt x="1548374" y="633413"/>
                </a:moveTo>
                <a:lnTo>
                  <a:pt x="1549993" y="633413"/>
                </a:lnTo>
                <a:lnTo>
                  <a:pt x="1552016" y="633413"/>
                </a:lnTo>
                <a:lnTo>
                  <a:pt x="1554040" y="634222"/>
                </a:lnTo>
                <a:lnTo>
                  <a:pt x="1555658" y="635031"/>
                </a:lnTo>
                <a:lnTo>
                  <a:pt x="1557277" y="636245"/>
                </a:lnTo>
                <a:lnTo>
                  <a:pt x="1558491" y="637864"/>
                </a:lnTo>
                <a:lnTo>
                  <a:pt x="1559705" y="639483"/>
                </a:lnTo>
                <a:lnTo>
                  <a:pt x="1560110" y="641911"/>
                </a:lnTo>
                <a:lnTo>
                  <a:pt x="1560514" y="643529"/>
                </a:lnTo>
                <a:lnTo>
                  <a:pt x="1560110" y="645553"/>
                </a:lnTo>
                <a:lnTo>
                  <a:pt x="1559705" y="647981"/>
                </a:lnTo>
                <a:lnTo>
                  <a:pt x="1558491" y="649195"/>
                </a:lnTo>
                <a:lnTo>
                  <a:pt x="1557277" y="651218"/>
                </a:lnTo>
                <a:lnTo>
                  <a:pt x="1555658" y="652027"/>
                </a:lnTo>
                <a:lnTo>
                  <a:pt x="1554040" y="653241"/>
                </a:lnTo>
                <a:lnTo>
                  <a:pt x="1552016" y="654051"/>
                </a:lnTo>
                <a:lnTo>
                  <a:pt x="1549993" y="654051"/>
                </a:lnTo>
                <a:lnTo>
                  <a:pt x="1548374" y="653646"/>
                </a:lnTo>
                <a:lnTo>
                  <a:pt x="1545946" y="653241"/>
                </a:lnTo>
                <a:lnTo>
                  <a:pt x="1544328" y="652027"/>
                </a:lnTo>
                <a:lnTo>
                  <a:pt x="1543114" y="650813"/>
                </a:lnTo>
                <a:lnTo>
                  <a:pt x="1541495" y="649195"/>
                </a:lnTo>
                <a:lnTo>
                  <a:pt x="1540686" y="647576"/>
                </a:lnTo>
                <a:lnTo>
                  <a:pt x="1540281" y="645553"/>
                </a:lnTo>
                <a:lnTo>
                  <a:pt x="1539876" y="643529"/>
                </a:lnTo>
                <a:lnTo>
                  <a:pt x="1540281" y="641101"/>
                </a:lnTo>
                <a:lnTo>
                  <a:pt x="1540686" y="639483"/>
                </a:lnTo>
                <a:lnTo>
                  <a:pt x="1541495" y="637459"/>
                </a:lnTo>
                <a:lnTo>
                  <a:pt x="1543114" y="636245"/>
                </a:lnTo>
                <a:lnTo>
                  <a:pt x="1544328" y="634627"/>
                </a:lnTo>
                <a:lnTo>
                  <a:pt x="1546351" y="633817"/>
                </a:lnTo>
                <a:lnTo>
                  <a:pt x="1548374" y="633413"/>
                </a:lnTo>
                <a:close/>
                <a:moveTo>
                  <a:pt x="1510983" y="633413"/>
                </a:moveTo>
                <a:lnTo>
                  <a:pt x="1512507" y="633413"/>
                </a:lnTo>
                <a:lnTo>
                  <a:pt x="1514793" y="634207"/>
                </a:lnTo>
                <a:lnTo>
                  <a:pt x="1516698" y="634603"/>
                </a:lnTo>
                <a:lnTo>
                  <a:pt x="1517841" y="635397"/>
                </a:lnTo>
                <a:lnTo>
                  <a:pt x="1519365" y="636985"/>
                </a:lnTo>
                <a:lnTo>
                  <a:pt x="1520508" y="638175"/>
                </a:lnTo>
                <a:lnTo>
                  <a:pt x="1521651" y="640160"/>
                </a:lnTo>
                <a:lnTo>
                  <a:pt x="1522032" y="641747"/>
                </a:lnTo>
                <a:lnTo>
                  <a:pt x="1522413" y="643732"/>
                </a:lnTo>
                <a:lnTo>
                  <a:pt x="1522032" y="646113"/>
                </a:lnTo>
                <a:lnTo>
                  <a:pt x="1521651" y="648097"/>
                </a:lnTo>
                <a:lnTo>
                  <a:pt x="1520508" y="649685"/>
                </a:lnTo>
                <a:lnTo>
                  <a:pt x="1519365" y="651273"/>
                </a:lnTo>
                <a:lnTo>
                  <a:pt x="1517841" y="652463"/>
                </a:lnTo>
                <a:lnTo>
                  <a:pt x="1516317" y="653654"/>
                </a:lnTo>
                <a:lnTo>
                  <a:pt x="1514412" y="654051"/>
                </a:lnTo>
                <a:lnTo>
                  <a:pt x="1512507" y="654051"/>
                </a:lnTo>
                <a:lnTo>
                  <a:pt x="1510221" y="654051"/>
                </a:lnTo>
                <a:lnTo>
                  <a:pt x="1508697" y="652860"/>
                </a:lnTo>
                <a:lnTo>
                  <a:pt x="1507173" y="652066"/>
                </a:lnTo>
                <a:lnTo>
                  <a:pt x="1506030" y="651273"/>
                </a:lnTo>
                <a:lnTo>
                  <a:pt x="1504506" y="649288"/>
                </a:lnTo>
                <a:lnTo>
                  <a:pt x="1503744" y="648097"/>
                </a:lnTo>
                <a:lnTo>
                  <a:pt x="1503363" y="645716"/>
                </a:lnTo>
                <a:lnTo>
                  <a:pt x="1503363" y="643732"/>
                </a:lnTo>
                <a:lnTo>
                  <a:pt x="1503363" y="641747"/>
                </a:lnTo>
                <a:lnTo>
                  <a:pt x="1503744" y="639763"/>
                </a:lnTo>
                <a:lnTo>
                  <a:pt x="1504506" y="638175"/>
                </a:lnTo>
                <a:lnTo>
                  <a:pt x="1506030" y="636191"/>
                </a:lnTo>
                <a:lnTo>
                  <a:pt x="1507173" y="635397"/>
                </a:lnTo>
                <a:lnTo>
                  <a:pt x="1509078" y="634603"/>
                </a:lnTo>
                <a:lnTo>
                  <a:pt x="1510983" y="633413"/>
                </a:lnTo>
                <a:close/>
                <a:moveTo>
                  <a:pt x="1475995" y="633413"/>
                </a:moveTo>
                <a:lnTo>
                  <a:pt x="1478281" y="633802"/>
                </a:lnTo>
                <a:lnTo>
                  <a:pt x="1480186" y="634581"/>
                </a:lnTo>
                <a:lnTo>
                  <a:pt x="1481329" y="635360"/>
                </a:lnTo>
                <a:lnTo>
                  <a:pt x="1483234" y="636528"/>
                </a:lnTo>
                <a:lnTo>
                  <a:pt x="1483996" y="638086"/>
                </a:lnTo>
                <a:lnTo>
                  <a:pt x="1484758" y="640032"/>
                </a:lnTo>
                <a:lnTo>
                  <a:pt x="1485520" y="641590"/>
                </a:lnTo>
                <a:lnTo>
                  <a:pt x="1485901" y="643926"/>
                </a:lnTo>
                <a:lnTo>
                  <a:pt x="1485520" y="645873"/>
                </a:lnTo>
                <a:lnTo>
                  <a:pt x="1484758" y="647431"/>
                </a:lnTo>
                <a:lnTo>
                  <a:pt x="1483996" y="649378"/>
                </a:lnTo>
                <a:lnTo>
                  <a:pt x="1482853" y="650936"/>
                </a:lnTo>
                <a:lnTo>
                  <a:pt x="1481329" y="652104"/>
                </a:lnTo>
                <a:lnTo>
                  <a:pt x="1479424" y="652883"/>
                </a:lnTo>
                <a:lnTo>
                  <a:pt x="1477900" y="653661"/>
                </a:lnTo>
                <a:lnTo>
                  <a:pt x="1475995" y="654051"/>
                </a:lnTo>
                <a:lnTo>
                  <a:pt x="1473709" y="653661"/>
                </a:lnTo>
                <a:lnTo>
                  <a:pt x="1472185" y="652883"/>
                </a:lnTo>
                <a:lnTo>
                  <a:pt x="1470661" y="652104"/>
                </a:lnTo>
                <a:lnTo>
                  <a:pt x="1469518" y="650936"/>
                </a:lnTo>
                <a:lnTo>
                  <a:pt x="1467994" y="648989"/>
                </a:lnTo>
                <a:lnTo>
                  <a:pt x="1467232" y="647431"/>
                </a:lnTo>
                <a:lnTo>
                  <a:pt x="1466851" y="645484"/>
                </a:lnTo>
                <a:lnTo>
                  <a:pt x="1466851" y="643537"/>
                </a:lnTo>
                <a:lnTo>
                  <a:pt x="1466851" y="641590"/>
                </a:lnTo>
                <a:lnTo>
                  <a:pt x="1467232" y="639254"/>
                </a:lnTo>
                <a:lnTo>
                  <a:pt x="1467994" y="638086"/>
                </a:lnTo>
                <a:lnTo>
                  <a:pt x="1469518" y="636528"/>
                </a:lnTo>
                <a:lnTo>
                  <a:pt x="1470661" y="635360"/>
                </a:lnTo>
                <a:lnTo>
                  <a:pt x="1472566" y="634581"/>
                </a:lnTo>
                <a:lnTo>
                  <a:pt x="1474090" y="633802"/>
                </a:lnTo>
                <a:lnTo>
                  <a:pt x="1475995" y="633413"/>
                </a:lnTo>
                <a:close/>
                <a:moveTo>
                  <a:pt x="2333994" y="631825"/>
                </a:moveTo>
                <a:lnTo>
                  <a:pt x="2336400" y="631825"/>
                </a:lnTo>
                <a:lnTo>
                  <a:pt x="2336801" y="632229"/>
                </a:lnTo>
                <a:lnTo>
                  <a:pt x="2336801" y="632634"/>
                </a:lnTo>
                <a:lnTo>
                  <a:pt x="2334796" y="634253"/>
                </a:lnTo>
                <a:lnTo>
                  <a:pt x="2331989" y="635467"/>
                </a:lnTo>
                <a:lnTo>
                  <a:pt x="2327979" y="637085"/>
                </a:lnTo>
                <a:lnTo>
                  <a:pt x="2323167" y="638299"/>
                </a:lnTo>
                <a:lnTo>
                  <a:pt x="2318756" y="639513"/>
                </a:lnTo>
                <a:lnTo>
                  <a:pt x="2271439" y="646393"/>
                </a:lnTo>
                <a:lnTo>
                  <a:pt x="2225725" y="652463"/>
                </a:lnTo>
                <a:lnTo>
                  <a:pt x="2222918" y="652463"/>
                </a:lnTo>
                <a:lnTo>
                  <a:pt x="2221314" y="652463"/>
                </a:lnTo>
                <a:lnTo>
                  <a:pt x="2220913" y="652058"/>
                </a:lnTo>
                <a:lnTo>
                  <a:pt x="2220913" y="651653"/>
                </a:lnTo>
                <a:lnTo>
                  <a:pt x="2222116" y="650035"/>
                </a:lnTo>
                <a:lnTo>
                  <a:pt x="2224923" y="648821"/>
                </a:lnTo>
                <a:lnTo>
                  <a:pt x="2228532" y="647202"/>
                </a:lnTo>
                <a:lnTo>
                  <a:pt x="2232542" y="645988"/>
                </a:lnTo>
                <a:lnTo>
                  <a:pt x="2236552" y="645583"/>
                </a:lnTo>
                <a:lnTo>
                  <a:pt x="2282667" y="638704"/>
                </a:lnTo>
                <a:lnTo>
                  <a:pt x="2330385" y="632229"/>
                </a:lnTo>
                <a:lnTo>
                  <a:pt x="2333994" y="631825"/>
                </a:lnTo>
                <a:close/>
                <a:moveTo>
                  <a:pt x="1803718" y="631825"/>
                </a:moveTo>
                <a:lnTo>
                  <a:pt x="1805782" y="631825"/>
                </a:lnTo>
                <a:lnTo>
                  <a:pt x="1807433" y="631825"/>
                </a:lnTo>
                <a:lnTo>
                  <a:pt x="1809910" y="632229"/>
                </a:lnTo>
                <a:lnTo>
                  <a:pt x="1811561" y="633039"/>
                </a:lnTo>
                <a:lnTo>
                  <a:pt x="1812799" y="634657"/>
                </a:lnTo>
                <a:lnTo>
                  <a:pt x="1814450" y="635871"/>
                </a:lnTo>
                <a:lnTo>
                  <a:pt x="1815276" y="637895"/>
                </a:lnTo>
                <a:lnTo>
                  <a:pt x="1816101" y="639918"/>
                </a:lnTo>
                <a:lnTo>
                  <a:pt x="1816101" y="641537"/>
                </a:lnTo>
                <a:lnTo>
                  <a:pt x="1816101" y="643965"/>
                </a:lnTo>
                <a:lnTo>
                  <a:pt x="1815688" y="645988"/>
                </a:lnTo>
                <a:lnTo>
                  <a:pt x="1814863" y="647607"/>
                </a:lnTo>
                <a:lnTo>
                  <a:pt x="1813212" y="649225"/>
                </a:lnTo>
                <a:lnTo>
                  <a:pt x="1811974" y="650439"/>
                </a:lnTo>
                <a:lnTo>
                  <a:pt x="1810323" y="651653"/>
                </a:lnTo>
                <a:lnTo>
                  <a:pt x="1807846" y="652058"/>
                </a:lnTo>
                <a:lnTo>
                  <a:pt x="1806195" y="652463"/>
                </a:lnTo>
                <a:lnTo>
                  <a:pt x="1804131" y="652463"/>
                </a:lnTo>
                <a:lnTo>
                  <a:pt x="1802067" y="651653"/>
                </a:lnTo>
                <a:lnTo>
                  <a:pt x="1800416" y="650439"/>
                </a:lnTo>
                <a:lnTo>
                  <a:pt x="1798765" y="649630"/>
                </a:lnTo>
                <a:lnTo>
                  <a:pt x="1797527" y="648416"/>
                </a:lnTo>
                <a:lnTo>
                  <a:pt x="1796289" y="646393"/>
                </a:lnTo>
                <a:lnTo>
                  <a:pt x="1795876" y="644369"/>
                </a:lnTo>
                <a:lnTo>
                  <a:pt x="1795463" y="641941"/>
                </a:lnTo>
                <a:lnTo>
                  <a:pt x="1795463" y="640323"/>
                </a:lnTo>
                <a:lnTo>
                  <a:pt x="1796289" y="638299"/>
                </a:lnTo>
                <a:lnTo>
                  <a:pt x="1797114" y="636276"/>
                </a:lnTo>
                <a:lnTo>
                  <a:pt x="1798353" y="635062"/>
                </a:lnTo>
                <a:lnTo>
                  <a:pt x="1800004" y="633443"/>
                </a:lnTo>
                <a:lnTo>
                  <a:pt x="1801655" y="632634"/>
                </a:lnTo>
                <a:lnTo>
                  <a:pt x="1803718" y="631825"/>
                </a:lnTo>
                <a:close/>
                <a:moveTo>
                  <a:pt x="1768857" y="631825"/>
                </a:moveTo>
                <a:lnTo>
                  <a:pt x="1771334" y="632222"/>
                </a:lnTo>
                <a:lnTo>
                  <a:pt x="1773398" y="632619"/>
                </a:lnTo>
                <a:lnTo>
                  <a:pt x="1774636" y="633809"/>
                </a:lnTo>
                <a:lnTo>
                  <a:pt x="1776700" y="635000"/>
                </a:lnTo>
                <a:lnTo>
                  <a:pt x="1777525" y="636587"/>
                </a:lnTo>
                <a:lnTo>
                  <a:pt x="1778764" y="638175"/>
                </a:lnTo>
                <a:lnTo>
                  <a:pt x="1779589" y="640159"/>
                </a:lnTo>
                <a:lnTo>
                  <a:pt x="1779589" y="642144"/>
                </a:lnTo>
                <a:lnTo>
                  <a:pt x="1779589" y="644128"/>
                </a:lnTo>
                <a:lnTo>
                  <a:pt x="1779176" y="646113"/>
                </a:lnTo>
                <a:lnTo>
                  <a:pt x="1778351" y="648097"/>
                </a:lnTo>
                <a:lnTo>
                  <a:pt x="1776700" y="649288"/>
                </a:lnTo>
                <a:lnTo>
                  <a:pt x="1775462" y="650875"/>
                </a:lnTo>
                <a:lnTo>
                  <a:pt x="1773398" y="651669"/>
                </a:lnTo>
                <a:lnTo>
                  <a:pt x="1771334" y="652066"/>
                </a:lnTo>
                <a:lnTo>
                  <a:pt x="1769683" y="652463"/>
                </a:lnTo>
                <a:lnTo>
                  <a:pt x="1767619" y="652066"/>
                </a:lnTo>
                <a:lnTo>
                  <a:pt x="1765555" y="651669"/>
                </a:lnTo>
                <a:lnTo>
                  <a:pt x="1763904" y="650875"/>
                </a:lnTo>
                <a:lnTo>
                  <a:pt x="1762253" y="649288"/>
                </a:lnTo>
                <a:lnTo>
                  <a:pt x="1761015" y="648097"/>
                </a:lnTo>
                <a:lnTo>
                  <a:pt x="1759777" y="646509"/>
                </a:lnTo>
                <a:lnTo>
                  <a:pt x="1759364" y="644128"/>
                </a:lnTo>
                <a:lnTo>
                  <a:pt x="1758951" y="642541"/>
                </a:lnTo>
                <a:lnTo>
                  <a:pt x="1759364" y="640159"/>
                </a:lnTo>
                <a:lnTo>
                  <a:pt x="1759777" y="638175"/>
                </a:lnTo>
                <a:lnTo>
                  <a:pt x="1761015" y="636984"/>
                </a:lnTo>
                <a:lnTo>
                  <a:pt x="1761841" y="635000"/>
                </a:lnTo>
                <a:lnTo>
                  <a:pt x="1763079" y="633809"/>
                </a:lnTo>
                <a:lnTo>
                  <a:pt x="1765143" y="632619"/>
                </a:lnTo>
                <a:lnTo>
                  <a:pt x="1767206" y="632222"/>
                </a:lnTo>
                <a:lnTo>
                  <a:pt x="1768857" y="631825"/>
                </a:lnTo>
                <a:close/>
                <a:moveTo>
                  <a:pt x="1437809" y="631825"/>
                </a:moveTo>
                <a:lnTo>
                  <a:pt x="1440050" y="631825"/>
                </a:lnTo>
                <a:lnTo>
                  <a:pt x="1441918" y="631825"/>
                </a:lnTo>
                <a:lnTo>
                  <a:pt x="1443412" y="632634"/>
                </a:lnTo>
                <a:lnTo>
                  <a:pt x="1445279" y="633848"/>
                </a:lnTo>
                <a:lnTo>
                  <a:pt x="1446774" y="635062"/>
                </a:lnTo>
                <a:lnTo>
                  <a:pt x="1447521" y="636681"/>
                </a:lnTo>
                <a:lnTo>
                  <a:pt x="1448268" y="638299"/>
                </a:lnTo>
                <a:lnTo>
                  <a:pt x="1448641" y="640323"/>
                </a:lnTo>
                <a:lnTo>
                  <a:pt x="1449388" y="642346"/>
                </a:lnTo>
                <a:lnTo>
                  <a:pt x="1448641" y="644774"/>
                </a:lnTo>
                <a:lnTo>
                  <a:pt x="1448268" y="646393"/>
                </a:lnTo>
                <a:lnTo>
                  <a:pt x="1447521" y="648416"/>
                </a:lnTo>
                <a:lnTo>
                  <a:pt x="1446026" y="649630"/>
                </a:lnTo>
                <a:lnTo>
                  <a:pt x="1444906" y="651249"/>
                </a:lnTo>
                <a:lnTo>
                  <a:pt x="1443038" y="652058"/>
                </a:lnTo>
                <a:lnTo>
                  <a:pt x="1441544" y="652463"/>
                </a:lnTo>
                <a:lnTo>
                  <a:pt x="1439676" y="652463"/>
                </a:lnTo>
                <a:lnTo>
                  <a:pt x="1437435" y="652463"/>
                </a:lnTo>
                <a:lnTo>
                  <a:pt x="1435568" y="651653"/>
                </a:lnTo>
                <a:lnTo>
                  <a:pt x="1434447" y="650844"/>
                </a:lnTo>
                <a:lnTo>
                  <a:pt x="1432953" y="649225"/>
                </a:lnTo>
                <a:lnTo>
                  <a:pt x="1431832" y="648011"/>
                </a:lnTo>
                <a:lnTo>
                  <a:pt x="1431085" y="645988"/>
                </a:lnTo>
                <a:lnTo>
                  <a:pt x="1430338" y="643965"/>
                </a:lnTo>
                <a:lnTo>
                  <a:pt x="1430338" y="642346"/>
                </a:lnTo>
                <a:lnTo>
                  <a:pt x="1430338" y="639918"/>
                </a:lnTo>
                <a:lnTo>
                  <a:pt x="1431459" y="637895"/>
                </a:lnTo>
                <a:lnTo>
                  <a:pt x="1432206" y="636276"/>
                </a:lnTo>
                <a:lnTo>
                  <a:pt x="1432953" y="634657"/>
                </a:lnTo>
                <a:lnTo>
                  <a:pt x="1434447" y="633443"/>
                </a:lnTo>
                <a:lnTo>
                  <a:pt x="1436315" y="632229"/>
                </a:lnTo>
                <a:lnTo>
                  <a:pt x="1437809" y="631825"/>
                </a:lnTo>
                <a:close/>
                <a:moveTo>
                  <a:pt x="1403732" y="631825"/>
                </a:moveTo>
                <a:lnTo>
                  <a:pt x="1405637" y="632222"/>
                </a:lnTo>
                <a:lnTo>
                  <a:pt x="1407161" y="632619"/>
                </a:lnTo>
                <a:lnTo>
                  <a:pt x="1409066" y="633412"/>
                </a:lnTo>
                <a:lnTo>
                  <a:pt x="1410209" y="635000"/>
                </a:lnTo>
                <a:lnTo>
                  <a:pt x="1411352" y="636190"/>
                </a:lnTo>
                <a:lnTo>
                  <a:pt x="1412114" y="638175"/>
                </a:lnTo>
                <a:lnTo>
                  <a:pt x="1412495" y="640159"/>
                </a:lnTo>
                <a:lnTo>
                  <a:pt x="1412876" y="642541"/>
                </a:lnTo>
                <a:lnTo>
                  <a:pt x="1412495" y="644128"/>
                </a:lnTo>
                <a:lnTo>
                  <a:pt x="1412114" y="646113"/>
                </a:lnTo>
                <a:lnTo>
                  <a:pt x="1411352" y="648097"/>
                </a:lnTo>
                <a:lnTo>
                  <a:pt x="1409828" y="649288"/>
                </a:lnTo>
                <a:lnTo>
                  <a:pt x="1408685" y="650875"/>
                </a:lnTo>
                <a:lnTo>
                  <a:pt x="1406780" y="651669"/>
                </a:lnTo>
                <a:lnTo>
                  <a:pt x="1404875" y="652066"/>
                </a:lnTo>
                <a:lnTo>
                  <a:pt x="1403351" y="652463"/>
                </a:lnTo>
                <a:lnTo>
                  <a:pt x="1401065" y="652066"/>
                </a:lnTo>
                <a:lnTo>
                  <a:pt x="1399160" y="651669"/>
                </a:lnTo>
                <a:lnTo>
                  <a:pt x="1398017" y="650875"/>
                </a:lnTo>
                <a:lnTo>
                  <a:pt x="1396493" y="649288"/>
                </a:lnTo>
                <a:lnTo>
                  <a:pt x="1395350" y="647303"/>
                </a:lnTo>
                <a:lnTo>
                  <a:pt x="1394207" y="646113"/>
                </a:lnTo>
                <a:lnTo>
                  <a:pt x="1393826" y="643731"/>
                </a:lnTo>
                <a:lnTo>
                  <a:pt x="1393826" y="641747"/>
                </a:lnTo>
                <a:lnTo>
                  <a:pt x="1393826" y="640159"/>
                </a:lnTo>
                <a:lnTo>
                  <a:pt x="1394969" y="637778"/>
                </a:lnTo>
                <a:lnTo>
                  <a:pt x="1395731" y="636190"/>
                </a:lnTo>
                <a:lnTo>
                  <a:pt x="1396493" y="634603"/>
                </a:lnTo>
                <a:lnTo>
                  <a:pt x="1398398" y="633412"/>
                </a:lnTo>
                <a:lnTo>
                  <a:pt x="1399541" y="632619"/>
                </a:lnTo>
                <a:lnTo>
                  <a:pt x="1401446" y="632222"/>
                </a:lnTo>
                <a:lnTo>
                  <a:pt x="1403732" y="631825"/>
                </a:lnTo>
                <a:close/>
                <a:moveTo>
                  <a:pt x="730251" y="631825"/>
                </a:moveTo>
                <a:lnTo>
                  <a:pt x="734219" y="632206"/>
                </a:lnTo>
                <a:lnTo>
                  <a:pt x="837407" y="643636"/>
                </a:lnTo>
                <a:lnTo>
                  <a:pt x="842169" y="644779"/>
                </a:lnTo>
                <a:lnTo>
                  <a:pt x="846932" y="645541"/>
                </a:lnTo>
                <a:lnTo>
                  <a:pt x="851694" y="646684"/>
                </a:lnTo>
                <a:lnTo>
                  <a:pt x="856060" y="648208"/>
                </a:lnTo>
                <a:lnTo>
                  <a:pt x="858044" y="649351"/>
                </a:lnTo>
                <a:lnTo>
                  <a:pt x="858838" y="650113"/>
                </a:lnTo>
                <a:lnTo>
                  <a:pt x="858838" y="650494"/>
                </a:lnTo>
                <a:lnTo>
                  <a:pt x="857251" y="650875"/>
                </a:lnTo>
                <a:lnTo>
                  <a:pt x="853679" y="650875"/>
                </a:lnTo>
                <a:lnTo>
                  <a:pt x="752079" y="638683"/>
                </a:lnTo>
                <a:lnTo>
                  <a:pt x="746919" y="637921"/>
                </a:lnTo>
                <a:lnTo>
                  <a:pt x="741363" y="637159"/>
                </a:lnTo>
                <a:lnTo>
                  <a:pt x="736601" y="635635"/>
                </a:lnTo>
                <a:lnTo>
                  <a:pt x="731838" y="634111"/>
                </a:lnTo>
                <a:lnTo>
                  <a:pt x="729060" y="632968"/>
                </a:lnTo>
                <a:lnTo>
                  <a:pt x="728663" y="632587"/>
                </a:lnTo>
                <a:lnTo>
                  <a:pt x="729060" y="632206"/>
                </a:lnTo>
                <a:lnTo>
                  <a:pt x="730251" y="631825"/>
                </a:lnTo>
                <a:close/>
                <a:moveTo>
                  <a:pt x="619521" y="631825"/>
                </a:moveTo>
                <a:lnTo>
                  <a:pt x="621495" y="631825"/>
                </a:lnTo>
                <a:lnTo>
                  <a:pt x="625837" y="632235"/>
                </a:lnTo>
                <a:lnTo>
                  <a:pt x="741098" y="648248"/>
                </a:lnTo>
                <a:lnTo>
                  <a:pt x="746229" y="649069"/>
                </a:lnTo>
                <a:lnTo>
                  <a:pt x="752150" y="650711"/>
                </a:lnTo>
                <a:lnTo>
                  <a:pt x="757282" y="651943"/>
                </a:lnTo>
                <a:lnTo>
                  <a:pt x="762018" y="653585"/>
                </a:lnTo>
                <a:lnTo>
                  <a:pt x="764781" y="654817"/>
                </a:lnTo>
                <a:lnTo>
                  <a:pt x="765176" y="655227"/>
                </a:lnTo>
                <a:lnTo>
                  <a:pt x="765176" y="655638"/>
                </a:lnTo>
                <a:lnTo>
                  <a:pt x="763202" y="655638"/>
                </a:lnTo>
                <a:lnTo>
                  <a:pt x="759650" y="655638"/>
                </a:lnTo>
                <a:lnTo>
                  <a:pt x="703993" y="647837"/>
                </a:lnTo>
                <a:lnTo>
                  <a:pt x="645573" y="639626"/>
                </a:lnTo>
                <a:lnTo>
                  <a:pt x="633336" y="637162"/>
                </a:lnTo>
                <a:lnTo>
                  <a:pt x="627415" y="635520"/>
                </a:lnTo>
                <a:lnTo>
                  <a:pt x="622284" y="633878"/>
                </a:lnTo>
                <a:lnTo>
                  <a:pt x="619521" y="632646"/>
                </a:lnTo>
                <a:lnTo>
                  <a:pt x="619126" y="632235"/>
                </a:lnTo>
                <a:lnTo>
                  <a:pt x="619521" y="631825"/>
                </a:lnTo>
                <a:close/>
                <a:moveTo>
                  <a:pt x="1840070" y="630238"/>
                </a:moveTo>
                <a:lnTo>
                  <a:pt x="1842093" y="630238"/>
                </a:lnTo>
                <a:lnTo>
                  <a:pt x="1844116" y="630238"/>
                </a:lnTo>
                <a:lnTo>
                  <a:pt x="1845735" y="631032"/>
                </a:lnTo>
                <a:lnTo>
                  <a:pt x="1847758" y="631825"/>
                </a:lnTo>
                <a:lnTo>
                  <a:pt x="1848972" y="633016"/>
                </a:lnTo>
                <a:lnTo>
                  <a:pt x="1850591" y="634603"/>
                </a:lnTo>
                <a:lnTo>
                  <a:pt x="1851400" y="636588"/>
                </a:lnTo>
                <a:lnTo>
                  <a:pt x="1852614" y="638175"/>
                </a:lnTo>
                <a:lnTo>
                  <a:pt x="1852614" y="640160"/>
                </a:lnTo>
                <a:lnTo>
                  <a:pt x="1852614" y="642541"/>
                </a:lnTo>
                <a:lnTo>
                  <a:pt x="1851805" y="644129"/>
                </a:lnTo>
                <a:lnTo>
                  <a:pt x="1850996" y="646113"/>
                </a:lnTo>
                <a:lnTo>
                  <a:pt x="1849782" y="647701"/>
                </a:lnTo>
                <a:lnTo>
                  <a:pt x="1848163" y="648891"/>
                </a:lnTo>
                <a:lnTo>
                  <a:pt x="1846140" y="649685"/>
                </a:lnTo>
                <a:lnTo>
                  <a:pt x="1844521" y="650479"/>
                </a:lnTo>
                <a:lnTo>
                  <a:pt x="1842498" y="650876"/>
                </a:lnTo>
                <a:lnTo>
                  <a:pt x="1840474" y="650479"/>
                </a:lnTo>
                <a:lnTo>
                  <a:pt x="1838856" y="649685"/>
                </a:lnTo>
                <a:lnTo>
                  <a:pt x="1836832" y="648891"/>
                </a:lnTo>
                <a:lnTo>
                  <a:pt x="1835618" y="648098"/>
                </a:lnTo>
                <a:lnTo>
                  <a:pt x="1834000" y="646510"/>
                </a:lnTo>
                <a:lnTo>
                  <a:pt x="1833190" y="644922"/>
                </a:lnTo>
                <a:lnTo>
                  <a:pt x="1832786" y="642938"/>
                </a:lnTo>
                <a:lnTo>
                  <a:pt x="1831976" y="640557"/>
                </a:lnTo>
                <a:lnTo>
                  <a:pt x="1831976" y="638572"/>
                </a:lnTo>
                <a:lnTo>
                  <a:pt x="1832786" y="636985"/>
                </a:lnTo>
                <a:lnTo>
                  <a:pt x="1833595" y="635000"/>
                </a:lnTo>
                <a:lnTo>
                  <a:pt x="1834809" y="633016"/>
                </a:lnTo>
                <a:lnTo>
                  <a:pt x="1836428" y="632222"/>
                </a:lnTo>
                <a:lnTo>
                  <a:pt x="1838451" y="631428"/>
                </a:lnTo>
                <a:lnTo>
                  <a:pt x="1840070" y="630238"/>
                </a:lnTo>
                <a:close/>
                <a:moveTo>
                  <a:pt x="1365314" y="630238"/>
                </a:moveTo>
                <a:lnTo>
                  <a:pt x="1367219" y="630238"/>
                </a:lnTo>
                <a:lnTo>
                  <a:pt x="1368743" y="631032"/>
                </a:lnTo>
                <a:lnTo>
                  <a:pt x="1370648" y="631428"/>
                </a:lnTo>
                <a:lnTo>
                  <a:pt x="1372553" y="632222"/>
                </a:lnTo>
                <a:lnTo>
                  <a:pt x="1373696" y="633810"/>
                </a:lnTo>
                <a:lnTo>
                  <a:pt x="1374839" y="635000"/>
                </a:lnTo>
                <a:lnTo>
                  <a:pt x="1375601" y="636985"/>
                </a:lnTo>
                <a:lnTo>
                  <a:pt x="1376363" y="638572"/>
                </a:lnTo>
                <a:lnTo>
                  <a:pt x="1376363" y="640954"/>
                </a:lnTo>
                <a:lnTo>
                  <a:pt x="1375982" y="642938"/>
                </a:lnTo>
                <a:lnTo>
                  <a:pt x="1375601" y="644922"/>
                </a:lnTo>
                <a:lnTo>
                  <a:pt x="1374839" y="646510"/>
                </a:lnTo>
                <a:lnTo>
                  <a:pt x="1373315" y="648098"/>
                </a:lnTo>
                <a:lnTo>
                  <a:pt x="1372172" y="649288"/>
                </a:lnTo>
                <a:lnTo>
                  <a:pt x="1370267" y="650479"/>
                </a:lnTo>
                <a:lnTo>
                  <a:pt x="1368362" y="650876"/>
                </a:lnTo>
                <a:lnTo>
                  <a:pt x="1366838" y="650876"/>
                </a:lnTo>
                <a:lnTo>
                  <a:pt x="1364552" y="650876"/>
                </a:lnTo>
                <a:lnTo>
                  <a:pt x="1362647" y="649685"/>
                </a:lnTo>
                <a:lnTo>
                  <a:pt x="1361504" y="648891"/>
                </a:lnTo>
                <a:lnTo>
                  <a:pt x="1359980" y="647701"/>
                </a:lnTo>
                <a:lnTo>
                  <a:pt x="1358837" y="646113"/>
                </a:lnTo>
                <a:lnTo>
                  <a:pt x="1357694" y="644129"/>
                </a:lnTo>
                <a:lnTo>
                  <a:pt x="1357313" y="642541"/>
                </a:lnTo>
                <a:lnTo>
                  <a:pt x="1357313" y="640557"/>
                </a:lnTo>
                <a:lnTo>
                  <a:pt x="1357313" y="638175"/>
                </a:lnTo>
                <a:lnTo>
                  <a:pt x="1358075" y="636588"/>
                </a:lnTo>
                <a:lnTo>
                  <a:pt x="1359218" y="634603"/>
                </a:lnTo>
                <a:lnTo>
                  <a:pt x="1360361" y="633016"/>
                </a:lnTo>
                <a:lnTo>
                  <a:pt x="1361885" y="632222"/>
                </a:lnTo>
                <a:lnTo>
                  <a:pt x="1363409" y="631428"/>
                </a:lnTo>
                <a:lnTo>
                  <a:pt x="1365314" y="630238"/>
                </a:lnTo>
                <a:close/>
                <a:moveTo>
                  <a:pt x="1328802" y="630238"/>
                </a:moveTo>
                <a:lnTo>
                  <a:pt x="1330326" y="630238"/>
                </a:lnTo>
                <a:lnTo>
                  <a:pt x="1332231" y="630238"/>
                </a:lnTo>
                <a:lnTo>
                  <a:pt x="1334136" y="630985"/>
                </a:lnTo>
                <a:lnTo>
                  <a:pt x="1335660" y="632105"/>
                </a:lnTo>
                <a:lnTo>
                  <a:pt x="1337184" y="633226"/>
                </a:lnTo>
                <a:lnTo>
                  <a:pt x="1338327" y="634720"/>
                </a:lnTo>
                <a:lnTo>
                  <a:pt x="1339470" y="636214"/>
                </a:lnTo>
                <a:lnTo>
                  <a:pt x="1339851" y="638082"/>
                </a:lnTo>
                <a:lnTo>
                  <a:pt x="1339851" y="640323"/>
                </a:lnTo>
                <a:lnTo>
                  <a:pt x="1339470" y="642191"/>
                </a:lnTo>
                <a:lnTo>
                  <a:pt x="1339089" y="643685"/>
                </a:lnTo>
                <a:lnTo>
                  <a:pt x="1337946" y="645552"/>
                </a:lnTo>
                <a:lnTo>
                  <a:pt x="1336803" y="646673"/>
                </a:lnTo>
                <a:lnTo>
                  <a:pt x="1335279" y="648167"/>
                </a:lnTo>
                <a:lnTo>
                  <a:pt x="1333755" y="648541"/>
                </a:lnTo>
                <a:lnTo>
                  <a:pt x="1331850" y="649288"/>
                </a:lnTo>
                <a:lnTo>
                  <a:pt x="1329945" y="649288"/>
                </a:lnTo>
                <a:lnTo>
                  <a:pt x="1327659" y="648914"/>
                </a:lnTo>
                <a:lnTo>
                  <a:pt x="1326135" y="648541"/>
                </a:lnTo>
                <a:lnTo>
                  <a:pt x="1324611" y="647794"/>
                </a:lnTo>
                <a:lnTo>
                  <a:pt x="1323468" y="646300"/>
                </a:lnTo>
                <a:lnTo>
                  <a:pt x="1321944" y="645179"/>
                </a:lnTo>
                <a:lnTo>
                  <a:pt x="1321182" y="643311"/>
                </a:lnTo>
                <a:lnTo>
                  <a:pt x="1320801" y="641444"/>
                </a:lnTo>
                <a:lnTo>
                  <a:pt x="1320801" y="639576"/>
                </a:lnTo>
                <a:lnTo>
                  <a:pt x="1320801" y="637708"/>
                </a:lnTo>
                <a:lnTo>
                  <a:pt x="1321563" y="635841"/>
                </a:lnTo>
                <a:lnTo>
                  <a:pt x="1322325" y="634347"/>
                </a:lnTo>
                <a:lnTo>
                  <a:pt x="1323849" y="632852"/>
                </a:lnTo>
                <a:lnTo>
                  <a:pt x="1324992" y="631732"/>
                </a:lnTo>
                <a:lnTo>
                  <a:pt x="1326897" y="630611"/>
                </a:lnTo>
                <a:lnTo>
                  <a:pt x="1328802" y="630238"/>
                </a:lnTo>
                <a:close/>
                <a:moveTo>
                  <a:pt x="2452680" y="628650"/>
                </a:moveTo>
                <a:lnTo>
                  <a:pt x="2455068" y="628650"/>
                </a:lnTo>
                <a:lnTo>
                  <a:pt x="2455864" y="628650"/>
                </a:lnTo>
                <a:lnTo>
                  <a:pt x="2455864" y="629053"/>
                </a:lnTo>
                <a:lnTo>
                  <a:pt x="2454272" y="630261"/>
                </a:lnTo>
                <a:lnTo>
                  <a:pt x="2450690" y="631872"/>
                </a:lnTo>
                <a:lnTo>
                  <a:pt x="2445913" y="633081"/>
                </a:lnTo>
                <a:lnTo>
                  <a:pt x="2440340" y="635095"/>
                </a:lnTo>
                <a:lnTo>
                  <a:pt x="2435166" y="635900"/>
                </a:lnTo>
                <a:lnTo>
                  <a:pt x="2379439" y="646373"/>
                </a:lnTo>
                <a:lnTo>
                  <a:pt x="2327295" y="655235"/>
                </a:lnTo>
                <a:lnTo>
                  <a:pt x="2323713" y="655638"/>
                </a:lnTo>
                <a:lnTo>
                  <a:pt x="2321324" y="655235"/>
                </a:lnTo>
                <a:lnTo>
                  <a:pt x="2320926" y="655235"/>
                </a:lnTo>
                <a:lnTo>
                  <a:pt x="2320926" y="654832"/>
                </a:lnTo>
                <a:lnTo>
                  <a:pt x="2322518" y="653221"/>
                </a:lnTo>
                <a:lnTo>
                  <a:pt x="2326101" y="652012"/>
                </a:lnTo>
                <a:lnTo>
                  <a:pt x="2330081" y="650401"/>
                </a:lnTo>
                <a:lnTo>
                  <a:pt x="2334858" y="649193"/>
                </a:lnTo>
                <a:lnTo>
                  <a:pt x="2339236" y="648387"/>
                </a:lnTo>
                <a:lnTo>
                  <a:pt x="2391779" y="639123"/>
                </a:lnTo>
                <a:lnTo>
                  <a:pt x="2447903" y="629053"/>
                </a:lnTo>
                <a:lnTo>
                  <a:pt x="2452680" y="628650"/>
                </a:lnTo>
                <a:close/>
                <a:moveTo>
                  <a:pt x="1878394" y="628650"/>
                </a:moveTo>
                <a:lnTo>
                  <a:pt x="1880458" y="628650"/>
                </a:lnTo>
                <a:lnTo>
                  <a:pt x="1882109" y="629459"/>
                </a:lnTo>
                <a:lnTo>
                  <a:pt x="1884173" y="630673"/>
                </a:lnTo>
                <a:lnTo>
                  <a:pt x="1885824" y="631482"/>
                </a:lnTo>
                <a:lnTo>
                  <a:pt x="1887062" y="632696"/>
                </a:lnTo>
                <a:lnTo>
                  <a:pt x="1887888" y="634720"/>
                </a:lnTo>
                <a:lnTo>
                  <a:pt x="1888713" y="636743"/>
                </a:lnTo>
                <a:lnTo>
                  <a:pt x="1889126" y="639171"/>
                </a:lnTo>
                <a:lnTo>
                  <a:pt x="1889126" y="640790"/>
                </a:lnTo>
                <a:lnTo>
                  <a:pt x="1888713" y="642813"/>
                </a:lnTo>
                <a:lnTo>
                  <a:pt x="1887475" y="644836"/>
                </a:lnTo>
                <a:lnTo>
                  <a:pt x="1886237" y="646050"/>
                </a:lnTo>
                <a:lnTo>
                  <a:pt x="1884586" y="647669"/>
                </a:lnTo>
                <a:lnTo>
                  <a:pt x="1883348" y="648478"/>
                </a:lnTo>
                <a:lnTo>
                  <a:pt x="1881284" y="649288"/>
                </a:lnTo>
                <a:lnTo>
                  <a:pt x="1878807" y="649288"/>
                </a:lnTo>
                <a:lnTo>
                  <a:pt x="1877156" y="649288"/>
                </a:lnTo>
                <a:lnTo>
                  <a:pt x="1875092" y="648883"/>
                </a:lnTo>
                <a:lnTo>
                  <a:pt x="1873029" y="648074"/>
                </a:lnTo>
                <a:lnTo>
                  <a:pt x="1871790" y="646455"/>
                </a:lnTo>
                <a:lnTo>
                  <a:pt x="1870139" y="645241"/>
                </a:lnTo>
                <a:lnTo>
                  <a:pt x="1869314" y="643218"/>
                </a:lnTo>
                <a:lnTo>
                  <a:pt x="1868901" y="641194"/>
                </a:lnTo>
                <a:lnTo>
                  <a:pt x="1868488" y="639576"/>
                </a:lnTo>
                <a:lnTo>
                  <a:pt x="1868488" y="637148"/>
                </a:lnTo>
                <a:lnTo>
                  <a:pt x="1868901" y="635124"/>
                </a:lnTo>
                <a:lnTo>
                  <a:pt x="1869727" y="633506"/>
                </a:lnTo>
                <a:lnTo>
                  <a:pt x="1871378" y="631887"/>
                </a:lnTo>
                <a:lnTo>
                  <a:pt x="1872616" y="630673"/>
                </a:lnTo>
                <a:lnTo>
                  <a:pt x="1874267" y="629459"/>
                </a:lnTo>
                <a:lnTo>
                  <a:pt x="1875918" y="629054"/>
                </a:lnTo>
                <a:lnTo>
                  <a:pt x="1878394" y="628650"/>
                </a:lnTo>
                <a:close/>
                <a:moveTo>
                  <a:pt x="1292289" y="628650"/>
                </a:moveTo>
                <a:lnTo>
                  <a:pt x="1293813" y="628650"/>
                </a:lnTo>
                <a:lnTo>
                  <a:pt x="1296099" y="628650"/>
                </a:lnTo>
                <a:lnTo>
                  <a:pt x="1298004" y="629397"/>
                </a:lnTo>
                <a:lnTo>
                  <a:pt x="1299147" y="630144"/>
                </a:lnTo>
                <a:lnTo>
                  <a:pt x="1300671" y="631638"/>
                </a:lnTo>
                <a:lnTo>
                  <a:pt x="1301814" y="632759"/>
                </a:lnTo>
                <a:lnTo>
                  <a:pt x="1302957" y="634626"/>
                </a:lnTo>
                <a:lnTo>
                  <a:pt x="1303338" y="636494"/>
                </a:lnTo>
                <a:lnTo>
                  <a:pt x="1303338" y="638362"/>
                </a:lnTo>
                <a:lnTo>
                  <a:pt x="1302957" y="640229"/>
                </a:lnTo>
                <a:lnTo>
                  <a:pt x="1302195" y="642097"/>
                </a:lnTo>
                <a:lnTo>
                  <a:pt x="1301433" y="643591"/>
                </a:lnTo>
                <a:lnTo>
                  <a:pt x="1300290" y="645085"/>
                </a:lnTo>
                <a:lnTo>
                  <a:pt x="1298766" y="646206"/>
                </a:lnTo>
                <a:lnTo>
                  <a:pt x="1296861" y="647326"/>
                </a:lnTo>
                <a:lnTo>
                  <a:pt x="1295337" y="647700"/>
                </a:lnTo>
                <a:lnTo>
                  <a:pt x="1293432" y="647700"/>
                </a:lnTo>
                <a:lnTo>
                  <a:pt x="1291146" y="647326"/>
                </a:lnTo>
                <a:lnTo>
                  <a:pt x="1289622" y="646953"/>
                </a:lnTo>
                <a:lnTo>
                  <a:pt x="1288098" y="645832"/>
                </a:lnTo>
                <a:lnTo>
                  <a:pt x="1286955" y="644712"/>
                </a:lnTo>
                <a:lnTo>
                  <a:pt x="1285431" y="643217"/>
                </a:lnTo>
                <a:lnTo>
                  <a:pt x="1284669" y="641723"/>
                </a:lnTo>
                <a:lnTo>
                  <a:pt x="1284288" y="639856"/>
                </a:lnTo>
                <a:lnTo>
                  <a:pt x="1284288" y="637614"/>
                </a:lnTo>
                <a:lnTo>
                  <a:pt x="1284669" y="635747"/>
                </a:lnTo>
                <a:lnTo>
                  <a:pt x="1285050" y="634253"/>
                </a:lnTo>
                <a:lnTo>
                  <a:pt x="1285812" y="632385"/>
                </a:lnTo>
                <a:lnTo>
                  <a:pt x="1287336" y="631264"/>
                </a:lnTo>
                <a:lnTo>
                  <a:pt x="1288479" y="629770"/>
                </a:lnTo>
                <a:lnTo>
                  <a:pt x="1290384" y="629023"/>
                </a:lnTo>
                <a:lnTo>
                  <a:pt x="1292289" y="628650"/>
                </a:lnTo>
                <a:close/>
                <a:moveTo>
                  <a:pt x="1914907" y="627063"/>
                </a:moveTo>
                <a:lnTo>
                  <a:pt x="1916971" y="627857"/>
                </a:lnTo>
                <a:lnTo>
                  <a:pt x="1919035" y="628253"/>
                </a:lnTo>
                <a:lnTo>
                  <a:pt x="1920686" y="629047"/>
                </a:lnTo>
                <a:lnTo>
                  <a:pt x="1922337" y="629841"/>
                </a:lnTo>
                <a:lnTo>
                  <a:pt x="1923575" y="631428"/>
                </a:lnTo>
                <a:lnTo>
                  <a:pt x="1924814" y="633413"/>
                </a:lnTo>
                <a:lnTo>
                  <a:pt x="1925226" y="635000"/>
                </a:lnTo>
                <a:lnTo>
                  <a:pt x="1925639" y="637382"/>
                </a:lnTo>
                <a:lnTo>
                  <a:pt x="1925639" y="639366"/>
                </a:lnTo>
                <a:lnTo>
                  <a:pt x="1925226" y="640954"/>
                </a:lnTo>
                <a:lnTo>
                  <a:pt x="1923988" y="642938"/>
                </a:lnTo>
                <a:lnTo>
                  <a:pt x="1922750" y="644526"/>
                </a:lnTo>
                <a:lnTo>
                  <a:pt x="1921099" y="645716"/>
                </a:lnTo>
                <a:lnTo>
                  <a:pt x="1919861" y="646510"/>
                </a:lnTo>
                <a:lnTo>
                  <a:pt x="1917797" y="647701"/>
                </a:lnTo>
                <a:lnTo>
                  <a:pt x="1915320" y="647701"/>
                </a:lnTo>
                <a:lnTo>
                  <a:pt x="1913669" y="647701"/>
                </a:lnTo>
                <a:lnTo>
                  <a:pt x="1911605" y="647304"/>
                </a:lnTo>
                <a:lnTo>
                  <a:pt x="1909542" y="646113"/>
                </a:lnTo>
                <a:lnTo>
                  <a:pt x="1908303" y="645319"/>
                </a:lnTo>
                <a:lnTo>
                  <a:pt x="1906652" y="643335"/>
                </a:lnTo>
                <a:lnTo>
                  <a:pt x="1905827" y="642144"/>
                </a:lnTo>
                <a:lnTo>
                  <a:pt x="1905001" y="640160"/>
                </a:lnTo>
                <a:lnTo>
                  <a:pt x="1905001" y="637779"/>
                </a:lnTo>
                <a:lnTo>
                  <a:pt x="1905001" y="636191"/>
                </a:lnTo>
                <a:lnTo>
                  <a:pt x="1905414" y="634207"/>
                </a:lnTo>
                <a:lnTo>
                  <a:pt x="1906240" y="632222"/>
                </a:lnTo>
                <a:lnTo>
                  <a:pt x="1907891" y="630635"/>
                </a:lnTo>
                <a:lnTo>
                  <a:pt x="1909129" y="629047"/>
                </a:lnTo>
                <a:lnTo>
                  <a:pt x="1910780" y="628253"/>
                </a:lnTo>
                <a:lnTo>
                  <a:pt x="1912431" y="627857"/>
                </a:lnTo>
                <a:lnTo>
                  <a:pt x="1914907" y="627063"/>
                </a:lnTo>
                <a:close/>
                <a:moveTo>
                  <a:pt x="1255620" y="627063"/>
                </a:moveTo>
                <a:lnTo>
                  <a:pt x="1257862" y="627063"/>
                </a:lnTo>
                <a:lnTo>
                  <a:pt x="1259729" y="627063"/>
                </a:lnTo>
                <a:lnTo>
                  <a:pt x="1261597" y="627872"/>
                </a:lnTo>
                <a:lnTo>
                  <a:pt x="1262717" y="629086"/>
                </a:lnTo>
                <a:lnTo>
                  <a:pt x="1264212" y="630300"/>
                </a:lnTo>
                <a:lnTo>
                  <a:pt x="1265332" y="631919"/>
                </a:lnTo>
                <a:lnTo>
                  <a:pt x="1266079" y="633537"/>
                </a:lnTo>
                <a:lnTo>
                  <a:pt x="1266826" y="635561"/>
                </a:lnTo>
                <a:lnTo>
                  <a:pt x="1266826" y="637989"/>
                </a:lnTo>
                <a:lnTo>
                  <a:pt x="1266079" y="640012"/>
                </a:lnTo>
                <a:lnTo>
                  <a:pt x="1265706" y="641631"/>
                </a:lnTo>
                <a:lnTo>
                  <a:pt x="1264959" y="643654"/>
                </a:lnTo>
                <a:lnTo>
                  <a:pt x="1263464" y="644868"/>
                </a:lnTo>
                <a:lnTo>
                  <a:pt x="1262344" y="646487"/>
                </a:lnTo>
                <a:lnTo>
                  <a:pt x="1260476" y="646891"/>
                </a:lnTo>
                <a:lnTo>
                  <a:pt x="1258982" y="647701"/>
                </a:lnTo>
                <a:lnTo>
                  <a:pt x="1257114" y="647701"/>
                </a:lnTo>
                <a:lnTo>
                  <a:pt x="1254873" y="647296"/>
                </a:lnTo>
                <a:lnTo>
                  <a:pt x="1253006" y="646891"/>
                </a:lnTo>
                <a:lnTo>
                  <a:pt x="1251885" y="646082"/>
                </a:lnTo>
                <a:lnTo>
                  <a:pt x="1250391" y="644463"/>
                </a:lnTo>
                <a:lnTo>
                  <a:pt x="1249270" y="642845"/>
                </a:lnTo>
                <a:lnTo>
                  <a:pt x="1248523" y="641226"/>
                </a:lnTo>
                <a:lnTo>
                  <a:pt x="1247776" y="638798"/>
                </a:lnTo>
                <a:lnTo>
                  <a:pt x="1247776" y="637179"/>
                </a:lnTo>
                <a:lnTo>
                  <a:pt x="1248523" y="634751"/>
                </a:lnTo>
                <a:lnTo>
                  <a:pt x="1248897" y="632728"/>
                </a:lnTo>
                <a:lnTo>
                  <a:pt x="1249644" y="631514"/>
                </a:lnTo>
                <a:lnTo>
                  <a:pt x="1251138" y="629895"/>
                </a:lnTo>
                <a:lnTo>
                  <a:pt x="1252259" y="628681"/>
                </a:lnTo>
                <a:lnTo>
                  <a:pt x="1254126" y="627467"/>
                </a:lnTo>
                <a:lnTo>
                  <a:pt x="1255620" y="627063"/>
                </a:lnTo>
                <a:close/>
                <a:moveTo>
                  <a:pt x="1951007" y="625475"/>
                </a:moveTo>
                <a:lnTo>
                  <a:pt x="1953483" y="625475"/>
                </a:lnTo>
                <a:lnTo>
                  <a:pt x="1955547" y="625879"/>
                </a:lnTo>
                <a:lnTo>
                  <a:pt x="1956785" y="626689"/>
                </a:lnTo>
                <a:lnTo>
                  <a:pt x="1958849" y="628307"/>
                </a:lnTo>
                <a:lnTo>
                  <a:pt x="1960087" y="629521"/>
                </a:lnTo>
                <a:lnTo>
                  <a:pt x="1961326" y="631545"/>
                </a:lnTo>
                <a:lnTo>
                  <a:pt x="1961738" y="633568"/>
                </a:lnTo>
                <a:lnTo>
                  <a:pt x="1962151" y="635187"/>
                </a:lnTo>
                <a:lnTo>
                  <a:pt x="1962151" y="637615"/>
                </a:lnTo>
                <a:lnTo>
                  <a:pt x="1961326" y="639638"/>
                </a:lnTo>
                <a:lnTo>
                  <a:pt x="1960913" y="641661"/>
                </a:lnTo>
                <a:lnTo>
                  <a:pt x="1959262" y="642875"/>
                </a:lnTo>
                <a:lnTo>
                  <a:pt x="1958024" y="644494"/>
                </a:lnTo>
                <a:lnTo>
                  <a:pt x="1956373" y="645303"/>
                </a:lnTo>
                <a:lnTo>
                  <a:pt x="1954309" y="646113"/>
                </a:lnTo>
                <a:lnTo>
                  <a:pt x="1952245" y="646113"/>
                </a:lnTo>
                <a:lnTo>
                  <a:pt x="1950181" y="646113"/>
                </a:lnTo>
                <a:lnTo>
                  <a:pt x="1948117" y="645708"/>
                </a:lnTo>
                <a:lnTo>
                  <a:pt x="1946466" y="644899"/>
                </a:lnTo>
                <a:lnTo>
                  <a:pt x="1944815" y="643280"/>
                </a:lnTo>
                <a:lnTo>
                  <a:pt x="1943577" y="642066"/>
                </a:lnTo>
                <a:lnTo>
                  <a:pt x="1942339" y="640447"/>
                </a:lnTo>
                <a:lnTo>
                  <a:pt x="1941513" y="638019"/>
                </a:lnTo>
                <a:lnTo>
                  <a:pt x="1941513" y="636401"/>
                </a:lnTo>
                <a:lnTo>
                  <a:pt x="1941513" y="634377"/>
                </a:lnTo>
                <a:lnTo>
                  <a:pt x="1941926" y="631949"/>
                </a:lnTo>
                <a:lnTo>
                  <a:pt x="1942752" y="630735"/>
                </a:lnTo>
                <a:lnTo>
                  <a:pt x="1943990" y="628712"/>
                </a:lnTo>
                <a:lnTo>
                  <a:pt x="1945228" y="627498"/>
                </a:lnTo>
                <a:lnTo>
                  <a:pt x="1947292" y="626284"/>
                </a:lnTo>
                <a:lnTo>
                  <a:pt x="1949356" y="625879"/>
                </a:lnTo>
                <a:lnTo>
                  <a:pt x="1951007" y="625475"/>
                </a:lnTo>
                <a:close/>
                <a:moveTo>
                  <a:pt x="1219645" y="625475"/>
                </a:moveTo>
                <a:lnTo>
                  <a:pt x="1221550" y="625475"/>
                </a:lnTo>
                <a:lnTo>
                  <a:pt x="1223455" y="626207"/>
                </a:lnTo>
                <a:lnTo>
                  <a:pt x="1224979" y="626574"/>
                </a:lnTo>
                <a:lnTo>
                  <a:pt x="1226884" y="627306"/>
                </a:lnTo>
                <a:lnTo>
                  <a:pt x="1228408" y="628772"/>
                </a:lnTo>
                <a:lnTo>
                  <a:pt x="1229170" y="629871"/>
                </a:lnTo>
                <a:lnTo>
                  <a:pt x="1229932" y="631703"/>
                </a:lnTo>
                <a:lnTo>
                  <a:pt x="1230313" y="633901"/>
                </a:lnTo>
                <a:lnTo>
                  <a:pt x="1230313" y="635366"/>
                </a:lnTo>
                <a:lnTo>
                  <a:pt x="1230313" y="637198"/>
                </a:lnTo>
                <a:lnTo>
                  <a:pt x="1229551" y="639396"/>
                </a:lnTo>
                <a:lnTo>
                  <a:pt x="1228789" y="640495"/>
                </a:lnTo>
                <a:lnTo>
                  <a:pt x="1227265" y="641960"/>
                </a:lnTo>
                <a:lnTo>
                  <a:pt x="1226122" y="643059"/>
                </a:lnTo>
                <a:lnTo>
                  <a:pt x="1224217" y="644158"/>
                </a:lnTo>
                <a:lnTo>
                  <a:pt x="1222312" y="644525"/>
                </a:lnTo>
                <a:lnTo>
                  <a:pt x="1220788" y="644525"/>
                </a:lnTo>
                <a:lnTo>
                  <a:pt x="1218502" y="644158"/>
                </a:lnTo>
                <a:lnTo>
                  <a:pt x="1216597" y="643426"/>
                </a:lnTo>
                <a:lnTo>
                  <a:pt x="1215454" y="642693"/>
                </a:lnTo>
                <a:lnTo>
                  <a:pt x="1213930" y="641594"/>
                </a:lnTo>
                <a:lnTo>
                  <a:pt x="1212787" y="639762"/>
                </a:lnTo>
                <a:lnTo>
                  <a:pt x="1211644" y="638297"/>
                </a:lnTo>
                <a:lnTo>
                  <a:pt x="1211263" y="636465"/>
                </a:lnTo>
                <a:lnTo>
                  <a:pt x="1211263" y="634633"/>
                </a:lnTo>
                <a:lnTo>
                  <a:pt x="1211644" y="632435"/>
                </a:lnTo>
                <a:lnTo>
                  <a:pt x="1212406" y="630604"/>
                </a:lnTo>
                <a:lnTo>
                  <a:pt x="1213549" y="629505"/>
                </a:lnTo>
                <a:lnTo>
                  <a:pt x="1214311" y="628039"/>
                </a:lnTo>
                <a:lnTo>
                  <a:pt x="1216216" y="626940"/>
                </a:lnTo>
                <a:lnTo>
                  <a:pt x="1217740" y="626207"/>
                </a:lnTo>
                <a:lnTo>
                  <a:pt x="1219645" y="625475"/>
                </a:lnTo>
                <a:close/>
                <a:moveTo>
                  <a:pt x="923500" y="625475"/>
                </a:moveTo>
                <a:lnTo>
                  <a:pt x="925049" y="625475"/>
                </a:lnTo>
                <a:lnTo>
                  <a:pt x="931244" y="626940"/>
                </a:lnTo>
                <a:lnTo>
                  <a:pt x="935890" y="629382"/>
                </a:lnTo>
                <a:lnTo>
                  <a:pt x="937586" y="630238"/>
                </a:lnTo>
                <a:lnTo>
                  <a:pt x="938295" y="630238"/>
                </a:lnTo>
                <a:lnTo>
                  <a:pt x="941144" y="630604"/>
                </a:lnTo>
                <a:lnTo>
                  <a:pt x="946843" y="632436"/>
                </a:lnTo>
                <a:lnTo>
                  <a:pt x="949285" y="633169"/>
                </a:lnTo>
                <a:lnTo>
                  <a:pt x="950913" y="634268"/>
                </a:lnTo>
                <a:lnTo>
                  <a:pt x="950913" y="634634"/>
                </a:lnTo>
                <a:lnTo>
                  <a:pt x="949836" y="634958"/>
                </a:lnTo>
                <a:lnTo>
                  <a:pt x="953234" y="635977"/>
                </a:lnTo>
                <a:lnTo>
                  <a:pt x="955269" y="637443"/>
                </a:lnTo>
                <a:lnTo>
                  <a:pt x="955368" y="637531"/>
                </a:lnTo>
                <a:lnTo>
                  <a:pt x="958390" y="637795"/>
                </a:lnTo>
                <a:lnTo>
                  <a:pt x="968662" y="644639"/>
                </a:lnTo>
                <a:lnTo>
                  <a:pt x="980909" y="651080"/>
                </a:lnTo>
                <a:lnTo>
                  <a:pt x="993946" y="657522"/>
                </a:lnTo>
                <a:lnTo>
                  <a:pt x="1007378" y="664365"/>
                </a:lnTo>
                <a:lnTo>
                  <a:pt x="1029107" y="674430"/>
                </a:lnTo>
                <a:lnTo>
                  <a:pt x="1038193" y="678858"/>
                </a:lnTo>
                <a:lnTo>
                  <a:pt x="1065848" y="693753"/>
                </a:lnTo>
                <a:lnTo>
                  <a:pt x="1091132" y="707038"/>
                </a:lnTo>
                <a:lnTo>
                  <a:pt x="1117601" y="720726"/>
                </a:lnTo>
                <a:lnTo>
                  <a:pt x="1106144" y="719115"/>
                </a:lnTo>
                <a:lnTo>
                  <a:pt x="1076910" y="704623"/>
                </a:lnTo>
                <a:lnTo>
                  <a:pt x="1049255" y="690130"/>
                </a:lnTo>
                <a:lnTo>
                  <a:pt x="1019625" y="674430"/>
                </a:lnTo>
                <a:lnTo>
                  <a:pt x="1005798" y="668391"/>
                </a:lnTo>
                <a:lnTo>
                  <a:pt x="992366" y="662352"/>
                </a:lnTo>
                <a:lnTo>
                  <a:pt x="979724" y="655911"/>
                </a:lnTo>
                <a:lnTo>
                  <a:pt x="968662" y="650275"/>
                </a:lnTo>
                <a:lnTo>
                  <a:pt x="950884" y="640211"/>
                </a:lnTo>
                <a:lnTo>
                  <a:pt x="944563" y="636588"/>
                </a:lnTo>
                <a:lnTo>
                  <a:pt x="945996" y="636713"/>
                </a:lnTo>
                <a:lnTo>
                  <a:pt x="944515" y="636237"/>
                </a:lnTo>
                <a:lnTo>
                  <a:pt x="943402" y="636588"/>
                </a:lnTo>
                <a:lnTo>
                  <a:pt x="941853" y="636588"/>
                </a:lnTo>
                <a:lnTo>
                  <a:pt x="936432" y="635122"/>
                </a:lnTo>
                <a:lnTo>
                  <a:pt x="931011" y="633657"/>
                </a:lnTo>
                <a:lnTo>
                  <a:pt x="929949" y="633054"/>
                </a:lnTo>
                <a:lnTo>
                  <a:pt x="929230" y="632924"/>
                </a:lnTo>
                <a:lnTo>
                  <a:pt x="923422" y="630482"/>
                </a:lnTo>
                <a:lnTo>
                  <a:pt x="920712" y="629017"/>
                </a:lnTo>
                <a:lnTo>
                  <a:pt x="919163" y="628528"/>
                </a:lnTo>
                <a:lnTo>
                  <a:pt x="919163" y="627063"/>
                </a:lnTo>
                <a:lnTo>
                  <a:pt x="919938" y="627063"/>
                </a:lnTo>
                <a:lnTo>
                  <a:pt x="922261" y="627063"/>
                </a:lnTo>
                <a:lnTo>
                  <a:pt x="924781" y="627971"/>
                </a:lnTo>
                <a:lnTo>
                  <a:pt x="924661" y="627917"/>
                </a:lnTo>
                <a:lnTo>
                  <a:pt x="923113" y="626452"/>
                </a:lnTo>
                <a:lnTo>
                  <a:pt x="922338" y="625963"/>
                </a:lnTo>
                <a:lnTo>
                  <a:pt x="923500" y="625475"/>
                </a:lnTo>
                <a:close/>
                <a:moveTo>
                  <a:pt x="829086" y="625475"/>
                </a:moveTo>
                <a:lnTo>
                  <a:pt x="832681" y="625475"/>
                </a:lnTo>
                <a:lnTo>
                  <a:pt x="928163" y="635628"/>
                </a:lnTo>
                <a:lnTo>
                  <a:pt x="932557" y="636440"/>
                </a:lnTo>
                <a:lnTo>
                  <a:pt x="936952" y="637658"/>
                </a:lnTo>
                <a:lnTo>
                  <a:pt x="941746" y="638470"/>
                </a:lnTo>
                <a:lnTo>
                  <a:pt x="944942" y="640501"/>
                </a:lnTo>
                <a:lnTo>
                  <a:pt x="947339" y="641313"/>
                </a:lnTo>
                <a:lnTo>
                  <a:pt x="947738" y="642126"/>
                </a:lnTo>
                <a:lnTo>
                  <a:pt x="947339" y="642532"/>
                </a:lnTo>
                <a:lnTo>
                  <a:pt x="946140" y="642938"/>
                </a:lnTo>
                <a:lnTo>
                  <a:pt x="942545" y="642938"/>
                </a:lnTo>
                <a:lnTo>
                  <a:pt x="848661" y="632785"/>
                </a:lnTo>
                <a:lnTo>
                  <a:pt x="843867" y="631973"/>
                </a:lnTo>
                <a:lnTo>
                  <a:pt x="838674" y="631160"/>
                </a:lnTo>
                <a:lnTo>
                  <a:pt x="833880" y="629536"/>
                </a:lnTo>
                <a:lnTo>
                  <a:pt x="829885" y="628318"/>
                </a:lnTo>
                <a:lnTo>
                  <a:pt x="827488" y="626693"/>
                </a:lnTo>
                <a:lnTo>
                  <a:pt x="827088" y="626287"/>
                </a:lnTo>
                <a:lnTo>
                  <a:pt x="827488" y="625881"/>
                </a:lnTo>
                <a:lnTo>
                  <a:pt x="829086" y="625475"/>
                </a:lnTo>
                <a:close/>
                <a:moveTo>
                  <a:pt x="1987520" y="623888"/>
                </a:moveTo>
                <a:lnTo>
                  <a:pt x="1989584" y="624277"/>
                </a:lnTo>
                <a:lnTo>
                  <a:pt x="1991647" y="625056"/>
                </a:lnTo>
                <a:lnTo>
                  <a:pt x="1993298" y="625835"/>
                </a:lnTo>
                <a:lnTo>
                  <a:pt x="1994949" y="626614"/>
                </a:lnTo>
                <a:lnTo>
                  <a:pt x="1996188" y="628171"/>
                </a:lnTo>
                <a:lnTo>
                  <a:pt x="1997426" y="629729"/>
                </a:lnTo>
                <a:lnTo>
                  <a:pt x="1998251" y="631676"/>
                </a:lnTo>
                <a:lnTo>
                  <a:pt x="1998664" y="633623"/>
                </a:lnTo>
                <a:lnTo>
                  <a:pt x="1998251" y="635959"/>
                </a:lnTo>
                <a:lnTo>
                  <a:pt x="1997839" y="637517"/>
                </a:lnTo>
                <a:lnTo>
                  <a:pt x="1997426" y="639464"/>
                </a:lnTo>
                <a:lnTo>
                  <a:pt x="1995775" y="640632"/>
                </a:lnTo>
                <a:lnTo>
                  <a:pt x="1994537" y="642189"/>
                </a:lnTo>
                <a:lnTo>
                  <a:pt x="1992886" y="642968"/>
                </a:lnTo>
                <a:lnTo>
                  <a:pt x="1991235" y="644136"/>
                </a:lnTo>
                <a:lnTo>
                  <a:pt x="1988758" y="644526"/>
                </a:lnTo>
                <a:lnTo>
                  <a:pt x="1986694" y="644136"/>
                </a:lnTo>
                <a:lnTo>
                  <a:pt x="1984630" y="643358"/>
                </a:lnTo>
                <a:lnTo>
                  <a:pt x="1982979" y="642579"/>
                </a:lnTo>
                <a:lnTo>
                  <a:pt x="1981328" y="641800"/>
                </a:lnTo>
                <a:lnTo>
                  <a:pt x="1980090" y="640242"/>
                </a:lnTo>
                <a:lnTo>
                  <a:pt x="1978852" y="638685"/>
                </a:lnTo>
                <a:lnTo>
                  <a:pt x="1978026" y="636738"/>
                </a:lnTo>
                <a:lnTo>
                  <a:pt x="1978026" y="634401"/>
                </a:lnTo>
                <a:lnTo>
                  <a:pt x="1978026" y="632454"/>
                </a:lnTo>
                <a:lnTo>
                  <a:pt x="1978439" y="630897"/>
                </a:lnTo>
                <a:lnTo>
                  <a:pt x="1979677" y="628950"/>
                </a:lnTo>
                <a:lnTo>
                  <a:pt x="1980503" y="627782"/>
                </a:lnTo>
                <a:lnTo>
                  <a:pt x="1981741" y="626224"/>
                </a:lnTo>
                <a:lnTo>
                  <a:pt x="1983805" y="625056"/>
                </a:lnTo>
                <a:lnTo>
                  <a:pt x="1985869" y="624277"/>
                </a:lnTo>
                <a:lnTo>
                  <a:pt x="1987520" y="623888"/>
                </a:lnTo>
                <a:close/>
                <a:moveTo>
                  <a:pt x="2589214" y="622300"/>
                </a:moveTo>
                <a:lnTo>
                  <a:pt x="2590404" y="622300"/>
                </a:lnTo>
                <a:lnTo>
                  <a:pt x="2590801" y="623077"/>
                </a:lnTo>
                <a:lnTo>
                  <a:pt x="2590404" y="623465"/>
                </a:lnTo>
                <a:lnTo>
                  <a:pt x="2589214" y="623853"/>
                </a:lnTo>
                <a:lnTo>
                  <a:pt x="2585245" y="625019"/>
                </a:lnTo>
                <a:lnTo>
                  <a:pt x="2579292" y="626961"/>
                </a:lnTo>
                <a:lnTo>
                  <a:pt x="2572545" y="628903"/>
                </a:lnTo>
                <a:lnTo>
                  <a:pt x="2565798" y="630068"/>
                </a:lnTo>
                <a:lnTo>
                  <a:pt x="2494360" y="644829"/>
                </a:lnTo>
                <a:lnTo>
                  <a:pt x="2429273" y="657647"/>
                </a:lnTo>
                <a:lnTo>
                  <a:pt x="2424510" y="658424"/>
                </a:lnTo>
                <a:lnTo>
                  <a:pt x="2421732" y="658813"/>
                </a:lnTo>
                <a:lnTo>
                  <a:pt x="2420938" y="658424"/>
                </a:lnTo>
                <a:lnTo>
                  <a:pt x="2422526" y="656871"/>
                </a:lnTo>
                <a:lnTo>
                  <a:pt x="2425701" y="655705"/>
                </a:lnTo>
                <a:lnTo>
                  <a:pt x="2430860" y="653763"/>
                </a:lnTo>
                <a:lnTo>
                  <a:pt x="2436416" y="652209"/>
                </a:lnTo>
                <a:lnTo>
                  <a:pt x="2441973" y="651044"/>
                </a:lnTo>
                <a:lnTo>
                  <a:pt x="2507854" y="638226"/>
                </a:lnTo>
                <a:lnTo>
                  <a:pt x="2579689" y="623853"/>
                </a:lnTo>
                <a:lnTo>
                  <a:pt x="2585642" y="623077"/>
                </a:lnTo>
                <a:lnTo>
                  <a:pt x="2589214" y="622300"/>
                </a:lnTo>
                <a:close/>
                <a:moveTo>
                  <a:pt x="2024857" y="622300"/>
                </a:moveTo>
                <a:lnTo>
                  <a:pt x="2026508" y="622300"/>
                </a:lnTo>
                <a:lnTo>
                  <a:pt x="2028572" y="623109"/>
                </a:lnTo>
                <a:lnTo>
                  <a:pt x="2030636" y="623514"/>
                </a:lnTo>
                <a:lnTo>
                  <a:pt x="2031874" y="625132"/>
                </a:lnTo>
                <a:lnTo>
                  <a:pt x="2033525" y="626346"/>
                </a:lnTo>
                <a:lnTo>
                  <a:pt x="2034351" y="628370"/>
                </a:lnTo>
                <a:lnTo>
                  <a:pt x="2035176" y="629988"/>
                </a:lnTo>
                <a:lnTo>
                  <a:pt x="2035176" y="632012"/>
                </a:lnTo>
                <a:lnTo>
                  <a:pt x="2035176" y="634440"/>
                </a:lnTo>
                <a:lnTo>
                  <a:pt x="2034763" y="636463"/>
                </a:lnTo>
                <a:lnTo>
                  <a:pt x="2033938" y="638082"/>
                </a:lnTo>
                <a:lnTo>
                  <a:pt x="2032700" y="639700"/>
                </a:lnTo>
                <a:lnTo>
                  <a:pt x="2031461" y="640914"/>
                </a:lnTo>
                <a:lnTo>
                  <a:pt x="2029398" y="642128"/>
                </a:lnTo>
                <a:lnTo>
                  <a:pt x="2027747" y="642938"/>
                </a:lnTo>
                <a:lnTo>
                  <a:pt x="2025683" y="642938"/>
                </a:lnTo>
                <a:lnTo>
                  <a:pt x="2023619" y="642938"/>
                </a:lnTo>
                <a:lnTo>
                  <a:pt x="2021968" y="642533"/>
                </a:lnTo>
                <a:lnTo>
                  <a:pt x="2019904" y="641319"/>
                </a:lnTo>
                <a:lnTo>
                  <a:pt x="2018253" y="640510"/>
                </a:lnTo>
                <a:lnTo>
                  <a:pt x="2017015" y="639296"/>
                </a:lnTo>
                <a:lnTo>
                  <a:pt x="2016189" y="637272"/>
                </a:lnTo>
                <a:lnTo>
                  <a:pt x="2014951" y="635249"/>
                </a:lnTo>
                <a:lnTo>
                  <a:pt x="2014538" y="633630"/>
                </a:lnTo>
                <a:lnTo>
                  <a:pt x="2014951" y="631202"/>
                </a:lnTo>
                <a:lnTo>
                  <a:pt x="2015364" y="629179"/>
                </a:lnTo>
                <a:lnTo>
                  <a:pt x="2016189" y="627156"/>
                </a:lnTo>
                <a:lnTo>
                  <a:pt x="2017428" y="625942"/>
                </a:lnTo>
                <a:lnTo>
                  <a:pt x="2019079" y="624323"/>
                </a:lnTo>
                <a:lnTo>
                  <a:pt x="2020317" y="623109"/>
                </a:lnTo>
                <a:lnTo>
                  <a:pt x="2022381" y="622704"/>
                </a:lnTo>
                <a:lnTo>
                  <a:pt x="2024857" y="622300"/>
                </a:lnTo>
                <a:close/>
                <a:moveTo>
                  <a:pt x="1183133" y="622300"/>
                </a:moveTo>
                <a:lnTo>
                  <a:pt x="1185038" y="622300"/>
                </a:lnTo>
                <a:lnTo>
                  <a:pt x="1186943" y="622300"/>
                </a:lnTo>
                <a:lnTo>
                  <a:pt x="1188467" y="623109"/>
                </a:lnTo>
                <a:lnTo>
                  <a:pt x="1190372" y="623918"/>
                </a:lnTo>
                <a:lnTo>
                  <a:pt x="1191515" y="625537"/>
                </a:lnTo>
                <a:lnTo>
                  <a:pt x="1192658" y="626751"/>
                </a:lnTo>
                <a:lnTo>
                  <a:pt x="1193420" y="628774"/>
                </a:lnTo>
                <a:lnTo>
                  <a:pt x="1193801" y="631202"/>
                </a:lnTo>
                <a:lnTo>
                  <a:pt x="1193801" y="633226"/>
                </a:lnTo>
                <a:lnTo>
                  <a:pt x="1193801" y="634844"/>
                </a:lnTo>
                <a:lnTo>
                  <a:pt x="1193039" y="637272"/>
                </a:lnTo>
                <a:lnTo>
                  <a:pt x="1192277" y="638891"/>
                </a:lnTo>
                <a:lnTo>
                  <a:pt x="1190753" y="640105"/>
                </a:lnTo>
                <a:lnTo>
                  <a:pt x="1189610" y="641724"/>
                </a:lnTo>
                <a:lnTo>
                  <a:pt x="1187705" y="642533"/>
                </a:lnTo>
                <a:lnTo>
                  <a:pt x="1185800" y="642938"/>
                </a:lnTo>
                <a:lnTo>
                  <a:pt x="1184276" y="642938"/>
                </a:lnTo>
                <a:lnTo>
                  <a:pt x="1181990" y="642533"/>
                </a:lnTo>
                <a:lnTo>
                  <a:pt x="1180085" y="642128"/>
                </a:lnTo>
                <a:lnTo>
                  <a:pt x="1178942" y="640914"/>
                </a:lnTo>
                <a:lnTo>
                  <a:pt x="1177418" y="639700"/>
                </a:lnTo>
                <a:lnTo>
                  <a:pt x="1176275" y="637677"/>
                </a:lnTo>
                <a:lnTo>
                  <a:pt x="1175513" y="636058"/>
                </a:lnTo>
                <a:lnTo>
                  <a:pt x="1175132" y="634035"/>
                </a:lnTo>
                <a:lnTo>
                  <a:pt x="1174751" y="632012"/>
                </a:lnTo>
                <a:lnTo>
                  <a:pt x="1175132" y="629584"/>
                </a:lnTo>
                <a:lnTo>
                  <a:pt x="1176275" y="627965"/>
                </a:lnTo>
                <a:lnTo>
                  <a:pt x="1177037" y="626346"/>
                </a:lnTo>
                <a:lnTo>
                  <a:pt x="1178180" y="624728"/>
                </a:lnTo>
                <a:lnTo>
                  <a:pt x="1179704" y="623514"/>
                </a:lnTo>
                <a:lnTo>
                  <a:pt x="1181609" y="622704"/>
                </a:lnTo>
                <a:lnTo>
                  <a:pt x="1183133" y="622300"/>
                </a:lnTo>
                <a:close/>
                <a:moveTo>
                  <a:pt x="800101" y="622300"/>
                </a:moveTo>
                <a:lnTo>
                  <a:pt x="815641" y="623895"/>
                </a:lnTo>
                <a:lnTo>
                  <a:pt x="827595" y="629877"/>
                </a:lnTo>
                <a:lnTo>
                  <a:pt x="841541" y="636656"/>
                </a:lnTo>
                <a:lnTo>
                  <a:pt x="857080" y="643037"/>
                </a:lnTo>
                <a:lnTo>
                  <a:pt x="872222" y="649418"/>
                </a:lnTo>
                <a:lnTo>
                  <a:pt x="897325" y="659786"/>
                </a:lnTo>
                <a:lnTo>
                  <a:pt x="908083" y="664173"/>
                </a:lnTo>
                <a:lnTo>
                  <a:pt x="940358" y="678928"/>
                </a:lnTo>
                <a:lnTo>
                  <a:pt x="969844" y="692088"/>
                </a:lnTo>
                <a:lnTo>
                  <a:pt x="1000126" y="704850"/>
                </a:lnTo>
                <a:lnTo>
                  <a:pt x="986579" y="703255"/>
                </a:lnTo>
                <a:lnTo>
                  <a:pt x="953108" y="689297"/>
                </a:lnTo>
                <a:lnTo>
                  <a:pt x="921232" y="674542"/>
                </a:lnTo>
                <a:lnTo>
                  <a:pt x="886965" y="659387"/>
                </a:lnTo>
                <a:lnTo>
                  <a:pt x="871026" y="653406"/>
                </a:lnTo>
                <a:lnTo>
                  <a:pt x="855487" y="647424"/>
                </a:lnTo>
                <a:lnTo>
                  <a:pt x="827595" y="635061"/>
                </a:lnTo>
                <a:lnTo>
                  <a:pt x="807672" y="625889"/>
                </a:lnTo>
                <a:lnTo>
                  <a:pt x="800101" y="622300"/>
                </a:lnTo>
                <a:close/>
                <a:moveTo>
                  <a:pt x="2349501" y="620713"/>
                </a:moveTo>
                <a:lnTo>
                  <a:pt x="2353073" y="620713"/>
                </a:lnTo>
                <a:lnTo>
                  <a:pt x="2355454" y="620713"/>
                </a:lnTo>
                <a:lnTo>
                  <a:pt x="2355851" y="621117"/>
                </a:lnTo>
                <a:lnTo>
                  <a:pt x="2355851" y="621522"/>
                </a:lnTo>
                <a:lnTo>
                  <a:pt x="2354661" y="622331"/>
                </a:lnTo>
                <a:lnTo>
                  <a:pt x="2351486" y="624355"/>
                </a:lnTo>
                <a:lnTo>
                  <a:pt x="2347120" y="625973"/>
                </a:lnTo>
                <a:lnTo>
                  <a:pt x="2341961" y="626783"/>
                </a:lnTo>
                <a:lnTo>
                  <a:pt x="2337595" y="627592"/>
                </a:lnTo>
                <a:lnTo>
                  <a:pt x="2289573" y="634876"/>
                </a:lnTo>
                <a:lnTo>
                  <a:pt x="2243932" y="641351"/>
                </a:lnTo>
                <a:lnTo>
                  <a:pt x="2240757" y="641351"/>
                </a:lnTo>
                <a:lnTo>
                  <a:pt x="2238773" y="640946"/>
                </a:lnTo>
                <a:lnTo>
                  <a:pt x="2238376" y="640541"/>
                </a:lnTo>
                <a:lnTo>
                  <a:pt x="2238376" y="640137"/>
                </a:lnTo>
                <a:lnTo>
                  <a:pt x="2239567" y="638923"/>
                </a:lnTo>
                <a:lnTo>
                  <a:pt x="2242345" y="637709"/>
                </a:lnTo>
                <a:lnTo>
                  <a:pt x="2246314" y="636090"/>
                </a:lnTo>
                <a:lnTo>
                  <a:pt x="2250282" y="634876"/>
                </a:lnTo>
                <a:lnTo>
                  <a:pt x="2254648" y="634471"/>
                </a:lnTo>
                <a:lnTo>
                  <a:pt x="2300686" y="627592"/>
                </a:lnTo>
                <a:lnTo>
                  <a:pt x="2349501" y="620713"/>
                </a:lnTo>
                <a:close/>
                <a:moveTo>
                  <a:pt x="2058740" y="620713"/>
                </a:moveTo>
                <a:lnTo>
                  <a:pt x="2060763" y="620713"/>
                </a:lnTo>
                <a:lnTo>
                  <a:pt x="2063191" y="620713"/>
                </a:lnTo>
                <a:lnTo>
                  <a:pt x="2064810" y="621117"/>
                </a:lnTo>
                <a:lnTo>
                  <a:pt x="2066833" y="621927"/>
                </a:lnTo>
                <a:lnTo>
                  <a:pt x="2068047" y="623141"/>
                </a:lnTo>
                <a:lnTo>
                  <a:pt x="2069666" y="624355"/>
                </a:lnTo>
                <a:lnTo>
                  <a:pt x="2070475" y="626378"/>
                </a:lnTo>
                <a:lnTo>
                  <a:pt x="2071689" y="628401"/>
                </a:lnTo>
                <a:lnTo>
                  <a:pt x="2071689" y="630020"/>
                </a:lnTo>
                <a:lnTo>
                  <a:pt x="2071689" y="632448"/>
                </a:lnTo>
                <a:lnTo>
                  <a:pt x="2070880" y="634471"/>
                </a:lnTo>
                <a:lnTo>
                  <a:pt x="2070071" y="636090"/>
                </a:lnTo>
                <a:lnTo>
                  <a:pt x="2069261" y="637709"/>
                </a:lnTo>
                <a:lnTo>
                  <a:pt x="2067643" y="638923"/>
                </a:lnTo>
                <a:lnTo>
                  <a:pt x="2066024" y="640541"/>
                </a:lnTo>
                <a:lnTo>
                  <a:pt x="2064001" y="640946"/>
                </a:lnTo>
                <a:lnTo>
                  <a:pt x="2061977" y="641351"/>
                </a:lnTo>
                <a:lnTo>
                  <a:pt x="2060359" y="641351"/>
                </a:lnTo>
                <a:lnTo>
                  <a:pt x="2058335" y="640946"/>
                </a:lnTo>
                <a:lnTo>
                  <a:pt x="2056312" y="640137"/>
                </a:lnTo>
                <a:lnTo>
                  <a:pt x="2055098" y="638518"/>
                </a:lnTo>
                <a:lnTo>
                  <a:pt x="2053479" y="637304"/>
                </a:lnTo>
                <a:lnTo>
                  <a:pt x="2052265" y="635685"/>
                </a:lnTo>
                <a:lnTo>
                  <a:pt x="2051861" y="634067"/>
                </a:lnTo>
                <a:lnTo>
                  <a:pt x="2051051" y="631639"/>
                </a:lnTo>
                <a:lnTo>
                  <a:pt x="2051051" y="629615"/>
                </a:lnTo>
                <a:lnTo>
                  <a:pt x="2051861" y="627187"/>
                </a:lnTo>
                <a:lnTo>
                  <a:pt x="2052670" y="625973"/>
                </a:lnTo>
                <a:lnTo>
                  <a:pt x="2053884" y="623950"/>
                </a:lnTo>
                <a:lnTo>
                  <a:pt x="2055503" y="622736"/>
                </a:lnTo>
                <a:lnTo>
                  <a:pt x="2056717" y="621522"/>
                </a:lnTo>
                <a:lnTo>
                  <a:pt x="2058740" y="620713"/>
                </a:lnTo>
                <a:close/>
                <a:moveTo>
                  <a:pt x="1146239" y="620713"/>
                </a:moveTo>
                <a:lnTo>
                  <a:pt x="1148144" y="620713"/>
                </a:lnTo>
                <a:lnTo>
                  <a:pt x="1150430" y="621117"/>
                </a:lnTo>
                <a:lnTo>
                  <a:pt x="1151954" y="621522"/>
                </a:lnTo>
                <a:lnTo>
                  <a:pt x="1153478" y="623141"/>
                </a:lnTo>
                <a:lnTo>
                  <a:pt x="1154621" y="623950"/>
                </a:lnTo>
                <a:lnTo>
                  <a:pt x="1156145" y="625973"/>
                </a:lnTo>
                <a:lnTo>
                  <a:pt x="1156526" y="627592"/>
                </a:lnTo>
                <a:lnTo>
                  <a:pt x="1156907" y="629615"/>
                </a:lnTo>
                <a:lnTo>
                  <a:pt x="1157288" y="631639"/>
                </a:lnTo>
                <a:lnTo>
                  <a:pt x="1156907" y="634067"/>
                </a:lnTo>
                <a:lnTo>
                  <a:pt x="1156145" y="635685"/>
                </a:lnTo>
                <a:lnTo>
                  <a:pt x="1155002" y="637709"/>
                </a:lnTo>
                <a:lnTo>
                  <a:pt x="1153859" y="638923"/>
                </a:lnTo>
                <a:lnTo>
                  <a:pt x="1152335" y="640137"/>
                </a:lnTo>
                <a:lnTo>
                  <a:pt x="1150811" y="640946"/>
                </a:lnTo>
                <a:lnTo>
                  <a:pt x="1148906" y="641351"/>
                </a:lnTo>
                <a:lnTo>
                  <a:pt x="1147001" y="641351"/>
                </a:lnTo>
                <a:lnTo>
                  <a:pt x="1145096" y="640946"/>
                </a:lnTo>
                <a:lnTo>
                  <a:pt x="1143191" y="640541"/>
                </a:lnTo>
                <a:lnTo>
                  <a:pt x="1141667" y="639732"/>
                </a:lnTo>
                <a:lnTo>
                  <a:pt x="1140524" y="638113"/>
                </a:lnTo>
                <a:lnTo>
                  <a:pt x="1139000" y="636090"/>
                </a:lnTo>
                <a:lnTo>
                  <a:pt x="1138619" y="634876"/>
                </a:lnTo>
                <a:lnTo>
                  <a:pt x="1138238" y="632448"/>
                </a:lnTo>
                <a:lnTo>
                  <a:pt x="1138238" y="630425"/>
                </a:lnTo>
                <a:lnTo>
                  <a:pt x="1138238" y="628401"/>
                </a:lnTo>
                <a:lnTo>
                  <a:pt x="1139000" y="626378"/>
                </a:lnTo>
                <a:lnTo>
                  <a:pt x="1140143" y="624759"/>
                </a:lnTo>
                <a:lnTo>
                  <a:pt x="1141286" y="623545"/>
                </a:lnTo>
                <a:lnTo>
                  <a:pt x="1142810" y="621927"/>
                </a:lnTo>
                <a:lnTo>
                  <a:pt x="1144334" y="621117"/>
                </a:lnTo>
                <a:lnTo>
                  <a:pt x="1146239" y="620713"/>
                </a:lnTo>
                <a:close/>
                <a:moveTo>
                  <a:pt x="585788" y="620713"/>
                </a:moveTo>
                <a:lnTo>
                  <a:pt x="588169" y="620713"/>
                </a:lnTo>
                <a:lnTo>
                  <a:pt x="592138" y="621123"/>
                </a:lnTo>
                <a:lnTo>
                  <a:pt x="710407" y="637136"/>
                </a:lnTo>
                <a:lnTo>
                  <a:pt x="715963" y="637957"/>
                </a:lnTo>
                <a:lnTo>
                  <a:pt x="721519" y="639188"/>
                </a:lnTo>
                <a:lnTo>
                  <a:pt x="727076" y="640831"/>
                </a:lnTo>
                <a:lnTo>
                  <a:pt x="731838" y="642062"/>
                </a:lnTo>
                <a:lnTo>
                  <a:pt x="734616" y="643705"/>
                </a:lnTo>
                <a:lnTo>
                  <a:pt x="735013" y="644115"/>
                </a:lnTo>
                <a:lnTo>
                  <a:pt x="735013" y="644526"/>
                </a:lnTo>
                <a:lnTo>
                  <a:pt x="733029" y="644526"/>
                </a:lnTo>
                <a:lnTo>
                  <a:pt x="729060" y="644115"/>
                </a:lnTo>
                <a:lnTo>
                  <a:pt x="672307" y="636314"/>
                </a:lnTo>
                <a:lnTo>
                  <a:pt x="612379" y="628514"/>
                </a:lnTo>
                <a:lnTo>
                  <a:pt x="606029" y="627282"/>
                </a:lnTo>
                <a:lnTo>
                  <a:pt x="599679" y="626050"/>
                </a:lnTo>
                <a:lnTo>
                  <a:pt x="593726" y="624408"/>
                </a:lnTo>
                <a:lnTo>
                  <a:pt x="588963" y="622766"/>
                </a:lnTo>
                <a:lnTo>
                  <a:pt x="586185" y="621534"/>
                </a:lnTo>
                <a:lnTo>
                  <a:pt x="585788" y="621123"/>
                </a:lnTo>
                <a:lnTo>
                  <a:pt x="585788" y="620713"/>
                </a:lnTo>
                <a:close/>
                <a:moveTo>
                  <a:pt x="2094993" y="619125"/>
                </a:moveTo>
                <a:lnTo>
                  <a:pt x="2097057" y="619125"/>
                </a:lnTo>
                <a:lnTo>
                  <a:pt x="2099121" y="619125"/>
                </a:lnTo>
                <a:lnTo>
                  <a:pt x="2101184" y="619498"/>
                </a:lnTo>
                <a:lnTo>
                  <a:pt x="2102835" y="620619"/>
                </a:lnTo>
                <a:lnTo>
                  <a:pt x="2104899" y="621366"/>
                </a:lnTo>
                <a:lnTo>
                  <a:pt x="2106137" y="622487"/>
                </a:lnTo>
                <a:lnTo>
                  <a:pt x="2106963" y="624354"/>
                </a:lnTo>
                <a:lnTo>
                  <a:pt x="2107788" y="626222"/>
                </a:lnTo>
                <a:lnTo>
                  <a:pt x="2108201" y="627716"/>
                </a:lnTo>
                <a:lnTo>
                  <a:pt x="2108201" y="629957"/>
                </a:lnTo>
                <a:lnTo>
                  <a:pt x="2107788" y="631825"/>
                </a:lnTo>
                <a:lnTo>
                  <a:pt x="2106550" y="633692"/>
                </a:lnTo>
                <a:lnTo>
                  <a:pt x="2105725" y="634813"/>
                </a:lnTo>
                <a:lnTo>
                  <a:pt x="2104074" y="636307"/>
                </a:lnTo>
                <a:lnTo>
                  <a:pt x="2102423" y="637054"/>
                </a:lnTo>
                <a:lnTo>
                  <a:pt x="2100359" y="637801"/>
                </a:lnTo>
                <a:lnTo>
                  <a:pt x="2098295" y="638175"/>
                </a:lnTo>
                <a:lnTo>
                  <a:pt x="2096644" y="638175"/>
                </a:lnTo>
                <a:lnTo>
                  <a:pt x="2094580" y="637801"/>
                </a:lnTo>
                <a:lnTo>
                  <a:pt x="2092516" y="637054"/>
                </a:lnTo>
                <a:lnTo>
                  <a:pt x="2090865" y="635560"/>
                </a:lnTo>
                <a:lnTo>
                  <a:pt x="2089627" y="634439"/>
                </a:lnTo>
                <a:lnTo>
                  <a:pt x="2088389" y="632945"/>
                </a:lnTo>
                <a:lnTo>
                  <a:pt x="2087976" y="631451"/>
                </a:lnTo>
                <a:lnTo>
                  <a:pt x="2087563" y="629210"/>
                </a:lnTo>
                <a:lnTo>
                  <a:pt x="2087563" y="627342"/>
                </a:lnTo>
                <a:lnTo>
                  <a:pt x="2087976" y="625101"/>
                </a:lnTo>
                <a:lnTo>
                  <a:pt x="2088802" y="623981"/>
                </a:lnTo>
                <a:lnTo>
                  <a:pt x="2089627" y="622113"/>
                </a:lnTo>
                <a:lnTo>
                  <a:pt x="2091278" y="620992"/>
                </a:lnTo>
                <a:lnTo>
                  <a:pt x="2093342" y="619872"/>
                </a:lnTo>
                <a:lnTo>
                  <a:pt x="2094993" y="619125"/>
                </a:lnTo>
                <a:close/>
                <a:moveTo>
                  <a:pt x="1110108" y="619125"/>
                </a:moveTo>
                <a:lnTo>
                  <a:pt x="1112013" y="619125"/>
                </a:lnTo>
                <a:lnTo>
                  <a:pt x="1113537" y="619498"/>
                </a:lnTo>
                <a:lnTo>
                  <a:pt x="1115442" y="619872"/>
                </a:lnTo>
                <a:lnTo>
                  <a:pt x="1117347" y="621366"/>
                </a:lnTo>
                <a:lnTo>
                  <a:pt x="1118490" y="622487"/>
                </a:lnTo>
                <a:lnTo>
                  <a:pt x="1119633" y="623981"/>
                </a:lnTo>
                <a:lnTo>
                  <a:pt x="1120395" y="625848"/>
                </a:lnTo>
                <a:lnTo>
                  <a:pt x="1120776" y="627342"/>
                </a:lnTo>
                <a:lnTo>
                  <a:pt x="1120776" y="629584"/>
                </a:lnTo>
                <a:lnTo>
                  <a:pt x="1120395" y="631451"/>
                </a:lnTo>
                <a:lnTo>
                  <a:pt x="1120014" y="632945"/>
                </a:lnTo>
                <a:lnTo>
                  <a:pt x="1118490" y="634813"/>
                </a:lnTo>
                <a:lnTo>
                  <a:pt x="1117347" y="636307"/>
                </a:lnTo>
                <a:lnTo>
                  <a:pt x="1115823" y="637054"/>
                </a:lnTo>
                <a:lnTo>
                  <a:pt x="1114299" y="637801"/>
                </a:lnTo>
                <a:lnTo>
                  <a:pt x="1112394" y="638175"/>
                </a:lnTo>
                <a:lnTo>
                  <a:pt x="1110489" y="638175"/>
                </a:lnTo>
                <a:lnTo>
                  <a:pt x="1108203" y="638175"/>
                </a:lnTo>
                <a:lnTo>
                  <a:pt x="1107060" y="637428"/>
                </a:lnTo>
                <a:lnTo>
                  <a:pt x="1105155" y="636681"/>
                </a:lnTo>
                <a:lnTo>
                  <a:pt x="1104012" y="635187"/>
                </a:lnTo>
                <a:lnTo>
                  <a:pt x="1102869" y="633692"/>
                </a:lnTo>
                <a:lnTo>
                  <a:pt x="1102107" y="631825"/>
                </a:lnTo>
                <a:lnTo>
                  <a:pt x="1101726" y="629957"/>
                </a:lnTo>
                <a:lnTo>
                  <a:pt x="1101726" y="628463"/>
                </a:lnTo>
                <a:lnTo>
                  <a:pt x="1102107" y="626222"/>
                </a:lnTo>
                <a:lnTo>
                  <a:pt x="1102488" y="624354"/>
                </a:lnTo>
                <a:lnTo>
                  <a:pt x="1103250" y="623234"/>
                </a:lnTo>
                <a:lnTo>
                  <a:pt x="1104774" y="621739"/>
                </a:lnTo>
                <a:lnTo>
                  <a:pt x="1106679" y="620619"/>
                </a:lnTo>
                <a:lnTo>
                  <a:pt x="1107822" y="619498"/>
                </a:lnTo>
                <a:lnTo>
                  <a:pt x="1110108" y="619125"/>
                </a:lnTo>
                <a:close/>
                <a:moveTo>
                  <a:pt x="700491" y="619125"/>
                </a:moveTo>
                <a:lnTo>
                  <a:pt x="704074" y="619538"/>
                </a:lnTo>
                <a:lnTo>
                  <a:pt x="809560" y="631920"/>
                </a:lnTo>
                <a:lnTo>
                  <a:pt x="814735" y="632746"/>
                </a:lnTo>
                <a:lnTo>
                  <a:pt x="819511" y="633984"/>
                </a:lnTo>
                <a:lnTo>
                  <a:pt x="824686" y="635222"/>
                </a:lnTo>
                <a:lnTo>
                  <a:pt x="828667" y="636873"/>
                </a:lnTo>
                <a:lnTo>
                  <a:pt x="831453" y="638112"/>
                </a:lnTo>
                <a:lnTo>
                  <a:pt x="831851" y="638524"/>
                </a:lnTo>
                <a:lnTo>
                  <a:pt x="831453" y="639350"/>
                </a:lnTo>
                <a:lnTo>
                  <a:pt x="829861" y="639763"/>
                </a:lnTo>
                <a:lnTo>
                  <a:pt x="826676" y="639350"/>
                </a:lnTo>
                <a:lnTo>
                  <a:pt x="721987" y="626554"/>
                </a:lnTo>
                <a:lnTo>
                  <a:pt x="717210" y="625729"/>
                </a:lnTo>
                <a:lnTo>
                  <a:pt x="711637" y="624078"/>
                </a:lnTo>
                <a:lnTo>
                  <a:pt x="706064" y="622840"/>
                </a:lnTo>
                <a:lnTo>
                  <a:pt x="701288" y="621189"/>
                </a:lnTo>
                <a:lnTo>
                  <a:pt x="698899" y="619950"/>
                </a:lnTo>
                <a:lnTo>
                  <a:pt x="698501" y="619538"/>
                </a:lnTo>
                <a:lnTo>
                  <a:pt x="700491" y="619125"/>
                </a:lnTo>
                <a:close/>
                <a:moveTo>
                  <a:pt x="2474922" y="615950"/>
                </a:moveTo>
                <a:lnTo>
                  <a:pt x="2477693" y="615950"/>
                </a:lnTo>
                <a:lnTo>
                  <a:pt x="2478088" y="616744"/>
                </a:lnTo>
                <a:lnTo>
                  <a:pt x="2478088" y="617140"/>
                </a:lnTo>
                <a:lnTo>
                  <a:pt x="2476901" y="617934"/>
                </a:lnTo>
                <a:lnTo>
                  <a:pt x="2472944" y="619522"/>
                </a:lnTo>
                <a:lnTo>
                  <a:pt x="2468195" y="621109"/>
                </a:lnTo>
                <a:lnTo>
                  <a:pt x="2462655" y="622697"/>
                </a:lnTo>
                <a:lnTo>
                  <a:pt x="2457115" y="623491"/>
                </a:lnTo>
                <a:lnTo>
                  <a:pt x="2400922" y="633809"/>
                </a:lnTo>
                <a:lnTo>
                  <a:pt x="2347895" y="642541"/>
                </a:lnTo>
                <a:lnTo>
                  <a:pt x="2344333" y="642938"/>
                </a:lnTo>
                <a:lnTo>
                  <a:pt x="2341959" y="642541"/>
                </a:lnTo>
                <a:lnTo>
                  <a:pt x="2341563" y="642541"/>
                </a:lnTo>
                <a:lnTo>
                  <a:pt x="2341959" y="642144"/>
                </a:lnTo>
                <a:lnTo>
                  <a:pt x="2343542" y="640556"/>
                </a:lnTo>
                <a:lnTo>
                  <a:pt x="2346708" y="639366"/>
                </a:lnTo>
                <a:lnTo>
                  <a:pt x="2350665" y="637778"/>
                </a:lnTo>
                <a:lnTo>
                  <a:pt x="2355414" y="636588"/>
                </a:lnTo>
                <a:lnTo>
                  <a:pt x="2360558" y="635397"/>
                </a:lnTo>
                <a:lnTo>
                  <a:pt x="2413585" y="626666"/>
                </a:lnTo>
                <a:lnTo>
                  <a:pt x="2470174" y="617140"/>
                </a:lnTo>
                <a:lnTo>
                  <a:pt x="2474922" y="615950"/>
                </a:lnTo>
                <a:close/>
                <a:moveTo>
                  <a:pt x="2384426" y="615950"/>
                </a:moveTo>
                <a:lnTo>
                  <a:pt x="2370062" y="622208"/>
                </a:lnTo>
                <a:lnTo>
                  <a:pt x="2356895" y="629248"/>
                </a:lnTo>
                <a:lnTo>
                  <a:pt x="2345325" y="635506"/>
                </a:lnTo>
                <a:lnTo>
                  <a:pt x="2335749" y="641373"/>
                </a:lnTo>
                <a:lnTo>
                  <a:pt x="2321784" y="650760"/>
                </a:lnTo>
                <a:lnTo>
                  <a:pt x="2316597" y="654280"/>
                </a:lnTo>
                <a:lnTo>
                  <a:pt x="2302632" y="662103"/>
                </a:lnTo>
                <a:lnTo>
                  <a:pt x="2289465" y="669534"/>
                </a:lnTo>
                <a:lnTo>
                  <a:pt x="2267919" y="682050"/>
                </a:lnTo>
                <a:lnTo>
                  <a:pt x="2254752" y="690655"/>
                </a:lnTo>
                <a:lnTo>
                  <a:pt x="2249565" y="694566"/>
                </a:lnTo>
                <a:lnTo>
                  <a:pt x="2235201" y="696913"/>
                </a:lnTo>
                <a:lnTo>
                  <a:pt x="2244378" y="690655"/>
                </a:lnTo>
                <a:lnTo>
                  <a:pt x="2255151" y="683614"/>
                </a:lnTo>
                <a:lnTo>
                  <a:pt x="2278293" y="669925"/>
                </a:lnTo>
                <a:lnTo>
                  <a:pt x="2305824" y="654280"/>
                </a:lnTo>
                <a:lnTo>
                  <a:pt x="2308617" y="651542"/>
                </a:lnTo>
                <a:lnTo>
                  <a:pt x="2311809" y="649195"/>
                </a:lnTo>
                <a:lnTo>
                  <a:pt x="2320587" y="643329"/>
                </a:lnTo>
                <a:lnTo>
                  <a:pt x="2330961" y="637462"/>
                </a:lnTo>
                <a:lnTo>
                  <a:pt x="2341734" y="631595"/>
                </a:lnTo>
                <a:lnTo>
                  <a:pt x="2360885" y="621817"/>
                </a:lnTo>
                <a:lnTo>
                  <a:pt x="2368865" y="618297"/>
                </a:lnTo>
                <a:lnTo>
                  <a:pt x="2384426" y="615950"/>
                </a:lnTo>
                <a:close/>
                <a:moveTo>
                  <a:pt x="2133570" y="615950"/>
                </a:moveTo>
                <a:lnTo>
                  <a:pt x="2135634" y="615950"/>
                </a:lnTo>
                <a:lnTo>
                  <a:pt x="2137285" y="616354"/>
                </a:lnTo>
                <a:lnTo>
                  <a:pt x="2139348" y="617568"/>
                </a:lnTo>
                <a:lnTo>
                  <a:pt x="2140999" y="618378"/>
                </a:lnTo>
                <a:lnTo>
                  <a:pt x="2142238" y="619592"/>
                </a:lnTo>
                <a:lnTo>
                  <a:pt x="2143063" y="621615"/>
                </a:lnTo>
                <a:lnTo>
                  <a:pt x="2144301" y="623638"/>
                </a:lnTo>
                <a:lnTo>
                  <a:pt x="2144714" y="626066"/>
                </a:lnTo>
                <a:lnTo>
                  <a:pt x="2144714" y="627685"/>
                </a:lnTo>
                <a:lnTo>
                  <a:pt x="2144301" y="629708"/>
                </a:lnTo>
                <a:lnTo>
                  <a:pt x="2143063" y="631732"/>
                </a:lnTo>
                <a:lnTo>
                  <a:pt x="2142238" y="633350"/>
                </a:lnTo>
                <a:lnTo>
                  <a:pt x="2140999" y="634564"/>
                </a:lnTo>
                <a:lnTo>
                  <a:pt x="2138936" y="635778"/>
                </a:lnTo>
                <a:lnTo>
                  <a:pt x="2136872" y="636183"/>
                </a:lnTo>
                <a:lnTo>
                  <a:pt x="2135221" y="636588"/>
                </a:lnTo>
                <a:lnTo>
                  <a:pt x="2133157" y="636588"/>
                </a:lnTo>
                <a:lnTo>
                  <a:pt x="2130680" y="636183"/>
                </a:lnTo>
                <a:lnTo>
                  <a:pt x="2129442" y="635374"/>
                </a:lnTo>
                <a:lnTo>
                  <a:pt x="2127378" y="634564"/>
                </a:lnTo>
                <a:lnTo>
                  <a:pt x="2125727" y="632946"/>
                </a:lnTo>
                <a:lnTo>
                  <a:pt x="2124902" y="630922"/>
                </a:lnTo>
                <a:lnTo>
                  <a:pt x="2124489" y="629304"/>
                </a:lnTo>
                <a:lnTo>
                  <a:pt x="2124076" y="627280"/>
                </a:lnTo>
                <a:lnTo>
                  <a:pt x="2124076" y="624852"/>
                </a:lnTo>
                <a:lnTo>
                  <a:pt x="2124489" y="623234"/>
                </a:lnTo>
                <a:lnTo>
                  <a:pt x="2125315" y="621210"/>
                </a:lnTo>
                <a:lnTo>
                  <a:pt x="2126553" y="619592"/>
                </a:lnTo>
                <a:lnTo>
                  <a:pt x="2127791" y="618378"/>
                </a:lnTo>
                <a:lnTo>
                  <a:pt x="2129442" y="616759"/>
                </a:lnTo>
                <a:lnTo>
                  <a:pt x="2131093" y="616354"/>
                </a:lnTo>
                <a:lnTo>
                  <a:pt x="2133570" y="615950"/>
                </a:lnTo>
                <a:close/>
                <a:moveTo>
                  <a:pt x="1073595" y="615950"/>
                </a:moveTo>
                <a:lnTo>
                  <a:pt x="1075119" y="615950"/>
                </a:lnTo>
                <a:lnTo>
                  <a:pt x="1077405" y="616354"/>
                </a:lnTo>
                <a:lnTo>
                  <a:pt x="1078929" y="617568"/>
                </a:lnTo>
                <a:lnTo>
                  <a:pt x="1080453" y="618378"/>
                </a:lnTo>
                <a:lnTo>
                  <a:pt x="1081977" y="619592"/>
                </a:lnTo>
                <a:lnTo>
                  <a:pt x="1082739" y="621210"/>
                </a:lnTo>
                <a:lnTo>
                  <a:pt x="1083882" y="623234"/>
                </a:lnTo>
                <a:lnTo>
                  <a:pt x="1084263" y="625257"/>
                </a:lnTo>
                <a:lnTo>
                  <a:pt x="1084263" y="627280"/>
                </a:lnTo>
                <a:lnTo>
                  <a:pt x="1083882" y="629304"/>
                </a:lnTo>
                <a:lnTo>
                  <a:pt x="1083120" y="630922"/>
                </a:lnTo>
                <a:lnTo>
                  <a:pt x="1081977" y="632946"/>
                </a:lnTo>
                <a:lnTo>
                  <a:pt x="1081215" y="634564"/>
                </a:lnTo>
                <a:lnTo>
                  <a:pt x="1079310" y="635778"/>
                </a:lnTo>
                <a:lnTo>
                  <a:pt x="1077405" y="636183"/>
                </a:lnTo>
                <a:lnTo>
                  <a:pt x="1075881" y="636588"/>
                </a:lnTo>
                <a:lnTo>
                  <a:pt x="1073976" y="636588"/>
                </a:lnTo>
                <a:lnTo>
                  <a:pt x="1072071" y="636588"/>
                </a:lnTo>
                <a:lnTo>
                  <a:pt x="1070547" y="635778"/>
                </a:lnTo>
                <a:lnTo>
                  <a:pt x="1068642" y="634969"/>
                </a:lnTo>
                <a:lnTo>
                  <a:pt x="1067118" y="633350"/>
                </a:lnTo>
                <a:lnTo>
                  <a:pt x="1066356" y="631732"/>
                </a:lnTo>
                <a:lnTo>
                  <a:pt x="1065594" y="630113"/>
                </a:lnTo>
                <a:lnTo>
                  <a:pt x="1065213" y="627685"/>
                </a:lnTo>
                <a:lnTo>
                  <a:pt x="1065213" y="626066"/>
                </a:lnTo>
                <a:lnTo>
                  <a:pt x="1065594" y="623638"/>
                </a:lnTo>
                <a:lnTo>
                  <a:pt x="1065975" y="621615"/>
                </a:lnTo>
                <a:lnTo>
                  <a:pt x="1067118" y="620401"/>
                </a:lnTo>
                <a:lnTo>
                  <a:pt x="1068642" y="618782"/>
                </a:lnTo>
                <a:lnTo>
                  <a:pt x="1069785" y="617568"/>
                </a:lnTo>
                <a:lnTo>
                  <a:pt x="1071690" y="616354"/>
                </a:lnTo>
                <a:lnTo>
                  <a:pt x="1073595" y="615950"/>
                </a:lnTo>
                <a:close/>
                <a:moveTo>
                  <a:pt x="2169669" y="612775"/>
                </a:moveTo>
                <a:lnTo>
                  <a:pt x="2172146" y="612775"/>
                </a:lnTo>
                <a:lnTo>
                  <a:pt x="2174209" y="613179"/>
                </a:lnTo>
                <a:lnTo>
                  <a:pt x="2175860" y="614393"/>
                </a:lnTo>
                <a:lnTo>
                  <a:pt x="2177511" y="615203"/>
                </a:lnTo>
                <a:lnTo>
                  <a:pt x="2178750" y="616417"/>
                </a:lnTo>
                <a:lnTo>
                  <a:pt x="2179988" y="618440"/>
                </a:lnTo>
                <a:lnTo>
                  <a:pt x="2180813" y="620463"/>
                </a:lnTo>
                <a:lnTo>
                  <a:pt x="2181226" y="622082"/>
                </a:lnTo>
                <a:lnTo>
                  <a:pt x="2180813" y="624510"/>
                </a:lnTo>
                <a:lnTo>
                  <a:pt x="2180813" y="626533"/>
                </a:lnTo>
                <a:lnTo>
                  <a:pt x="2179988" y="628557"/>
                </a:lnTo>
                <a:lnTo>
                  <a:pt x="2178337" y="629771"/>
                </a:lnTo>
                <a:lnTo>
                  <a:pt x="2177511" y="631389"/>
                </a:lnTo>
                <a:lnTo>
                  <a:pt x="2175448" y="632603"/>
                </a:lnTo>
                <a:lnTo>
                  <a:pt x="2173384" y="633008"/>
                </a:lnTo>
                <a:lnTo>
                  <a:pt x="2171733" y="633413"/>
                </a:lnTo>
                <a:lnTo>
                  <a:pt x="2169256" y="633413"/>
                </a:lnTo>
                <a:lnTo>
                  <a:pt x="2167192" y="633008"/>
                </a:lnTo>
                <a:lnTo>
                  <a:pt x="2165541" y="632199"/>
                </a:lnTo>
                <a:lnTo>
                  <a:pt x="2163890" y="631389"/>
                </a:lnTo>
                <a:lnTo>
                  <a:pt x="2162652" y="629771"/>
                </a:lnTo>
                <a:lnTo>
                  <a:pt x="2161414" y="627747"/>
                </a:lnTo>
                <a:lnTo>
                  <a:pt x="2160588" y="626129"/>
                </a:lnTo>
                <a:lnTo>
                  <a:pt x="2160588" y="624105"/>
                </a:lnTo>
                <a:lnTo>
                  <a:pt x="2160588" y="621677"/>
                </a:lnTo>
                <a:lnTo>
                  <a:pt x="2161001" y="620059"/>
                </a:lnTo>
                <a:lnTo>
                  <a:pt x="2161414" y="618035"/>
                </a:lnTo>
                <a:lnTo>
                  <a:pt x="2163065" y="616417"/>
                </a:lnTo>
                <a:lnTo>
                  <a:pt x="2164303" y="615203"/>
                </a:lnTo>
                <a:lnTo>
                  <a:pt x="2165954" y="613584"/>
                </a:lnTo>
                <a:lnTo>
                  <a:pt x="2167605" y="613179"/>
                </a:lnTo>
                <a:lnTo>
                  <a:pt x="2169669" y="612775"/>
                </a:lnTo>
                <a:close/>
                <a:moveTo>
                  <a:pt x="1039160" y="612775"/>
                </a:moveTo>
                <a:lnTo>
                  <a:pt x="1041028" y="613164"/>
                </a:lnTo>
                <a:lnTo>
                  <a:pt x="1042895" y="614332"/>
                </a:lnTo>
                <a:lnTo>
                  <a:pt x="1044016" y="615111"/>
                </a:lnTo>
                <a:lnTo>
                  <a:pt x="1045510" y="616279"/>
                </a:lnTo>
                <a:lnTo>
                  <a:pt x="1046631" y="618226"/>
                </a:lnTo>
                <a:lnTo>
                  <a:pt x="1047004" y="619784"/>
                </a:lnTo>
                <a:lnTo>
                  <a:pt x="1047751" y="621731"/>
                </a:lnTo>
                <a:lnTo>
                  <a:pt x="1047751" y="623678"/>
                </a:lnTo>
                <a:lnTo>
                  <a:pt x="1047004" y="626014"/>
                </a:lnTo>
                <a:lnTo>
                  <a:pt x="1046631" y="627961"/>
                </a:lnTo>
                <a:lnTo>
                  <a:pt x="1045884" y="629129"/>
                </a:lnTo>
                <a:lnTo>
                  <a:pt x="1044389" y="630687"/>
                </a:lnTo>
                <a:lnTo>
                  <a:pt x="1042895" y="631855"/>
                </a:lnTo>
                <a:lnTo>
                  <a:pt x="1041401" y="632245"/>
                </a:lnTo>
                <a:lnTo>
                  <a:pt x="1039160" y="632634"/>
                </a:lnTo>
                <a:lnTo>
                  <a:pt x="1037666" y="633413"/>
                </a:lnTo>
                <a:lnTo>
                  <a:pt x="1035798" y="632634"/>
                </a:lnTo>
                <a:lnTo>
                  <a:pt x="1033931" y="631855"/>
                </a:lnTo>
                <a:lnTo>
                  <a:pt x="1032437" y="631076"/>
                </a:lnTo>
                <a:lnTo>
                  <a:pt x="1030942" y="629519"/>
                </a:lnTo>
                <a:lnTo>
                  <a:pt x="1030195" y="627961"/>
                </a:lnTo>
                <a:lnTo>
                  <a:pt x="1029448" y="626014"/>
                </a:lnTo>
                <a:lnTo>
                  <a:pt x="1029448" y="624067"/>
                </a:lnTo>
                <a:lnTo>
                  <a:pt x="1028701" y="622510"/>
                </a:lnTo>
                <a:lnTo>
                  <a:pt x="1029448" y="620173"/>
                </a:lnTo>
                <a:lnTo>
                  <a:pt x="1030195" y="618226"/>
                </a:lnTo>
                <a:lnTo>
                  <a:pt x="1030942" y="617058"/>
                </a:lnTo>
                <a:lnTo>
                  <a:pt x="1032437" y="615501"/>
                </a:lnTo>
                <a:lnTo>
                  <a:pt x="1033557" y="614332"/>
                </a:lnTo>
                <a:lnTo>
                  <a:pt x="1035425" y="613164"/>
                </a:lnTo>
                <a:lnTo>
                  <a:pt x="1037292" y="613164"/>
                </a:lnTo>
                <a:lnTo>
                  <a:pt x="1039160" y="612775"/>
                </a:lnTo>
                <a:close/>
                <a:moveTo>
                  <a:pt x="2613420" y="611188"/>
                </a:moveTo>
                <a:lnTo>
                  <a:pt x="2614215" y="611188"/>
                </a:lnTo>
                <a:lnTo>
                  <a:pt x="2614613" y="611188"/>
                </a:lnTo>
                <a:lnTo>
                  <a:pt x="2614215" y="611589"/>
                </a:lnTo>
                <a:lnTo>
                  <a:pt x="2613420" y="612391"/>
                </a:lnTo>
                <a:lnTo>
                  <a:pt x="2609044" y="613996"/>
                </a:lnTo>
                <a:lnTo>
                  <a:pt x="2603077" y="615601"/>
                </a:lnTo>
                <a:lnTo>
                  <a:pt x="2596315" y="617608"/>
                </a:lnTo>
                <a:lnTo>
                  <a:pt x="2589154" y="618811"/>
                </a:lnTo>
                <a:lnTo>
                  <a:pt x="2517153" y="633657"/>
                </a:lnTo>
                <a:lnTo>
                  <a:pt x="2450721" y="646497"/>
                </a:lnTo>
                <a:lnTo>
                  <a:pt x="2446346" y="647701"/>
                </a:lnTo>
                <a:lnTo>
                  <a:pt x="2443561" y="647701"/>
                </a:lnTo>
                <a:lnTo>
                  <a:pt x="2443163" y="647701"/>
                </a:lnTo>
                <a:lnTo>
                  <a:pt x="2443163" y="646898"/>
                </a:lnTo>
                <a:lnTo>
                  <a:pt x="2444357" y="646096"/>
                </a:lnTo>
                <a:lnTo>
                  <a:pt x="2447937" y="644892"/>
                </a:lnTo>
                <a:lnTo>
                  <a:pt x="2452710" y="642886"/>
                </a:lnTo>
                <a:lnTo>
                  <a:pt x="2464246" y="640077"/>
                </a:lnTo>
                <a:lnTo>
                  <a:pt x="2531076" y="626836"/>
                </a:lnTo>
                <a:lnTo>
                  <a:pt x="2603475" y="612391"/>
                </a:lnTo>
                <a:lnTo>
                  <a:pt x="2609044" y="611589"/>
                </a:lnTo>
                <a:lnTo>
                  <a:pt x="2613420" y="611188"/>
                </a:lnTo>
                <a:close/>
                <a:moveTo>
                  <a:pt x="2206595" y="609600"/>
                </a:moveTo>
                <a:lnTo>
                  <a:pt x="2208659" y="609600"/>
                </a:lnTo>
                <a:lnTo>
                  <a:pt x="2210722" y="610004"/>
                </a:lnTo>
                <a:lnTo>
                  <a:pt x="2212373" y="610814"/>
                </a:lnTo>
                <a:lnTo>
                  <a:pt x="2214024" y="612028"/>
                </a:lnTo>
                <a:lnTo>
                  <a:pt x="2215263" y="613242"/>
                </a:lnTo>
                <a:lnTo>
                  <a:pt x="2216914" y="615265"/>
                </a:lnTo>
                <a:lnTo>
                  <a:pt x="2217326" y="617288"/>
                </a:lnTo>
                <a:lnTo>
                  <a:pt x="2217739" y="618907"/>
                </a:lnTo>
                <a:lnTo>
                  <a:pt x="2217739" y="621335"/>
                </a:lnTo>
                <a:lnTo>
                  <a:pt x="2217326" y="623358"/>
                </a:lnTo>
                <a:lnTo>
                  <a:pt x="2216914" y="624977"/>
                </a:lnTo>
                <a:lnTo>
                  <a:pt x="2215263" y="627000"/>
                </a:lnTo>
                <a:lnTo>
                  <a:pt x="2214024" y="628619"/>
                </a:lnTo>
                <a:lnTo>
                  <a:pt x="2212373" y="629428"/>
                </a:lnTo>
                <a:lnTo>
                  <a:pt x="2210722" y="630238"/>
                </a:lnTo>
                <a:lnTo>
                  <a:pt x="2208659" y="630238"/>
                </a:lnTo>
                <a:lnTo>
                  <a:pt x="2206182" y="630238"/>
                </a:lnTo>
                <a:lnTo>
                  <a:pt x="2204118" y="629833"/>
                </a:lnTo>
                <a:lnTo>
                  <a:pt x="2202467" y="629428"/>
                </a:lnTo>
                <a:lnTo>
                  <a:pt x="2200816" y="627810"/>
                </a:lnTo>
                <a:lnTo>
                  <a:pt x="2199578" y="626596"/>
                </a:lnTo>
                <a:lnTo>
                  <a:pt x="2198340" y="624977"/>
                </a:lnTo>
                <a:lnTo>
                  <a:pt x="2197514" y="623358"/>
                </a:lnTo>
                <a:lnTo>
                  <a:pt x="2197101" y="620930"/>
                </a:lnTo>
                <a:lnTo>
                  <a:pt x="2197101" y="618907"/>
                </a:lnTo>
                <a:lnTo>
                  <a:pt x="2197514" y="617288"/>
                </a:lnTo>
                <a:lnTo>
                  <a:pt x="2198340" y="615265"/>
                </a:lnTo>
                <a:lnTo>
                  <a:pt x="2199578" y="613242"/>
                </a:lnTo>
                <a:lnTo>
                  <a:pt x="2200816" y="612028"/>
                </a:lnTo>
                <a:lnTo>
                  <a:pt x="2202880" y="610814"/>
                </a:lnTo>
                <a:lnTo>
                  <a:pt x="2204118" y="610004"/>
                </a:lnTo>
                <a:lnTo>
                  <a:pt x="2206595" y="609600"/>
                </a:lnTo>
                <a:close/>
                <a:moveTo>
                  <a:pt x="1000779" y="609600"/>
                </a:moveTo>
                <a:lnTo>
                  <a:pt x="1002274" y="609600"/>
                </a:lnTo>
                <a:lnTo>
                  <a:pt x="1004141" y="610004"/>
                </a:lnTo>
                <a:lnTo>
                  <a:pt x="1006009" y="610409"/>
                </a:lnTo>
                <a:lnTo>
                  <a:pt x="1007503" y="612028"/>
                </a:lnTo>
                <a:lnTo>
                  <a:pt x="1008997" y="612837"/>
                </a:lnTo>
                <a:lnTo>
                  <a:pt x="1009744" y="614860"/>
                </a:lnTo>
                <a:lnTo>
                  <a:pt x="1010491" y="616884"/>
                </a:lnTo>
                <a:lnTo>
                  <a:pt x="1011238" y="618502"/>
                </a:lnTo>
                <a:lnTo>
                  <a:pt x="1011238" y="620930"/>
                </a:lnTo>
                <a:lnTo>
                  <a:pt x="1010491" y="622954"/>
                </a:lnTo>
                <a:lnTo>
                  <a:pt x="1009744" y="624572"/>
                </a:lnTo>
                <a:lnTo>
                  <a:pt x="1008997" y="626596"/>
                </a:lnTo>
                <a:lnTo>
                  <a:pt x="1007503" y="628214"/>
                </a:lnTo>
                <a:lnTo>
                  <a:pt x="1006382" y="629024"/>
                </a:lnTo>
                <a:lnTo>
                  <a:pt x="1004515" y="629833"/>
                </a:lnTo>
                <a:lnTo>
                  <a:pt x="1002647" y="630238"/>
                </a:lnTo>
                <a:lnTo>
                  <a:pt x="1000779" y="630238"/>
                </a:lnTo>
                <a:lnTo>
                  <a:pt x="998912" y="629833"/>
                </a:lnTo>
                <a:lnTo>
                  <a:pt x="997044" y="629024"/>
                </a:lnTo>
                <a:lnTo>
                  <a:pt x="995924" y="628214"/>
                </a:lnTo>
                <a:lnTo>
                  <a:pt x="994429" y="626596"/>
                </a:lnTo>
                <a:lnTo>
                  <a:pt x="993309" y="625382"/>
                </a:lnTo>
                <a:lnTo>
                  <a:pt x="992935" y="623358"/>
                </a:lnTo>
                <a:lnTo>
                  <a:pt x="992188" y="620930"/>
                </a:lnTo>
                <a:lnTo>
                  <a:pt x="992188" y="618907"/>
                </a:lnTo>
                <a:lnTo>
                  <a:pt x="992935" y="616884"/>
                </a:lnTo>
                <a:lnTo>
                  <a:pt x="993309" y="614860"/>
                </a:lnTo>
                <a:lnTo>
                  <a:pt x="994429" y="613242"/>
                </a:lnTo>
                <a:lnTo>
                  <a:pt x="995550" y="612028"/>
                </a:lnTo>
                <a:lnTo>
                  <a:pt x="997044" y="610409"/>
                </a:lnTo>
                <a:lnTo>
                  <a:pt x="998912" y="610004"/>
                </a:lnTo>
                <a:lnTo>
                  <a:pt x="1000779" y="609600"/>
                </a:lnTo>
                <a:close/>
                <a:moveTo>
                  <a:pt x="552849" y="609600"/>
                </a:moveTo>
                <a:lnTo>
                  <a:pt x="555237" y="609600"/>
                </a:lnTo>
                <a:lnTo>
                  <a:pt x="559216" y="609983"/>
                </a:lnTo>
                <a:lnTo>
                  <a:pt x="680181" y="624544"/>
                </a:lnTo>
                <a:lnTo>
                  <a:pt x="685751" y="625694"/>
                </a:lnTo>
                <a:lnTo>
                  <a:pt x="691322" y="626843"/>
                </a:lnTo>
                <a:lnTo>
                  <a:pt x="696893" y="628376"/>
                </a:lnTo>
                <a:lnTo>
                  <a:pt x="701668" y="629526"/>
                </a:lnTo>
                <a:lnTo>
                  <a:pt x="704453" y="631058"/>
                </a:lnTo>
                <a:lnTo>
                  <a:pt x="704851" y="631442"/>
                </a:lnTo>
                <a:lnTo>
                  <a:pt x="702862" y="631825"/>
                </a:lnTo>
                <a:lnTo>
                  <a:pt x="698882" y="631442"/>
                </a:lnTo>
                <a:lnTo>
                  <a:pt x="640787" y="624161"/>
                </a:lnTo>
                <a:lnTo>
                  <a:pt x="579907" y="616497"/>
                </a:lnTo>
                <a:lnTo>
                  <a:pt x="573143" y="615731"/>
                </a:lnTo>
                <a:lnTo>
                  <a:pt x="566776" y="614581"/>
                </a:lnTo>
                <a:lnTo>
                  <a:pt x="560807" y="613048"/>
                </a:lnTo>
                <a:lnTo>
                  <a:pt x="555634" y="611899"/>
                </a:lnTo>
                <a:lnTo>
                  <a:pt x="552849" y="610366"/>
                </a:lnTo>
                <a:lnTo>
                  <a:pt x="552451" y="609983"/>
                </a:lnTo>
                <a:lnTo>
                  <a:pt x="552849" y="609600"/>
                </a:lnTo>
                <a:close/>
                <a:moveTo>
                  <a:pt x="668338" y="608013"/>
                </a:moveTo>
                <a:lnTo>
                  <a:pt x="670334" y="608013"/>
                </a:lnTo>
                <a:lnTo>
                  <a:pt x="673927" y="608013"/>
                </a:lnTo>
                <a:lnTo>
                  <a:pt x="782508" y="620454"/>
                </a:lnTo>
                <a:lnTo>
                  <a:pt x="786899" y="620842"/>
                </a:lnTo>
                <a:lnTo>
                  <a:pt x="792488" y="622397"/>
                </a:lnTo>
                <a:lnTo>
                  <a:pt x="797678" y="623564"/>
                </a:lnTo>
                <a:lnTo>
                  <a:pt x="802069" y="625119"/>
                </a:lnTo>
                <a:lnTo>
                  <a:pt x="804464" y="626285"/>
                </a:lnTo>
                <a:lnTo>
                  <a:pt x="804863" y="626674"/>
                </a:lnTo>
                <a:lnTo>
                  <a:pt x="804464" y="626674"/>
                </a:lnTo>
                <a:lnTo>
                  <a:pt x="802867" y="627063"/>
                </a:lnTo>
                <a:lnTo>
                  <a:pt x="799274" y="627063"/>
                </a:lnTo>
                <a:lnTo>
                  <a:pt x="692689" y="615011"/>
                </a:lnTo>
                <a:lnTo>
                  <a:pt x="687100" y="614622"/>
                </a:lnTo>
                <a:lnTo>
                  <a:pt x="681512" y="613067"/>
                </a:lnTo>
                <a:lnTo>
                  <a:pt x="675923" y="611901"/>
                </a:lnTo>
                <a:lnTo>
                  <a:pt x="671132" y="610345"/>
                </a:lnTo>
                <a:lnTo>
                  <a:pt x="668737" y="609179"/>
                </a:lnTo>
                <a:lnTo>
                  <a:pt x="668338" y="608790"/>
                </a:lnTo>
                <a:lnTo>
                  <a:pt x="668338" y="608013"/>
                </a:lnTo>
                <a:close/>
                <a:moveTo>
                  <a:pt x="2242694" y="606425"/>
                </a:moveTo>
                <a:lnTo>
                  <a:pt x="2245171" y="606425"/>
                </a:lnTo>
                <a:lnTo>
                  <a:pt x="2247234" y="606829"/>
                </a:lnTo>
                <a:lnTo>
                  <a:pt x="2248473" y="607639"/>
                </a:lnTo>
                <a:lnTo>
                  <a:pt x="2250536" y="608853"/>
                </a:lnTo>
                <a:lnTo>
                  <a:pt x="2251775" y="610067"/>
                </a:lnTo>
                <a:lnTo>
                  <a:pt x="2253013" y="612090"/>
                </a:lnTo>
                <a:lnTo>
                  <a:pt x="2253838" y="613709"/>
                </a:lnTo>
                <a:lnTo>
                  <a:pt x="2254251" y="615732"/>
                </a:lnTo>
                <a:lnTo>
                  <a:pt x="2254251" y="618160"/>
                </a:lnTo>
                <a:lnTo>
                  <a:pt x="2253838" y="620183"/>
                </a:lnTo>
                <a:lnTo>
                  <a:pt x="2253013" y="621802"/>
                </a:lnTo>
                <a:lnTo>
                  <a:pt x="2251775" y="623421"/>
                </a:lnTo>
                <a:lnTo>
                  <a:pt x="2251296" y="623890"/>
                </a:lnTo>
                <a:lnTo>
                  <a:pt x="2251310" y="623888"/>
                </a:lnTo>
                <a:lnTo>
                  <a:pt x="2253411" y="623888"/>
                </a:lnTo>
                <a:lnTo>
                  <a:pt x="2254251" y="623888"/>
                </a:lnTo>
                <a:lnTo>
                  <a:pt x="2254251" y="625353"/>
                </a:lnTo>
                <a:lnTo>
                  <a:pt x="2253854" y="625815"/>
                </a:lnTo>
                <a:lnTo>
                  <a:pt x="2256236" y="625815"/>
                </a:lnTo>
                <a:lnTo>
                  <a:pt x="2258220" y="625475"/>
                </a:lnTo>
                <a:lnTo>
                  <a:pt x="2259014" y="625815"/>
                </a:lnTo>
                <a:lnTo>
                  <a:pt x="2258617" y="626495"/>
                </a:lnTo>
                <a:lnTo>
                  <a:pt x="2257824" y="627176"/>
                </a:lnTo>
                <a:lnTo>
                  <a:pt x="2255442" y="628196"/>
                </a:lnTo>
                <a:lnTo>
                  <a:pt x="2249886" y="629557"/>
                </a:lnTo>
                <a:lnTo>
                  <a:pt x="2247504" y="630238"/>
                </a:lnTo>
                <a:lnTo>
                  <a:pt x="2247856" y="630238"/>
                </a:lnTo>
                <a:lnTo>
                  <a:pt x="2249489" y="630604"/>
                </a:lnTo>
                <a:lnTo>
                  <a:pt x="2249489" y="630971"/>
                </a:lnTo>
                <a:lnTo>
                  <a:pt x="2247856" y="632070"/>
                </a:lnTo>
                <a:lnTo>
                  <a:pt x="2246223" y="632802"/>
                </a:lnTo>
                <a:lnTo>
                  <a:pt x="2243774" y="634268"/>
                </a:lnTo>
                <a:lnTo>
                  <a:pt x="2238467" y="635001"/>
                </a:lnTo>
                <a:lnTo>
                  <a:pt x="2236426" y="635001"/>
                </a:lnTo>
                <a:lnTo>
                  <a:pt x="2235201" y="635001"/>
                </a:lnTo>
                <a:lnTo>
                  <a:pt x="2235201" y="634421"/>
                </a:lnTo>
                <a:lnTo>
                  <a:pt x="2234249" y="634773"/>
                </a:lnTo>
                <a:lnTo>
                  <a:pt x="2231391" y="635227"/>
                </a:lnTo>
                <a:lnTo>
                  <a:pt x="2228942" y="635681"/>
                </a:lnTo>
                <a:lnTo>
                  <a:pt x="2227309" y="636588"/>
                </a:lnTo>
                <a:lnTo>
                  <a:pt x="2225676" y="635681"/>
                </a:lnTo>
                <a:lnTo>
                  <a:pt x="2225676" y="634773"/>
                </a:lnTo>
                <a:lnTo>
                  <a:pt x="2227309" y="633866"/>
                </a:lnTo>
                <a:lnTo>
                  <a:pt x="2228942" y="632506"/>
                </a:lnTo>
                <a:lnTo>
                  <a:pt x="2230777" y="631826"/>
                </a:lnTo>
                <a:lnTo>
                  <a:pt x="2229717" y="631826"/>
                </a:lnTo>
                <a:lnTo>
                  <a:pt x="2228851" y="631459"/>
                </a:lnTo>
                <a:lnTo>
                  <a:pt x="2228851" y="631093"/>
                </a:lnTo>
                <a:lnTo>
                  <a:pt x="2230150" y="629994"/>
                </a:lnTo>
                <a:lnTo>
                  <a:pt x="2232315" y="629261"/>
                </a:lnTo>
                <a:lnTo>
                  <a:pt x="2237944" y="627429"/>
                </a:lnTo>
                <a:lnTo>
                  <a:pt x="2240108" y="627063"/>
                </a:lnTo>
                <a:lnTo>
                  <a:pt x="2242273" y="627063"/>
                </a:lnTo>
                <a:lnTo>
                  <a:pt x="2242396" y="627115"/>
                </a:lnTo>
                <a:lnTo>
                  <a:pt x="2242547" y="627027"/>
                </a:lnTo>
                <a:lnTo>
                  <a:pt x="2241043" y="626658"/>
                </a:lnTo>
                <a:lnTo>
                  <a:pt x="2238979" y="626253"/>
                </a:lnTo>
                <a:lnTo>
                  <a:pt x="2237328" y="624635"/>
                </a:lnTo>
                <a:lnTo>
                  <a:pt x="2236090" y="623421"/>
                </a:lnTo>
                <a:lnTo>
                  <a:pt x="2234439" y="621802"/>
                </a:lnTo>
                <a:lnTo>
                  <a:pt x="2234026" y="620183"/>
                </a:lnTo>
                <a:lnTo>
                  <a:pt x="2233613" y="617755"/>
                </a:lnTo>
                <a:lnTo>
                  <a:pt x="2233613" y="615732"/>
                </a:lnTo>
                <a:lnTo>
                  <a:pt x="2234026" y="613304"/>
                </a:lnTo>
                <a:lnTo>
                  <a:pt x="2234439" y="612090"/>
                </a:lnTo>
                <a:lnTo>
                  <a:pt x="2236090" y="610067"/>
                </a:lnTo>
                <a:lnTo>
                  <a:pt x="2237328" y="608853"/>
                </a:lnTo>
                <a:lnTo>
                  <a:pt x="2238979" y="607639"/>
                </a:lnTo>
                <a:lnTo>
                  <a:pt x="2241043" y="606829"/>
                </a:lnTo>
                <a:lnTo>
                  <a:pt x="2242694" y="606425"/>
                </a:lnTo>
                <a:close/>
                <a:moveTo>
                  <a:pt x="962534" y="606425"/>
                </a:moveTo>
                <a:lnTo>
                  <a:pt x="964058" y="606425"/>
                </a:lnTo>
                <a:lnTo>
                  <a:pt x="966344" y="606425"/>
                </a:lnTo>
                <a:lnTo>
                  <a:pt x="968249" y="606425"/>
                </a:lnTo>
                <a:lnTo>
                  <a:pt x="970154" y="607234"/>
                </a:lnTo>
                <a:lnTo>
                  <a:pt x="971297" y="608448"/>
                </a:lnTo>
                <a:lnTo>
                  <a:pt x="972821" y="609662"/>
                </a:lnTo>
                <a:lnTo>
                  <a:pt x="973583" y="611685"/>
                </a:lnTo>
                <a:lnTo>
                  <a:pt x="974345" y="613304"/>
                </a:lnTo>
                <a:lnTo>
                  <a:pt x="974726" y="615327"/>
                </a:lnTo>
                <a:lnTo>
                  <a:pt x="974726" y="617755"/>
                </a:lnTo>
                <a:lnTo>
                  <a:pt x="974345" y="619779"/>
                </a:lnTo>
                <a:lnTo>
                  <a:pt x="973583" y="621397"/>
                </a:lnTo>
                <a:lnTo>
                  <a:pt x="972821" y="623421"/>
                </a:lnTo>
                <a:lnTo>
                  <a:pt x="971297" y="624635"/>
                </a:lnTo>
                <a:lnTo>
                  <a:pt x="970154" y="625849"/>
                </a:lnTo>
                <a:lnTo>
                  <a:pt x="968249" y="626658"/>
                </a:lnTo>
                <a:lnTo>
                  <a:pt x="966344" y="627063"/>
                </a:lnTo>
                <a:lnTo>
                  <a:pt x="964058" y="627063"/>
                </a:lnTo>
                <a:lnTo>
                  <a:pt x="962534" y="626658"/>
                </a:lnTo>
                <a:lnTo>
                  <a:pt x="960629" y="625849"/>
                </a:lnTo>
                <a:lnTo>
                  <a:pt x="959486" y="624635"/>
                </a:lnTo>
                <a:lnTo>
                  <a:pt x="957962" y="623421"/>
                </a:lnTo>
                <a:lnTo>
                  <a:pt x="957200" y="621397"/>
                </a:lnTo>
                <a:lnTo>
                  <a:pt x="956057" y="619779"/>
                </a:lnTo>
                <a:lnTo>
                  <a:pt x="955676" y="617755"/>
                </a:lnTo>
                <a:lnTo>
                  <a:pt x="955676" y="615327"/>
                </a:lnTo>
                <a:lnTo>
                  <a:pt x="956057" y="613304"/>
                </a:lnTo>
                <a:lnTo>
                  <a:pt x="957200" y="611685"/>
                </a:lnTo>
                <a:lnTo>
                  <a:pt x="957962" y="610067"/>
                </a:lnTo>
                <a:lnTo>
                  <a:pt x="959486" y="608853"/>
                </a:lnTo>
                <a:lnTo>
                  <a:pt x="960629" y="607234"/>
                </a:lnTo>
                <a:lnTo>
                  <a:pt x="962534" y="606425"/>
                </a:lnTo>
                <a:close/>
                <a:moveTo>
                  <a:pt x="2497166" y="604838"/>
                </a:moveTo>
                <a:lnTo>
                  <a:pt x="2499527" y="604838"/>
                </a:lnTo>
                <a:lnTo>
                  <a:pt x="2500314" y="604838"/>
                </a:lnTo>
                <a:lnTo>
                  <a:pt x="2500314" y="605643"/>
                </a:lnTo>
                <a:lnTo>
                  <a:pt x="2498740" y="606852"/>
                </a:lnTo>
                <a:lnTo>
                  <a:pt x="2495592" y="608463"/>
                </a:lnTo>
                <a:lnTo>
                  <a:pt x="2490477" y="609671"/>
                </a:lnTo>
                <a:lnTo>
                  <a:pt x="2484968" y="611283"/>
                </a:lnTo>
                <a:lnTo>
                  <a:pt x="2479460" y="612491"/>
                </a:lnTo>
                <a:lnTo>
                  <a:pt x="2422404" y="622561"/>
                </a:lnTo>
                <a:lnTo>
                  <a:pt x="2368890" y="631423"/>
                </a:lnTo>
                <a:lnTo>
                  <a:pt x="2364956" y="631826"/>
                </a:lnTo>
                <a:lnTo>
                  <a:pt x="2362595" y="631423"/>
                </a:lnTo>
                <a:lnTo>
                  <a:pt x="2362201" y="631423"/>
                </a:lnTo>
                <a:lnTo>
                  <a:pt x="2362201" y="631020"/>
                </a:lnTo>
                <a:lnTo>
                  <a:pt x="2364169" y="629409"/>
                </a:lnTo>
                <a:lnTo>
                  <a:pt x="2367317" y="628200"/>
                </a:lnTo>
                <a:lnTo>
                  <a:pt x="2371645" y="626589"/>
                </a:lnTo>
                <a:lnTo>
                  <a:pt x="2376367" y="625381"/>
                </a:lnTo>
                <a:lnTo>
                  <a:pt x="2381088" y="624172"/>
                </a:lnTo>
                <a:lnTo>
                  <a:pt x="2435389" y="615311"/>
                </a:lnTo>
                <a:lnTo>
                  <a:pt x="2492838" y="605643"/>
                </a:lnTo>
                <a:lnTo>
                  <a:pt x="2497166" y="604838"/>
                </a:lnTo>
                <a:close/>
                <a:moveTo>
                  <a:pt x="2279270" y="603250"/>
                </a:moveTo>
                <a:lnTo>
                  <a:pt x="2280794" y="603250"/>
                </a:lnTo>
                <a:lnTo>
                  <a:pt x="2282699" y="603982"/>
                </a:lnTo>
                <a:lnTo>
                  <a:pt x="2284604" y="604715"/>
                </a:lnTo>
                <a:lnTo>
                  <a:pt x="2285747" y="605448"/>
                </a:lnTo>
                <a:lnTo>
                  <a:pt x="2287271" y="606913"/>
                </a:lnTo>
                <a:lnTo>
                  <a:pt x="2288414" y="608379"/>
                </a:lnTo>
                <a:lnTo>
                  <a:pt x="2288795" y="610210"/>
                </a:lnTo>
                <a:lnTo>
                  <a:pt x="2289176" y="612042"/>
                </a:lnTo>
                <a:lnTo>
                  <a:pt x="2289176" y="614240"/>
                </a:lnTo>
                <a:lnTo>
                  <a:pt x="2289176" y="615706"/>
                </a:lnTo>
                <a:lnTo>
                  <a:pt x="2288414" y="617537"/>
                </a:lnTo>
                <a:lnTo>
                  <a:pt x="2287652" y="618636"/>
                </a:lnTo>
                <a:lnTo>
                  <a:pt x="2286128" y="620102"/>
                </a:lnTo>
                <a:lnTo>
                  <a:pt x="2284604" y="621201"/>
                </a:lnTo>
                <a:lnTo>
                  <a:pt x="2282699" y="621933"/>
                </a:lnTo>
                <a:lnTo>
                  <a:pt x="2280794" y="622300"/>
                </a:lnTo>
                <a:lnTo>
                  <a:pt x="2279270" y="622300"/>
                </a:lnTo>
                <a:lnTo>
                  <a:pt x="2277365" y="621933"/>
                </a:lnTo>
                <a:lnTo>
                  <a:pt x="2275460" y="621201"/>
                </a:lnTo>
                <a:lnTo>
                  <a:pt x="2273555" y="620102"/>
                </a:lnTo>
                <a:lnTo>
                  <a:pt x="2272412" y="618636"/>
                </a:lnTo>
                <a:lnTo>
                  <a:pt x="2271650" y="617537"/>
                </a:lnTo>
                <a:lnTo>
                  <a:pt x="2270507" y="615706"/>
                </a:lnTo>
                <a:lnTo>
                  <a:pt x="2270126" y="614240"/>
                </a:lnTo>
                <a:lnTo>
                  <a:pt x="2270126" y="612042"/>
                </a:lnTo>
                <a:lnTo>
                  <a:pt x="2270507" y="610210"/>
                </a:lnTo>
                <a:lnTo>
                  <a:pt x="2271650" y="608379"/>
                </a:lnTo>
                <a:lnTo>
                  <a:pt x="2272412" y="606913"/>
                </a:lnTo>
                <a:lnTo>
                  <a:pt x="2273555" y="605448"/>
                </a:lnTo>
                <a:lnTo>
                  <a:pt x="2275079" y="604715"/>
                </a:lnTo>
                <a:lnTo>
                  <a:pt x="2276984" y="603982"/>
                </a:lnTo>
                <a:lnTo>
                  <a:pt x="2279270" y="603250"/>
                </a:lnTo>
                <a:close/>
                <a:moveTo>
                  <a:pt x="927716" y="603250"/>
                </a:moveTo>
                <a:lnTo>
                  <a:pt x="929660" y="603250"/>
                </a:lnTo>
                <a:lnTo>
                  <a:pt x="931993" y="603654"/>
                </a:lnTo>
                <a:lnTo>
                  <a:pt x="933159" y="604059"/>
                </a:lnTo>
                <a:lnTo>
                  <a:pt x="935103" y="605273"/>
                </a:lnTo>
                <a:lnTo>
                  <a:pt x="936658" y="606892"/>
                </a:lnTo>
                <a:lnTo>
                  <a:pt x="937436" y="608106"/>
                </a:lnTo>
                <a:lnTo>
                  <a:pt x="938213" y="610129"/>
                </a:lnTo>
                <a:lnTo>
                  <a:pt x="938213" y="612557"/>
                </a:lnTo>
                <a:lnTo>
                  <a:pt x="938213" y="614580"/>
                </a:lnTo>
                <a:lnTo>
                  <a:pt x="938213" y="616199"/>
                </a:lnTo>
                <a:lnTo>
                  <a:pt x="937436" y="618222"/>
                </a:lnTo>
                <a:lnTo>
                  <a:pt x="936658" y="620246"/>
                </a:lnTo>
                <a:lnTo>
                  <a:pt x="935103" y="621460"/>
                </a:lnTo>
                <a:lnTo>
                  <a:pt x="933159" y="622269"/>
                </a:lnTo>
                <a:lnTo>
                  <a:pt x="931604" y="623483"/>
                </a:lnTo>
                <a:lnTo>
                  <a:pt x="929660" y="623888"/>
                </a:lnTo>
                <a:lnTo>
                  <a:pt x="927716" y="623888"/>
                </a:lnTo>
                <a:lnTo>
                  <a:pt x="925772" y="623483"/>
                </a:lnTo>
                <a:lnTo>
                  <a:pt x="924217" y="622269"/>
                </a:lnTo>
                <a:lnTo>
                  <a:pt x="922273" y="621460"/>
                </a:lnTo>
                <a:lnTo>
                  <a:pt x="921107" y="620246"/>
                </a:lnTo>
                <a:lnTo>
                  <a:pt x="920330" y="618222"/>
                </a:lnTo>
                <a:lnTo>
                  <a:pt x="919163" y="616199"/>
                </a:lnTo>
                <a:lnTo>
                  <a:pt x="919163" y="614580"/>
                </a:lnTo>
                <a:lnTo>
                  <a:pt x="919163" y="612557"/>
                </a:lnTo>
                <a:lnTo>
                  <a:pt x="919552" y="610129"/>
                </a:lnTo>
                <a:lnTo>
                  <a:pt x="920330" y="608106"/>
                </a:lnTo>
                <a:lnTo>
                  <a:pt x="921496" y="606892"/>
                </a:lnTo>
                <a:lnTo>
                  <a:pt x="922273" y="605273"/>
                </a:lnTo>
                <a:lnTo>
                  <a:pt x="924217" y="604059"/>
                </a:lnTo>
                <a:lnTo>
                  <a:pt x="926161" y="603654"/>
                </a:lnTo>
                <a:lnTo>
                  <a:pt x="927716" y="603250"/>
                </a:lnTo>
                <a:close/>
                <a:moveTo>
                  <a:pt x="638176" y="603250"/>
                </a:moveTo>
                <a:lnTo>
                  <a:pt x="655639" y="605631"/>
                </a:lnTo>
                <a:lnTo>
                  <a:pt x="669132" y="611584"/>
                </a:lnTo>
                <a:lnTo>
                  <a:pt x="685007" y="617934"/>
                </a:lnTo>
                <a:lnTo>
                  <a:pt x="719536" y="630634"/>
                </a:lnTo>
                <a:lnTo>
                  <a:pt x="747714" y="640556"/>
                </a:lnTo>
                <a:lnTo>
                  <a:pt x="760017" y="644922"/>
                </a:lnTo>
                <a:lnTo>
                  <a:pt x="796132" y="659606"/>
                </a:lnTo>
                <a:lnTo>
                  <a:pt x="829470" y="672703"/>
                </a:lnTo>
                <a:lnTo>
                  <a:pt x="863601" y="685800"/>
                </a:lnTo>
                <a:lnTo>
                  <a:pt x="847726" y="683815"/>
                </a:lnTo>
                <a:lnTo>
                  <a:pt x="810420" y="669528"/>
                </a:lnTo>
                <a:lnTo>
                  <a:pt x="773907" y="655637"/>
                </a:lnTo>
                <a:lnTo>
                  <a:pt x="735411" y="640159"/>
                </a:lnTo>
                <a:lnTo>
                  <a:pt x="717948" y="634206"/>
                </a:lnTo>
                <a:lnTo>
                  <a:pt x="700089" y="627856"/>
                </a:lnTo>
                <a:lnTo>
                  <a:pt x="668736" y="616347"/>
                </a:lnTo>
                <a:lnTo>
                  <a:pt x="646511" y="606822"/>
                </a:lnTo>
                <a:lnTo>
                  <a:pt x="638176" y="603250"/>
                </a:lnTo>
                <a:close/>
                <a:moveTo>
                  <a:pt x="2633255" y="600075"/>
                </a:moveTo>
                <a:lnTo>
                  <a:pt x="2636835" y="600075"/>
                </a:lnTo>
                <a:lnTo>
                  <a:pt x="2638028" y="600075"/>
                </a:lnTo>
                <a:lnTo>
                  <a:pt x="2638426" y="600075"/>
                </a:lnTo>
                <a:lnTo>
                  <a:pt x="2638028" y="600480"/>
                </a:lnTo>
                <a:lnTo>
                  <a:pt x="2636835" y="600886"/>
                </a:lnTo>
                <a:lnTo>
                  <a:pt x="2632857" y="602915"/>
                </a:lnTo>
                <a:lnTo>
                  <a:pt x="2626890" y="604132"/>
                </a:lnTo>
                <a:lnTo>
                  <a:pt x="2619730" y="606160"/>
                </a:lnTo>
                <a:lnTo>
                  <a:pt x="2612968" y="607377"/>
                </a:lnTo>
                <a:lnTo>
                  <a:pt x="2540570" y="622794"/>
                </a:lnTo>
                <a:lnTo>
                  <a:pt x="2473742" y="635371"/>
                </a:lnTo>
                <a:lnTo>
                  <a:pt x="2468571" y="636588"/>
                </a:lnTo>
                <a:lnTo>
                  <a:pt x="2465786" y="636588"/>
                </a:lnTo>
                <a:lnTo>
                  <a:pt x="2465388" y="636588"/>
                </a:lnTo>
                <a:lnTo>
                  <a:pt x="2465388" y="635776"/>
                </a:lnTo>
                <a:lnTo>
                  <a:pt x="2466582" y="634559"/>
                </a:lnTo>
                <a:lnTo>
                  <a:pt x="2470162" y="632936"/>
                </a:lnTo>
                <a:lnTo>
                  <a:pt x="2475333" y="631719"/>
                </a:lnTo>
                <a:lnTo>
                  <a:pt x="2480902" y="629691"/>
                </a:lnTo>
                <a:lnTo>
                  <a:pt x="2486869" y="628879"/>
                </a:lnTo>
                <a:lnTo>
                  <a:pt x="2554493" y="615491"/>
                </a:lnTo>
                <a:lnTo>
                  <a:pt x="2627288" y="600886"/>
                </a:lnTo>
                <a:lnTo>
                  <a:pt x="2633255" y="600075"/>
                </a:lnTo>
                <a:close/>
                <a:moveTo>
                  <a:pt x="2315229" y="598488"/>
                </a:moveTo>
                <a:lnTo>
                  <a:pt x="2316724" y="598488"/>
                </a:lnTo>
                <a:lnTo>
                  <a:pt x="2318591" y="598892"/>
                </a:lnTo>
                <a:lnTo>
                  <a:pt x="2320459" y="599297"/>
                </a:lnTo>
                <a:lnTo>
                  <a:pt x="2321953" y="600916"/>
                </a:lnTo>
                <a:lnTo>
                  <a:pt x="2323447" y="602130"/>
                </a:lnTo>
                <a:lnTo>
                  <a:pt x="2324194" y="603748"/>
                </a:lnTo>
                <a:lnTo>
                  <a:pt x="2324941" y="605772"/>
                </a:lnTo>
                <a:lnTo>
                  <a:pt x="2325688" y="607390"/>
                </a:lnTo>
                <a:lnTo>
                  <a:pt x="2325688" y="609818"/>
                </a:lnTo>
                <a:lnTo>
                  <a:pt x="2324941" y="611842"/>
                </a:lnTo>
                <a:lnTo>
                  <a:pt x="2324568" y="613460"/>
                </a:lnTo>
                <a:lnTo>
                  <a:pt x="2323447" y="615484"/>
                </a:lnTo>
                <a:lnTo>
                  <a:pt x="2321953" y="617102"/>
                </a:lnTo>
                <a:lnTo>
                  <a:pt x="2320832" y="617912"/>
                </a:lnTo>
                <a:lnTo>
                  <a:pt x="2318965" y="618721"/>
                </a:lnTo>
                <a:lnTo>
                  <a:pt x="2317097" y="619126"/>
                </a:lnTo>
                <a:lnTo>
                  <a:pt x="2315229" y="619126"/>
                </a:lnTo>
                <a:lnTo>
                  <a:pt x="2313362" y="618721"/>
                </a:lnTo>
                <a:lnTo>
                  <a:pt x="2311494" y="617912"/>
                </a:lnTo>
                <a:lnTo>
                  <a:pt x="2310374" y="617102"/>
                </a:lnTo>
                <a:lnTo>
                  <a:pt x="2308879" y="615484"/>
                </a:lnTo>
                <a:lnTo>
                  <a:pt x="2308132" y="614270"/>
                </a:lnTo>
                <a:lnTo>
                  <a:pt x="2307385" y="612246"/>
                </a:lnTo>
                <a:lnTo>
                  <a:pt x="2306638" y="609818"/>
                </a:lnTo>
                <a:lnTo>
                  <a:pt x="2306638" y="607795"/>
                </a:lnTo>
                <a:lnTo>
                  <a:pt x="2307385" y="605772"/>
                </a:lnTo>
                <a:lnTo>
                  <a:pt x="2307759" y="604153"/>
                </a:lnTo>
                <a:lnTo>
                  <a:pt x="2308506" y="602130"/>
                </a:lnTo>
                <a:lnTo>
                  <a:pt x="2310000" y="600916"/>
                </a:lnTo>
                <a:lnTo>
                  <a:pt x="2311494" y="600106"/>
                </a:lnTo>
                <a:lnTo>
                  <a:pt x="2313362" y="598892"/>
                </a:lnTo>
                <a:lnTo>
                  <a:pt x="2315229" y="598488"/>
                </a:lnTo>
                <a:close/>
                <a:moveTo>
                  <a:pt x="892145" y="598488"/>
                </a:moveTo>
                <a:lnTo>
                  <a:pt x="894209" y="598488"/>
                </a:lnTo>
                <a:lnTo>
                  <a:pt x="896272" y="598892"/>
                </a:lnTo>
                <a:lnTo>
                  <a:pt x="897923" y="600106"/>
                </a:lnTo>
                <a:lnTo>
                  <a:pt x="899574" y="601320"/>
                </a:lnTo>
                <a:lnTo>
                  <a:pt x="900813" y="602939"/>
                </a:lnTo>
                <a:lnTo>
                  <a:pt x="902464" y="604153"/>
                </a:lnTo>
                <a:lnTo>
                  <a:pt x="902876" y="606176"/>
                </a:lnTo>
                <a:lnTo>
                  <a:pt x="903289" y="607795"/>
                </a:lnTo>
                <a:lnTo>
                  <a:pt x="903289" y="610223"/>
                </a:lnTo>
                <a:lnTo>
                  <a:pt x="902876" y="612246"/>
                </a:lnTo>
                <a:lnTo>
                  <a:pt x="902051" y="614270"/>
                </a:lnTo>
                <a:lnTo>
                  <a:pt x="900813" y="615888"/>
                </a:lnTo>
                <a:lnTo>
                  <a:pt x="899574" y="617507"/>
                </a:lnTo>
                <a:lnTo>
                  <a:pt x="897511" y="618316"/>
                </a:lnTo>
                <a:lnTo>
                  <a:pt x="896272" y="619126"/>
                </a:lnTo>
                <a:lnTo>
                  <a:pt x="893796" y="619126"/>
                </a:lnTo>
                <a:lnTo>
                  <a:pt x="891732" y="619126"/>
                </a:lnTo>
                <a:lnTo>
                  <a:pt x="890081" y="618721"/>
                </a:lnTo>
                <a:lnTo>
                  <a:pt x="888017" y="618316"/>
                </a:lnTo>
                <a:lnTo>
                  <a:pt x="885953" y="617102"/>
                </a:lnTo>
                <a:lnTo>
                  <a:pt x="885128" y="615484"/>
                </a:lnTo>
                <a:lnTo>
                  <a:pt x="883477" y="614270"/>
                </a:lnTo>
                <a:lnTo>
                  <a:pt x="883064" y="612246"/>
                </a:lnTo>
                <a:lnTo>
                  <a:pt x="882651" y="610223"/>
                </a:lnTo>
                <a:lnTo>
                  <a:pt x="882651" y="607795"/>
                </a:lnTo>
                <a:lnTo>
                  <a:pt x="883064" y="606176"/>
                </a:lnTo>
                <a:lnTo>
                  <a:pt x="884302" y="604153"/>
                </a:lnTo>
                <a:lnTo>
                  <a:pt x="885128" y="602130"/>
                </a:lnTo>
                <a:lnTo>
                  <a:pt x="886366" y="600916"/>
                </a:lnTo>
                <a:lnTo>
                  <a:pt x="888430" y="600106"/>
                </a:lnTo>
                <a:lnTo>
                  <a:pt x="890081" y="598892"/>
                </a:lnTo>
                <a:lnTo>
                  <a:pt x="892145" y="598488"/>
                </a:lnTo>
                <a:close/>
                <a:moveTo>
                  <a:pt x="521488" y="596900"/>
                </a:moveTo>
                <a:lnTo>
                  <a:pt x="525843" y="597310"/>
                </a:lnTo>
                <a:lnTo>
                  <a:pt x="648162" y="612912"/>
                </a:lnTo>
                <a:lnTo>
                  <a:pt x="653704" y="614144"/>
                </a:lnTo>
                <a:lnTo>
                  <a:pt x="659642" y="615375"/>
                </a:lnTo>
                <a:lnTo>
                  <a:pt x="665184" y="617018"/>
                </a:lnTo>
                <a:lnTo>
                  <a:pt x="669538" y="618249"/>
                </a:lnTo>
                <a:lnTo>
                  <a:pt x="672309" y="619070"/>
                </a:lnTo>
                <a:lnTo>
                  <a:pt x="673101" y="619892"/>
                </a:lnTo>
                <a:lnTo>
                  <a:pt x="673101" y="620302"/>
                </a:lnTo>
                <a:lnTo>
                  <a:pt x="671122" y="620713"/>
                </a:lnTo>
                <a:lnTo>
                  <a:pt x="666767" y="620302"/>
                </a:lnTo>
                <a:lnTo>
                  <a:pt x="607785" y="612501"/>
                </a:lnTo>
                <a:lnTo>
                  <a:pt x="546427" y="604290"/>
                </a:lnTo>
                <a:lnTo>
                  <a:pt x="533364" y="601827"/>
                </a:lnTo>
                <a:lnTo>
                  <a:pt x="527426" y="600595"/>
                </a:lnTo>
                <a:lnTo>
                  <a:pt x="522280" y="598953"/>
                </a:lnTo>
                <a:lnTo>
                  <a:pt x="519509" y="597721"/>
                </a:lnTo>
                <a:lnTo>
                  <a:pt x="519113" y="597310"/>
                </a:lnTo>
                <a:lnTo>
                  <a:pt x="521488" y="596900"/>
                </a:lnTo>
                <a:close/>
                <a:moveTo>
                  <a:pt x="2351742" y="595313"/>
                </a:moveTo>
                <a:lnTo>
                  <a:pt x="2353237" y="595313"/>
                </a:lnTo>
                <a:lnTo>
                  <a:pt x="2355478" y="595313"/>
                </a:lnTo>
                <a:lnTo>
                  <a:pt x="2356972" y="596060"/>
                </a:lnTo>
                <a:lnTo>
                  <a:pt x="2358466" y="596807"/>
                </a:lnTo>
                <a:lnTo>
                  <a:pt x="2359960" y="598301"/>
                </a:lnTo>
                <a:lnTo>
                  <a:pt x="2360707" y="599795"/>
                </a:lnTo>
                <a:lnTo>
                  <a:pt x="2361454" y="601663"/>
                </a:lnTo>
                <a:lnTo>
                  <a:pt x="2362201" y="603530"/>
                </a:lnTo>
                <a:lnTo>
                  <a:pt x="2362201" y="605025"/>
                </a:lnTo>
                <a:lnTo>
                  <a:pt x="2362201" y="607266"/>
                </a:lnTo>
                <a:lnTo>
                  <a:pt x="2361081" y="609133"/>
                </a:lnTo>
                <a:lnTo>
                  <a:pt x="2360334" y="610254"/>
                </a:lnTo>
                <a:lnTo>
                  <a:pt x="2358839" y="611748"/>
                </a:lnTo>
                <a:lnTo>
                  <a:pt x="2357719" y="612869"/>
                </a:lnTo>
                <a:lnTo>
                  <a:pt x="2355851" y="613989"/>
                </a:lnTo>
                <a:lnTo>
                  <a:pt x="2353610" y="614363"/>
                </a:lnTo>
                <a:lnTo>
                  <a:pt x="2352116" y="614363"/>
                </a:lnTo>
                <a:lnTo>
                  <a:pt x="2350248" y="613989"/>
                </a:lnTo>
                <a:lnTo>
                  <a:pt x="2348381" y="612869"/>
                </a:lnTo>
                <a:lnTo>
                  <a:pt x="2347260" y="612122"/>
                </a:lnTo>
                <a:lnTo>
                  <a:pt x="2345766" y="611001"/>
                </a:lnTo>
                <a:lnTo>
                  <a:pt x="2344645" y="609507"/>
                </a:lnTo>
                <a:lnTo>
                  <a:pt x="2343898" y="607639"/>
                </a:lnTo>
                <a:lnTo>
                  <a:pt x="2343151" y="605772"/>
                </a:lnTo>
                <a:lnTo>
                  <a:pt x="2343151" y="603904"/>
                </a:lnTo>
                <a:lnTo>
                  <a:pt x="2343898" y="601663"/>
                </a:lnTo>
                <a:lnTo>
                  <a:pt x="2344645" y="600542"/>
                </a:lnTo>
                <a:lnTo>
                  <a:pt x="2345392" y="598675"/>
                </a:lnTo>
                <a:lnTo>
                  <a:pt x="2346887" y="597180"/>
                </a:lnTo>
                <a:lnTo>
                  <a:pt x="2348007" y="596060"/>
                </a:lnTo>
                <a:lnTo>
                  <a:pt x="2349875" y="595686"/>
                </a:lnTo>
                <a:lnTo>
                  <a:pt x="2351742" y="595313"/>
                </a:lnTo>
                <a:close/>
                <a:moveTo>
                  <a:pt x="855219" y="595313"/>
                </a:moveTo>
                <a:lnTo>
                  <a:pt x="857696" y="595710"/>
                </a:lnTo>
                <a:lnTo>
                  <a:pt x="859759" y="596107"/>
                </a:lnTo>
                <a:lnTo>
                  <a:pt x="861410" y="596503"/>
                </a:lnTo>
                <a:lnTo>
                  <a:pt x="863061" y="598091"/>
                </a:lnTo>
                <a:lnTo>
                  <a:pt x="864300" y="599282"/>
                </a:lnTo>
                <a:lnTo>
                  <a:pt x="865538" y="600869"/>
                </a:lnTo>
                <a:lnTo>
                  <a:pt x="866363" y="602457"/>
                </a:lnTo>
                <a:lnTo>
                  <a:pt x="866776" y="604838"/>
                </a:lnTo>
                <a:lnTo>
                  <a:pt x="866363" y="606822"/>
                </a:lnTo>
                <a:lnTo>
                  <a:pt x="865951" y="608410"/>
                </a:lnTo>
                <a:lnTo>
                  <a:pt x="865538" y="610394"/>
                </a:lnTo>
                <a:lnTo>
                  <a:pt x="863887" y="612379"/>
                </a:lnTo>
                <a:lnTo>
                  <a:pt x="862649" y="613569"/>
                </a:lnTo>
                <a:lnTo>
                  <a:pt x="860998" y="614760"/>
                </a:lnTo>
                <a:lnTo>
                  <a:pt x="858934" y="615554"/>
                </a:lnTo>
                <a:lnTo>
                  <a:pt x="857283" y="615951"/>
                </a:lnTo>
                <a:lnTo>
                  <a:pt x="854806" y="615554"/>
                </a:lnTo>
                <a:lnTo>
                  <a:pt x="852742" y="615554"/>
                </a:lnTo>
                <a:lnTo>
                  <a:pt x="851091" y="614760"/>
                </a:lnTo>
                <a:lnTo>
                  <a:pt x="849440" y="613173"/>
                </a:lnTo>
                <a:lnTo>
                  <a:pt x="848202" y="611982"/>
                </a:lnTo>
                <a:lnTo>
                  <a:pt x="846964" y="610394"/>
                </a:lnTo>
                <a:lnTo>
                  <a:pt x="846138" y="608410"/>
                </a:lnTo>
                <a:lnTo>
                  <a:pt x="846138" y="606426"/>
                </a:lnTo>
                <a:lnTo>
                  <a:pt x="846138" y="604441"/>
                </a:lnTo>
                <a:lnTo>
                  <a:pt x="846551" y="602457"/>
                </a:lnTo>
                <a:lnTo>
                  <a:pt x="846964" y="600869"/>
                </a:lnTo>
                <a:lnTo>
                  <a:pt x="848615" y="598885"/>
                </a:lnTo>
                <a:lnTo>
                  <a:pt x="849853" y="597297"/>
                </a:lnTo>
                <a:lnTo>
                  <a:pt x="851504" y="596503"/>
                </a:lnTo>
                <a:lnTo>
                  <a:pt x="853155" y="595710"/>
                </a:lnTo>
                <a:lnTo>
                  <a:pt x="855219" y="595313"/>
                </a:lnTo>
                <a:close/>
                <a:moveTo>
                  <a:pt x="2520951" y="593725"/>
                </a:moveTo>
                <a:lnTo>
                  <a:pt x="2523729" y="593725"/>
                </a:lnTo>
                <a:lnTo>
                  <a:pt x="2524126" y="594128"/>
                </a:lnTo>
                <a:lnTo>
                  <a:pt x="2524126" y="594933"/>
                </a:lnTo>
                <a:lnTo>
                  <a:pt x="2522539" y="595739"/>
                </a:lnTo>
                <a:lnTo>
                  <a:pt x="2518967" y="596947"/>
                </a:lnTo>
                <a:lnTo>
                  <a:pt x="2513807" y="598961"/>
                </a:lnTo>
                <a:lnTo>
                  <a:pt x="2508251" y="600572"/>
                </a:lnTo>
                <a:lnTo>
                  <a:pt x="2502298" y="601378"/>
                </a:lnTo>
                <a:lnTo>
                  <a:pt x="2444354" y="611045"/>
                </a:lnTo>
                <a:lnTo>
                  <a:pt x="2389188" y="620310"/>
                </a:lnTo>
                <a:lnTo>
                  <a:pt x="2385220" y="620713"/>
                </a:lnTo>
                <a:lnTo>
                  <a:pt x="2383235" y="620310"/>
                </a:lnTo>
                <a:lnTo>
                  <a:pt x="2382838" y="620310"/>
                </a:lnTo>
                <a:lnTo>
                  <a:pt x="2382838" y="619504"/>
                </a:lnTo>
                <a:lnTo>
                  <a:pt x="2384029" y="618296"/>
                </a:lnTo>
                <a:lnTo>
                  <a:pt x="2387204" y="616685"/>
                </a:lnTo>
                <a:lnTo>
                  <a:pt x="2391966" y="615476"/>
                </a:lnTo>
                <a:lnTo>
                  <a:pt x="2396729" y="613865"/>
                </a:lnTo>
                <a:lnTo>
                  <a:pt x="2401888" y="613059"/>
                </a:lnTo>
                <a:lnTo>
                  <a:pt x="2457451" y="604198"/>
                </a:lnTo>
                <a:lnTo>
                  <a:pt x="2516189" y="594128"/>
                </a:lnTo>
                <a:lnTo>
                  <a:pt x="2520951" y="593725"/>
                </a:lnTo>
                <a:close/>
                <a:moveTo>
                  <a:pt x="2387664" y="590550"/>
                </a:moveTo>
                <a:lnTo>
                  <a:pt x="2389569" y="590550"/>
                </a:lnTo>
                <a:lnTo>
                  <a:pt x="2391474" y="590550"/>
                </a:lnTo>
                <a:lnTo>
                  <a:pt x="2393379" y="591359"/>
                </a:lnTo>
                <a:lnTo>
                  <a:pt x="2394522" y="592573"/>
                </a:lnTo>
                <a:lnTo>
                  <a:pt x="2396046" y="593787"/>
                </a:lnTo>
                <a:lnTo>
                  <a:pt x="2397189" y="595810"/>
                </a:lnTo>
                <a:lnTo>
                  <a:pt x="2397570" y="597429"/>
                </a:lnTo>
                <a:lnTo>
                  <a:pt x="2398332" y="599452"/>
                </a:lnTo>
                <a:lnTo>
                  <a:pt x="2398713" y="601476"/>
                </a:lnTo>
                <a:lnTo>
                  <a:pt x="2398332" y="603904"/>
                </a:lnTo>
                <a:lnTo>
                  <a:pt x="2397189" y="605522"/>
                </a:lnTo>
                <a:lnTo>
                  <a:pt x="2396427" y="607141"/>
                </a:lnTo>
                <a:lnTo>
                  <a:pt x="2394903" y="608355"/>
                </a:lnTo>
                <a:lnTo>
                  <a:pt x="2393760" y="609974"/>
                </a:lnTo>
                <a:lnTo>
                  <a:pt x="2391855" y="610783"/>
                </a:lnTo>
                <a:lnTo>
                  <a:pt x="2390331" y="611188"/>
                </a:lnTo>
                <a:lnTo>
                  <a:pt x="2388426" y="611188"/>
                </a:lnTo>
                <a:lnTo>
                  <a:pt x="2386140" y="610783"/>
                </a:lnTo>
                <a:lnTo>
                  <a:pt x="2384997" y="610378"/>
                </a:lnTo>
                <a:lnTo>
                  <a:pt x="2383092" y="608760"/>
                </a:lnTo>
                <a:lnTo>
                  <a:pt x="2381568" y="607546"/>
                </a:lnTo>
                <a:lnTo>
                  <a:pt x="2380806" y="605927"/>
                </a:lnTo>
                <a:lnTo>
                  <a:pt x="2380044" y="604308"/>
                </a:lnTo>
                <a:lnTo>
                  <a:pt x="2379663" y="602285"/>
                </a:lnTo>
                <a:lnTo>
                  <a:pt x="2379663" y="599857"/>
                </a:lnTo>
                <a:lnTo>
                  <a:pt x="2379663" y="598238"/>
                </a:lnTo>
                <a:lnTo>
                  <a:pt x="2380425" y="596215"/>
                </a:lnTo>
                <a:lnTo>
                  <a:pt x="2381187" y="594192"/>
                </a:lnTo>
                <a:lnTo>
                  <a:pt x="2382711" y="592978"/>
                </a:lnTo>
                <a:lnTo>
                  <a:pt x="2383854" y="591764"/>
                </a:lnTo>
                <a:lnTo>
                  <a:pt x="2385759" y="590954"/>
                </a:lnTo>
                <a:lnTo>
                  <a:pt x="2387664" y="590550"/>
                </a:lnTo>
                <a:close/>
                <a:moveTo>
                  <a:pt x="819120" y="590550"/>
                </a:moveTo>
                <a:lnTo>
                  <a:pt x="821183" y="590550"/>
                </a:lnTo>
                <a:lnTo>
                  <a:pt x="823660" y="590954"/>
                </a:lnTo>
                <a:lnTo>
                  <a:pt x="825311" y="592168"/>
                </a:lnTo>
                <a:lnTo>
                  <a:pt x="826962" y="592978"/>
                </a:lnTo>
                <a:lnTo>
                  <a:pt x="828200" y="594192"/>
                </a:lnTo>
                <a:lnTo>
                  <a:pt x="829439" y="596215"/>
                </a:lnTo>
                <a:lnTo>
                  <a:pt x="829851" y="598238"/>
                </a:lnTo>
                <a:lnTo>
                  <a:pt x="830264" y="599857"/>
                </a:lnTo>
                <a:lnTo>
                  <a:pt x="830264" y="602285"/>
                </a:lnTo>
                <a:lnTo>
                  <a:pt x="829851" y="604308"/>
                </a:lnTo>
                <a:lnTo>
                  <a:pt x="828613" y="606332"/>
                </a:lnTo>
                <a:lnTo>
                  <a:pt x="827788" y="607546"/>
                </a:lnTo>
                <a:lnTo>
                  <a:pt x="826549" y="609164"/>
                </a:lnTo>
                <a:lnTo>
                  <a:pt x="824485" y="610378"/>
                </a:lnTo>
                <a:lnTo>
                  <a:pt x="822422" y="610783"/>
                </a:lnTo>
                <a:lnTo>
                  <a:pt x="820771" y="611188"/>
                </a:lnTo>
                <a:lnTo>
                  <a:pt x="818707" y="611188"/>
                </a:lnTo>
                <a:lnTo>
                  <a:pt x="816643" y="610783"/>
                </a:lnTo>
                <a:lnTo>
                  <a:pt x="814992" y="609974"/>
                </a:lnTo>
                <a:lnTo>
                  <a:pt x="812928" y="609164"/>
                </a:lnTo>
                <a:lnTo>
                  <a:pt x="812103" y="607546"/>
                </a:lnTo>
                <a:lnTo>
                  <a:pt x="810452" y="605522"/>
                </a:lnTo>
                <a:lnTo>
                  <a:pt x="810039" y="603904"/>
                </a:lnTo>
                <a:lnTo>
                  <a:pt x="809626" y="601880"/>
                </a:lnTo>
                <a:lnTo>
                  <a:pt x="809626" y="599452"/>
                </a:lnTo>
                <a:lnTo>
                  <a:pt x="810039" y="597834"/>
                </a:lnTo>
                <a:lnTo>
                  <a:pt x="810864" y="595810"/>
                </a:lnTo>
                <a:lnTo>
                  <a:pt x="812515" y="594192"/>
                </a:lnTo>
                <a:lnTo>
                  <a:pt x="813754" y="592978"/>
                </a:lnTo>
                <a:lnTo>
                  <a:pt x="815405" y="591359"/>
                </a:lnTo>
                <a:lnTo>
                  <a:pt x="817056" y="590954"/>
                </a:lnTo>
                <a:lnTo>
                  <a:pt x="819120" y="590550"/>
                </a:lnTo>
                <a:close/>
                <a:moveTo>
                  <a:pt x="2660651" y="588963"/>
                </a:moveTo>
                <a:lnTo>
                  <a:pt x="2661444" y="588963"/>
                </a:lnTo>
                <a:lnTo>
                  <a:pt x="2662238" y="589368"/>
                </a:lnTo>
                <a:lnTo>
                  <a:pt x="2661444" y="589774"/>
                </a:lnTo>
                <a:lnTo>
                  <a:pt x="2660651" y="590180"/>
                </a:lnTo>
                <a:lnTo>
                  <a:pt x="2656682" y="591803"/>
                </a:lnTo>
                <a:lnTo>
                  <a:pt x="2650332" y="593425"/>
                </a:lnTo>
                <a:lnTo>
                  <a:pt x="2643585" y="595454"/>
                </a:lnTo>
                <a:lnTo>
                  <a:pt x="2636441" y="597077"/>
                </a:lnTo>
                <a:lnTo>
                  <a:pt x="2563416" y="611682"/>
                </a:lnTo>
                <a:lnTo>
                  <a:pt x="2495948" y="624259"/>
                </a:lnTo>
                <a:lnTo>
                  <a:pt x="2491185" y="624664"/>
                </a:lnTo>
                <a:lnTo>
                  <a:pt x="2488407" y="625476"/>
                </a:lnTo>
                <a:lnTo>
                  <a:pt x="2487613" y="624664"/>
                </a:lnTo>
                <a:lnTo>
                  <a:pt x="2487613" y="624259"/>
                </a:lnTo>
                <a:lnTo>
                  <a:pt x="2489201" y="623447"/>
                </a:lnTo>
                <a:lnTo>
                  <a:pt x="2493169" y="621824"/>
                </a:lnTo>
                <a:lnTo>
                  <a:pt x="2497932" y="620202"/>
                </a:lnTo>
                <a:lnTo>
                  <a:pt x="2509838" y="617362"/>
                </a:lnTo>
                <a:lnTo>
                  <a:pt x="2577307" y="604379"/>
                </a:lnTo>
                <a:lnTo>
                  <a:pt x="2651126" y="590180"/>
                </a:lnTo>
                <a:lnTo>
                  <a:pt x="2657079" y="589368"/>
                </a:lnTo>
                <a:lnTo>
                  <a:pt x="2660651" y="588963"/>
                </a:lnTo>
                <a:close/>
                <a:moveTo>
                  <a:pt x="2557464" y="587375"/>
                </a:moveTo>
                <a:lnTo>
                  <a:pt x="2540757" y="594089"/>
                </a:lnTo>
                <a:lnTo>
                  <a:pt x="2526039" y="601198"/>
                </a:lnTo>
                <a:lnTo>
                  <a:pt x="2512912" y="607517"/>
                </a:lnTo>
                <a:lnTo>
                  <a:pt x="2501774" y="613046"/>
                </a:lnTo>
                <a:lnTo>
                  <a:pt x="2485862" y="621735"/>
                </a:lnTo>
                <a:lnTo>
                  <a:pt x="2480293" y="625289"/>
                </a:lnTo>
                <a:lnTo>
                  <a:pt x="2463984" y="632793"/>
                </a:lnTo>
                <a:lnTo>
                  <a:pt x="2449266" y="640297"/>
                </a:lnTo>
                <a:lnTo>
                  <a:pt x="2424603" y="652935"/>
                </a:lnTo>
                <a:lnTo>
                  <a:pt x="2409089" y="661624"/>
                </a:lnTo>
                <a:lnTo>
                  <a:pt x="2402725" y="664783"/>
                </a:lnTo>
                <a:lnTo>
                  <a:pt x="2384426" y="668338"/>
                </a:lnTo>
                <a:lnTo>
                  <a:pt x="2395167" y="662414"/>
                </a:lnTo>
                <a:lnTo>
                  <a:pt x="2407100" y="655700"/>
                </a:lnTo>
                <a:lnTo>
                  <a:pt x="2434150" y="641877"/>
                </a:lnTo>
                <a:lnTo>
                  <a:pt x="2465973" y="626079"/>
                </a:lnTo>
                <a:lnTo>
                  <a:pt x="2468757" y="624104"/>
                </a:lnTo>
                <a:lnTo>
                  <a:pt x="2473133" y="621340"/>
                </a:lnTo>
                <a:lnTo>
                  <a:pt x="2482680" y="615811"/>
                </a:lnTo>
                <a:lnTo>
                  <a:pt x="2494614" y="610281"/>
                </a:lnTo>
                <a:lnTo>
                  <a:pt x="2506945" y="604357"/>
                </a:lnTo>
                <a:lnTo>
                  <a:pt x="2528823" y="594879"/>
                </a:lnTo>
                <a:lnTo>
                  <a:pt x="2537973" y="590534"/>
                </a:lnTo>
                <a:lnTo>
                  <a:pt x="2557464" y="587375"/>
                </a:lnTo>
                <a:close/>
                <a:moveTo>
                  <a:pt x="2423256" y="585788"/>
                </a:moveTo>
                <a:lnTo>
                  <a:pt x="2425320" y="585788"/>
                </a:lnTo>
                <a:lnTo>
                  <a:pt x="2427384" y="586161"/>
                </a:lnTo>
                <a:lnTo>
                  <a:pt x="2429448" y="586535"/>
                </a:lnTo>
                <a:lnTo>
                  <a:pt x="2430686" y="587655"/>
                </a:lnTo>
                <a:lnTo>
                  <a:pt x="2432337" y="588776"/>
                </a:lnTo>
                <a:lnTo>
                  <a:pt x="2433575" y="590644"/>
                </a:lnTo>
                <a:lnTo>
                  <a:pt x="2434813" y="592511"/>
                </a:lnTo>
                <a:lnTo>
                  <a:pt x="2435226" y="594005"/>
                </a:lnTo>
                <a:lnTo>
                  <a:pt x="2435226" y="596247"/>
                </a:lnTo>
                <a:lnTo>
                  <a:pt x="2434813" y="598114"/>
                </a:lnTo>
                <a:lnTo>
                  <a:pt x="2433988" y="599608"/>
                </a:lnTo>
                <a:lnTo>
                  <a:pt x="2433162" y="601102"/>
                </a:lnTo>
                <a:lnTo>
                  <a:pt x="2431924" y="602970"/>
                </a:lnTo>
                <a:lnTo>
                  <a:pt x="2429860" y="603717"/>
                </a:lnTo>
                <a:lnTo>
                  <a:pt x="2428209" y="604464"/>
                </a:lnTo>
                <a:lnTo>
                  <a:pt x="2426146" y="604838"/>
                </a:lnTo>
                <a:lnTo>
                  <a:pt x="2424082" y="604838"/>
                </a:lnTo>
                <a:lnTo>
                  <a:pt x="2422018" y="604464"/>
                </a:lnTo>
                <a:lnTo>
                  <a:pt x="2420367" y="604091"/>
                </a:lnTo>
                <a:lnTo>
                  <a:pt x="2418303" y="603344"/>
                </a:lnTo>
                <a:lnTo>
                  <a:pt x="2416652" y="601850"/>
                </a:lnTo>
                <a:lnTo>
                  <a:pt x="2415827" y="600355"/>
                </a:lnTo>
                <a:lnTo>
                  <a:pt x="2415001" y="598488"/>
                </a:lnTo>
                <a:lnTo>
                  <a:pt x="2414588" y="596620"/>
                </a:lnTo>
                <a:lnTo>
                  <a:pt x="2414588" y="595126"/>
                </a:lnTo>
                <a:lnTo>
                  <a:pt x="2414588" y="592885"/>
                </a:lnTo>
                <a:lnTo>
                  <a:pt x="2415414" y="591017"/>
                </a:lnTo>
                <a:lnTo>
                  <a:pt x="2416239" y="589897"/>
                </a:lnTo>
                <a:lnTo>
                  <a:pt x="2417890" y="588402"/>
                </a:lnTo>
                <a:lnTo>
                  <a:pt x="2419129" y="587282"/>
                </a:lnTo>
                <a:lnTo>
                  <a:pt x="2421192" y="586161"/>
                </a:lnTo>
                <a:lnTo>
                  <a:pt x="2423256" y="585788"/>
                </a:lnTo>
                <a:close/>
                <a:moveTo>
                  <a:pt x="780543" y="585788"/>
                </a:moveTo>
                <a:lnTo>
                  <a:pt x="782607" y="585788"/>
                </a:lnTo>
                <a:lnTo>
                  <a:pt x="784670" y="585788"/>
                </a:lnTo>
                <a:lnTo>
                  <a:pt x="787147" y="586582"/>
                </a:lnTo>
                <a:lnTo>
                  <a:pt x="788385" y="587375"/>
                </a:lnTo>
                <a:lnTo>
                  <a:pt x="790449" y="588169"/>
                </a:lnTo>
                <a:lnTo>
                  <a:pt x="791687" y="589757"/>
                </a:lnTo>
                <a:lnTo>
                  <a:pt x="792926" y="591344"/>
                </a:lnTo>
                <a:lnTo>
                  <a:pt x="793338" y="593329"/>
                </a:lnTo>
                <a:lnTo>
                  <a:pt x="793751" y="595313"/>
                </a:lnTo>
                <a:lnTo>
                  <a:pt x="793751" y="596901"/>
                </a:lnTo>
                <a:lnTo>
                  <a:pt x="793338" y="599282"/>
                </a:lnTo>
                <a:lnTo>
                  <a:pt x="792100" y="601266"/>
                </a:lnTo>
                <a:lnTo>
                  <a:pt x="790862" y="602457"/>
                </a:lnTo>
                <a:lnTo>
                  <a:pt x="789211" y="604044"/>
                </a:lnTo>
                <a:lnTo>
                  <a:pt x="787972" y="604838"/>
                </a:lnTo>
                <a:lnTo>
                  <a:pt x="785909" y="606029"/>
                </a:lnTo>
                <a:lnTo>
                  <a:pt x="784258" y="606426"/>
                </a:lnTo>
                <a:lnTo>
                  <a:pt x="781781" y="606426"/>
                </a:lnTo>
                <a:lnTo>
                  <a:pt x="779717" y="606029"/>
                </a:lnTo>
                <a:lnTo>
                  <a:pt x="777653" y="604838"/>
                </a:lnTo>
                <a:lnTo>
                  <a:pt x="776415" y="603648"/>
                </a:lnTo>
                <a:lnTo>
                  <a:pt x="774764" y="602060"/>
                </a:lnTo>
                <a:lnTo>
                  <a:pt x="773939" y="600869"/>
                </a:lnTo>
                <a:lnTo>
                  <a:pt x="773526" y="598885"/>
                </a:lnTo>
                <a:lnTo>
                  <a:pt x="773113" y="596504"/>
                </a:lnTo>
                <a:lnTo>
                  <a:pt x="773113" y="594916"/>
                </a:lnTo>
                <a:lnTo>
                  <a:pt x="773526" y="592535"/>
                </a:lnTo>
                <a:lnTo>
                  <a:pt x="774351" y="590550"/>
                </a:lnTo>
                <a:lnTo>
                  <a:pt x="775590" y="589360"/>
                </a:lnTo>
                <a:lnTo>
                  <a:pt x="777241" y="587772"/>
                </a:lnTo>
                <a:lnTo>
                  <a:pt x="778892" y="586978"/>
                </a:lnTo>
                <a:lnTo>
                  <a:pt x="780543" y="585788"/>
                </a:lnTo>
                <a:close/>
                <a:moveTo>
                  <a:pt x="486973" y="585788"/>
                </a:moveTo>
                <a:lnTo>
                  <a:pt x="491350" y="586595"/>
                </a:lnTo>
                <a:lnTo>
                  <a:pt x="616285" y="601932"/>
                </a:lnTo>
                <a:lnTo>
                  <a:pt x="621855" y="602739"/>
                </a:lnTo>
                <a:lnTo>
                  <a:pt x="627823" y="603950"/>
                </a:lnTo>
                <a:lnTo>
                  <a:pt x="633791" y="605161"/>
                </a:lnTo>
                <a:lnTo>
                  <a:pt x="638566" y="607179"/>
                </a:lnTo>
                <a:lnTo>
                  <a:pt x="640953" y="607986"/>
                </a:lnTo>
                <a:lnTo>
                  <a:pt x="641351" y="608390"/>
                </a:lnTo>
                <a:lnTo>
                  <a:pt x="641351" y="609197"/>
                </a:lnTo>
                <a:lnTo>
                  <a:pt x="639760" y="609601"/>
                </a:lnTo>
                <a:lnTo>
                  <a:pt x="635383" y="609197"/>
                </a:lnTo>
                <a:lnTo>
                  <a:pt x="512040" y="593456"/>
                </a:lnTo>
                <a:lnTo>
                  <a:pt x="505276" y="592649"/>
                </a:lnTo>
                <a:lnTo>
                  <a:pt x="498910" y="591035"/>
                </a:lnTo>
                <a:lnTo>
                  <a:pt x="492544" y="589824"/>
                </a:lnTo>
                <a:lnTo>
                  <a:pt x="487371" y="588209"/>
                </a:lnTo>
                <a:lnTo>
                  <a:pt x="484586" y="586999"/>
                </a:lnTo>
                <a:lnTo>
                  <a:pt x="484188" y="586595"/>
                </a:lnTo>
                <a:lnTo>
                  <a:pt x="484586" y="586595"/>
                </a:lnTo>
                <a:lnTo>
                  <a:pt x="486973" y="585788"/>
                </a:lnTo>
                <a:close/>
                <a:moveTo>
                  <a:pt x="745046" y="581025"/>
                </a:moveTo>
                <a:lnTo>
                  <a:pt x="746951" y="581025"/>
                </a:lnTo>
                <a:lnTo>
                  <a:pt x="749237" y="581025"/>
                </a:lnTo>
                <a:lnTo>
                  <a:pt x="751142" y="581429"/>
                </a:lnTo>
                <a:lnTo>
                  <a:pt x="752666" y="582239"/>
                </a:lnTo>
                <a:lnTo>
                  <a:pt x="754190" y="583048"/>
                </a:lnTo>
                <a:lnTo>
                  <a:pt x="755333" y="584667"/>
                </a:lnTo>
                <a:lnTo>
                  <a:pt x="756476" y="586690"/>
                </a:lnTo>
                <a:lnTo>
                  <a:pt x="756857" y="588309"/>
                </a:lnTo>
                <a:lnTo>
                  <a:pt x="757238" y="590332"/>
                </a:lnTo>
                <a:lnTo>
                  <a:pt x="757238" y="592760"/>
                </a:lnTo>
                <a:lnTo>
                  <a:pt x="756476" y="594379"/>
                </a:lnTo>
                <a:lnTo>
                  <a:pt x="755714" y="596402"/>
                </a:lnTo>
                <a:lnTo>
                  <a:pt x="754571" y="598425"/>
                </a:lnTo>
                <a:lnTo>
                  <a:pt x="753047" y="599235"/>
                </a:lnTo>
                <a:lnTo>
                  <a:pt x="751523" y="600853"/>
                </a:lnTo>
                <a:lnTo>
                  <a:pt x="749999" y="601258"/>
                </a:lnTo>
                <a:lnTo>
                  <a:pt x="747713" y="601663"/>
                </a:lnTo>
                <a:lnTo>
                  <a:pt x="746189" y="601663"/>
                </a:lnTo>
                <a:lnTo>
                  <a:pt x="744284" y="600853"/>
                </a:lnTo>
                <a:lnTo>
                  <a:pt x="742379" y="600044"/>
                </a:lnTo>
                <a:lnTo>
                  <a:pt x="741236" y="598830"/>
                </a:lnTo>
                <a:lnTo>
                  <a:pt x="739712" y="597211"/>
                </a:lnTo>
                <a:lnTo>
                  <a:pt x="738950" y="595593"/>
                </a:lnTo>
                <a:lnTo>
                  <a:pt x="738188" y="593569"/>
                </a:lnTo>
                <a:lnTo>
                  <a:pt x="738188" y="591546"/>
                </a:lnTo>
                <a:lnTo>
                  <a:pt x="738188" y="589927"/>
                </a:lnTo>
                <a:lnTo>
                  <a:pt x="738569" y="587499"/>
                </a:lnTo>
                <a:lnTo>
                  <a:pt x="739331" y="585476"/>
                </a:lnTo>
                <a:lnTo>
                  <a:pt x="740474" y="584262"/>
                </a:lnTo>
                <a:lnTo>
                  <a:pt x="741617" y="582643"/>
                </a:lnTo>
                <a:lnTo>
                  <a:pt x="743522" y="581834"/>
                </a:lnTo>
                <a:lnTo>
                  <a:pt x="745046" y="581025"/>
                </a:lnTo>
                <a:close/>
                <a:moveTo>
                  <a:pt x="449263" y="581025"/>
                </a:moveTo>
                <a:lnTo>
                  <a:pt x="469504" y="583816"/>
                </a:lnTo>
                <a:lnTo>
                  <a:pt x="484585" y="589798"/>
                </a:lnTo>
                <a:lnTo>
                  <a:pt x="502048" y="595780"/>
                </a:lnTo>
                <a:lnTo>
                  <a:pt x="540148" y="608940"/>
                </a:lnTo>
                <a:lnTo>
                  <a:pt x="571898" y="618910"/>
                </a:lnTo>
                <a:lnTo>
                  <a:pt x="585391" y="623297"/>
                </a:lnTo>
                <a:lnTo>
                  <a:pt x="624682" y="637653"/>
                </a:lnTo>
                <a:lnTo>
                  <a:pt x="661988" y="650813"/>
                </a:lnTo>
                <a:lnTo>
                  <a:pt x="700088" y="663575"/>
                </a:lnTo>
                <a:lnTo>
                  <a:pt x="679848" y="660384"/>
                </a:lnTo>
                <a:lnTo>
                  <a:pt x="638176" y="646427"/>
                </a:lnTo>
                <a:lnTo>
                  <a:pt x="598488" y="632469"/>
                </a:lnTo>
                <a:lnTo>
                  <a:pt x="556023" y="617714"/>
                </a:lnTo>
                <a:lnTo>
                  <a:pt x="536179" y="611732"/>
                </a:lnTo>
                <a:lnTo>
                  <a:pt x="516732" y="604952"/>
                </a:lnTo>
                <a:lnTo>
                  <a:pt x="482998" y="593387"/>
                </a:lnTo>
                <a:lnTo>
                  <a:pt x="458391" y="584614"/>
                </a:lnTo>
                <a:lnTo>
                  <a:pt x="449263" y="581025"/>
                </a:lnTo>
                <a:close/>
                <a:moveTo>
                  <a:pt x="2680880" y="579438"/>
                </a:moveTo>
                <a:lnTo>
                  <a:pt x="2684858" y="579438"/>
                </a:lnTo>
                <a:lnTo>
                  <a:pt x="2685653" y="579438"/>
                </a:lnTo>
                <a:lnTo>
                  <a:pt x="2686051" y="579438"/>
                </a:lnTo>
                <a:lnTo>
                  <a:pt x="2685653" y="579839"/>
                </a:lnTo>
                <a:lnTo>
                  <a:pt x="2684858" y="580642"/>
                </a:lnTo>
                <a:lnTo>
                  <a:pt x="2680482" y="582248"/>
                </a:lnTo>
                <a:lnTo>
                  <a:pt x="2674516" y="584255"/>
                </a:lnTo>
                <a:lnTo>
                  <a:pt x="2667754" y="585459"/>
                </a:lnTo>
                <a:lnTo>
                  <a:pt x="2660594" y="587466"/>
                </a:lnTo>
                <a:lnTo>
                  <a:pt x="2587006" y="601517"/>
                </a:lnTo>
                <a:lnTo>
                  <a:pt x="2518589" y="613961"/>
                </a:lnTo>
                <a:lnTo>
                  <a:pt x="2513418" y="614363"/>
                </a:lnTo>
                <a:lnTo>
                  <a:pt x="2510634" y="614363"/>
                </a:lnTo>
                <a:lnTo>
                  <a:pt x="2510236" y="614363"/>
                </a:lnTo>
                <a:lnTo>
                  <a:pt x="2509838" y="613961"/>
                </a:lnTo>
                <a:lnTo>
                  <a:pt x="2511827" y="613158"/>
                </a:lnTo>
                <a:lnTo>
                  <a:pt x="2515407" y="611151"/>
                </a:lnTo>
                <a:lnTo>
                  <a:pt x="2520578" y="609947"/>
                </a:lnTo>
                <a:lnTo>
                  <a:pt x="2532511" y="607137"/>
                </a:lnTo>
                <a:lnTo>
                  <a:pt x="2601326" y="594291"/>
                </a:lnTo>
                <a:lnTo>
                  <a:pt x="2674914" y="580241"/>
                </a:lnTo>
                <a:lnTo>
                  <a:pt x="2680880" y="579438"/>
                </a:lnTo>
                <a:close/>
                <a:moveTo>
                  <a:pt x="2459769" y="579438"/>
                </a:moveTo>
                <a:lnTo>
                  <a:pt x="2461420" y="579438"/>
                </a:lnTo>
                <a:lnTo>
                  <a:pt x="2463897" y="579438"/>
                </a:lnTo>
                <a:lnTo>
                  <a:pt x="2465548" y="580628"/>
                </a:lnTo>
                <a:lnTo>
                  <a:pt x="2467199" y="581422"/>
                </a:lnTo>
                <a:lnTo>
                  <a:pt x="2468850" y="582613"/>
                </a:lnTo>
                <a:lnTo>
                  <a:pt x="2470088" y="584200"/>
                </a:lnTo>
                <a:lnTo>
                  <a:pt x="2471326" y="586185"/>
                </a:lnTo>
                <a:lnTo>
                  <a:pt x="2471739" y="587772"/>
                </a:lnTo>
                <a:lnTo>
                  <a:pt x="2471739" y="590154"/>
                </a:lnTo>
                <a:lnTo>
                  <a:pt x="2471326" y="592138"/>
                </a:lnTo>
                <a:lnTo>
                  <a:pt x="2470501" y="593726"/>
                </a:lnTo>
                <a:lnTo>
                  <a:pt x="2469675" y="595710"/>
                </a:lnTo>
                <a:lnTo>
                  <a:pt x="2468437" y="597298"/>
                </a:lnTo>
                <a:lnTo>
                  <a:pt x="2466786" y="598091"/>
                </a:lnTo>
                <a:lnTo>
                  <a:pt x="2464722" y="598885"/>
                </a:lnTo>
                <a:lnTo>
                  <a:pt x="2463071" y="599282"/>
                </a:lnTo>
                <a:lnTo>
                  <a:pt x="2460595" y="600076"/>
                </a:lnTo>
                <a:lnTo>
                  <a:pt x="2458531" y="599282"/>
                </a:lnTo>
                <a:lnTo>
                  <a:pt x="2456880" y="598885"/>
                </a:lnTo>
                <a:lnTo>
                  <a:pt x="2455229" y="597694"/>
                </a:lnTo>
                <a:lnTo>
                  <a:pt x="2453991" y="596107"/>
                </a:lnTo>
                <a:lnTo>
                  <a:pt x="2452340" y="594916"/>
                </a:lnTo>
                <a:lnTo>
                  <a:pt x="2451514" y="592932"/>
                </a:lnTo>
                <a:lnTo>
                  <a:pt x="2451101" y="590947"/>
                </a:lnTo>
                <a:lnTo>
                  <a:pt x="2451101" y="588963"/>
                </a:lnTo>
                <a:lnTo>
                  <a:pt x="2451514" y="586979"/>
                </a:lnTo>
                <a:lnTo>
                  <a:pt x="2451927" y="584994"/>
                </a:lnTo>
                <a:lnTo>
                  <a:pt x="2452752" y="583407"/>
                </a:lnTo>
                <a:lnTo>
                  <a:pt x="2454403" y="581819"/>
                </a:lnTo>
                <a:lnTo>
                  <a:pt x="2455642" y="581025"/>
                </a:lnTo>
                <a:lnTo>
                  <a:pt x="2457705" y="579835"/>
                </a:lnTo>
                <a:lnTo>
                  <a:pt x="2459769" y="579438"/>
                </a:lnTo>
                <a:close/>
                <a:moveTo>
                  <a:pt x="2495614" y="574675"/>
                </a:moveTo>
                <a:lnTo>
                  <a:pt x="2497138" y="574675"/>
                </a:lnTo>
                <a:lnTo>
                  <a:pt x="2499043" y="575048"/>
                </a:lnTo>
                <a:lnTo>
                  <a:pt x="2500948" y="575422"/>
                </a:lnTo>
                <a:lnTo>
                  <a:pt x="2502472" y="576542"/>
                </a:lnTo>
                <a:lnTo>
                  <a:pt x="2503996" y="577663"/>
                </a:lnTo>
                <a:lnTo>
                  <a:pt x="2504758" y="579157"/>
                </a:lnTo>
                <a:lnTo>
                  <a:pt x="2505520" y="580651"/>
                </a:lnTo>
                <a:lnTo>
                  <a:pt x="2506663" y="582892"/>
                </a:lnTo>
                <a:lnTo>
                  <a:pt x="2506663" y="584760"/>
                </a:lnTo>
                <a:lnTo>
                  <a:pt x="2506282" y="586628"/>
                </a:lnTo>
                <a:lnTo>
                  <a:pt x="2505520" y="588122"/>
                </a:lnTo>
                <a:lnTo>
                  <a:pt x="2504758" y="589989"/>
                </a:lnTo>
                <a:lnTo>
                  <a:pt x="2503615" y="591110"/>
                </a:lnTo>
                <a:lnTo>
                  <a:pt x="2502091" y="592604"/>
                </a:lnTo>
                <a:lnTo>
                  <a:pt x="2500186" y="593351"/>
                </a:lnTo>
                <a:lnTo>
                  <a:pt x="2498662" y="593725"/>
                </a:lnTo>
                <a:lnTo>
                  <a:pt x="2496757" y="593725"/>
                </a:lnTo>
                <a:lnTo>
                  <a:pt x="2494471" y="593725"/>
                </a:lnTo>
                <a:lnTo>
                  <a:pt x="2492947" y="592978"/>
                </a:lnTo>
                <a:lnTo>
                  <a:pt x="2491423" y="592231"/>
                </a:lnTo>
                <a:lnTo>
                  <a:pt x="2490280" y="590737"/>
                </a:lnTo>
                <a:lnTo>
                  <a:pt x="2488756" y="589616"/>
                </a:lnTo>
                <a:lnTo>
                  <a:pt x="2487994" y="587748"/>
                </a:lnTo>
                <a:lnTo>
                  <a:pt x="2487613" y="585881"/>
                </a:lnTo>
                <a:lnTo>
                  <a:pt x="2487613" y="584013"/>
                </a:lnTo>
                <a:lnTo>
                  <a:pt x="2487613" y="582145"/>
                </a:lnTo>
                <a:lnTo>
                  <a:pt x="2488375" y="580278"/>
                </a:lnTo>
                <a:lnTo>
                  <a:pt x="2489137" y="578784"/>
                </a:lnTo>
                <a:lnTo>
                  <a:pt x="2490280" y="577289"/>
                </a:lnTo>
                <a:lnTo>
                  <a:pt x="2491804" y="576169"/>
                </a:lnTo>
                <a:lnTo>
                  <a:pt x="2493709" y="575048"/>
                </a:lnTo>
                <a:lnTo>
                  <a:pt x="2495614" y="574675"/>
                </a:lnTo>
                <a:close/>
                <a:moveTo>
                  <a:pt x="710439" y="574675"/>
                </a:moveTo>
                <a:lnTo>
                  <a:pt x="712725" y="574675"/>
                </a:lnTo>
                <a:lnTo>
                  <a:pt x="714630" y="575079"/>
                </a:lnTo>
                <a:lnTo>
                  <a:pt x="716154" y="575889"/>
                </a:lnTo>
                <a:lnTo>
                  <a:pt x="717678" y="577507"/>
                </a:lnTo>
                <a:lnTo>
                  <a:pt x="718821" y="578721"/>
                </a:lnTo>
                <a:lnTo>
                  <a:pt x="719964" y="580745"/>
                </a:lnTo>
                <a:lnTo>
                  <a:pt x="720345" y="582363"/>
                </a:lnTo>
                <a:lnTo>
                  <a:pt x="720726" y="584387"/>
                </a:lnTo>
                <a:lnTo>
                  <a:pt x="720345" y="586410"/>
                </a:lnTo>
                <a:lnTo>
                  <a:pt x="719964" y="588838"/>
                </a:lnTo>
                <a:lnTo>
                  <a:pt x="718821" y="590457"/>
                </a:lnTo>
                <a:lnTo>
                  <a:pt x="718059" y="592075"/>
                </a:lnTo>
                <a:lnTo>
                  <a:pt x="716535" y="593289"/>
                </a:lnTo>
                <a:lnTo>
                  <a:pt x="715011" y="594503"/>
                </a:lnTo>
                <a:lnTo>
                  <a:pt x="713106" y="594908"/>
                </a:lnTo>
                <a:lnTo>
                  <a:pt x="711201" y="595313"/>
                </a:lnTo>
                <a:lnTo>
                  <a:pt x="709677" y="595313"/>
                </a:lnTo>
                <a:lnTo>
                  <a:pt x="707772" y="594908"/>
                </a:lnTo>
                <a:lnTo>
                  <a:pt x="705867" y="593694"/>
                </a:lnTo>
                <a:lnTo>
                  <a:pt x="704343" y="592480"/>
                </a:lnTo>
                <a:lnTo>
                  <a:pt x="703200" y="590861"/>
                </a:lnTo>
                <a:lnTo>
                  <a:pt x="702438" y="589243"/>
                </a:lnTo>
                <a:lnTo>
                  <a:pt x="701676" y="587219"/>
                </a:lnTo>
                <a:lnTo>
                  <a:pt x="701676" y="585196"/>
                </a:lnTo>
                <a:lnTo>
                  <a:pt x="701676" y="583577"/>
                </a:lnTo>
                <a:lnTo>
                  <a:pt x="702057" y="581149"/>
                </a:lnTo>
                <a:lnTo>
                  <a:pt x="702819" y="579126"/>
                </a:lnTo>
                <a:lnTo>
                  <a:pt x="704343" y="577912"/>
                </a:lnTo>
                <a:lnTo>
                  <a:pt x="705486" y="576293"/>
                </a:lnTo>
                <a:lnTo>
                  <a:pt x="707010" y="575484"/>
                </a:lnTo>
                <a:lnTo>
                  <a:pt x="708534" y="575079"/>
                </a:lnTo>
                <a:lnTo>
                  <a:pt x="710439" y="574675"/>
                </a:lnTo>
                <a:close/>
                <a:moveTo>
                  <a:pt x="675069" y="569913"/>
                </a:moveTo>
                <a:lnTo>
                  <a:pt x="677133" y="570692"/>
                </a:lnTo>
                <a:lnTo>
                  <a:pt x="679197" y="571081"/>
                </a:lnTo>
                <a:lnTo>
                  <a:pt x="680848" y="571860"/>
                </a:lnTo>
                <a:lnTo>
                  <a:pt x="682499" y="572639"/>
                </a:lnTo>
                <a:lnTo>
                  <a:pt x="683737" y="574196"/>
                </a:lnTo>
                <a:lnTo>
                  <a:pt x="684976" y="576143"/>
                </a:lnTo>
                <a:lnTo>
                  <a:pt x="685388" y="577701"/>
                </a:lnTo>
                <a:lnTo>
                  <a:pt x="685801" y="579648"/>
                </a:lnTo>
                <a:lnTo>
                  <a:pt x="685801" y="581984"/>
                </a:lnTo>
                <a:lnTo>
                  <a:pt x="684976" y="583542"/>
                </a:lnTo>
                <a:lnTo>
                  <a:pt x="683737" y="585489"/>
                </a:lnTo>
                <a:lnTo>
                  <a:pt x="682912" y="587436"/>
                </a:lnTo>
                <a:lnTo>
                  <a:pt x="681261" y="588214"/>
                </a:lnTo>
                <a:lnTo>
                  <a:pt x="679610" y="589772"/>
                </a:lnTo>
                <a:lnTo>
                  <a:pt x="677546" y="590161"/>
                </a:lnTo>
                <a:lnTo>
                  <a:pt x="675482" y="590551"/>
                </a:lnTo>
                <a:lnTo>
                  <a:pt x="673831" y="590161"/>
                </a:lnTo>
                <a:lnTo>
                  <a:pt x="671355" y="589772"/>
                </a:lnTo>
                <a:lnTo>
                  <a:pt x="669703" y="588604"/>
                </a:lnTo>
                <a:lnTo>
                  <a:pt x="668052" y="587825"/>
                </a:lnTo>
                <a:lnTo>
                  <a:pt x="666814" y="585878"/>
                </a:lnTo>
                <a:lnTo>
                  <a:pt x="665989" y="584710"/>
                </a:lnTo>
                <a:lnTo>
                  <a:pt x="665163" y="582763"/>
                </a:lnTo>
                <a:lnTo>
                  <a:pt x="665163" y="580426"/>
                </a:lnTo>
                <a:lnTo>
                  <a:pt x="665163" y="578869"/>
                </a:lnTo>
                <a:lnTo>
                  <a:pt x="665576" y="576922"/>
                </a:lnTo>
                <a:lnTo>
                  <a:pt x="666401" y="574975"/>
                </a:lnTo>
                <a:lnTo>
                  <a:pt x="668052" y="573417"/>
                </a:lnTo>
                <a:lnTo>
                  <a:pt x="669291" y="572249"/>
                </a:lnTo>
                <a:lnTo>
                  <a:pt x="670942" y="571081"/>
                </a:lnTo>
                <a:lnTo>
                  <a:pt x="672593" y="570692"/>
                </a:lnTo>
                <a:lnTo>
                  <a:pt x="675069" y="569913"/>
                </a:lnTo>
                <a:close/>
                <a:moveTo>
                  <a:pt x="2710091" y="569371"/>
                </a:moveTo>
                <a:lnTo>
                  <a:pt x="2709462" y="569529"/>
                </a:lnTo>
                <a:lnTo>
                  <a:pt x="2708321" y="570105"/>
                </a:lnTo>
                <a:lnTo>
                  <a:pt x="2710091" y="569371"/>
                </a:lnTo>
                <a:close/>
                <a:moveTo>
                  <a:pt x="2531746" y="568325"/>
                </a:moveTo>
                <a:lnTo>
                  <a:pt x="2533651" y="568325"/>
                </a:lnTo>
                <a:lnTo>
                  <a:pt x="2535556" y="568325"/>
                </a:lnTo>
                <a:lnTo>
                  <a:pt x="2537461" y="569134"/>
                </a:lnTo>
                <a:lnTo>
                  <a:pt x="2538604" y="570348"/>
                </a:lnTo>
                <a:lnTo>
                  <a:pt x="2540509" y="571157"/>
                </a:lnTo>
                <a:lnTo>
                  <a:pt x="2541271" y="573181"/>
                </a:lnTo>
                <a:lnTo>
                  <a:pt x="2542414" y="574799"/>
                </a:lnTo>
                <a:lnTo>
                  <a:pt x="2542795" y="576823"/>
                </a:lnTo>
                <a:lnTo>
                  <a:pt x="2543176" y="578846"/>
                </a:lnTo>
                <a:lnTo>
                  <a:pt x="2542795" y="580869"/>
                </a:lnTo>
                <a:lnTo>
                  <a:pt x="2542414" y="582893"/>
                </a:lnTo>
                <a:lnTo>
                  <a:pt x="2541271" y="584511"/>
                </a:lnTo>
                <a:lnTo>
                  <a:pt x="2540128" y="586130"/>
                </a:lnTo>
                <a:lnTo>
                  <a:pt x="2538604" y="587344"/>
                </a:lnTo>
                <a:lnTo>
                  <a:pt x="2537080" y="588153"/>
                </a:lnTo>
                <a:lnTo>
                  <a:pt x="2535175" y="588963"/>
                </a:lnTo>
                <a:lnTo>
                  <a:pt x="2533270" y="588963"/>
                </a:lnTo>
                <a:lnTo>
                  <a:pt x="2530984" y="588558"/>
                </a:lnTo>
                <a:lnTo>
                  <a:pt x="2529841" y="588153"/>
                </a:lnTo>
                <a:lnTo>
                  <a:pt x="2527936" y="587344"/>
                </a:lnTo>
                <a:lnTo>
                  <a:pt x="2526793" y="585725"/>
                </a:lnTo>
                <a:lnTo>
                  <a:pt x="2525269" y="584511"/>
                </a:lnTo>
                <a:lnTo>
                  <a:pt x="2524507" y="582488"/>
                </a:lnTo>
                <a:lnTo>
                  <a:pt x="2524126" y="580060"/>
                </a:lnTo>
                <a:lnTo>
                  <a:pt x="2524126" y="578037"/>
                </a:lnTo>
                <a:lnTo>
                  <a:pt x="2524126" y="576418"/>
                </a:lnTo>
                <a:lnTo>
                  <a:pt x="2524507" y="574395"/>
                </a:lnTo>
                <a:lnTo>
                  <a:pt x="2525269" y="572371"/>
                </a:lnTo>
                <a:lnTo>
                  <a:pt x="2526793" y="571157"/>
                </a:lnTo>
                <a:lnTo>
                  <a:pt x="2527936" y="569539"/>
                </a:lnTo>
                <a:lnTo>
                  <a:pt x="2529841" y="568729"/>
                </a:lnTo>
                <a:lnTo>
                  <a:pt x="2531746" y="568325"/>
                </a:lnTo>
                <a:close/>
                <a:moveTo>
                  <a:pt x="638557" y="563563"/>
                </a:moveTo>
                <a:lnTo>
                  <a:pt x="640621" y="563563"/>
                </a:lnTo>
                <a:lnTo>
                  <a:pt x="642685" y="564753"/>
                </a:lnTo>
                <a:lnTo>
                  <a:pt x="644336" y="565150"/>
                </a:lnTo>
                <a:lnTo>
                  <a:pt x="645987" y="566341"/>
                </a:lnTo>
                <a:lnTo>
                  <a:pt x="647225" y="567928"/>
                </a:lnTo>
                <a:lnTo>
                  <a:pt x="648464" y="569516"/>
                </a:lnTo>
                <a:lnTo>
                  <a:pt x="648876" y="571500"/>
                </a:lnTo>
                <a:lnTo>
                  <a:pt x="649289" y="573485"/>
                </a:lnTo>
                <a:lnTo>
                  <a:pt x="649289" y="575866"/>
                </a:lnTo>
                <a:lnTo>
                  <a:pt x="648464" y="577454"/>
                </a:lnTo>
                <a:lnTo>
                  <a:pt x="647225" y="579438"/>
                </a:lnTo>
                <a:lnTo>
                  <a:pt x="646400" y="580629"/>
                </a:lnTo>
                <a:lnTo>
                  <a:pt x="644749" y="582216"/>
                </a:lnTo>
                <a:lnTo>
                  <a:pt x="643098" y="583010"/>
                </a:lnTo>
                <a:lnTo>
                  <a:pt x="641034" y="584201"/>
                </a:lnTo>
                <a:lnTo>
                  <a:pt x="638970" y="584201"/>
                </a:lnTo>
                <a:lnTo>
                  <a:pt x="637319" y="584201"/>
                </a:lnTo>
                <a:lnTo>
                  <a:pt x="634843" y="583407"/>
                </a:lnTo>
                <a:lnTo>
                  <a:pt x="633191" y="582613"/>
                </a:lnTo>
                <a:lnTo>
                  <a:pt x="631540" y="581423"/>
                </a:lnTo>
                <a:lnTo>
                  <a:pt x="630302" y="579835"/>
                </a:lnTo>
                <a:lnTo>
                  <a:pt x="629477" y="577851"/>
                </a:lnTo>
                <a:lnTo>
                  <a:pt x="628651" y="576263"/>
                </a:lnTo>
                <a:lnTo>
                  <a:pt x="628651" y="574279"/>
                </a:lnTo>
                <a:lnTo>
                  <a:pt x="628651" y="571897"/>
                </a:lnTo>
                <a:lnTo>
                  <a:pt x="629064" y="570310"/>
                </a:lnTo>
                <a:lnTo>
                  <a:pt x="629889" y="568325"/>
                </a:lnTo>
                <a:lnTo>
                  <a:pt x="631540" y="566738"/>
                </a:lnTo>
                <a:lnTo>
                  <a:pt x="632779" y="565547"/>
                </a:lnTo>
                <a:lnTo>
                  <a:pt x="634843" y="564753"/>
                </a:lnTo>
                <a:lnTo>
                  <a:pt x="636906" y="563960"/>
                </a:lnTo>
                <a:lnTo>
                  <a:pt x="638557" y="563563"/>
                </a:lnTo>
                <a:close/>
                <a:moveTo>
                  <a:pt x="2569370" y="560388"/>
                </a:moveTo>
                <a:lnTo>
                  <a:pt x="2571434" y="561182"/>
                </a:lnTo>
                <a:lnTo>
                  <a:pt x="2573498" y="561578"/>
                </a:lnTo>
                <a:lnTo>
                  <a:pt x="2575149" y="562372"/>
                </a:lnTo>
                <a:lnTo>
                  <a:pt x="2576800" y="563960"/>
                </a:lnTo>
                <a:lnTo>
                  <a:pt x="2578038" y="565150"/>
                </a:lnTo>
                <a:lnTo>
                  <a:pt x="2579276" y="567135"/>
                </a:lnTo>
                <a:lnTo>
                  <a:pt x="2579689" y="568722"/>
                </a:lnTo>
                <a:lnTo>
                  <a:pt x="2579689" y="571104"/>
                </a:lnTo>
                <a:lnTo>
                  <a:pt x="2579689" y="573088"/>
                </a:lnTo>
                <a:lnTo>
                  <a:pt x="2579276" y="575072"/>
                </a:lnTo>
                <a:lnTo>
                  <a:pt x="2578038" y="576660"/>
                </a:lnTo>
                <a:lnTo>
                  <a:pt x="2576800" y="578248"/>
                </a:lnTo>
                <a:lnTo>
                  <a:pt x="2575149" y="579438"/>
                </a:lnTo>
                <a:lnTo>
                  <a:pt x="2573498" y="580629"/>
                </a:lnTo>
                <a:lnTo>
                  <a:pt x="2571434" y="581026"/>
                </a:lnTo>
                <a:lnTo>
                  <a:pt x="2569370" y="581026"/>
                </a:lnTo>
                <a:lnTo>
                  <a:pt x="2566894" y="581026"/>
                </a:lnTo>
                <a:lnTo>
                  <a:pt x="2565243" y="580629"/>
                </a:lnTo>
                <a:lnTo>
                  <a:pt x="2563592" y="579041"/>
                </a:lnTo>
                <a:lnTo>
                  <a:pt x="2562353" y="578248"/>
                </a:lnTo>
                <a:lnTo>
                  <a:pt x="2560702" y="576263"/>
                </a:lnTo>
                <a:lnTo>
                  <a:pt x="2559877" y="575072"/>
                </a:lnTo>
                <a:lnTo>
                  <a:pt x="2559464" y="572691"/>
                </a:lnTo>
                <a:lnTo>
                  <a:pt x="2559051" y="570707"/>
                </a:lnTo>
                <a:lnTo>
                  <a:pt x="2559464" y="568722"/>
                </a:lnTo>
                <a:lnTo>
                  <a:pt x="2559877" y="566738"/>
                </a:lnTo>
                <a:lnTo>
                  <a:pt x="2560702" y="565150"/>
                </a:lnTo>
                <a:lnTo>
                  <a:pt x="2561941" y="563960"/>
                </a:lnTo>
                <a:lnTo>
                  <a:pt x="2563592" y="562372"/>
                </a:lnTo>
                <a:lnTo>
                  <a:pt x="2565243" y="561578"/>
                </a:lnTo>
                <a:lnTo>
                  <a:pt x="2567719" y="561182"/>
                </a:lnTo>
                <a:lnTo>
                  <a:pt x="2569370" y="560388"/>
                </a:lnTo>
                <a:close/>
                <a:moveTo>
                  <a:pt x="2733679" y="557213"/>
                </a:moveTo>
                <a:lnTo>
                  <a:pt x="2734867" y="557213"/>
                </a:lnTo>
                <a:lnTo>
                  <a:pt x="2735263" y="557619"/>
                </a:lnTo>
                <a:lnTo>
                  <a:pt x="2734867" y="558025"/>
                </a:lnTo>
                <a:lnTo>
                  <a:pt x="2733283" y="558837"/>
                </a:lnTo>
                <a:lnTo>
                  <a:pt x="2729323" y="560055"/>
                </a:lnTo>
                <a:lnTo>
                  <a:pt x="2723384" y="562086"/>
                </a:lnTo>
                <a:lnTo>
                  <a:pt x="2716256" y="563710"/>
                </a:lnTo>
                <a:lnTo>
                  <a:pt x="2709524" y="565335"/>
                </a:lnTo>
                <a:lnTo>
                  <a:pt x="2635077" y="579142"/>
                </a:lnTo>
                <a:lnTo>
                  <a:pt x="2565779" y="591326"/>
                </a:lnTo>
                <a:lnTo>
                  <a:pt x="2561027" y="591732"/>
                </a:lnTo>
                <a:lnTo>
                  <a:pt x="2557859" y="592138"/>
                </a:lnTo>
                <a:lnTo>
                  <a:pt x="2557463" y="591732"/>
                </a:lnTo>
                <a:lnTo>
                  <a:pt x="2557463" y="591326"/>
                </a:lnTo>
                <a:lnTo>
                  <a:pt x="2558651" y="590513"/>
                </a:lnTo>
                <a:lnTo>
                  <a:pt x="2562611" y="588889"/>
                </a:lnTo>
                <a:lnTo>
                  <a:pt x="2568155" y="587264"/>
                </a:lnTo>
                <a:lnTo>
                  <a:pt x="2574095" y="585640"/>
                </a:lnTo>
                <a:lnTo>
                  <a:pt x="2580035" y="584422"/>
                </a:lnTo>
                <a:lnTo>
                  <a:pt x="2649333" y="571833"/>
                </a:lnTo>
                <a:lnTo>
                  <a:pt x="2723780" y="558837"/>
                </a:lnTo>
                <a:lnTo>
                  <a:pt x="2729719" y="557619"/>
                </a:lnTo>
                <a:lnTo>
                  <a:pt x="2733679" y="557213"/>
                </a:lnTo>
                <a:close/>
                <a:moveTo>
                  <a:pt x="2602421" y="554038"/>
                </a:moveTo>
                <a:lnTo>
                  <a:pt x="2604707" y="554038"/>
                </a:lnTo>
                <a:lnTo>
                  <a:pt x="2606612" y="554038"/>
                </a:lnTo>
                <a:lnTo>
                  <a:pt x="2608136" y="554442"/>
                </a:lnTo>
                <a:lnTo>
                  <a:pt x="2610041" y="555252"/>
                </a:lnTo>
                <a:lnTo>
                  <a:pt x="2611565" y="556870"/>
                </a:lnTo>
                <a:lnTo>
                  <a:pt x="2612708" y="558084"/>
                </a:lnTo>
                <a:lnTo>
                  <a:pt x="2613470" y="560108"/>
                </a:lnTo>
                <a:lnTo>
                  <a:pt x="2614232" y="562131"/>
                </a:lnTo>
                <a:lnTo>
                  <a:pt x="2614613" y="564559"/>
                </a:lnTo>
                <a:lnTo>
                  <a:pt x="2614232" y="566178"/>
                </a:lnTo>
                <a:lnTo>
                  <a:pt x="2613470" y="568201"/>
                </a:lnTo>
                <a:lnTo>
                  <a:pt x="2612708" y="570224"/>
                </a:lnTo>
                <a:lnTo>
                  <a:pt x="2611946" y="571438"/>
                </a:lnTo>
                <a:lnTo>
                  <a:pt x="2610422" y="573057"/>
                </a:lnTo>
                <a:lnTo>
                  <a:pt x="2608898" y="573866"/>
                </a:lnTo>
                <a:lnTo>
                  <a:pt x="2606993" y="574271"/>
                </a:lnTo>
                <a:lnTo>
                  <a:pt x="2604707" y="574676"/>
                </a:lnTo>
                <a:lnTo>
                  <a:pt x="2602802" y="574271"/>
                </a:lnTo>
                <a:lnTo>
                  <a:pt x="2601278" y="573866"/>
                </a:lnTo>
                <a:lnTo>
                  <a:pt x="2599373" y="573057"/>
                </a:lnTo>
                <a:lnTo>
                  <a:pt x="2598230" y="571438"/>
                </a:lnTo>
                <a:lnTo>
                  <a:pt x="2596706" y="570224"/>
                </a:lnTo>
                <a:lnTo>
                  <a:pt x="2595944" y="568201"/>
                </a:lnTo>
                <a:lnTo>
                  <a:pt x="2595563" y="566178"/>
                </a:lnTo>
                <a:lnTo>
                  <a:pt x="2595563" y="564559"/>
                </a:lnTo>
                <a:lnTo>
                  <a:pt x="2595563" y="562131"/>
                </a:lnTo>
                <a:lnTo>
                  <a:pt x="2595944" y="560108"/>
                </a:lnTo>
                <a:lnTo>
                  <a:pt x="2596706" y="558084"/>
                </a:lnTo>
                <a:lnTo>
                  <a:pt x="2598230" y="556870"/>
                </a:lnTo>
                <a:lnTo>
                  <a:pt x="2599373" y="555252"/>
                </a:lnTo>
                <a:lnTo>
                  <a:pt x="2600897" y="554442"/>
                </a:lnTo>
                <a:lnTo>
                  <a:pt x="2602421" y="554038"/>
                </a:lnTo>
                <a:close/>
                <a:moveTo>
                  <a:pt x="2638177" y="546100"/>
                </a:moveTo>
                <a:lnTo>
                  <a:pt x="2640605" y="546100"/>
                </a:lnTo>
                <a:lnTo>
                  <a:pt x="2642628" y="546100"/>
                </a:lnTo>
                <a:lnTo>
                  <a:pt x="2644247" y="546504"/>
                </a:lnTo>
                <a:lnTo>
                  <a:pt x="2646270" y="547718"/>
                </a:lnTo>
                <a:lnTo>
                  <a:pt x="2647484" y="548932"/>
                </a:lnTo>
                <a:lnTo>
                  <a:pt x="2649103" y="550551"/>
                </a:lnTo>
                <a:lnTo>
                  <a:pt x="2649912" y="552170"/>
                </a:lnTo>
                <a:lnTo>
                  <a:pt x="2650317" y="554193"/>
                </a:lnTo>
                <a:lnTo>
                  <a:pt x="2651126" y="556216"/>
                </a:lnTo>
                <a:lnTo>
                  <a:pt x="2651126" y="558240"/>
                </a:lnTo>
                <a:lnTo>
                  <a:pt x="2649912" y="560263"/>
                </a:lnTo>
                <a:lnTo>
                  <a:pt x="2649508" y="562286"/>
                </a:lnTo>
                <a:lnTo>
                  <a:pt x="2648294" y="563500"/>
                </a:lnTo>
                <a:lnTo>
                  <a:pt x="2646675" y="565119"/>
                </a:lnTo>
                <a:lnTo>
                  <a:pt x="2644652" y="565928"/>
                </a:lnTo>
                <a:lnTo>
                  <a:pt x="2643033" y="566333"/>
                </a:lnTo>
                <a:lnTo>
                  <a:pt x="2641010" y="566738"/>
                </a:lnTo>
                <a:lnTo>
                  <a:pt x="2638986" y="566333"/>
                </a:lnTo>
                <a:lnTo>
                  <a:pt x="2637368" y="565928"/>
                </a:lnTo>
                <a:lnTo>
                  <a:pt x="2635344" y="565119"/>
                </a:lnTo>
                <a:lnTo>
                  <a:pt x="2634130" y="563905"/>
                </a:lnTo>
                <a:lnTo>
                  <a:pt x="2632512" y="562691"/>
                </a:lnTo>
                <a:lnTo>
                  <a:pt x="2631702" y="560668"/>
                </a:lnTo>
                <a:lnTo>
                  <a:pt x="2630488" y="558240"/>
                </a:lnTo>
                <a:lnTo>
                  <a:pt x="2630488" y="556621"/>
                </a:lnTo>
                <a:lnTo>
                  <a:pt x="2630488" y="554598"/>
                </a:lnTo>
                <a:lnTo>
                  <a:pt x="2631298" y="552574"/>
                </a:lnTo>
                <a:lnTo>
                  <a:pt x="2632107" y="550956"/>
                </a:lnTo>
                <a:lnTo>
                  <a:pt x="2632916" y="549337"/>
                </a:lnTo>
                <a:lnTo>
                  <a:pt x="2634940" y="548123"/>
                </a:lnTo>
                <a:lnTo>
                  <a:pt x="2636154" y="546909"/>
                </a:lnTo>
                <a:lnTo>
                  <a:pt x="2638177" y="546100"/>
                </a:lnTo>
                <a:close/>
                <a:moveTo>
                  <a:pt x="2792673" y="539750"/>
                </a:moveTo>
                <a:lnTo>
                  <a:pt x="2794339" y="539750"/>
                </a:lnTo>
                <a:lnTo>
                  <a:pt x="2794755" y="539750"/>
                </a:lnTo>
                <a:lnTo>
                  <a:pt x="2795588" y="540173"/>
                </a:lnTo>
                <a:lnTo>
                  <a:pt x="2794573" y="540689"/>
                </a:lnTo>
                <a:lnTo>
                  <a:pt x="2802655" y="539750"/>
                </a:lnTo>
                <a:lnTo>
                  <a:pt x="2804704" y="539750"/>
                </a:lnTo>
                <a:lnTo>
                  <a:pt x="2805113" y="539750"/>
                </a:lnTo>
                <a:lnTo>
                  <a:pt x="2805113" y="540067"/>
                </a:lnTo>
                <a:lnTo>
                  <a:pt x="2803065" y="540702"/>
                </a:lnTo>
                <a:lnTo>
                  <a:pt x="2799787" y="541337"/>
                </a:lnTo>
                <a:lnTo>
                  <a:pt x="2790670" y="543181"/>
                </a:lnTo>
                <a:lnTo>
                  <a:pt x="2790826" y="543348"/>
                </a:lnTo>
                <a:lnTo>
                  <a:pt x="2789636" y="544618"/>
                </a:lnTo>
                <a:lnTo>
                  <a:pt x="2782492" y="546735"/>
                </a:lnTo>
                <a:lnTo>
                  <a:pt x="2777705" y="547845"/>
                </a:lnTo>
                <a:lnTo>
                  <a:pt x="2759832" y="554503"/>
                </a:lnTo>
                <a:lnTo>
                  <a:pt x="2743526" y="561318"/>
                </a:lnTo>
                <a:lnTo>
                  <a:pt x="2729606" y="567331"/>
                </a:lnTo>
                <a:lnTo>
                  <a:pt x="2718073" y="572943"/>
                </a:lnTo>
                <a:lnTo>
                  <a:pt x="2702165" y="580961"/>
                </a:lnTo>
                <a:lnTo>
                  <a:pt x="2696995" y="584168"/>
                </a:lnTo>
                <a:lnTo>
                  <a:pt x="2679098" y="591785"/>
                </a:lnTo>
                <a:lnTo>
                  <a:pt x="2662792" y="598600"/>
                </a:lnTo>
                <a:lnTo>
                  <a:pt x="2636146" y="610627"/>
                </a:lnTo>
                <a:lnTo>
                  <a:pt x="2619443" y="618644"/>
                </a:lnTo>
                <a:lnTo>
                  <a:pt x="2613477" y="621851"/>
                </a:lnTo>
                <a:lnTo>
                  <a:pt x="2587626" y="627063"/>
                </a:lnTo>
                <a:lnTo>
                  <a:pt x="2598364" y="621450"/>
                </a:lnTo>
                <a:lnTo>
                  <a:pt x="2611488" y="615437"/>
                </a:lnTo>
                <a:lnTo>
                  <a:pt x="2641316" y="601807"/>
                </a:lnTo>
                <a:lnTo>
                  <a:pt x="2676712" y="586573"/>
                </a:lnTo>
                <a:lnTo>
                  <a:pt x="2679098" y="584569"/>
                </a:lnTo>
                <a:lnTo>
                  <a:pt x="2682677" y="582565"/>
                </a:lnTo>
                <a:lnTo>
                  <a:pt x="2693018" y="576952"/>
                </a:lnTo>
                <a:lnTo>
                  <a:pt x="2704090" y="571911"/>
                </a:lnTo>
                <a:lnTo>
                  <a:pt x="2699518" y="573142"/>
                </a:lnTo>
                <a:lnTo>
                  <a:pt x="2692359" y="574748"/>
                </a:lnTo>
                <a:lnTo>
                  <a:pt x="2685597" y="576353"/>
                </a:lnTo>
                <a:lnTo>
                  <a:pt x="2611215" y="590404"/>
                </a:lnTo>
                <a:lnTo>
                  <a:pt x="2542402" y="602447"/>
                </a:lnTo>
                <a:lnTo>
                  <a:pt x="2537629" y="603250"/>
                </a:lnTo>
                <a:lnTo>
                  <a:pt x="2534845" y="603250"/>
                </a:lnTo>
                <a:lnTo>
                  <a:pt x="2533651" y="602848"/>
                </a:lnTo>
                <a:lnTo>
                  <a:pt x="2535640" y="601644"/>
                </a:lnTo>
                <a:lnTo>
                  <a:pt x="2539220" y="600038"/>
                </a:lnTo>
                <a:lnTo>
                  <a:pt x="2544391" y="598834"/>
                </a:lnTo>
                <a:lnTo>
                  <a:pt x="2550357" y="596827"/>
                </a:lnTo>
                <a:lnTo>
                  <a:pt x="2556324" y="596024"/>
                </a:lnTo>
                <a:lnTo>
                  <a:pt x="2625534" y="583178"/>
                </a:lnTo>
                <a:lnTo>
                  <a:pt x="2700314" y="569529"/>
                </a:lnTo>
                <a:lnTo>
                  <a:pt x="2705883" y="568726"/>
                </a:lnTo>
                <a:lnTo>
                  <a:pt x="2710258" y="568325"/>
                </a:lnTo>
                <a:lnTo>
                  <a:pt x="2711053" y="568726"/>
                </a:lnTo>
                <a:lnTo>
                  <a:pt x="2711451" y="568726"/>
                </a:lnTo>
                <a:lnTo>
                  <a:pt x="2711317" y="568862"/>
                </a:lnTo>
                <a:lnTo>
                  <a:pt x="2718868" y="565728"/>
                </a:lnTo>
                <a:lnTo>
                  <a:pt x="2743128" y="556507"/>
                </a:lnTo>
                <a:lnTo>
                  <a:pt x="2753071" y="552498"/>
                </a:lnTo>
                <a:lnTo>
                  <a:pt x="2769972" y="549253"/>
                </a:lnTo>
                <a:lnTo>
                  <a:pt x="2769791" y="549275"/>
                </a:lnTo>
                <a:lnTo>
                  <a:pt x="2769036" y="549275"/>
                </a:lnTo>
                <a:lnTo>
                  <a:pt x="2763704" y="550367"/>
                </a:lnTo>
                <a:lnTo>
                  <a:pt x="2754421" y="551855"/>
                </a:lnTo>
                <a:lnTo>
                  <a:pt x="2750789" y="552451"/>
                </a:lnTo>
                <a:lnTo>
                  <a:pt x="2748367" y="552451"/>
                </a:lnTo>
                <a:lnTo>
                  <a:pt x="2747963" y="552451"/>
                </a:lnTo>
                <a:lnTo>
                  <a:pt x="2747963" y="551855"/>
                </a:lnTo>
                <a:lnTo>
                  <a:pt x="2749174" y="551558"/>
                </a:lnTo>
                <a:lnTo>
                  <a:pt x="2756439" y="549772"/>
                </a:lnTo>
                <a:lnTo>
                  <a:pt x="2765318" y="548581"/>
                </a:lnTo>
                <a:lnTo>
                  <a:pt x="2768951" y="547688"/>
                </a:lnTo>
                <a:lnTo>
                  <a:pt x="2770286" y="547688"/>
                </a:lnTo>
                <a:lnTo>
                  <a:pt x="2772508" y="546898"/>
                </a:lnTo>
                <a:lnTo>
                  <a:pt x="2767731" y="547688"/>
                </a:lnTo>
                <a:lnTo>
                  <a:pt x="2766928" y="547688"/>
                </a:lnTo>
                <a:lnTo>
                  <a:pt x="2763045" y="548595"/>
                </a:lnTo>
                <a:lnTo>
                  <a:pt x="2755108" y="549276"/>
                </a:lnTo>
                <a:lnTo>
                  <a:pt x="2753520" y="549276"/>
                </a:lnTo>
                <a:lnTo>
                  <a:pt x="2752726" y="549276"/>
                </a:lnTo>
                <a:lnTo>
                  <a:pt x="2754711" y="548595"/>
                </a:lnTo>
                <a:lnTo>
                  <a:pt x="2757489" y="547575"/>
                </a:lnTo>
                <a:lnTo>
                  <a:pt x="2766220" y="545874"/>
                </a:lnTo>
                <a:lnTo>
                  <a:pt x="2773074" y="544699"/>
                </a:lnTo>
                <a:lnTo>
                  <a:pt x="2778933" y="542713"/>
                </a:lnTo>
                <a:lnTo>
                  <a:pt x="2788510" y="540596"/>
                </a:lnTo>
                <a:lnTo>
                  <a:pt x="2792673" y="539750"/>
                </a:lnTo>
                <a:close/>
                <a:moveTo>
                  <a:pt x="2676339" y="536575"/>
                </a:moveTo>
                <a:lnTo>
                  <a:pt x="2677834" y="536979"/>
                </a:lnTo>
                <a:lnTo>
                  <a:pt x="2679701" y="537384"/>
                </a:lnTo>
                <a:lnTo>
                  <a:pt x="2681569" y="538598"/>
                </a:lnTo>
                <a:lnTo>
                  <a:pt x="2682689" y="539407"/>
                </a:lnTo>
                <a:lnTo>
                  <a:pt x="2684184" y="540621"/>
                </a:lnTo>
                <a:lnTo>
                  <a:pt x="2684931" y="542645"/>
                </a:lnTo>
                <a:lnTo>
                  <a:pt x="2685678" y="544668"/>
                </a:lnTo>
                <a:lnTo>
                  <a:pt x="2686051" y="547096"/>
                </a:lnTo>
                <a:lnTo>
                  <a:pt x="2685678" y="548715"/>
                </a:lnTo>
                <a:lnTo>
                  <a:pt x="2685304" y="550738"/>
                </a:lnTo>
                <a:lnTo>
                  <a:pt x="2684931" y="552761"/>
                </a:lnTo>
                <a:lnTo>
                  <a:pt x="2683437" y="553975"/>
                </a:lnTo>
                <a:lnTo>
                  <a:pt x="2682316" y="555594"/>
                </a:lnTo>
                <a:lnTo>
                  <a:pt x="2680822" y="556403"/>
                </a:lnTo>
                <a:lnTo>
                  <a:pt x="2678954" y="557213"/>
                </a:lnTo>
                <a:lnTo>
                  <a:pt x="2677087" y="557213"/>
                </a:lnTo>
                <a:lnTo>
                  <a:pt x="2675219" y="557213"/>
                </a:lnTo>
                <a:lnTo>
                  <a:pt x="2673725" y="556808"/>
                </a:lnTo>
                <a:lnTo>
                  <a:pt x="2671857" y="555999"/>
                </a:lnTo>
                <a:lnTo>
                  <a:pt x="2670363" y="554785"/>
                </a:lnTo>
                <a:lnTo>
                  <a:pt x="2669242" y="553166"/>
                </a:lnTo>
                <a:lnTo>
                  <a:pt x="2668495" y="551547"/>
                </a:lnTo>
                <a:lnTo>
                  <a:pt x="2667375" y="549929"/>
                </a:lnTo>
                <a:lnTo>
                  <a:pt x="2667001" y="547501"/>
                </a:lnTo>
                <a:lnTo>
                  <a:pt x="2667375" y="545477"/>
                </a:lnTo>
                <a:lnTo>
                  <a:pt x="2667748" y="543454"/>
                </a:lnTo>
                <a:lnTo>
                  <a:pt x="2668495" y="541835"/>
                </a:lnTo>
                <a:lnTo>
                  <a:pt x="2669616" y="539812"/>
                </a:lnTo>
                <a:lnTo>
                  <a:pt x="2671110" y="539003"/>
                </a:lnTo>
                <a:lnTo>
                  <a:pt x="2672231" y="537384"/>
                </a:lnTo>
                <a:lnTo>
                  <a:pt x="2674472" y="536979"/>
                </a:lnTo>
                <a:lnTo>
                  <a:pt x="2676339" y="536575"/>
                </a:lnTo>
                <a:close/>
                <a:moveTo>
                  <a:pt x="2711420" y="528638"/>
                </a:moveTo>
                <a:lnTo>
                  <a:pt x="2713484" y="529011"/>
                </a:lnTo>
                <a:lnTo>
                  <a:pt x="2715547" y="529385"/>
                </a:lnTo>
                <a:lnTo>
                  <a:pt x="2717198" y="529758"/>
                </a:lnTo>
                <a:lnTo>
                  <a:pt x="2718849" y="531252"/>
                </a:lnTo>
                <a:lnTo>
                  <a:pt x="2720088" y="532373"/>
                </a:lnTo>
                <a:lnTo>
                  <a:pt x="2721739" y="533867"/>
                </a:lnTo>
                <a:lnTo>
                  <a:pt x="2722151" y="535735"/>
                </a:lnTo>
                <a:lnTo>
                  <a:pt x="2722564" y="537602"/>
                </a:lnTo>
                <a:lnTo>
                  <a:pt x="2722564" y="539470"/>
                </a:lnTo>
                <a:lnTo>
                  <a:pt x="2722151" y="541711"/>
                </a:lnTo>
                <a:lnTo>
                  <a:pt x="2721326" y="542832"/>
                </a:lnTo>
                <a:lnTo>
                  <a:pt x="2720088" y="544700"/>
                </a:lnTo>
                <a:lnTo>
                  <a:pt x="2718849" y="545820"/>
                </a:lnTo>
                <a:lnTo>
                  <a:pt x="2716786" y="546941"/>
                </a:lnTo>
                <a:lnTo>
                  <a:pt x="2714722" y="547688"/>
                </a:lnTo>
                <a:lnTo>
                  <a:pt x="2713071" y="547688"/>
                </a:lnTo>
                <a:lnTo>
                  <a:pt x="2711007" y="547688"/>
                </a:lnTo>
                <a:lnTo>
                  <a:pt x="2708943" y="547314"/>
                </a:lnTo>
                <a:lnTo>
                  <a:pt x="2707292" y="546194"/>
                </a:lnTo>
                <a:lnTo>
                  <a:pt x="2705228" y="545447"/>
                </a:lnTo>
                <a:lnTo>
                  <a:pt x="2703990" y="544326"/>
                </a:lnTo>
                <a:lnTo>
                  <a:pt x="2702752" y="542458"/>
                </a:lnTo>
                <a:lnTo>
                  <a:pt x="2702339" y="540591"/>
                </a:lnTo>
                <a:lnTo>
                  <a:pt x="2701926" y="539097"/>
                </a:lnTo>
                <a:lnTo>
                  <a:pt x="2701926" y="536855"/>
                </a:lnTo>
                <a:lnTo>
                  <a:pt x="2702339" y="534988"/>
                </a:lnTo>
                <a:lnTo>
                  <a:pt x="2703165" y="533120"/>
                </a:lnTo>
                <a:lnTo>
                  <a:pt x="2704403" y="532000"/>
                </a:lnTo>
                <a:lnTo>
                  <a:pt x="2705641" y="530505"/>
                </a:lnTo>
                <a:lnTo>
                  <a:pt x="2707292" y="529758"/>
                </a:lnTo>
                <a:lnTo>
                  <a:pt x="2709769" y="529011"/>
                </a:lnTo>
                <a:lnTo>
                  <a:pt x="2711420" y="528638"/>
                </a:lnTo>
                <a:close/>
                <a:moveTo>
                  <a:pt x="2743868" y="519113"/>
                </a:moveTo>
                <a:lnTo>
                  <a:pt x="2745932" y="519113"/>
                </a:lnTo>
                <a:lnTo>
                  <a:pt x="2747996" y="519113"/>
                </a:lnTo>
                <a:lnTo>
                  <a:pt x="2749647" y="519486"/>
                </a:lnTo>
                <a:lnTo>
                  <a:pt x="2751711" y="519860"/>
                </a:lnTo>
                <a:lnTo>
                  <a:pt x="2753774" y="521354"/>
                </a:lnTo>
                <a:lnTo>
                  <a:pt x="2755013" y="522475"/>
                </a:lnTo>
                <a:lnTo>
                  <a:pt x="2755838" y="523969"/>
                </a:lnTo>
                <a:lnTo>
                  <a:pt x="2757076" y="525836"/>
                </a:lnTo>
                <a:lnTo>
                  <a:pt x="2757489" y="527704"/>
                </a:lnTo>
                <a:lnTo>
                  <a:pt x="2757489" y="529572"/>
                </a:lnTo>
                <a:lnTo>
                  <a:pt x="2757076" y="531439"/>
                </a:lnTo>
                <a:lnTo>
                  <a:pt x="2755838" y="532933"/>
                </a:lnTo>
                <a:lnTo>
                  <a:pt x="2755013" y="534801"/>
                </a:lnTo>
                <a:lnTo>
                  <a:pt x="2753774" y="536295"/>
                </a:lnTo>
                <a:lnTo>
                  <a:pt x="2752123" y="537042"/>
                </a:lnTo>
                <a:lnTo>
                  <a:pt x="2750060" y="537789"/>
                </a:lnTo>
                <a:lnTo>
                  <a:pt x="2747996" y="538163"/>
                </a:lnTo>
                <a:lnTo>
                  <a:pt x="2745932" y="537789"/>
                </a:lnTo>
                <a:lnTo>
                  <a:pt x="2743868" y="537789"/>
                </a:lnTo>
                <a:lnTo>
                  <a:pt x="2741804" y="537042"/>
                </a:lnTo>
                <a:lnTo>
                  <a:pt x="2740566" y="536295"/>
                </a:lnTo>
                <a:lnTo>
                  <a:pt x="2738915" y="534427"/>
                </a:lnTo>
                <a:lnTo>
                  <a:pt x="2737677" y="532933"/>
                </a:lnTo>
                <a:lnTo>
                  <a:pt x="2737264" y="531439"/>
                </a:lnTo>
                <a:lnTo>
                  <a:pt x="2736851" y="529198"/>
                </a:lnTo>
                <a:lnTo>
                  <a:pt x="2736851" y="527330"/>
                </a:lnTo>
                <a:lnTo>
                  <a:pt x="2737264" y="525836"/>
                </a:lnTo>
                <a:lnTo>
                  <a:pt x="2737677" y="523969"/>
                </a:lnTo>
                <a:lnTo>
                  <a:pt x="2738502" y="522101"/>
                </a:lnTo>
                <a:lnTo>
                  <a:pt x="2740153" y="520980"/>
                </a:lnTo>
                <a:lnTo>
                  <a:pt x="2741804" y="519860"/>
                </a:lnTo>
                <a:lnTo>
                  <a:pt x="2743868" y="519113"/>
                </a:lnTo>
                <a:close/>
                <a:moveTo>
                  <a:pt x="2782921" y="506413"/>
                </a:moveTo>
                <a:lnTo>
                  <a:pt x="2784985" y="506810"/>
                </a:lnTo>
                <a:lnTo>
                  <a:pt x="2786636" y="507603"/>
                </a:lnTo>
                <a:lnTo>
                  <a:pt x="2788287" y="508794"/>
                </a:lnTo>
                <a:lnTo>
                  <a:pt x="2789525" y="509985"/>
                </a:lnTo>
                <a:lnTo>
                  <a:pt x="2791176" y="511572"/>
                </a:lnTo>
                <a:lnTo>
                  <a:pt x="2792001" y="513160"/>
                </a:lnTo>
                <a:lnTo>
                  <a:pt x="2792414" y="515541"/>
                </a:lnTo>
                <a:lnTo>
                  <a:pt x="2792414" y="517526"/>
                </a:lnTo>
                <a:lnTo>
                  <a:pt x="2792001" y="519510"/>
                </a:lnTo>
                <a:lnTo>
                  <a:pt x="2791589" y="521097"/>
                </a:lnTo>
                <a:lnTo>
                  <a:pt x="2790763" y="523082"/>
                </a:lnTo>
                <a:lnTo>
                  <a:pt x="2789112" y="524273"/>
                </a:lnTo>
                <a:lnTo>
                  <a:pt x="2787461" y="525860"/>
                </a:lnTo>
                <a:lnTo>
                  <a:pt x="2785397" y="526257"/>
                </a:lnTo>
                <a:lnTo>
                  <a:pt x="2783334" y="526654"/>
                </a:lnTo>
                <a:lnTo>
                  <a:pt x="2781682" y="527051"/>
                </a:lnTo>
                <a:lnTo>
                  <a:pt x="2779619" y="526654"/>
                </a:lnTo>
                <a:lnTo>
                  <a:pt x="2777555" y="525860"/>
                </a:lnTo>
                <a:lnTo>
                  <a:pt x="2775904" y="525066"/>
                </a:lnTo>
                <a:lnTo>
                  <a:pt x="2774253" y="523479"/>
                </a:lnTo>
                <a:lnTo>
                  <a:pt x="2773427" y="521494"/>
                </a:lnTo>
                <a:lnTo>
                  <a:pt x="2772189" y="519907"/>
                </a:lnTo>
                <a:lnTo>
                  <a:pt x="2771776" y="517922"/>
                </a:lnTo>
                <a:lnTo>
                  <a:pt x="2771776" y="515938"/>
                </a:lnTo>
                <a:lnTo>
                  <a:pt x="2772189" y="513954"/>
                </a:lnTo>
                <a:lnTo>
                  <a:pt x="2773015" y="511969"/>
                </a:lnTo>
                <a:lnTo>
                  <a:pt x="2773840" y="510382"/>
                </a:lnTo>
                <a:lnTo>
                  <a:pt x="2775078" y="509191"/>
                </a:lnTo>
                <a:lnTo>
                  <a:pt x="2776729" y="507603"/>
                </a:lnTo>
                <a:lnTo>
                  <a:pt x="2778793" y="507207"/>
                </a:lnTo>
                <a:lnTo>
                  <a:pt x="2780444" y="506810"/>
                </a:lnTo>
                <a:lnTo>
                  <a:pt x="2782921" y="506413"/>
                </a:lnTo>
                <a:close/>
                <a:moveTo>
                  <a:pt x="2814702" y="495300"/>
                </a:moveTo>
                <a:lnTo>
                  <a:pt x="2816226" y="495300"/>
                </a:lnTo>
                <a:lnTo>
                  <a:pt x="2818131" y="495300"/>
                </a:lnTo>
                <a:lnTo>
                  <a:pt x="2820036" y="496047"/>
                </a:lnTo>
                <a:lnTo>
                  <a:pt x="2821560" y="496794"/>
                </a:lnTo>
                <a:lnTo>
                  <a:pt x="2823084" y="497915"/>
                </a:lnTo>
                <a:lnTo>
                  <a:pt x="2824227" y="499409"/>
                </a:lnTo>
                <a:lnTo>
                  <a:pt x="2825370" y="501276"/>
                </a:lnTo>
                <a:lnTo>
                  <a:pt x="2825751" y="503144"/>
                </a:lnTo>
                <a:lnTo>
                  <a:pt x="2825751" y="504638"/>
                </a:lnTo>
                <a:lnTo>
                  <a:pt x="2825751" y="506879"/>
                </a:lnTo>
                <a:lnTo>
                  <a:pt x="2825370" y="508747"/>
                </a:lnTo>
                <a:lnTo>
                  <a:pt x="2824227" y="509867"/>
                </a:lnTo>
                <a:lnTo>
                  <a:pt x="2823084" y="511735"/>
                </a:lnTo>
                <a:lnTo>
                  <a:pt x="2821560" y="512482"/>
                </a:lnTo>
                <a:lnTo>
                  <a:pt x="2820036" y="513603"/>
                </a:lnTo>
                <a:lnTo>
                  <a:pt x="2817750" y="514350"/>
                </a:lnTo>
                <a:lnTo>
                  <a:pt x="2815845" y="514350"/>
                </a:lnTo>
                <a:lnTo>
                  <a:pt x="2813940" y="513976"/>
                </a:lnTo>
                <a:lnTo>
                  <a:pt x="2812416" y="513603"/>
                </a:lnTo>
                <a:lnTo>
                  <a:pt x="2810511" y="512482"/>
                </a:lnTo>
                <a:lnTo>
                  <a:pt x="2809368" y="511362"/>
                </a:lnTo>
                <a:lnTo>
                  <a:pt x="2807844" y="509494"/>
                </a:lnTo>
                <a:lnTo>
                  <a:pt x="2807082" y="507626"/>
                </a:lnTo>
                <a:lnTo>
                  <a:pt x="2806701" y="506132"/>
                </a:lnTo>
                <a:lnTo>
                  <a:pt x="2806701" y="504265"/>
                </a:lnTo>
                <a:lnTo>
                  <a:pt x="2807082" y="502023"/>
                </a:lnTo>
                <a:lnTo>
                  <a:pt x="2807463" y="500529"/>
                </a:lnTo>
                <a:lnTo>
                  <a:pt x="2808225" y="499035"/>
                </a:lnTo>
                <a:lnTo>
                  <a:pt x="2809368" y="497915"/>
                </a:lnTo>
                <a:lnTo>
                  <a:pt x="2810892" y="496420"/>
                </a:lnTo>
                <a:lnTo>
                  <a:pt x="2812797" y="495673"/>
                </a:lnTo>
                <a:lnTo>
                  <a:pt x="2814702" y="495300"/>
                </a:lnTo>
                <a:close/>
                <a:moveTo>
                  <a:pt x="320675" y="482600"/>
                </a:moveTo>
                <a:lnTo>
                  <a:pt x="322580" y="482600"/>
                </a:lnTo>
                <a:lnTo>
                  <a:pt x="324485" y="482997"/>
                </a:lnTo>
                <a:lnTo>
                  <a:pt x="326009" y="484187"/>
                </a:lnTo>
                <a:lnTo>
                  <a:pt x="327533" y="485378"/>
                </a:lnTo>
                <a:lnTo>
                  <a:pt x="328676" y="486966"/>
                </a:lnTo>
                <a:lnTo>
                  <a:pt x="329819" y="488553"/>
                </a:lnTo>
                <a:lnTo>
                  <a:pt x="330200" y="490538"/>
                </a:lnTo>
                <a:lnTo>
                  <a:pt x="330200" y="492522"/>
                </a:lnTo>
                <a:lnTo>
                  <a:pt x="330200" y="494110"/>
                </a:lnTo>
                <a:lnTo>
                  <a:pt x="329819" y="496491"/>
                </a:lnTo>
                <a:lnTo>
                  <a:pt x="328676" y="498475"/>
                </a:lnTo>
                <a:lnTo>
                  <a:pt x="327533" y="499666"/>
                </a:lnTo>
                <a:lnTo>
                  <a:pt x="326009" y="501253"/>
                </a:lnTo>
                <a:lnTo>
                  <a:pt x="324485" y="502047"/>
                </a:lnTo>
                <a:lnTo>
                  <a:pt x="322580" y="502444"/>
                </a:lnTo>
                <a:lnTo>
                  <a:pt x="320675" y="503238"/>
                </a:lnTo>
                <a:lnTo>
                  <a:pt x="319151" y="503238"/>
                </a:lnTo>
                <a:lnTo>
                  <a:pt x="317246" y="502047"/>
                </a:lnTo>
                <a:lnTo>
                  <a:pt x="315341" y="501253"/>
                </a:lnTo>
                <a:lnTo>
                  <a:pt x="313817" y="500460"/>
                </a:lnTo>
                <a:lnTo>
                  <a:pt x="312674" y="498475"/>
                </a:lnTo>
                <a:lnTo>
                  <a:pt x="311912" y="496888"/>
                </a:lnTo>
                <a:lnTo>
                  <a:pt x="311150" y="495300"/>
                </a:lnTo>
                <a:lnTo>
                  <a:pt x="311150" y="492919"/>
                </a:lnTo>
                <a:lnTo>
                  <a:pt x="311150" y="490934"/>
                </a:lnTo>
                <a:lnTo>
                  <a:pt x="311912" y="488950"/>
                </a:lnTo>
                <a:lnTo>
                  <a:pt x="312674" y="487362"/>
                </a:lnTo>
                <a:lnTo>
                  <a:pt x="314198" y="485775"/>
                </a:lnTo>
                <a:lnTo>
                  <a:pt x="315341" y="484584"/>
                </a:lnTo>
                <a:lnTo>
                  <a:pt x="317246" y="483394"/>
                </a:lnTo>
                <a:lnTo>
                  <a:pt x="319151" y="482997"/>
                </a:lnTo>
                <a:lnTo>
                  <a:pt x="320675" y="482600"/>
                </a:lnTo>
                <a:close/>
                <a:moveTo>
                  <a:pt x="2848801" y="481013"/>
                </a:moveTo>
                <a:lnTo>
                  <a:pt x="2851087" y="481379"/>
                </a:lnTo>
                <a:lnTo>
                  <a:pt x="2852992" y="482112"/>
                </a:lnTo>
                <a:lnTo>
                  <a:pt x="2854135" y="482845"/>
                </a:lnTo>
                <a:lnTo>
                  <a:pt x="2856040" y="483577"/>
                </a:lnTo>
                <a:lnTo>
                  <a:pt x="2857183" y="485409"/>
                </a:lnTo>
                <a:lnTo>
                  <a:pt x="2858326" y="486508"/>
                </a:lnTo>
                <a:lnTo>
                  <a:pt x="2858707" y="488706"/>
                </a:lnTo>
                <a:lnTo>
                  <a:pt x="2859088" y="490538"/>
                </a:lnTo>
                <a:lnTo>
                  <a:pt x="2859088" y="492370"/>
                </a:lnTo>
                <a:lnTo>
                  <a:pt x="2858707" y="493835"/>
                </a:lnTo>
                <a:lnTo>
                  <a:pt x="2857564" y="495667"/>
                </a:lnTo>
                <a:lnTo>
                  <a:pt x="2856802" y="497132"/>
                </a:lnTo>
                <a:lnTo>
                  <a:pt x="2854897" y="498231"/>
                </a:lnTo>
                <a:lnTo>
                  <a:pt x="2853754" y="499697"/>
                </a:lnTo>
                <a:lnTo>
                  <a:pt x="2851468" y="500063"/>
                </a:lnTo>
                <a:lnTo>
                  <a:pt x="2849563" y="500063"/>
                </a:lnTo>
                <a:lnTo>
                  <a:pt x="2848039" y="500063"/>
                </a:lnTo>
                <a:lnTo>
                  <a:pt x="2846134" y="499697"/>
                </a:lnTo>
                <a:lnTo>
                  <a:pt x="2844229" y="498597"/>
                </a:lnTo>
                <a:lnTo>
                  <a:pt x="2843086" y="497498"/>
                </a:lnTo>
                <a:lnTo>
                  <a:pt x="2841562" y="496033"/>
                </a:lnTo>
                <a:lnTo>
                  <a:pt x="2840800" y="494568"/>
                </a:lnTo>
                <a:lnTo>
                  <a:pt x="2840038" y="492736"/>
                </a:lnTo>
                <a:lnTo>
                  <a:pt x="2840038" y="490904"/>
                </a:lnTo>
                <a:lnTo>
                  <a:pt x="2840038" y="488706"/>
                </a:lnTo>
                <a:lnTo>
                  <a:pt x="2840419" y="487241"/>
                </a:lnTo>
                <a:lnTo>
                  <a:pt x="2841181" y="485775"/>
                </a:lnTo>
                <a:lnTo>
                  <a:pt x="2842324" y="483944"/>
                </a:lnTo>
                <a:lnTo>
                  <a:pt x="2843848" y="482845"/>
                </a:lnTo>
                <a:lnTo>
                  <a:pt x="2845372" y="482112"/>
                </a:lnTo>
                <a:lnTo>
                  <a:pt x="2846896" y="481379"/>
                </a:lnTo>
                <a:lnTo>
                  <a:pt x="2848801" y="481013"/>
                </a:lnTo>
                <a:close/>
                <a:moveTo>
                  <a:pt x="2880123" y="463550"/>
                </a:moveTo>
                <a:lnTo>
                  <a:pt x="2882107" y="463550"/>
                </a:lnTo>
                <a:lnTo>
                  <a:pt x="2884092" y="464344"/>
                </a:lnTo>
                <a:lnTo>
                  <a:pt x="2885679" y="464741"/>
                </a:lnTo>
                <a:lnTo>
                  <a:pt x="2887664" y="465534"/>
                </a:lnTo>
                <a:lnTo>
                  <a:pt x="2889251" y="467122"/>
                </a:lnTo>
                <a:lnTo>
                  <a:pt x="2890442" y="468312"/>
                </a:lnTo>
                <a:lnTo>
                  <a:pt x="2891236" y="470297"/>
                </a:lnTo>
                <a:lnTo>
                  <a:pt x="2892029" y="471884"/>
                </a:lnTo>
                <a:lnTo>
                  <a:pt x="2892426" y="474266"/>
                </a:lnTo>
                <a:lnTo>
                  <a:pt x="2892029" y="476250"/>
                </a:lnTo>
                <a:lnTo>
                  <a:pt x="2891236" y="478235"/>
                </a:lnTo>
                <a:lnTo>
                  <a:pt x="2890442" y="479822"/>
                </a:lnTo>
                <a:lnTo>
                  <a:pt x="2889251" y="481410"/>
                </a:lnTo>
                <a:lnTo>
                  <a:pt x="2887267" y="482600"/>
                </a:lnTo>
                <a:lnTo>
                  <a:pt x="2885282" y="483791"/>
                </a:lnTo>
                <a:lnTo>
                  <a:pt x="2883695" y="484188"/>
                </a:lnTo>
                <a:lnTo>
                  <a:pt x="2881313" y="484188"/>
                </a:lnTo>
                <a:lnTo>
                  <a:pt x="2879329" y="483791"/>
                </a:lnTo>
                <a:lnTo>
                  <a:pt x="2877345" y="482600"/>
                </a:lnTo>
                <a:lnTo>
                  <a:pt x="2876154" y="481807"/>
                </a:lnTo>
                <a:lnTo>
                  <a:pt x="2874170" y="480219"/>
                </a:lnTo>
                <a:lnTo>
                  <a:pt x="2873376" y="478631"/>
                </a:lnTo>
                <a:lnTo>
                  <a:pt x="2872582" y="476647"/>
                </a:lnTo>
                <a:lnTo>
                  <a:pt x="2871788" y="474663"/>
                </a:lnTo>
                <a:lnTo>
                  <a:pt x="2871788" y="473075"/>
                </a:lnTo>
                <a:lnTo>
                  <a:pt x="2872582" y="471091"/>
                </a:lnTo>
                <a:lnTo>
                  <a:pt x="2872979" y="469106"/>
                </a:lnTo>
                <a:lnTo>
                  <a:pt x="2873773" y="467519"/>
                </a:lnTo>
                <a:lnTo>
                  <a:pt x="2875360" y="465931"/>
                </a:lnTo>
                <a:lnTo>
                  <a:pt x="2876948" y="465137"/>
                </a:lnTo>
                <a:lnTo>
                  <a:pt x="2878535" y="464344"/>
                </a:lnTo>
                <a:lnTo>
                  <a:pt x="2880123" y="463550"/>
                </a:lnTo>
                <a:close/>
                <a:moveTo>
                  <a:pt x="2869008" y="455612"/>
                </a:moveTo>
                <a:lnTo>
                  <a:pt x="2874963" y="465861"/>
                </a:lnTo>
                <a:lnTo>
                  <a:pt x="2870596" y="468226"/>
                </a:lnTo>
                <a:lnTo>
                  <a:pt x="2858289" y="473744"/>
                </a:lnTo>
                <a:lnTo>
                  <a:pt x="2838439" y="482417"/>
                </a:lnTo>
                <a:lnTo>
                  <a:pt x="2824544" y="487935"/>
                </a:lnTo>
                <a:lnTo>
                  <a:pt x="2809061" y="493454"/>
                </a:lnTo>
                <a:lnTo>
                  <a:pt x="2790799" y="499761"/>
                </a:lnTo>
                <a:lnTo>
                  <a:pt x="2770553" y="506856"/>
                </a:lnTo>
                <a:lnTo>
                  <a:pt x="2747130" y="513557"/>
                </a:lnTo>
                <a:lnTo>
                  <a:pt x="2721722" y="521047"/>
                </a:lnTo>
                <a:lnTo>
                  <a:pt x="2693535" y="528931"/>
                </a:lnTo>
                <a:lnTo>
                  <a:pt x="2662569" y="536814"/>
                </a:lnTo>
                <a:lnTo>
                  <a:pt x="2629221" y="544698"/>
                </a:lnTo>
                <a:lnTo>
                  <a:pt x="2592697" y="552188"/>
                </a:lnTo>
                <a:lnTo>
                  <a:pt x="2552997" y="560071"/>
                </a:lnTo>
                <a:lnTo>
                  <a:pt x="2510519" y="567955"/>
                </a:lnTo>
                <a:lnTo>
                  <a:pt x="2465261" y="575445"/>
                </a:lnTo>
                <a:lnTo>
                  <a:pt x="2416430" y="582540"/>
                </a:lnTo>
                <a:lnTo>
                  <a:pt x="2364423" y="590030"/>
                </a:lnTo>
                <a:lnTo>
                  <a:pt x="2310034" y="596337"/>
                </a:lnTo>
                <a:lnTo>
                  <a:pt x="2251676" y="603038"/>
                </a:lnTo>
                <a:lnTo>
                  <a:pt x="2189347" y="608951"/>
                </a:lnTo>
                <a:lnTo>
                  <a:pt x="2124636" y="614075"/>
                </a:lnTo>
                <a:lnTo>
                  <a:pt x="2055558" y="618411"/>
                </a:lnTo>
                <a:lnTo>
                  <a:pt x="1983305" y="622747"/>
                </a:lnTo>
                <a:lnTo>
                  <a:pt x="1907478" y="625507"/>
                </a:lnTo>
                <a:lnTo>
                  <a:pt x="1827681" y="628266"/>
                </a:lnTo>
                <a:lnTo>
                  <a:pt x="1744312" y="629448"/>
                </a:lnTo>
                <a:lnTo>
                  <a:pt x="1656575" y="630237"/>
                </a:lnTo>
                <a:lnTo>
                  <a:pt x="1565265" y="629448"/>
                </a:lnTo>
                <a:lnTo>
                  <a:pt x="1475147" y="628266"/>
                </a:lnTo>
                <a:lnTo>
                  <a:pt x="1388998" y="625901"/>
                </a:lnTo>
                <a:lnTo>
                  <a:pt x="1307216" y="623536"/>
                </a:lnTo>
                <a:lnTo>
                  <a:pt x="1229008" y="619988"/>
                </a:lnTo>
                <a:lnTo>
                  <a:pt x="1155563" y="616440"/>
                </a:lnTo>
                <a:lnTo>
                  <a:pt x="1084897" y="612104"/>
                </a:lnTo>
                <a:lnTo>
                  <a:pt x="1018598" y="606980"/>
                </a:lnTo>
                <a:lnTo>
                  <a:pt x="955873" y="601855"/>
                </a:lnTo>
                <a:lnTo>
                  <a:pt x="896720" y="596337"/>
                </a:lnTo>
                <a:lnTo>
                  <a:pt x="840743" y="590424"/>
                </a:lnTo>
                <a:lnTo>
                  <a:pt x="788339" y="584511"/>
                </a:lnTo>
                <a:lnTo>
                  <a:pt x="739509" y="578204"/>
                </a:lnTo>
                <a:lnTo>
                  <a:pt x="693854" y="571503"/>
                </a:lnTo>
                <a:lnTo>
                  <a:pt x="650978" y="564802"/>
                </a:lnTo>
                <a:lnTo>
                  <a:pt x="611278" y="558495"/>
                </a:lnTo>
                <a:lnTo>
                  <a:pt x="607235" y="557709"/>
                </a:lnTo>
                <a:lnTo>
                  <a:pt x="608584" y="558426"/>
                </a:lnTo>
                <a:lnTo>
                  <a:pt x="610108" y="560044"/>
                </a:lnTo>
                <a:lnTo>
                  <a:pt x="611251" y="561258"/>
                </a:lnTo>
                <a:lnTo>
                  <a:pt x="612394" y="563282"/>
                </a:lnTo>
                <a:lnTo>
                  <a:pt x="612775" y="565305"/>
                </a:lnTo>
                <a:lnTo>
                  <a:pt x="612775" y="566924"/>
                </a:lnTo>
                <a:lnTo>
                  <a:pt x="612775" y="569352"/>
                </a:lnTo>
                <a:lnTo>
                  <a:pt x="612394" y="571375"/>
                </a:lnTo>
                <a:lnTo>
                  <a:pt x="611251" y="573398"/>
                </a:lnTo>
                <a:lnTo>
                  <a:pt x="610108" y="574612"/>
                </a:lnTo>
                <a:lnTo>
                  <a:pt x="608584" y="576231"/>
                </a:lnTo>
                <a:lnTo>
                  <a:pt x="607060" y="577040"/>
                </a:lnTo>
                <a:lnTo>
                  <a:pt x="605155" y="577445"/>
                </a:lnTo>
                <a:lnTo>
                  <a:pt x="603250" y="577850"/>
                </a:lnTo>
                <a:lnTo>
                  <a:pt x="601726" y="577850"/>
                </a:lnTo>
                <a:lnTo>
                  <a:pt x="599440" y="577040"/>
                </a:lnTo>
                <a:lnTo>
                  <a:pt x="597916" y="576231"/>
                </a:lnTo>
                <a:lnTo>
                  <a:pt x="596392" y="575017"/>
                </a:lnTo>
                <a:lnTo>
                  <a:pt x="595249" y="573398"/>
                </a:lnTo>
                <a:lnTo>
                  <a:pt x="594487" y="571780"/>
                </a:lnTo>
                <a:lnTo>
                  <a:pt x="594106" y="569756"/>
                </a:lnTo>
                <a:lnTo>
                  <a:pt x="593725" y="567733"/>
                </a:lnTo>
                <a:lnTo>
                  <a:pt x="594106" y="565710"/>
                </a:lnTo>
                <a:lnTo>
                  <a:pt x="594487" y="563686"/>
                </a:lnTo>
                <a:lnTo>
                  <a:pt x="595249" y="562068"/>
                </a:lnTo>
                <a:lnTo>
                  <a:pt x="596773" y="560044"/>
                </a:lnTo>
                <a:lnTo>
                  <a:pt x="597916" y="559235"/>
                </a:lnTo>
                <a:lnTo>
                  <a:pt x="599440" y="558021"/>
                </a:lnTo>
                <a:lnTo>
                  <a:pt x="600964" y="557212"/>
                </a:lnTo>
                <a:lnTo>
                  <a:pt x="603250" y="557212"/>
                </a:lnTo>
                <a:lnTo>
                  <a:pt x="604674" y="557212"/>
                </a:lnTo>
                <a:lnTo>
                  <a:pt x="574754" y="551399"/>
                </a:lnTo>
                <a:lnTo>
                  <a:pt x="573811" y="551223"/>
                </a:lnTo>
                <a:lnTo>
                  <a:pt x="574962" y="552053"/>
                </a:lnTo>
                <a:lnTo>
                  <a:pt x="575787" y="553640"/>
                </a:lnTo>
                <a:lnTo>
                  <a:pt x="577026" y="555625"/>
                </a:lnTo>
                <a:lnTo>
                  <a:pt x="577851" y="557212"/>
                </a:lnTo>
                <a:lnTo>
                  <a:pt x="577851" y="559197"/>
                </a:lnTo>
                <a:lnTo>
                  <a:pt x="577438" y="561578"/>
                </a:lnTo>
                <a:lnTo>
                  <a:pt x="577026" y="563166"/>
                </a:lnTo>
                <a:lnTo>
                  <a:pt x="575787" y="565150"/>
                </a:lnTo>
                <a:lnTo>
                  <a:pt x="574549" y="566738"/>
                </a:lnTo>
                <a:lnTo>
                  <a:pt x="572898" y="567928"/>
                </a:lnTo>
                <a:lnTo>
                  <a:pt x="571247" y="568722"/>
                </a:lnTo>
                <a:lnTo>
                  <a:pt x="569183" y="569516"/>
                </a:lnTo>
                <a:lnTo>
                  <a:pt x="567119" y="569913"/>
                </a:lnTo>
                <a:lnTo>
                  <a:pt x="565468" y="569516"/>
                </a:lnTo>
                <a:lnTo>
                  <a:pt x="563405" y="568722"/>
                </a:lnTo>
                <a:lnTo>
                  <a:pt x="561341" y="567928"/>
                </a:lnTo>
                <a:lnTo>
                  <a:pt x="560102" y="566738"/>
                </a:lnTo>
                <a:lnTo>
                  <a:pt x="558451" y="565150"/>
                </a:lnTo>
                <a:lnTo>
                  <a:pt x="557626" y="563166"/>
                </a:lnTo>
                <a:lnTo>
                  <a:pt x="557213" y="561578"/>
                </a:lnTo>
                <a:lnTo>
                  <a:pt x="557213" y="559594"/>
                </a:lnTo>
                <a:lnTo>
                  <a:pt x="557213" y="557212"/>
                </a:lnTo>
                <a:lnTo>
                  <a:pt x="558039" y="555625"/>
                </a:lnTo>
                <a:lnTo>
                  <a:pt x="558864" y="553640"/>
                </a:lnTo>
                <a:lnTo>
                  <a:pt x="560102" y="552053"/>
                </a:lnTo>
                <a:lnTo>
                  <a:pt x="561753" y="550862"/>
                </a:lnTo>
                <a:lnTo>
                  <a:pt x="563405" y="550069"/>
                </a:lnTo>
                <a:lnTo>
                  <a:pt x="564788" y="549537"/>
                </a:lnTo>
                <a:lnTo>
                  <a:pt x="541009" y="545092"/>
                </a:lnTo>
                <a:lnTo>
                  <a:pt x="538656" y="544553"/>
                </a:lnTo>
                <a:lnTo>
                  <a:pt x="538671" y="544574"/>
                </a:lnTo>
                <a:lnTo>
                  <a:pt x="539433" y="545788"/>
                </a:lnTo>
                <a:lnTo>
                  <a:pt x="540576" y="547811"/>
                </a:lnTo>
                <a:lnTo>
                  <a:pt x="540957" y="549835"/>
                </a:lnTo>
                <a:lnTo>
                  <a:pt x="541338" y="551453"/>
                </a:lnTo>
                <a:lnTo>
                  <a:pt x="540957" y="553881"/>
                </a:lnTo>
                <a:lnTo>
                  <a:pt x="540576" y="555905"/>
                </a:lnTo>
                <a:lnTo>
                  <a:pt x="539433" y="557523"/>
                </a:lnTo>
                <a:lnTo>
                  <a:pt x="538290" y="559142"/>
                </a:lnTo>
                <a:lnTo>
                  <a:pt x="536766" y="560356"/>
                </a:lnTo>
                <a:lnTo>
                  <a:pt x="535242" y="561570"/>
                </a:lnTo>
                <a:lnTo>
                  <a:pt x="533337" y="561975"/>
                </a:lnTo>
                <a:lnTo>
                  <a:pt x="531432" y="561975"/>
                </a:lnTo>
                <a:lnTo>
                  <a:pt x="529527" y="561975"/>
                </a:lnTo>
                <a:lnTo>
                  <a:pt x="527622" y="561570"/>
                </a:lnTo>
                <a:lnTo>
                  <a:pt x="526098" y="560356"/>
                </a:lnTo>
                <a:lnTo>
                  <a:pt x="524574" y="559142"/>
                </a:lnTo>
                <a:lnTo>
                  <a:pt x="523431" y="557119"/>
                </a:lnTo>
                <a:lnTo>
                  <a:pt x="522669" y="555905"/>
                </a:lnTo>
                <a:lnTo>
                  <a:pt x="522288" y="553881"/>
                </a:lnTo>
                <a:lnTo>
                  <a:pt x="522288" y="551453"/>
                </a:lnTo>
                <a:lnTo>
                  <a:pt x="522288" y="549835"/>
                </a:lnTo>
                <a:lnTo>
                  <a:pt x="522669" y="547407"/>
                </a:lnTo>
                <a:lnTo>
                  <a:pt x="524193" y="545788"/>
                </a:lnTo>
                <a:lnTo>
                  <a:pt x="524955" y="544574"/>
                </a:lnTo>
                <a:lnTo>
                  <a:pt x="526860" y="542955"/>
                </a:lnTo>
                <a:lnTo>
                  <a:pt x="528003" y="542146"/>
                </a:lnTo>
                <a:lnTo>
                  <a:pt x="528081" y="542130"/>
                </a:lnTo>
                <a:lnTo>
                  <a:pt x="510043" y="537997"/>
                </a:lnTo>
                <a:lnTo>
                  <a:pt x="503432" y="536518"/>
                </a:lnTo>
                <a:lnTo>
                  <a:pt x="503524" y="536637"/>
                </a:lnTo>
                <a:lnTo>
                  <a:pt x="504762" y="537851"/>
                </a:lnTo>
                <a:lnTo>
                  <a:pt x="505588" y="539874"/>
                </a:lnTo>
                <a:lnTo>
                  <a:pt x="506000" y="541898"/>
                </a:lnTo>
                <a:lnTo>
                  <a:pt x="506413" y="543516"/>
                </a:lnTo>
                <a:lnTo>
                  <a:pt x="506000" y="545944"/>
                </a:lnTo>
                <a:lnTo>
                  <a:pt x="505588" y="547968"/>
                </a:lnTo>
                <a:lnTo>
                  <a:pt x="504762" y="549991"/>
                </a:lnTo>
                <a:lnTo>
                  <a:pt x="503111" y="551205"/>
                </a:lnTo>
                <a:lnTo>
                  <a:pt x="501047" y="552824"/>
                </a:lnTo>
                <a:lnTo>
                  <a:pt x="499809" y="553633"/>
                </a:lnTo>
                <a:lnTo>
                  <a:pt x="497745" y="554038"/>
                </a:lnTo>
                <a:lnTo>
                  <a:pt x="495269" y="554038"/>
                </a:lnTo>
                <a:lnTo>
                  <a:pt x="493618" y="554038"/>
                </a:lnTo>
                <a:lnTo>
                  <a:pt x="491554" y="553228"/>
                </a:lnTo>
                <a:lnTo>
                  <a:pt x="489490" y="552014"/>
                </a:lnTo>
                <a:lnTo>
                  <a:pt x="488252" y="550800"/>
                </a:lnTo>
                <a:lnTo>
                  <a:pt x="487426" y="549182"/>
                </a:lnTo>
                <a:lnTo>
                  <a:pt x="486188" y="547563"/>
                </a:lnTo>
                <a:lnTo>
                  <a:pt x="485775" y="545540"/>
                </a:lnTo>
                <a:lnTo>
                  <a:pt x="485775" y="543112"/>
                </a:lnTo>
                <a:lnTo>
                  <a:pt x="485775" y="541493"/>
                </a:lnTo>
                <a:lnTo>
                  <a:pt x="486601" y="539470"/>
                </a:lnTo>
                <a:lnTo>
                  <a:pt x="487839" y="537446"/>
                </a:lnTo>
                <a:lnTo>
                  <a:pt x="489077" y="536232"/>
                </a:lnTo>
                <a:lnTo>
                  <a:pt x="490728" y="534614"/>
                </a:lnTo>
                <a:lnTo>
                  <a:pt x="492043" y="533969"/>
                </a:lnTo>
                <a:lnTo>
                  <a:pt x="481857" y="531690"/>
                </a:lnTo>
                <a:lnTo>
                  <a:pt x="467373" y="528203"/>
                </a:lnTo>
                <a:lnTo>
                  <a:pt x="467995" y="528699"/>
                </a:lnTo>
                <a:lnTo>
                  <a:pt x="468757" y="530318"/>
                </a:lnTo>
                <a:lnTo>
                  <a:pt x="469519" y="532341"/>
                </a:lnTo>
                <a:lnTo>
                  <a:pt x="469900" y="534364"/>
                </a:lnTo>
                <a:lnTo>
                  <a:pt x="469900" y="535983"/>
                </a:lnTo>
                <a:lnTo>
                  <a:pt x="469519" y="538411"/>
                </a:lnTo>
                <a:lnTo>
                  <a:pt x="469138" y="540434"/>
                </a:lnTo>
                <a:lnTo>
                  <a:pt x="468376" y="542458"/>
                </a:lnTo>
                <a:lnTo>
                  <a:pt x="466852" y="543672"/>
                </a:lnTo>
                <a:lnTo>
                  <a:pt x="465328" y="544481"/>
                </a:lnTo>
                <a:lnTo>
                  <a:pt x="463804" y="545695"/>
                </a:lnTo>
                <a:lnTo>
                  <a:pt x="461899" y="546100"/>
                </a:lnTo>
                <a:lnTo>
                  <a:pt x="459994" y="546100"/>
                </a:lnTo>
                <a:lnTo>
                  <a:pt x="458089" y="546100"/>
                </a:lnTo>
                <a:lnTo>
                  <a:pt x="456184" y="545290"/>
                </a:lnTo>
                <a:lnTo>
                  <a:pt x="454660" y="544076"/>
                </a:lnTo>
                <a:lnTo>
                  <a:pt x="453136" y="542862"/>
                </a:lnTo>
                <a:lnTo>
                  <a:pt x="452374" y="541244"/>
                </a:lnTo>
                <a:lnTo>
                  <a:pt x="451231" y="539625"/>
                </a:lnTo>
                <a:lnTo>
                  <a:pt x="450850" y="537602"/>
                </a:lnTo>
                <a:lnTo>
                  <a:pt x="450850" y="535174"/>
                </a:lnTo>
                <a:lnTo>
                  <a:pt x="451231" y="533150"/>
                </a:lnTo>
                <a:lnTo>
                  <a:pt x="451993" y="531532"/>
                </a:lnTo>
                <a:lnTo>
                  <a:pt x="452755" y="529508"/>
                </a:lnTo>
                <a:lnTo>
                  <a:pt x="453898" y="528294"/>
                </a:lnTo>
                <a:lnTo>
                  <a:pt x="455803" y="526676"/>
                </a:lnTo>
                <a:lnTo>
                  <a:pt x="457327" y="526271"/>
                </a:lnTo>
                <a:lnTo>
                  <a:pt x="457957" y="525937"/>
                </a:lnTo>
                <a:lnTo>
                  <a:pt x="455655" y="525383"/>
                </a:lnTo>
                <a:lnTo>
                  <a:pt x="432629" y="519076"/>
                </a:lnTo>
                <a:lnTo>
                  <a:pt x="431606" y="518777"/>
                </a:lnTo>
                <a:lnTo>
                  <a:pt x="432689" y="519906"/>
                </a:lnTo>
                <a:lnTo>
                  <a:pt x="433451" y="521096"/>
                </a:lnTo>
                <a:lnTo>
                  <a:pt x="434594" y="523081"/>
                </a:lnTo>
                <a:lnTo>
                  <a:pt x="434594" y="524668"/>
                </a:lnTo>
                <a:lnTo>
                  <a:pt x="434975" y="526653"/>
                </a:lnTo>
                <a:lnTo>
                  <a:pt x="434594" y="529034"/>
                </a:lnTo>
                <a:lnTo>
                  <a:pt x="433451" y="531018"/>
                </a:lnTo>
                <a:lnTo>
                  <a:pt x="432689" y="532606"/>
                </a:lnTo>
                <a:lnTo>
                  <a:pt x="431165" y="534193"/>
                </a:lnTo>
                <a:lnTo>
                  <a:pt x="430022" y="534987"/>
                </a:lnTo>
                <a:lnTo>
                  <a:pt x="428117" y="535781"/>
                </a:lnTo>
                <a:lnTo>
                  <a:pt x="426593" y="536575"/>
                </a:lnTo>
                <a:lnTo>
                  <a:pt x="424688" y="536575"/>
                </a:lnTo>
                <a:lnTo>
                  <a:pt x="422402" y="536575"/>
                </a:lnTo>
                <a:lnTo>
                  <a:pt x="420497" y="535384"/>
                </a:lnTo>
                <a:lnTo>
                  <a:pt x="418973" y="534590"/>
                </a:lnTo>
                <a:lnTo>
                  <a:pt x="417830" y="533003"/>
                </a:lnTo>
                <a:lnTo>
                  <a:pt x="416687" y="531415"/>
                </a:lnTo>
                <a:lnTo>
                  <a:pt x="416306" y="529431"/>
                </a:lnTo>
                <a:lnTo>
                  <a:pt x="415925" y="527446"/>
                </a:lnTo>
                <a:lnTo>
                  <a:pt x="415925" y="525859"/>
                </a:lnTo>
                <a:lnTo>
                  <a:pt x="415925" y="523478"/>
                </a:lnTo>
                <a:lnTo>
                  <a:pt x="416687" y="521493"/>
                </a:lnTo>
                <a:lnTo>
                  <a:pt x="417449" y="520302"/>
                </a:lnTo>
                <a:lnTo>
                  <a:pt x="418973" y="518715"/>
                </a:lnTo>
                <a:lnTo>
                  <a:pt x="420497" y="517524"/>
                </a:lnTo>
                <a:lnTo>
                  <a:pt x="422021" y="516334"/>
                </a:lnTo>
                <a:lnTo>
                  <a:pt x="422732" y="516186"/>
                </a:lnTo>
                <a:lnTo>
                  <a:pt x="412382" y="513163"/>
                </a:lnTo>
                <a:lnTo>
                  <a:pt x="396488" y="508462"/>
                </a:lnTo>
                <a:lnTo>
                  <a:pt x="397575" y="509774"/>
                </a:lnTo>
                <a:lnTo>
                  <a:pt x="398400" y="511641"/>
                </a:lnTo>
                <a:lnTo>
                  <a:pt x="399638" y="513135"/>
                </a:lnTo>
                <a:lnTo>
                  <a:pt x="400051" y="515003"/>
                </a:lnTo>
                <a:lnTo>
                  <a:pt x="400051" y="516871"/>
                </a:lnTo>
                <a:lnTo>
                  <a:pt x="399638" y="518738"/>
                </a:lnTo>
                <a:lnTo>
                  <a:pt x="398400" y="520606"/>
                </a:lnTo>
                <a:lnTo>
                  <a:pt x="397575" y="522100"/>
                </a:lnTo>
                <a:lnTo>
                  <a:pt x="396336" y="523221"/>
                </a:lnTo>
                <a:lnTo>
                  <a:pt x="394272" y="524715"/>
                </a:lnTo>
                <a:lnTo>
                  <a:pt x="392621" y="525088"/>
                </a:lnTo>
                <a:lnTo>
                  <a:pt x="390558" y="525462"/>
                </a:lnTo>
                <a:lnTo>
                  <a:pt x="388494" y="525462"/>
                </a:lnTo>
                <a:lnTo>
                  <a:pt x="386430" y="525462"/>
                </a:lnTo>
                <a:lnTo>
                  <a:pt x="384779" y="524715"/>
                </a:lnTo>
                <a:lnTo>
                  <a:pt x="382715" y="523594"/>
                </a:lnTo>
                <a:lnTo>
                  <a:pt x="381064" y="522100"/>
                </a:lnTo>
                <a:lnTo>
                  <a:pt x="380239" y="520606"/>
                </a:lnTo>
                <a:lnTo>
                  <a:pt x="379413" y="518738"/>
                </a:lnTo>
                <a:lnTo>
                  <a:pt x="379413" y="517244"/>
                </a:lnTo>
                <a:lnTo>
                  <a:pt x="379413" y="515376"/>
                </a:lnTo>
                <a:lnTo>
                  <a:pt x="379826" y="513135"/>
                </a:lnTo>
                <a:lnTo>
                  <a:pt x="380239" y="511641"/>
                </a:lnTo>
                <a:lnTo>
                  <a:pt x="381890" y="509774"/>
                </a:lnTo>
                <a:lnTo>
                  <a:pt x="383128" y="508279"/>
                </a:lnTo>
                <a:lnTo>
                  <a:pt x="384779" y="507532"/>
                </a:lnTo>
                <a:lnTo>
                  <a:pt x="386430" y="506785"/>
                </a:lnTo>
                <a:lnTo>
                  <a:pt x="388494" y="506785"/>
                </a:lnTo>
                <a:lnTo>
                  <a:pt x="390082" y="506498"/>
                </a:lnTo>
                <a:lnTo>
                  <a:pt x="377446" y="502520"/>
                </a:lnTo>
                <a:lnTo>
                  <a:pt x="363551" y="498184"/>
                </a:lnTo>
                <a:lnTo>
                  <a:pt x="361542" y="497359"/>
                </a:lnTo>
                <a:lnTo>
                  <a:pt x="361824" y="497728"/>
                </a:lnTo>
                <a:lnTo>
                  <a:pt x="363475" y="498942"/>
                </a:lnTo>
                <a:lnTo>
                  <a:pt x="364301" y="500965"/>
                </a:lnTo>
                <a:lnTo>
                  <a:pt x="365126" y="502584"/>
                </a:lnTo>
                <a:lnTo>
                  <a:pt x="365126" y="504607"/>
                </a:lnTo>
                <a:lnTo>
                  <a:pt x="365126" y="506630"/>
                </a:lnTo>
                <a:lnTo>
                  <a:pt x="364713" y="508249"/>
                </a:lnTo>
                <a:lnTo>
                  <a:pt x="364301" y="510677"/>
                </a:lnTo>
                <a:lnTo>
                  <a:pt x="362650" y="512296"/>
                </a:lnTo>
                <a:lnTo>
                  <a:pt x="361411" y="513510"/>
                </a:lnTo>
                <a:lnTo>
                  <a:pt x="359760" y="514724"/>
                </a:lnTo>
                <a:lnTo>
                  <a:pt x="358109" y="515533"/>
                </a:lnTo>
                <a:lnTo>
                  <a:pt x="355633" y="515938"/>
                </a:lnTo>
                <a:lnTo>
                  <a:pt x="353569" y="515938"/>
                </a:lnTo>
                <a:lnTo>
                  <a:pt x="351918" y="515533"/>
                </a:lnTo>
                <a:lnTo>
                  <a:pt x="349854" y="514724"/>
                </a:lnTo>
                <a:lnTo>
                  <a:pt x="347790" y="513105"/>
                </a:lnTo>
                <a:lnTo>
                  <a:pt x="346965" y="511891"/>
                </a:lnTo>
                <a:lnTo>
                  <a:pt x="345314" y="510272"/>
                </a:lnTo>
                <a:lnTo>
                  <a:pt x="344901" y="508249"/>
                </a:lnTo>
                <a:lnTo>
                  <a:pt x="344488" y="506226"/>
                </a:lnTo>
                <a:lnTo>
                  <a:pt x="344901" y="504203"/>
                </a:lnTo>
                <a:lnTo>
                  <a:pt x="345314" y="502179"/>
                </a:lnTo>
                <a:lnTo>
                  <a:pt x="346552" y="500561"/>
                </a:lnTo>
                <a:lnTo>
                  <a:pt x="347377" y="498537"/>
                </a:lnTo>
                <a:lnTo>
                  <a:pt x="349028" y="496919"/>
                </a:lnTo>
                <a:lnTo>
                  <a:pt x="350680" y="496109"/>
                </a:lnTo>
                <a:lnTo>
                  <a:pt x="352743" y="495300"/>
                </a:lnTo>
                <a:lnTo>
                  <a:pt x="354807" y="495300"/>
                </a:lnTo>
                <a:lnTo>
                  <a:pt x="356458" y="495300"/>
                </a:lnTo>
                <a:lnTo>
                  <a:pt x="356598" y="495327"/>
                </a:lnTo>
                <a:lnTo>
                  <a:pt x="352038" y="493454"/>
                </a:lnTo>
                <a:lnTo>
                  <a:pt x="334570" y="486358"/>
                </a:lnTo>
                <a:lnTo>
                  <a:pt x="324248" y="482022"/>
                </a:lnTo>
                <a:lnTo>
                  <a:pt x="320675" y="480051"/>
                </a:lnTo>
                <a:lnTo>
                  <a:pt x="326233" y="469803"/>
                </a:lnTo>
                <a:lnTo>
                  <a:pt x="329806" y="471774"/>
                </a:lnTo>
                <a:lnTo>
                  <a:pt x="340128" y="476504"/>
                </a:lnTo>
                <a:lnTo>
                  <a:pt x="357596" y="483205"/>
                </a:lnTo>
                <a:lnTo>
                  <a:pt x="369109" y="487541"/>
                </a:lnTo>
                <a:lnTo>
                  <a:pt x="383004" y="492665"/>
                </a:lnTo>
                <a:lnTo>
                  <a:pt x="399281" y="497790"/>
                </a:lnTo>
                <a:lnTo>
                  <a:pt x="417543" y="503309"/>
                </a:lnTo>
                <a:lnTo>
                  <a:pt x="438187" y="508827"/>
                </a:lnTo>
                <a:lnTo>
                  <a:pt x="460816" y="514740"/>
                </a:lnTo>
                <a:lnTo>
                  <a:pt x="486223" y="521047"/>
                </a:lnTo>
                <a:lnTo>
                  <a:pt x="514807" y="527354"/>
                </a:lnTo>
                <a:lnTo>
                  <a:pt x="545773" y="534055"/>
                </a:lnTo>
                <a:lnTo>
                  <a:pt x="579518" y="540756"/>
                </a:lnTo>
                <a:lnTo>
                  <a:pt x="615645" y="547457"/>
                </a:lnTo>
                <a:lnTo>
                  <a:pt x="654948" y="553764"/>
                </a:lnTo>
                <a:lnTo>
                  <a:pt x="697824" y="560466"/>
                </a:lnTo>
                <a:lnTo>
                  <a:pt x="743478" y="567167"/>
                </a:lnTo>
                <a:lnTo>
                  <a:pt x="792309" y="573080"/>
                </a:lnTo>
                <a:lnTo>
                  <a:pt x="844316" y="579387"/>
                </a:lnTo>
                <a:lnTo>
                  <a:pt x="899499" y="584905"/>
                </a:lnTo>
                <a:lnTo>
                  <a:pt x="959049" y="590424"/>
                </a:lnTo>
                <a:lnTo>
                  <a:pt x="1020980" y="595548"/>
                </a:lnTo>
                <a:lnTo>
                  <a:pt x="1087279" y="600673"/>
                </a:lnTo>
                <a:lnTo>
                  <a:pt x="1157151" y="604615"/>
                </a:lnTo>
                <a:lnTo>
                  <a:pt x="1230993" y="608556"/>
                </a:lnTo>
                <a:lnTo>
                  <a:pt x="1308407" y="611710"/>
                </a:lnTo>
                <a:lnTo>
                  <a:pt x="1389792" y="614469"/>
                </a:lnTo>
                <a:lnTo>
                  <a:pt x="1475544" y="616834"/>
                </a:lnTo>
                <a:lnTo>
                  <a:pt x="1565265" y="618017"/>
                </a:lnTo>
                <a:lnTo>
                  <a:pt x="1656178" y="618411"/>
                </a:lnTo>
                <a:lnTo>
                  <a:pt x="1743121" y="618017"/>
                </a:lnTo>
                <a:lnTo>
                  <a:pt x="1826887" y="616440"/>
                </a:lnTo>
                <a:lnTo>
                  <a:pt x="1905890" y="614075"/>
                </a:lnTo>
                <a:lnTo>
                  <a:pt x="1981320" y="611316"/>
                </a:lnTo>
                <a:lnTo>
                  <a:pt x="2053573" y="606980"/>
                </a:lnTo>
                <a:lnTo>
                  <a:pt x="2122254" y="602644"/>
                </a:lnTo>
                <a:lnTo>
                  <a:pt x="2186965" y="597519"/>
                </a:lnTo>
                <a:lnTo>
                  <a:pt x="2248103" y="591606"/>
                </a:lnTo>
                <a:lnTo>
                  <a:pt x="2306858" y="585299"/>
                </a:lnTo>
                <a:lnTo>
                  <a:pt x="2361247" y="578992"/>
                </a:lnTo>
                <a:lnTo>
                  <a:pt x="2412857" y="571503"/>
                </a:lnTo>
                <a:lnTo>
                  <a:pt x="2461291" y="564407"/>
                </a:lnTo>
                <a:lnTo>
                  <a:pt x="2506152" y="556918"/>
                </a:lnTo>
                <a:lnTo>
                  <a:pt x="2548630" y="549034"/>
                </a:lnTo>
                <a:lnTo>
                  <a:pt x="2587933" y="541150"/>
                </a:lnTo>
                <a:lnTo>
                  <a:pt x="2624457" y="533661"/>
                </a:lnTo>
                <a:lnTo>
                  <a:pt x="2657805" y="526171"/>
                </a:lnTo>
                <a:lnTo>
                  <a:pt x="2688374" y="518288"/>
                </a:lnTo>
                <a:lnTo>
                  <a:pt x="2716561" y="510404"/>
                </a:lnTo>
                <a:lnTo>
                  <a:pt x="2741969" y="503309"/>
                </a:lnTo>
                <a:lnTo>
                  <a:pt x="2764995" y="496213"/>
                </a:lnTo>
                <a:lnTo>
                  <a:pt x="2785638" y="489906"/>
                </a:lnTo>
                <a:lnTo>
                  <a:pt x="2803503" y="483205"/>
                </a:lnTo>
                <a:lnTo>
                  <a:pt x="2818986" y="477292"/>
                </a:lnTo>
                <a:lnTo>
                  <a:pt x="2832484" y="472168"/>
                </a:lnTo>
                <a:lnTo>
                  <a:pt x="2852731" y="463496"/>
                </a:lnTo>
                <a:lnTo>
                  <a:pt x="2865038" y="457977"/>
                </a:lnTo>
                <a:lnTo>
                  <a:pt x="2869008" y="455612"/>
                </a:lnTo>
                <a:close/>
                <a:moveTo>
                  <a:pt x="2778958" y="446087"/>
                </a:moveTo>
                <a:lnTo>
                  <a:pt x="2782156" y="446087"/>
                </a:lnTo>
                <a:lnTo>
                  <a:pt x="2787751" y="446855"/>
                </a:lnTo>
                <a:lnTo>
                  <a:pt x="2790548" y="447239"/>
                </a:lnTo>
                <a:lnTo>
                  <a:pt x="2796143" y="451080"/>
                </a:lnTo>
                <a:lnTo>
                  <a:pt x="2801339" y="453768"/>
                </a:lnTo>
                <a:lnTo>
                  <a:pt x="2811330" y="457609"/>
                </a:lnTo>
                <a:lnTo>
                  <a:pt x="2827316" y="463371"/>
                </a:lnTo>
                <a:lnTo>
                  <a:pt x="2829714" y="464907"/>
                </a:lnTo>
                <a:lnTo>
                  <a:pt x="2830513" y="465675"/>
                </a:lnTo>
                <a:lnTo>
                  <a:pt x="2830513" y="467211"/>
                </a:lnTo>
                <a:lnTo>
                  <a:pt x="2829714" y="467979"/>
                </a:lnTo>
                <a:lnTo>
                  <a:pt x="2827716" y="468748"/>
                </a:lnTo>
                <a:lnTo>
                  <a:pt x="2824918" y="469516"/>
                </a:lnTo>
                <a:lnTo>
                  <a:pt x="2821721" y="469900"/>
                </a:lnTo>
                <a:lnTo>
                  <a:pt x="2818524" y="469900"/>
                </a:lnTo>
                <a:lnTo>
                  <a:pt x="2811730" y="468364"/>
                </a:lnTo>
                <a:lnTo>
                  <a:pt x="2804936" y="466059"/>
                </a:lnTo>
                <a:lnTo>
                  <a:pt x="2797342" y="463371"/>
                </a:lnTo>
                <a:lnTo>
                  <a:pt x="2790149" y="460298"/>
                </a:lnTo>
                <a:lnTo>
                  <a:pt x="2782955" y="456841"/>
                </a:lnTo>
                <a:lnTo>
                  <a:pt x="2777759" y="453768"/>
                </a:lnTo>
                <a:lnTo>
                  <a:pt x="2774163" y="451080"/>
                </a:lnTo>
                <a:lnTo>
                  <a:pt x="2773363" y="449544"/>
                </a:lnTo>
                <a:lnTo>
                  <a:pt x="2773363" y="448775"/>
                </a:lnTo>
                <a:lnTo>
                  <a:pt x="2773363" y="448007"/>
                </a:lnTo>
                <a:lnTo>
                  <a:pt x="2774163" y="447239"/>
                </a:lnTo>
                <a:lnTo>
                  <a:pt x="2776161" y="446471"/>
                </a:lnTo>
                <a:lnTo>
                  <a:pt x="2778958" y="446087"/>
                </a:lnTo>
                <a:close/>
                <a:moveTo>
                  <a:pt x="2731329" y="446087"/>
                </a:moveTo>
                <a:lnTo>
                  <a:pt x="2735318" y="446087"/>
                </a:lnTo>
                <a:lnTo>
                  <a:pt x="2742497" y="447264"/>
                </a:lnTo>
                <a:lnTo>
                  <a:pt x="2745687" y="448441"/>
                </a:lnTo>
                <a:lnTo>
                  <a:pt x="2753265" y="452366"/>
                </a:lnTo>
                <a:lnTo>
                  <a:pt x="2760444" y="456682"/>
                </a:lnTo>
                <a:lnTo>
                  <a:pt x="2768421" y="460214"/>
                </a:lnTo>
                <a:lnTo>
                  <a:pt x="2776397" y="463353"/>
                </a:lnTo>
                <a:lnTo>
                  <a:pt x="2790356" y="468847"/>
                </a:lnTo>
                <a:lnTo>
                  <a:pt x="2800726" y="472771"/>
                </a:lnTo>
                <a:lnTo>
                  <a:pt x="2803518" y="474341"/>
                </a:lnTo>
                <a:lnTo>
                  <a:pt x="2804316" y="475518"/>
                </a:lnTo>
                <a:lnTo>
                  <a:pt x="2804714" y="476303"/>
                </a:lnTo>
                <a:lnTo>
                  <a:pt x="2805113" y="476695"/>
                </a:lnTo>
                <a:lnTo>
                  <a:pt x="2804714" y="477480"/>
                </a:lnTo>
                <a:lnTo>
                  <a:pt x="2803518" y="479050"/>
                </a:lnTo>
                <a:lnTo>
                  <a:pt x="2801125" y="479835"/>
                </a:lnTo>
                <a:lnTo>
                  <a:pt x="2797934" y="481012"/>
                </a:lnTo>
                <a:lnTo>
                  <a:pt x="2793946" y="481012"/>
                </a:lnTo>
                <a:lnTo>
                  <a:pt x="2789559" y="481012"/>
                </a:lnTo>
                <a:lnTo>
                  <a:pt x="2785570" y="480227"/>
                </a:lnTo>
                <a:lnTo>
                  <a:pt x="2781183" y="479050"/>
                </a:lnTo>
                <a:lnTo>
                  <a:pt x="2771212" y="475910"/>
                </a:lnTo>
                <a:lnTo>
                  <a:pt x="2760444" y="471594"/>
                </a:lnTo>
                <a:lnTo>
                  <a:pt x="2749277" y="466492"/>
                </a:lnTo>
                <a:lnTo>
                  <a:pt x="2739705" y="461784"/>
                </a:lnTo>
                <a:lnTo>
                  <a:pt x="2731329" y="456682"/>
                </a:lnTo>
                <a:lnTo>
                  <a:pt x="2726144" y="452366"/>
                </a:lnTo>
                <a:lnTo>
                  <a:pt x="2724150" y="451188"/>
                </a:lnTo>
                <a:lnTo>
                  <a:pt x="2724150" y="449619"/>
                </a:lnTo>
                <a:lnTo>
                  <a:pt x="2724150" y="448834"/>
                </a:lnTo>
                <a:lnTo>
                  <a:pt x="2724948" y="448049"/>
                </a:lnTo>
                <a:lnTo>
                  <a:pt x="2726543" y="446872"/>
                </a:lnTo>
                <a:lnTo>
                  <a:pt x="2727740" y="446479"/>
                </a:lnTo>
                <a:lnTo>
                  <a:pt x="2731329" y="446087"/>
                </a:lnTo>
                <a:close/>
                <a:moveTo>
                  <a:pt x="483030" y="446087"/>
                </a:moveTo>
                <a:lnTo>
                  <a:pt x="486586" y="446484"/>
                </a:lnTo>
                <a:lnTo>
                  <a:pt x="488167" y="446881"/>
                </a:lnTo>
                <a:lnTo>
                  <a:pt x="488957" y="448071"/>
                </a:lnTo>
                <a:lnTo>
                  <a:pt x="489748" y="448865"/>
                </a:lnTo>
                <a:lnTo>
                  <a:pt x="490538" y="450056"/>
                </a:lnTo>
                <a:lnTo>
                  <a:pt x="489748" y="451246"/>
                </a:lnTo>
                <a:lnTo>
                  <a:pt x="488167" y="452834"/>
                </a:lnTo>
                <a:lnTo>
                  <a:pt x="481449" y="457596"/>
                </a:lnTo>
                <a:lnTo>
                  <a:pt x="471570" y="463549"/>
                </a:lnTo>
                <a:lnTo>
                  <a:pt x="460110" y="469502"/>
                </a:lnTo>
                <a:lnTo>
                  <a:pt x="447069" y="475852"/>
                </a:lnTo>
                <a:lnTo>
                  <a:pt x="434029" y="481409"/>
                </a:lnTo>
                <a:lnTo>
                  <a:pt x="422964" y="485377"/>
                </a:lnTo>
                <a:lnTo>
                  <a:pt x="418617" y="486171"/>
                </a:lnTo>
                <a:lnTo>
                  <a:pt x="414270" y="487362"/>
                </a:lnTo>
                <a:lnTo>
                  <a:pt x="410318" y="487362"/>
                </a:lnTo>
                <a:lnTo>
                  <a:pt x="405971" y="486965"/>
                </a:lnTo>
                <a:lnTo>
                  <a:pt x="402810" y="486171"/>
                </a:lnTo>
                <a:lnTo>
                  <a:pt x="400439" y="485377"/>
                </a:lnTo>
                <a:lnTo>
                  <a:pt x="398858" y="484187"/>
                </a:lnTo>
                <a:lnTo>
                  <a:pt x="398463" y="482996"/>
                </a:lnTo>
                <a:lnTo>
                  <a:pt x="398858" y="482202"/>
                </a:lnTo>
                <a:lnTo>
                  <a:pt x="399649" y="481806"/>
                </a:lnTo>
                <a:lnTo>
                  <a:pt x="400439" y="480615"/>
                </a:lnTo>
                <a:lnTo>
                  <a:pt x="403205" y="479027"/>
                </a:lnTo>
                <a:lnTo>
                  <a:pt x="415060" y="474265"/>
                </a:lnTo>
                <a:lnTo>
                  <a:pt x="432843" y="466724"/>
                </a:lnTo>
                <a:lnTo>
                  <a:pt x="442327" y="462359"/>
                </a:lnTo>
                <a:lnTo>
                  <a:pt x="452206" y="457596"/>
                </a:lnTo>
                <a:lnTo>
                  <a:pt x="461295" y="452834"/>
                </a:lnTo>
                <a:lnTo>
                  <a:pt x="468804" y="448468"/>
                </a:lnTo>
                <a:lnTo>
                  <a:pt x="471965" y="447277"/>
                </a:lnTo>
                <a:lnTo>
                  <a:pt x="479473" y="446484"/>
                </a:lnTo>
                <a:lnTo>
                  <a:pt x="483030" y="446087"/>
                </a:lnTo>
                <a:close/>
                <a:moveTo>
                  <a:pt x="432734" y="446087"/>
                </a:moveTo>
                <a:lnTo>
                  <a:pt x="435468" y="446087"/>
                </a:lnTo>
                <a:lnTo>
                  <a:pt x="438201" y="446087"/>
                </a:lnTo>
                <a:lnTo>
                  <a:pt x="440544" y="446871"/>
                </a:lnTo>
                <a:lnTo>
                  <a:pt x="440935" y="448047"/>
                </a:lnTo>
                <a:lnTo>
                  <a:pt x="441325" y="448831"/>
                </a:lnTo>
                <a:lnTo>
                  <a:pt x="440935" y="449615"/>
                </a:lnTo>
                <a:lnTo>
                  <a:pt x="439373" y="451183"/>
                </a:lnTo>
                <a:lnTo>
                  <a:pt x="433905" y="454710"/>
                </a:lnTo>
                <a:lnTo>
                  <a:pt x="426486" y="459414"/>
                </a:lnTo>
                <a:lnTo>
                  <a:pt x="416723" y="464118"/>
                </a:lnTo>
                <a:lnTo>
                  <a:pt x="406179" y="468821"/>
                </a:lnTo>
                <a:lnTo>
                  <a:pt x="396026" y="473133"/>
                </a:lnTo>
                <a:lnTo>
                  <a:pt x="387045" y="475877"/>
                </a:lnTo>
                <a:lnTo>
                  <a:pt x="383530" y="476661"/>
                </a:lnTo>
                <a:lnTo>
                  <a:pt x="380406" y="477053"/>
                </a:lnTo>
                <a:lnTo>
                  <a:pt x="376891" y="477837"/>
                </a:lnTo>
                <a:lnTo>
                  <a:pt x="373767" y="477053"/>
                </a:lnTo>
                <a:lnTo>
                  <a:pt x="371034" y="476661"/>
                </a:lnTo>
                <a:lnTo>
                  <a:pt x="369472" y="475877"/>
                </a:lnTo>
                <a:lnTo>
                  <a:pt x="368300" y="475093"/>
                </a:lnTo>
                <a:lnTo>
                  <a:pt x="368300" y="473525"/>
                </a:lnTo>
                <a:lnTo>
                  <a:pt x="369472" y="472741"/>
                </a:lnTo>
                <a:lnTo>
                  <a:pt x="371424" y="471173"/>
                </a:lnTo>
                <a:lnTo>
                  <a:pt x="395636" y="461766"/>
                </a:lnTo>
                <a:lnTo>
                  <a:pt x="411256" y="454710"/>
                </a:lnTo>
                <a:lnTo>
                  <a:pt x="418285" y="451183"/>
                </a:lnTo>
                <a:lnTo>
                  <a:pt x="424533" y="447655"/>
                </a:lnTo>
                <a:lnTo>
                  <a:pt x="426876" y="446871"/>
                </a:lnTo>
                <a:lnTo>
                  <a:pt x="432734" y="446087"/>
                </a:lnTo>
                <a:close/>
                <a:moveTo>
                  <a:pt x="2684491" y="444500"/>
                </a:moveTo>
                <a:lnTo>
                  <a:pt x="2687694" y="444500"/>
                </a:lnTo>
                <a:lnTo>
                  <a:pt x="2690898" y="444907"/>
                </a:lnTo>
                <a:lnTo>
                  <a:pt x="2693700" y="445721"/>
                </a:lnTo>
                <a:lnTo>
                  <a:pt x="2696503" y="447349"/>
                </a:lnTo>
                <a:lnTo>
                  <a:pt x="2699306" y="448570"/>
                </a:lnTo>
                <a:lnTo>
                  <a:pt x="2708114" y="454676"/>
                </a:lnTo>
                <a:lnTo>
                  <a:pt x="2717323" y="460375"/>
                </a:lnTo>
                <a:lnTo>
                  <a:pt x="2726532" y="465259"/>
                </a:lnTo>
                <a:lnTo>
                  <a:pt x="2735741" y="470144"/>
                </a:lnTo>
                <a:lnTo>
                  <a:pt x="2752157" y="477471"/>
                </a:lnTo>
                <a:lnTo>
                  <a:pt x="2764569" y="483170"/>
                </a:lnTo>
                <a:lnTo>
                  <a:pt x="2768573" y="485612"/>
                </a:lnTo>
                <a:lnTo>
                  <a:pt x="2770975" y="487647"/>
                </a:lnTo>
                <a:lnTo>
                  <a:pt x="2771776" y="488868"/>
                </a:lnTo>
                <a:lnTo>
                  <a:pt x="2771776" y="490090"/>
                </a:lnTo>
                <a:lnTo>
                  <a:pt x="2771376" y="490497"/>
                </a:lnTo>
                <a:lnTo>
                  <a:pt x="2770175" y="491311"/>
                </a:lnTo>
                <a:lnTo>
                  <a:pt x="2767372" y="492125"/>
                </a:lnTo>
                <a:lnTo>
                  <a:pt x="2763368" y="492125"/>
                </a:lnTo>
                <a:lnTo>
                  <a:pt x="2758964" y="491718"/>
                </a:lnTo>
                <a:lnTo>
                  <a:pt x="2754159" y="491311"/>
                </a:lnTo>
                <a:lnTo>
                  <a:pt x="2748954" y="490090"/>
                </a:lnTo>
                <a:lnTo>
                  <a:pt x="2743349" y="487647"/>
                </a:lnTo>
                <a:lnTo>
                  <a:pt x="2737343" y="485205"/>
                </a:lnTo>
                <a:lnTo>
                  <a:pt x="2724130" y="479099"/>
                </a:lnTo>
                <a:lnTo>
                  <a:pt x="2711718" y="471772"/>
                </a:lnTo>
                <a:lnTo>
                  <a:pt x="2699306" y="464852"/>
                </a:lnTo>
                <a:lnTo>
                  <a:pt x="2690097" y="457933"/>
                </a:lnTo>
                <a:lnTo>
                  <a:pt x="2686493" y="454676"/>
                </a:lnTo>
                <a:lnTo>
                  <a:pt x="2683691" y="452234"/>
                </a:lnTo>
                <a:lnTo>
                  <a:pt x="2681689" y="450606"/>
                </a:lnTo>
                <a:lnTo>
                  <a:pt x="2681288" y="448570"/>
                </a:lnTo>
                <a:lnTo>
                  <a:pt x="2681689" y="447349"/>
                </a:lnTo>
                <a:lnTo>
                  <a:pt x="2682089" y="445721"/>
                </a:lnTo>
                <a:lnTo>
                  <a:pt x="2683691" y="445314"/>
                </a:lnTo>
                <a:lnTo>
                  <a:pt x="2684491" y="444500"/>
                </a:lnTo>
                <a:close/>
                <a:moveTo>
                  <a:pt x="527000" y="444500"/>
                </a:moveTo>
                <a:lnTo>
                  <a:pt x="530200" y="444897"/>
                </a:lnTo>
                <a:lnTo>
                  <a:pt x="531400" y="445294"/>
                </a:lnTo>
                <a:lnTo>
                  <a:pt x="532600" y="445691"/>
                </a:lnTo>
                <a:lnTo>
                  <a:pt x="533000" y="447278"/>
                </a:lnTo>
                <a:lnTo>
                  <a:pt x="533400" y="448469"/>
                </a:lnTo>
                <a:lnTo>
                  <a:pt x="533400" y="449262"/>
                </a:lnTo>
                <a:lnTo>
                  <a:pt x="533000" y="450453"/>
                </a:lnTo>
                <a:lnTo>
                  <a:pt x="531000" y="452834"/>
                </a:lnTo>
                <a:lnTo>
                  <a:pt x="527800" y="455612"/>
                </a:lnTo>
                <a:lnTo>
                  <a:pt x="523000" y="458788"/>
                </a:lnTo>
                <a:lnTo>
                  <a:pt x="511800" y="465931"/>
                </a:lnTo>
                <a:lnTo>
                  <a:pt x="497800" y="473869"/>
                </a:lnTo>
                <a:lnTo>
                  <a:pt x="483000" y="481806"/>
                </a:lnTo>
                <a:lnTo>
                  <a:pt x="468600" y="488950"/>
                </a:lnTo>
                <a:lnTo>
                  <a:pt x="461400" y="491728"/>
                </a:lnTo>
                <a:lnTo>
                  <a:pt x="455400" y="494110"/>
                </a:lnTo>
                <a:lnTo>
                  <a:pt x="449800" y="495697"/>
                </a:lnTo>
                <a:lnTo>
                  <a:pt x="445000" y="496888"/>
                </a:lnTo>
                <a:lnTo>
                  <a:pt x="440200" y="496888"/>
                </a:lnTo>
                <a:lnTo>
                  <a:pt x="436200" y="496888"/>
                </a:lnTo>
                <a:lnTo>
                  <a:pt x="433400" y="496094"/>
                </a:lnTo>
                <a:lnTo>
                  <a:pt x="432200" y="495300"/>
                </a:lnTo>
                <a:lnTo>
                  <a:pt x="431800" y="494507"/>
                </a:lnTo>
                <a:lnTo>
                  <a:pt x="431800" y="494110"/>
                </a:lnTo>
                <a:lnTo>
                  <a:pt x="432600" y="492125"/>
                </a:lnTo>
                <a:lnTo>
                  <a:pt x="435000" y="490141"/>
                </a:lnTo>
                <a:lnTo>
                  <a:pt x="439000" y="487760"/>
                </a:lnTo>
                <a:lnTo>
                  <a:pt x="453000" y="481806"/>
                </a:lnTo>
                <a:lnTo>
                  <a:pt x="473000" y="472281"/>
                </a:lnTo>
                <a:lnTo>
                  <a:pt x="484200" y="466725"/>
                </a:lnTo>
                <a:lnTo>
                  <a:pt x="495400" y="461169"/>
                </a:lnTo>
                <a:lnTo>
                  <a:pt x="505800" y="454422"/>
                </a:lnTo>
                <a:lnTo>
                  <a:pt x="515000" y="448469"/>
                </a:lnTo>
                <a:lnTo>
                  <a:pt x="517800" y="447278"/>
                </a:lnTo>
                <a:lnTo>
                  <a:pt x="520600" y="446087"/>
                </a:lnTo>
                <a:lnTo>
                  <a:pt x="523400" y="444897"/>
                </a:lnTo>
                <a:lnTo>
                  <a:pt x="527000" y="444500"/>
                </a:lnTo>
                <a:close/>
                <a:moveTo>
                  <a:pt x="2647977" y="442912"/>
                </a:moveTo>
                <a:lnTo>
                  <a:pt x="2649178" y="442912"/>
                </a:lnTo>
                <a:lnTo>
                  <a:pt x="2650778" y="442912"/>
                </a:lnTo>
                <a:lnTo>
                  <a:pt x="2653980" y="443301"/>
                </a:lnTo>
                <a:lnTo>
                  <a:pt x="2657182" y="444467"/>
                </a:lnTo>
                <a:lnTo>
                  <a:pt x="2659983" y="446022"/>
                </a:lnTo>
                <a:lnTo>
                  <a:pt x="2662384" y="447577"/>
                </a:lnTo>
                <a:lnTo>
                  <a:pt x="2666387" y="451465"/>
                </a:lnTo>
                <a:lnTo>
                  <a:pt x="2671189" y="454964"/>
                </a:lnTo>
                <a:lnTo>
                  <a:pt x="2681194" y="461962"/>
                </a:lnTo>
                <a:lnTo>
                  <a:pt x="2691200" y="467794"/>
                </a:lnTo>
                <a:lnTo>
                  <a:pt x="2701205" y="473625"/>
                </a:lnTo>
                <a:lnTo>
                  <a:pt x="2719615" y="482567"/>
                </a:lnTo>
                <a:lnTo>
                  <a:pt x="2732421" y="489565"/>
                </a:lnTo>
                <a:lnTo>
                  <a:pt x="2736423" y="492286"/>
                </a:lnTo>
                <a:lnTo>
                  <a:pt x="2738825" y="494619"/>
                </a:lnTo>
                <a:lnTo>
                  <a:pt x="2740025" y="496174"/>
                </a:lnTo>
                <a:lnTo>
                  <a:pt x="2740025" y="497340"/>
                </a:lnTo>
                <a:lnTo>
                  <a:pt x="2740025" y="498118"/>
                </a:lnTo>
                <a:lnTo>
                  <a:pt x="2738825" y="498507"/>
                </a:lnTo>
                <a:lnTo>
                  <a:pt x="2738024" y="499673"/>
                </a:lnTo>
                <a:lnTo>
                  <a:pt x="2735623" y="500062"/>
                </a:lnTo>
                <a:lnTo>
                  <a:pt x="2732021" y="500062"/>
                </a:lnTo>
                <a:lnTo>
                  <a:pt x="2726818" y="499673"/>
                </a:lnTo>
                <a:lnTo>
                  <a:pt x="2722416" y="498507"/>
                </a:lnTo>
                <a:lnTo>
                  <a:pt x="2717613" y="496952"/>
                </a:lnTo>
                <a:lnTo>
                  <a:pt x="2711210" y="494619"/>
                </a:lnTo>
                <a:lnTo>
                  <a:pt x="2704807" y="491120"/>
                </a:lnTo>
                <a:lnTo>
                  <a:pt x="2691200" y="484122"/>
                </a:lnTo>
                <a:lnTo>
                  <a:pt x="2677592" y="475569"/>
                </a:lnTo>
                <a:lnTo>
                  <a:pt x="2664786" y="466627"/>
                </a:lnTo>
                <a:lnTo>
                  <a:pt x="2654380" y="458463"/>
                </a:lnTo>
                <a:lnTo>
                  <a:pt x="2650378" y="454964"/>
                </a:lnTo>
                <a:lnTo>
                  <a:pt x="2646776" y="451854"/>
                </a:lnTo>
                <a:lnTo>
                  <a:pt x="2645175" y="449521"/>
                </a:lnTo>
                <a:lnTo>
                  <a:pt x="2644775" y="448744"/>
                </a:lnTo>
                <a:lnTo>
                  <a:pt x="2644775" y="447577"/>
                </a:lnTo>
                <a:lnTo>
                  <a:pt x="2645175" y="446022"/>
                </a:lnTo>
                <a:lnTo>
                  <a:pt x="2645576" y="444467"/>
                </a:lnTo>
                <a:lnTo>
                  <a:pt x="2646376" y="443689"/>
                </a:lnTo>
                <a:lnTo>
                  <a:pt x="2647977" y="442912"/>
                </a:lnTo>
                <a:close/>
                <a:moveTo>
                  <a:pt x="563538" y="442912"/>
                </a:moveTo>
                <a:lnTo>
                  <a:pt x="565530" y="442912"/>
                </a:lnTo>
                <a:lnTo>
                  <a:pt x="566725" y="442912"/>
                </a:lnTo>
                <a:lnTo>
                  <a:pt x="567522" y="443701"/>
                </a:lnTo>
                <a:lnTo>
                  <a:pt x="568718" y="444490"/>
                </a:lnTo>
                <a:lnTo>
                  <a:pt x="569515" y="446067"/>
                </a:lnTo>
                <a:lnTo>
                  <a:pt x="569913" y="447645"/>
                </a:lnTo>
                <a:lnTo>
                  <a:pt x="569913" y="448828"/>
                </a:lnTo>
                <a:lnTo>
                  <a:pt x="569515" y="449617"/>
                </a:lnTo>
                <a:lnTo>
                  <a:pt x="567124" y="452378"/>
                </a:lnTo>
                <a:lnTo>
                  <a:pt x="563936" y="455533"/>
                </a:lnTo>
                <a:lnTo>
                  <a:pt x="559952" y="459872"/>
                </a:lnTo>
                <a:lnTo>
                  <a:pt x="548795" y="468549"/>
                </a:lnTo>
                <a:lnTo>
                  <a:pt x="534849" y="478803"/>
                </a:lnTo>
                <a:lnTo>
                  <a:pt x="520106" y="488269"/>
                </a:lnTo>
                <a:lnTo>
                  <a:pt x="505761" y="496552"/>
                </a:lnTo>
                <a:lnTo>
                  <a:pt x="499386" y="500496"/>
                </a:lnTo>
                <a:lnTo>
                  <a:pt x="493011" y="503257"/>
                </a:lnTo>
                <a:lnTo>
                  <a:pt x="487831" y="504834"/>
                </a:lnTo>
                <a:lnTo>
                  <a:pt x="483049" y="506017"/>
                </a:lnTo>
                <a:lnTo>
                  <a:pt x="478268" y="506412"/>
                </a:lnTo>
                <a:lnTo>
                  <a:pt x="474682" y="506412"/>
                </a:lnTo>
                <a:lnTo>
                  <a:pt x="471892" y="506017"/>
                </a:lnTo>
                <a:lnTo>
                  <a:pt x="471095" y="504834"/>
                </a:lnTo>
                <a:lnTo>
                  <a:pt x="470697" y="504440"/>
                </a:lnTo>
                <a:lnTo>
                  <a:pt x="469900" y="503651"/>
                </a:lnTo>
                <a:lnTo>
                  <a:pt x="469900" y="502468"/>
                </a:lnTo>
                <a:lnTo>
                  <a:pt x="471095" y="500890"/>
                </a:lnTo>
                <a:lnTo>
                  <a:pt x="473486" y="498524"/>
                </a:lnTo>
                <a:lnTo>
                  <a:pt x="477072" y="495763"/>
                </a:lnTo>
                <a:lnTo>
                  <a:pt x="491018" y="488269"/>
                </a:lnTo>
                <a:lnTo>
                  <a:pt x="510941" y="476831"/>
                </a:lnTo>
                <a:lnTo>
                  <a:pt x="522098" y="469732"/>
                </a:lnTo>
                <a:lnTo>
                  <a:pt x="532857" y="462632"/>
                </a:lnTo>
                <a:lnTo>
                  <a:pt x="543216" y="455139"/>
                </a:lnTo>
                <a:lnTo>
                  <a:pt x="551983" y="447645"/>
                </a:lnTo>
                <a:lnTo>
                  <a:pt x="554772" y="446067"/>
                </a:lnTo>
                <a:lnTo>
                  <a:pt x="557561" y="444490"/>
                </a:lnTo>
                <a:lnTo>
                  <a:pt x="560350" y="443306"/>
                </a:lnTo>
                <a:lnTo>
                  <a:pt x="563538" y="442912"/>
                </a:lnTo>
                <a:close/>
                <a:moveTo>
                  <a:pt x="2610661" y="438150"/>
                </a:moveTo>
                <a:lnTo>
                  <a:pt x="2612256" y="438150"/>
                </a:lnTo>
                <a:lnTo>
                  <a:pt x="2615444" y="438939"/>
                </a:lnTo>
                <a:lnTo>
                  <a:pt x="2618234" y="440912"/>
                </a:lnTo>
                <a:lnTo>
                  <a:pt x="2621025" y="442096"/>
                </a:lnTo>
                <a:lnTo>
                  <a:pt x="2623815" y="444069"/>
                </a:lnTo>
                <a:lnTo>
                  <a:pt x="2628199" y="448805"/>
                </a:lnTo>
                <a:lnTo>
                  <a:pt x="2632185" y="453146"/>
                </a:lnTo>
                <a:lnTo>
                  <a:pt x="2641353" y="461039"/>
                </a:lnTo>
                <a:lnTo>
                  <a:pt x="2651318" y="468931"/>
                </a:lnTo>
                <a:lnTo>
                  <a:pt x="2660884" y="476035"/>
                </a:lnTo>
                <a:lnTo>
                  <a:pt x="2679219" y="487479"/>
                </a:lnTo>
                <a:lnTo>
                  <a:pt x="2691576" y="495766"/>
                </a:lnTo>
                <a:lnTo>
                  <a:pt x="2695562" y="498923"/>
                </a:lnTo>
                <a:lnTo>
                  <a:pt x="2697953" y="501686"/>
                </a:lnTo>
                <a:lnTo>
                  <a:pt x="2698750" y="504054"/>
                </a:lnTo>
                <a:lnTo>
                  <a:pt x="2698750" y="504843"/>
                </a:lnTo>
                <a:lnTo>
                  <a:pt x="2698750" y="506027"/>
                </a:lnTo>
                <a:lnTo>
                  <a:pt x="2697953" y="506816"/>
                </a:lnTo>
                <a:lnTo>
                  <a:pt x="2697156" y="507210"/>
                </a:lnTo>
                <a:lnTo>
                  <a:pt x="2694366" y="508000"/>
                </a:lnTo>
                <a:lnTo>
                  <a:pt x="2690778" y="508000"/>
                </a:lnTo>
                <a:lnTo>
                  <a:pt x="2686792" y="507605"/>
                </a:lnTo>
                <a:lnTo>
                  <a:pt x="2682009" y="506421"/>
                </a:lnTo>
                <a:lnTo>
                  <a:pt x="2676828" y="504448"/>
                </a:lnTo>
                <a:lnTo>
                  <a:pt x="2671247" y="501291"/>
                </a:lnTo>
                <a:lnTo>
                  <a:pt x="2665268" y="497739"/>
                </a:lnTo>
                <a:lnTo>
                  <a:pt x="2651716" y="488268"/>
                </a:lnTo>
                <a:lnTo>
                  <a:pt x="2638563" y="477613"/>
                </a:lnTo>
                <a:lnTo>
                  <a:pt x="2626206" y="466958"/>
                </a:lnTo>
                <a:lnTo>
                  <a:pt x="2615843" y="457487"/>
                </a:lnTo>
                <a:lnTo>
                  <a:pt x="2611857" y="453146"/>
                </a:lnTo>
                <a:lnTo>
                  <a:pt x="2609067" y="449594"/>
                </a:lnTo>
                <a:lnTo>
                  <a:pt x="2607074" y="446437"/>
                </a:lnTo>
                <a:lnTo>
                  <a:pt x="2606675" y="444069"/>
                </a:lnTo>
                <a:lnTo>
                  <a:pt x="2606675" y="441702"/>
                </a:lnTo>
                <a:lnTo>
                  <a:pt x="2607472" y="440518"/>
                </a:lnTo>
                <a:lnTo>
                  <a:pt x="2608668" y="438939"/>
                </a:lnTo>
                <a:lnTo>
                  <a:pt x="2609465" y="438545"/>
                </a:lnTo>
                <a:lnTo>
                  <a:pt x="2610661" y="438150"/>
                </a:lnTo>
                <a:close/>
                <a:moveTo>
                  <a:pt x="602060" y="438150"/>
                </a:moveTo>
                <a:lnTo>
                  <a:pt x="603251" y="438150"/>
                </a:lnTo>
                <a:lnTo>
                  <a:pt x="604838" y="438549"/>
                </a:lnTo>
                <a:lnTo>
                  <a:pt x="605632" y="438948"/>
                </a:lnTo>
                <a:lnTo>
                  <a:pt x="606822" y="440544"/>
                </a:lnTo>
                <a:lnTo>
                  <a:pt x="607616" y="441740"/>
                </a:lnTo>
                <a:lnTo>
                  <a:pt x="608013" y="444134"/>
                </a:lnTo>
                <a:lnTo>
                  <a:pt x="607616" y="444932"/>
                </a:lnTo>
                <a:lnTo>
                  <a:pt x="607219" y="446528"/>
                </a:lnTo>
                <a:lnTo>
                  <a:pt x="605235" y="449720"/>
                </a:lnTo>
                <a:lnTo>
                  <a:pt x="602060" y="453310"/>
                </a:lnTo>
                <a:lnTo>
                  <a:pt x="597694" y="458496"/>
                </a:lnTo>
                <a:lnTo>
                  <a:pt x="587376" y="469268"/>
                </a:lnTo>
                <a:lnTo>
                  <a:pt x="573882" y="480838"/>
                </a:lnTo>
                <a:lnTo>
                  <a:pt x="559594" y="492407"/>
                </a:lnTo>
                <a:lnTo>
                  <a:pt x="545703" y="502780"/>
                </a:lnTo>
                <a:lnTo>
                  <a:pt x="538957" y="506770"/>
                </a:lnTo>
                <a:lnTo>
                  <a:pt x="533400" y="510360"/>
                </a:lnTo>
                <a:lnTo>
                  <a:pt x="527844" y="512754"/>
                </a:lnTo>
                <a:lnTo>
                  <a:pt x="523875" y="513951"/>
                </a:lnTo>
                <a:lnTo>
                  <a:pt x="519113" y="514350"/>
                </a:lnTo>
                <a:lnTo>
                  <a:pt x="515541" y="514350"/>
                </a:lnTo>
                <a:lnTo>
                  <a:pt x="513160" y="513552"/>
                </a:lnTo>
                <a:lnTo>
                  <a:pt x="512366" y="513153"/>
                </a:lnTo>
                <a:lnTo>
                  <a:pt x="511572" y="512355"/>
                </a:lnTo>
                <a:lnTo>
                  <a:pt x="511175" y="511158"/>
                </a:lnTo>
                <a:lnTo>
                  <a:pt x="511175" y="510360"/>
                </a:lnTo>
                <a:lnTo>
                  <a:pt x="512366" y="507967"/>
                </a:lnTo>
                <a:lnTo>
                  <a:pt x="514350" y="505174"/>
                </a:lnTo>
                <a:lnTo>
                  <a:pt x="518319" y="501982"/>
                </a:lnTo>
                <a:lnTo>
                  <a:pt x="531813" y="492407"/>
                </a:lnTo>
                <a:lnTo>
                  <a:pt x="551260" y="479242"/>
                </a:lnTo>
                <a:lnTo>
                  <a:pt x="561579" y="471263"/>
                </a:lnTo>
                <a:lnTo>
                  <a:pt x="572294" y="462486"/>
                </a:lnTo>
                <a:lnTo>
                  <a:pt x="582216" y="453310"/>
                </a:lnTo>
                <a:lnTo>
                  <a:pt x="586582" y="448922"/>
                </a:lnTo>
                <a:lnTo>
                  <a:pt x="590551" y="444134"/>
                </a:lnTo>
                <a:lnTo>
                  <a:pt x="593329" y="442139"/>
                </a:lnTo>
                <a:lnTo>
                  <a:pt x="596107" y="440943"/>
                </a:lnTo>
                <a:lnTo>
                  <a:pt x="598885" y="438948"/>
                </a:lnTo>
                <a:lnTo>
                  <a:pt x="602060" y="438150"/>
                </a:lnTo>
                <a:close/>
                <a:moveTo>
                  <a:pt x="2570973" y="428625"/>
                </a:moveTo>
                <a:lnTo>
                  <a:pt x="2572966" y="429025"/>
                </a:lnTo>
                <a:lnTo>
                  <a:pt x="2576154" y="429826"/>
                </a:lnTo>
                <a:lnTo>
                  <a:pt x="2579342" y="431828"/>
                </a:lnTo>
                <a:lnTo>
                  <a:pt x="2582132" y="434230"/>
                </a:lnTo>
                <a:lnTo>
                  <a:pt x="2584523" y="436633"/>
                </a:lnTo>
                <a:lnTo>
                  <a:pt x="2589305" y="442238"/>
                </a:lnTo>
                <a:lnTo>
                  <a:pt x="2593688" y="447844"/>
                </a:lnTo>
                <a:lnTo>
                  <a:pt x="2603651" y="458254"/>
                </a:lnTo>
                <a:lnTo>
                  <a:pt x="2614411" y="468263"/>
                </a:lnTo>
                <a:lnTo>
                  <a:pt x="2624374" y="477472"/>
                </a:lnTo>
                <a:lnTo>
                  <a:pt x="2643104" y="492687"/>
                </a:lnTo>
                <a:lnTo>
                  <a:pt x="2656255" y="503498"/>
                </a:lnTo>
                <a:lnTo>
                  <a:pt x="2660240" y="507501"/>
                </a:lnTo>
                <a:lnTo>
                  <a:pt x="2662631" y="510705"/>
                </a:lnTo>
                <a:lnTo>
                  <a:pt x="2663826" y="513908"/>
                </a:lnTo>
                <a:lnTo>
                  <a:pt x="2663826" y="515109"/>
                </a:lnTo>
                <a:lnTo>
                  <a:pt x="2663428" y="516310"/>
                </a:lnTo>
                <a:lnTo>
                  <a:pt x="2663029" y="517511"/>
                </a:lnTo>
                <a:lnTo>
                  <a:pt x="2662232" y="518312"/>
                </a:lnTo>
                <a:lnTo>
                  <a:pt x="2661037" y="518712"/>
                </a:lnTo>
                <a:lnTo>
                  <a:pt x="2659841" y="519113"/>
                </a:lnTo>
                <a:lnTo>
                  <a:pt x="2656255" y="519113"/>
                </a:lnTo>
                <a:lnTo>
                  <a:pt x="2651074" y="518312"/>
                </a:lnTo>
                <a:lnTo>
                  <a:pt x="2646690" y="516710"/>
                </a:lnTo>
                <a:lnTo>
                  <a:pt x="2641111" y="513507"/>
                </a:lnTo>
                <a:lnTo>
                  <a:pt x="2635134" y="509904"/>
                </a:lnTo>
                <a:lnTo>
                  <a:pt x="2628757" y="504699"/>
                </a:lnTo>
                <a:lnTo>
                  <a:pt x="2621983" y="499093"/>
                </a:lnTo>
                <a:lnTo>
                  <a:pt x="2614809" y="493088"/>
                </a:lnTo>
                <a:lnTo>
                  <a:pt x="2600862" y="479474"/>
                </a:lnTo>
                <a:lnTo>
                  <a:pt x="2587711" y="465861"/>
                </a:lnTo>
                <a:lnTo>
                  <a:pt x="2576951" y="453449"/>
                </a:lnTo>
                <a:lnTo>
                  <a:pt x="2572966" y="447844"/>
                </a:lnTo>
                <a:lnTo>
                  <a:pt x="2569778" y="442639"/>
                </a:lnTo>
                <a:lnTo>
                  <a:pt x="2567387" y="438635"/>
                </a:lnTo>
                <a:lnTo>
                  <a:pt x="2566988" y="437433"/>
                </a:lnTo>
                <a:lnTo>
                  <a:pt x="2566988" y="435832"/>
                </a:lnTo>
                <a:lnTo>
                  <a:pt x="2567387" y="433029"/>
                </a:lnTo>
                <a:lnTo>
                  <a:pt x="2567785" y="431428"/>
                </a:lnTo>
                <a:lnTo>
                  <a:pt x="2568582" y="429826"/>
                </a:lnTo>
                <a:lnTo>
                  <a:pt x="2569778" y="429025"/>
                </a:lnTo>
                <a:lnTo>
                  <a:pt x="2570973" y="428625"/>
                </a:lnTo>
                <a:close/>
                <a:moveTo>
                  <a:pt x="641772" y="428625"/>
                </a:moveTo>
                <a:lnTo>
                  <a:pt x="643353" y="428625"/>
                </a:lnTo>
                <a:lnTo>
                  <a:pt x="644539" y="429023"/>
                </a:lnTo>
                <a:lnTo>
                  <a:pt x="646120" y="429820"/>
                </a:lnTo>
                <a:lnTo>
                  <a:pt x="646911" y="431415"/>
                </a:lnTo>
                <a:lnTo>
                  <a:pt x="647701" y="433009"/>
                </a:lnTo>
                <a:lnTo>
                  <a:pt x="647701" y="435799"/>
                </a:lnTo>
                <a:lnTo>
                  <a:pt x="647701" y="437393"/>
                </a:lnTo>
                <a:lnTo>
                  <a:pt x="647306" y="438588"/>
                </a:lnTo>
                <a:lnTo>
                  <a:pt x="645725" y="442972"/>
                </a:lnTo>
                <a:lnTo>
                  <a:pt x="641772" y="448153"/>
                </a:lnTo>
                <a:lnTo>
                  <a:pt x="637818" y="453733"/>
                </a:lnTo>
                <a:lnTo>
                  <a:pt x="625959" y="467283"/>
                </a:lnTo>
                <a:lnTo>
                  <a:pt x="612123" y="482029"/>
                </a:lnTo>
                <a:lnTo>
                  <a:pt x="597497" y="496376"/>
                </a:lnTo>
                <a:lnTo>
                  <a:pt x="589986" y="503151"/>
                </a:lnTo>
                <a:lnTo>
                  <a:pt x="583266" y="509129"/>
                </a:lnTo>
                <a:lnTo>
                  <a:pt x="576150" y="514310"/>
                </a:lnTo>
                <a:lnTo>
                  <a:pt x="570221" y="518295"/>
                </a:lnTo>
                <a:lnTo>
                  <a:pt x="564686" y="521484"/>
                </a:lnTo>
                <a:lnTo>
                  <a:pt x="560733" y="523476"/>
                </a:lnTo>
                <a:lnTo>
                  <a:pt x="555594" y="523875"/>
                </a:lnTo>
                <a:lnTo>
                  <a:pt x="552037" y="523875"/>
                </a:lnTo>
                <a:lnTo>
                  <a:pt x="550455" y="523476"/>
                </a:lnTo>
                <a:lnTo>
                  <a:pt x="549269" y="523078"/>
                </a:lnTo>
                <a:lnTo>
                  <a:pt x="548479" y="521882"/>
                </a:lnTo>
                <a:lnTo>
                  <a:pt x="547688" y="521085"/>
                </a:lnTo>
                <a:lnTo>
                  <a:pt x="547688" y="520288"/>
                </a:lnTo>
                <a:lnTo>
                  <a:pt x="547688" y="518694"/>
                </a:lnTo>
                <a:lnTo>
                  <a:pt x="548479" y="515904"/>
                </a:lnTo>
                <a:lnTo>
                  <a:pt x="550851" y="512317"/>
                </a:lnTo>
                <a:lnTo>
                  <a:pt x="554804" y="508730"/>
                </a:lnTo>
                <a:lnTo>
                  <a:pt x="568639" y="496774"/>
                </a:lnTo>
                <a:lnTo>
                  <a:pt x="588800" y="479637"/>
                </a:lnTo>
                <a:lnTo>
                  <a:pt x="599869" y="469276"/>
                </a:lnTo>
                <a:lnTo>
                  <a:pt x="610937" y="458914"/>
                </a:lnTo>
                <a:lnTo>
                  <a:pt x="621215" y="447755"/>
                </a:lnTo>
                <a:lnTo>
                  <a:pt x="625564" y="442175"/>
                </a:lnTo>
                <a:lnTo>
                  <a:pt x="630308" y="436596"/>
                </a:lnTo>
                <a:lnTo>
                  <a:pt x="633075" y="434204"/>
                </a:lnTo>
                <a:lnTo>
                  <a:pt x="635447" y="431813"/>
                </a:lnTo>
                <a:lnTo>
                  <a:pt x="638609" y="429820"/>
                </a:lnTo>
                <a:lnTo>
                  <a:pt x="641772" y="428625"/>
                </a:lnTo>
                <a:close/>
                <a:moveTo>
                  <a:pt x="2530853" y="425450"/>
                </a:moveTo>
                <a:lnTo>
                  <a:pt x="2532434" y="425450"/>
                </a:lnTo>
                <a:lnTo>
                  <a:pt x="2535992" y="426650"/>
                </a:lnTo>
                <a:lnTo>
                  <a:pt x="2539550" y="428651"/>
                </a:lnTo>
                <a:lnTo>
                  <a:pt x="2542317" y="431051"/>
                </a:lnTo>
                <a:lnTo>
                  <a:pt x="2545875" y="433852"/>
                </a:lnTo>
                <a:lnTo>
                  <a:pt x="2555363" y="445855"/>
                </a:lnTo>
                <a:lnTo>
                  <a:pt x="2565642" y="457858"/>
                </a:lnTo>
                <a:lnTo>
                  <a:pt x="2576316" y="469061"/>
                </a:lnTo>
                <a:lnTo>
                  <a:pt x="2586594" y="480264"/>
                </a:lnTo>
                <a:lnTo>
                  <a:pt x="2605570" y="498668"/>
                </a:lnTo>
                <a:lnTo>
                  <a:pt x="2619407" y="511472"/>
                </a:lnTo>
                <a:lnTo>
                  <a:pt x="2623755" y="515073"/>
                </a:lnTo>
                <a:lnTo>
                  <a:pt x="2626523" y="518273"/>
                </a:lnTo>
                <a:lnTo>
                  <a:pt x="2626918" y="519874"/>
                </a:lnTo>
                <a:lnTo>
                  <a:pt x="2627313" y="520674"/>
                </a:lnTo>
                <a:lnTo>
                  <a:pt x="2627313" y="521474"/>
                </a:lnTo>
                <a:lnTo>
                  <a:pt x="2626918" y="522674"/>
                </a:lnTo>
                <a:lnTo>
                  <a:pt x="2626127" y="523075"/>
                </a:lnTo>
                <a:lnTo>
                  <a:pt x="2624941" y="523475"/>
                </a:lnTo>
                <a:lnTo>
                  <a:pt x="2621779" y="523875"/>
                </a:lnTo>
                <a:lnTo>
                  <a:pt x="2617825" y="523475"/>
                </a:lnTo>
                <a:lnTo>
                  <a:pt x="2612291" y="521874"/>
                </a:lnTo>
                <a:lnTo>
                  <a:pt x="2607547" y="520674"/>
                </a:lnTo>
                <a:lnTo>
                  <a:pt x="2602012" y="517473"/>
                </a:lnTo>
                <a:lnTo>
                  <a:pt x="2595687" y="513072"/>
                </a:lnTo>
                <a:lnTo>
                  <a:pt x="2588571" y="507471"/>
                </a:lnTo>
                <a:lnTo>
                  <a:pt x="2581850" y="501469"/>
                </a:lnTo>
                <a:lnTo>
                  <a:pt x="2574339" y="495068"/>
                </a:lnTo>
                <a:lnTo>
                  <a:pt x="2567223" y="487866"/>
                </a:lnTo>
                <a:lnTo>
                  <a:pt x="2560107" y="480264"/>
                </a:lnTo>
                <a:lnTo>
                  <a:pt x="2547061" y="465460"/>
                </a:lnTo>
                <a:lnTo>
                  <a:pt x="2541131" y="458658"/>
                </a:lnTo>
                <a:lnTo>
                  <a:pt x="2535992" y="451456"/>
                </a:lnTo>
                <a:lnTo>
                  <a:pt x="2532039" y="445855"/>
                </a:lnTo>
                <a:lnTo>
                  <a:pt x="2528481" y="440254"/>
                </a:lnTo>
                <a:lnTo>
                  <a:pt x="2526899" y="436653"/>
                </a:lnTo>
                <a:lnTo>
                  <a:pt x="2526504" y="434652"/>
                </a:lnTo>
                <a:lnTo>
                  <a:pt x="2525713" y="433452"/>
                </a:lnTo>
                <a:lnTo>
                  <a:pt x="2526504" y="430651"/>
                </a:lnTo>
                <a:lnTo>
                  <a:pt x="2526899" y="428251"/>
                </a:lnTo>
                <a:lnTo>
                  <a:pt x="2528085" y="426650"/>
                </a:lnTo>
                <a:lnTo>
                  <a:pt x="2529271" y="425850"/>
                </a:lnTo>
                <a:lnTo>
                  <a:pt x="2530853" y="425450"/>
                </a:lnTo>
                <a:close/>
                <a:moveTo>
                  <a:pt x="683366" y="425450"/>
                </a:moveTo>
                <a:lnTo>
                  <a:pt x="685365" y="425450"/>
                </a:lnTo>
                <a:lnTo>
                  <a:pt x="686565" y="425848"/>
                </a:lnTo>
                <a:lnTo>
                  <a:pt x="688164" y="426645"/>
                </a:lnTo>
                <a:lnTo>
                  <a:pt x="688964" y="428239"/>
                </a:lnTo>
                <a:lnTo>
                  <a:pt x="690163" y="429832"/>
                </a:lnTo>
                <a:lnTo>
                  <a:pt x="690563" y="433418"/>
                </a:lnTo>
                <a:lnTo>
                  <a:pt x="690163" y="434613"/>
                </a:lnTo>
                <a:lnTo>
                  <a:pt x="689364" y="436207"/>
                </a:lnTo>
                <a:lnTo>
                  <a:pt x="687764" y="440589"/>
                </a:lnTo>
                <a:lnTo>
                  <a:pt x="684565" y="445769"/>
                </a:lnTo>
                <a:lnTo>
                  <a:pt x="679767" y="452143"/>
                </a:lnTo>
                <a:lnTo>
                  <a:pt x="674169" y="459315"/>
                </a:lnTo>
                <a:lnTo>
                  <a:pt x="668171" y="466884"/>
                </a:lnTo>
                <a:lnTo>
                  <a:pt x="654176" y="482422"/>
                </a:lnTo>
                <a:lnTo>
                  <a:pt x="646578" y="490391"/>
                </a:lnTo>
                <a:lnTo>
                  <a:pt x="638581" y="498359"/>
                </a:lnTo>
                <a:lnTo>
                  <a:pt x="630984" y="505530"/>
                </a:lnTo>
                <a:lnTo>
                  <a:pt x="623786" y="511905"/>
                </a:lnTo>
                <a:lnTo>
                  <a:pt x="616589" y="517482"/>
                </a:lnTo>
                <a:lnTo>
                  <a:pt x="610191" y="522263"/>
                </a:lnTo>
                <a:lnTo>
                  <a:pt x="604193" y="525450"/>
                </a:lnTo>
                <a:lnTo>
                  <a:pt x="601794" y="526247"/>
                </a:lnTo>
                <a:lnTo>
                  <a:pt x="598995" y="527044"/>
                </a:lnTo>
                <a:lnTo>
                  <a:pt x="593797" y="528239"/>
                </a:lnTo>
                <a:lnTo>
                  <a:pt x="589798" y="528638"/>
                </a:lnTo>
                <a:lnTo>
                  <a:pt x="586199" y="528239"/>
                </a:lnTo>
                <a:lnTo>
                  <a:pt x="585000" y="527841"/>
                </a:lnTo>
                <a:lnTo>
                  <a:pt x="584600" y="527044"/>
                </a:lnTo>
                <a:lnTo>
                  <a:pt x="584200" y="526247"/>
                </a:lnTo>
                <a:lnTo>
                  <a:pt x="584200" y="525450"/>
                </a:lnTo>
                <a:lnTo>
                  <a:pt x="584200" y="524255"/>
                </a:lnTo>
                <a:lnTo>
                  <a:pt x="585000" y="523060"/>
                </a:lnTo>
                <a:lnTo>
                  <a:pt x="587399" y="519873"/>
                </a:lnTo>
                <a:lnTo>
                  <a:pt x="591398" y="515889"/>
                </a:lnTo>
                <a:lnTo>
                  <a:pt x="605793" y="503140"/>
                </a:lnTo>
                <a:lnTo>
                  <a:pt x="615789" y="493179"/>
                </a:lnTo>
                <a:lnTo>
                  <a:pt x="626985" y="482422"/>
                </a:lnTo>
                <a:lnTo>
                  <a:pt x="638181" y="470869"/>
                </a:lnTo>
                <a:lnTo>
                  <a:pt x="649777" y="458518"/>
                </a:lnTo>
                <a:lnTo>
                  <a:pt x="660574" y="445769"/>
                </a:lnTo>
                <a:lnTo>
                  <a:pt x="670570" y="433816"/>
                </a:lnTo>
                <a:lnTo>
                  <a:pt x="673369" y="431028"/>
                </a:lnTo>
                <a:lnTo>
                  <a:pt x="676568" y="428637"/>
                </a:lnTo>
                <a:lnTo>
                  <a:pt x="679767" y="426645"/>
                </a:lnTo>
                <a:lnTo>
                  <a:pt x="683366" y="425450"/>
                </a:lnTo>
                <a:close/>
                <a:moveTo>
                  <a:pt x="2488010" y="417512"/>
                </a:moveTo>
                <a:lnTo>
                  <a:pt x="2489201" y="417512"/>
                </a:lnTo>
                <a:lnTo>
                  <a:pt x="2491185" y="417512"/>
                </a:lnTo>
                <a:lnTo>
                  <a:pt x="2494360" y="418710"/>
                </a:lnTo>
                <a:lnTo>
                  <a:pt x="2498329" y="421107"/>
                </a:lnTo>
                <a:lnTo>
                  <a:pt x="2501107" y="423504"/>
                </a:lnTo>
                <a:lnTo>
                  <a:pt x="2503885" y="426301"/>
                </a:lnTo>
                <a:lnTo>
                  <a:pt x="2507457" y="432693"/>
                </a:lnTo>
                <a:lnTo>
                  <a:pt x="2511823" y="439884"/>
                </a:lnTo>
                <a:lnTo>
                  <a:pt x="2516188" y="446676"/>
                </a:lnTo>
                <a:lnTo>
                  <a:pt x="2521744" y="454266"/>
                </a:lnTo>
                <a:lnTo>
                  <a:pt x="2527698" y="461058"/>
                </a:lnTo>
                <a:lnTo>
                  <a:pt x="2534048" y="468648"/>
                </a:lnTo>
                <a:lnTo>
                  <a:pt x="2546748" y="482231"/>
                </a:lnTo>
                <a:lnTo>
                  <a:pt x="2559844" y="495415"/>
                </a:lnTo>
                <a:lnTo>
                  <a:pt x="2571354" y="506601"/>
                </a:lnTo>
                <a:lnTo>
                  <a:pt x="2587626" y="521383"/>
                </a:lnTo>
                <a:lnTo>
                  <a:pt x="2591594" y="525777"/>
                </a:lnTo>
                <a:lnTo>
                  <a:pt x="2594373" y="529373"/>
                </a:lnTo>
                <a:lnTo>
                  <a:pt x="2595166" y="531370"/>
                </a:lnTo>
                <a:lnTo>
                  <a:pt x="2595563" y="532569"/>
                </a:lnTo>
                <a:lnTo>
                  <a:pt x="2595563" y="534167"/>
                </a:lnTo>
                <a:lnTo>
                  <a:pt x="2595563" y="535365"/>
                </a:lnTo>
                <a:lnTo>
                  <a:pt x="2594373" y="536164"/>
                </a:lnTo>
                <a:lnTo>
                  <a:pt x="2593579" y="537363"/>
                </a:lnTo>
                <a:lnTo>
                  <a:pt x="2592388" y="537762"/>
                </a:lnTo>
                <a:lnTo>
                  <a:pt x="2590801" y="538162"/>
                </a:lnTo>
                <a:lnTo>
                  <a:pt x="2586832" y="538162"/>
                </a:lnTo>
                <a:lnTo>
                  <a:pt x="2581673" y="536963"/>
                </a:lnTo>
                <a:lnTo>
                  <a:pt x="2579291" y="535765"/>
                </a:lnTo>
                <a:lnTo>
                  <a:pt x="2576513" y="534966"/>
                </a:lnTo>
                <a:lnTo>
                  <a:pt x="2570560" y="530571"/>
                </a:lnTo>
                <a:lnTo>
                  <a:pt x="2563813" y="524978"/>
                </a:lnTo>
                <a:lnTo>
                  <a:pt x="2556273" y="518586"/>
                </a:lnTo>
                <a:lnTo>
                  <a:pt x="2548335" y="510596"/>
                </a:lnTo>
                <a:lnTo>
                  <a:pt x="2540398" y="501807"/>
                </a:lnTo>
                <a:lnTo>
                  <a:pt x="2532063" y="492618"/>
                </a:lnTo>
                <a:lnTo>
                  <a:pt x="2523729" y="483030"/>
                </a:lnTo>
                <a:lnTo>
                  <a:pt x="2508251" y="463854"/>
                </a:lnTo>
                <a:lnTo>
                  <a:pt x="2501901" y="455065"/>
                </a:lnTo>
                <a:lnTo>
                  <a:pt x="2495948" y="446676"/>
                </a:lnTo>
                <a:lnTo>
                  <a:pt x="2490788" y="439485"/>
                </a:lnTo>
                <a:lnTo>
                  <a:pt x="2487613" y="433093"/>
                </a:lnTo>
                <a:lnTo>
                  <a:pt x="2485232" y="428298"/>
                </a:lnTo>
                <a:lnTo>
                  <a:pt x="2484438" y="426301"/>
                </a:lnTo>
                <a:lnTo>
                  <a:pt x="2484438" y="424703"/>
                </a:lnTo>
                <a:lnTo>
                  <a:pt x="2484835" y="421906"/>
                </a:lnTo>
                <a:lnTo>
                  <a:pt x="2485629" y="419909"/>
                </a:lnTo>
                <a:lnTo>
                  <a:pt x="2486423" y="418311"/>
                </a:lnTo>
                <a:lnTo>
                  <a:pt x="2488010" y="417512"/>
                </a:lnTo>
                <a:close/>
                <a:moveTo>
                  <a:pt x="725042" y="417512"/>
                </a:moveTo>
                <a:lnTo>
                  <a:pt x="726241" y="417512"/>
                </a:lnTo>
                <a:lnTo>
                  <a:pt x="728240" y="417512"/>
                </a:lnTo>
                <a:lnTo>
                  <a:pt x="729839" y="418306"/>
                </a:lnTo>
                <a:lnTo>
                  <a:pt x="730639" y="419893"/>
                </a:lnTo>
                <a:lnTo>
                  <a:pt x="731438" y="421878"/>
                </a:lnTo>
                <a:lnTo>
                  <a:pt x="731838" y="424656"/>
                </a:lnTo>
                <a:lnTo>
                  <a:pt x="731838" y="426243"/>
                </a:lnTo>
                <a:lnTo>
                  <a:pt x="731438" y="428228"/>
                </a:lnTo>
                <a:lnTo>
                  <a:pt x="729040" y="432593"/>
                </a:lnTo>
                <a:lnTo>
                  <a:pt x="725442" y="438546"/>
                </a:lnTo>
                <a:lnTo>
                  <a:pt x="720644" y="446087"/>
                </a:lnTo>
                <a:lnTo>
                  <a:pt x="715048" y="454421"/>
                </a:lnTo>
                <a:lnTo>
                  <a:pt x="708651" y="463153"/>
                </a:lnTo>
                <a:lnTo>
                  <a:pt x="693860" y="482203"/>
                </a:lnTo>
                <a:lnTo>
                  <a:pt x="685864" y="491331"/>
                </a:lnTo>
                <a:lnTo>
                  <a:pt x="677469" y="500856"/>
                </a:lnTo>
                <a:lnTo>
                  <a:pt x="669473" y="509190"/>
                </a:lnTo>
                <a:lnTo>
                  <a:pt x="661478" y="517128"/>
                </a:lnTo>
                <a:lnTo>
                  <a:pt x="654682" y="523875"/>
                </a:lnTo>
                <a:lnTo>
                  <a:pt x="647486" y="529034"/>
                </a:lnTo>
                <a:lnTo>
                  <a:pt x="641489" y="533400"/>
                </a:lnTo>
                <a:lnTo>
                  <a:pt x="639091" y="534590"/>
                </a:lnTo>
                <a:lnTo>
                  <a:pt x="636692" y="534987"/>
                </a:lnTo>
                <a:lnTo>
                  <a:pt x="631095" y="536575"/>
                </a:lnTo>
                <a:lnTo>
                  <a:pt x="627097" y="536575"/>
                </a:lnTo>
                <a:lnTo>
                  <a:pt x="625498" y="536178"/>
                </a:lnTo>
                <a:lnTo>
                  <a:pt x="624299" y="535384"/>
                </a:lnTo>
                <a:lnTo>
                  <a:pt x="623100" y="534590"/>
                </a:lnTo>
                <a:lnTo>
                  <a:pt x="622300" y="533797"/>
                </a:lnTo>
                <a:lnTo>
                  <a:pt x="622300" y="532606"/>
                </a:lnTo>
                <a:lnTo>
                  <a:pt x="622300" y="531415"/>
                </a:lnTo>
                <a:lnTo>
                  <a:pt x="622300" y="529431"/>
                </a:lnTo>
                <a:lnTo>
                  <a:pt x="623100" y="528240"/>
                </a:lnTo>
                <a:lnTo>
                  <a:pt x="625498" y="524272"/>
                </a:lnTo>
                <a:lnTo>
                  <a:pt x="629896" y="519906"/>
                </a:lnTo>
                <a:lnTo>
                  <a:pt x="646287" y="504825"/>
                </a:lnTo>
                <a:lnTo>
                  <a:pt x="657880" y="494506"/>
                </a:lnTo>
                <a:lnTo>
                  <a:pt x="670273" y="481409"/>
                </a:lnTo>
                <a:lnTo>
                  <a:pt x="683066" y="467915"/>
                </a:lnTo>
                <a:lnTo>
                  <a:pt x="689062" y="460375"/>
                </a:lnTo>
                <a:lnTo>
                  <a:pt x="694659" y="453628"/>
                </a:lnTo>
                <a:lnTo>
                  <a:pt x="700256" y="446484"/>
                </a:lnTo>
                <a:lnTo>
                  <a:pt x="705053" y="439737"/>
                </a:lnTo>
                <a:lnTo>
                  <a:pt x="708651" y="432593"/>
                </a:lnTo>
                <a:lnTo>
                  <a:pt x="711849" y="425846"/>
                </a:lnTo>
                <a:lnTo>
                  <a:pt x="714648" y="423465"/>
                </a:lnTo>
                <a:lnTo>
                  <a:pt x="717846" y="421084"/>
                </a:lnTo>
                <a:lnTo>
                  <a:pt x="721444" y="418703"/>
                </a:lnTo>
                <a:lnTo>
                  <a:pt x="725042" y="417512"/>
                </a:lnTo>
                <a:close/>
                <a:moveTo>
                  <a:pt x="2451516" y="411162"/>
                </a:moveTo>
                <a:lnTo>
                  <a:pt x="2453109" y="411559"/>
                </a:lnTo>
                <a:lnTo>
                  <a:pt x="2456694" y="412749"/>
                </a:lnTo>
                <a:lnTo>
                  <a:pt x="2460279" y="415131"/>
                </a:lnTo>
                <a:lnTo>
                  <a:pt x="2463067" y="417115"/>
                </a:lnTo>
                <a:lnTo>
                  <a:pt x="2465855" y="419893"/>
                </a:lnTo>
                <a:lnTo>
                  <a:pt x="2469440" y="427037"/>
                </a:lnTo>
                <a:lnTo>
                  <a:pt x="2473821" y="434577"/>
                </a:lnTo>
                <a:lnTo>
                  <a:pt x="2478202" y="441721"/>
                </a:lnTo>
                <a:lnTo>
                  <a:pt x="2483778" y="450056"/>
                </a:lnTo>
                <a:lnTo>
                  <a:pt x="2495727" y="466327"/>
                </a:lnTo>
                <a:lnTo>
                  <a:pt x="2508473" y="482599"/>
                </a:lnTo>
                <a:lnTo>
                  <a:pt x="2521218" y="498077"/>
                </a:lnTo>
                <a:lnTo>
                  <a:pt x="2532769" y="511174"/>
                </a:lnTo>
                <a:lnTo>
                  <a:pt x="2542726" y="521493"/>
                </a:lnTo>
                <a:lnTo>
                  <a:pt x="2549497" y="528637"/>
                </a:lnTo>
                <a:lnTo>
                  <a:pt x="2553082" y="532606"/>
                </a:lnTo>
                <a:lnTo>
                  <a:pt x="2555870" y="536177"/>
                </a:lnTo>
                <a:lnTo>
                  <a:pt x="2557065" y="538162"/>
                </a:lnTo>
                <a:lnTo>
                  <a:pt x="2557463" y="539749"/>
                </a:lnTo>
                <a:lnTo>
                  <a:pt x="2557463" y="540940"/>
                </a:lnTo>
                <a:lnTo>
                  <a:pt x="2557065" y="542527"/>
                </a:lnTo>
                <a:lnTo>
                  <a:pt x="2556667" y="543321"/>
                </a:lnTo>
                <a:lnTo>
                  <a:pt x="2555472" y="543718"/>
                </a:lnTo>
                <a:lnTo>
                  <a:pt x="2554277" y="544512"/>
                </a:lnTo>
                <a:lnTo>
                  <a:pt x="2552285" y="544512"/>
                </a:lnTo>
                <a:lnTo>
                  <a:pt x="2548302" y="544512"/>
                </a:lnTo>
                <a:lnTo>
                  <a:pt x="2543125" y="543718"/>
                </a:lnTo>
                <a:lnTo>
                  <a:pt x="2540735" y="542924"/>
                </a:lnTo>
                <a:lnTo>
                  <a:pt x="2537947" y="541337"/>
                </a:lnTo>
                <a:lnTo>
                  <a:pt x="2532371" y="537368"/>
                </a:lnTo>
                <a:lnTo>
                  <a:pt x="2525201" y="530621"/>
                </a:lnTo>
                <a:lnTo>
                  <a:pt x="2518032" y="523477"/>
                </a:lnTo>
                <a:lnTo>
                  <a:pt x="2510066" y="514746"/>
                </a:lnTo>
                <a:lnTo>
                  <a:pt x="2502100" y="504824"/>
                </a:lnTo>
                <a:lnTo>
                  <a:pt x="2493736" y="494109"/>
                </a:lnTo>
                <a:lnTo>
                  <a:pt x="2485371" y="483393"/>
                </a:lnTo>
                <a:lnTo>
                  <a:pt x="2470634" y="462359"/>
                </a:lnTo>
                <a:lnTo>
                  <a:pt x="2457889" y="442912"/>
                </a:lnTo>
                <a:lnTo>
                  <a:pt x="2452711" y="434577"/>
                </a:lnTo>
                <a:lnTo>
                  <a:pt x="2449126" y="427434"/>
                </a:lnTo>
                <a:lnTo>
                  <a:pt x="2447135" y="422274"/>
                </a:lnTo>
                <a:lnTo>
                  <a:pt x="2446338" y="420687"/>
                </a:lnTo>
                <a:lnTo>
                  <a:pt x="2446338" y="419099"/>
                </a:lnTo>
                <a:lnTo>
                  <a:pt x="2446737" y="415924"/>
                </a:lnTo>
                <a:lnTo>
                  <a:pt x="2447533" y="413940"/>
                </a:lnTo>
                <a:lnTo>
                  <a:pt x="2448728" y="412749"/>
                </a:lnTo>
                <a:lnTo>
                  <a:pt x="2449923" y="411559"/>
                </a:lnTo>
                <a:lnTo>
                  <a:pt x="2451516" y="411162"/>
                </a:lnTo>
                <a:close/>
                <a:moveTo>
                  <a:pt x="763166" y="411162"/>
                </a:moveTo>
                <a:lnTo>
                  <a:pt x="764760" y="411162"/>
                </a:lnTo>
                <a:lnTo>
                  <a:pt x="766353" y="411556"/>
                </a:lnTo>
                <a:lnTo>
                  <a:pt x="767548" y="412345"/>
                </a:lnTo>
                <a:lnTo>
                  <a:pt x="768743" y="413529"/>
                </a:lnTo>
                <a:lnTo>
                  <a:pt x="769540" y="415896"/>
                </a:lnTo>
                <a:lnTo>
                  <a:pt x="769938" y="418657"/>
                </a:lnTo>
                <a:lnTo>
                  <a:pt x="769938" y="419841"/>
                </a:lnTo>
                <a:lnTo>
                  <a:pt x="769540" y="421813"/>
                </a:lnTo>
                <a:lnTo>
                  <a:pt x="767150" y="427336"/>
                </a:lnTo>
                <a:lnTo>
                  <a:pt x="763963" y="433648"/>
                </a:lnTo>
                <a:lnTo>
                  <a:pt x="759183" y="441933"/>
                </a:lnTo>
                <a:lnTo>
                  <a:pt x="753606" y="451401"/>
                </a:lnTo>
                <a:lnTo>
                  <a:pt x="747233" y="461263"/>
                </a:lnTo>
                <a:lnTo>
                  <a:pt x="732494" y="482566"/>
                </a:lnTo>
                <a:lnTo>
                  <a:pt x="724527" y="493218"/>
                </a:lnTo>
                <a:lnTo>
                  <a:pt x="716561" y="503475"/>
                </a:lnTo>
                <a:lnTo>
                  <a:pt x="708594" y="512943"/>
                </a:lnTo>
                <a:lnTo>
                  <a:pt x="701025" y="521622"/>
                </a:lnTo>
                <a:lnTo>
                  <a:pt x="693855" y="529117"/>
                </a:lnTo>
                <a:lnTo>
                  <a:pt x="687084" y="535429"/>
                </a:lnTo>
                <a:lnTo>
                  <a:pt x="681108" y="539769"/>
                </a:lnTo>
                <a:lnTo>
                  <a:pt x="678718" y="540952"/>
                </a:lnTo>
                <a:lnTo>
                  <a:pt x="676727" y="542136"/>
                </a:lnTo>
                <a:lnTo>
                  <a:pt x="671150" y="542925"/>
                </a:lnTo>
                <a:lnTo>
                  <a:pt x="666768" y="542925"/>
                </a:lnTo>
                <a:lnTo>
                  <a:pt x="665573" y="542925"/>
                </a:lnTo>
                <a:lnTo>
                  <a:pt x="663980" y="542136"/>
                </a:lnTo>
                <a:lnTo>
                  <a:pt x="663183" y="541741"/>
                </a:lnTo>
                <a:lnTo>
                  <a:pt x="661988" y="540558"/>
                </a:lnTo>
                <a:lnTo>
                  <a:pt x="661988" y="539374"/>
                </a:lnTo>
                <a:lnTo>
                  <a:pt x="661988" y="537796"/>
                </a:lnTo>
                <a:lnTo>
                  <a:pt x="661988" y="536613"/>
                </a:lnTo>
                <a:lnTo>
                  <a:pt x="663183" y="534640"/>
                </a:lnTo>
                <a:lnTo>
                  <a:pt x="665573" y="531090"/>
                </a:lnTo>
                <a:lnTo>
                  <a:pt x="669557" y="526750"/>
                </a:lnTo>
                <a:lnTo>
                  <a:pt x="675930" y="520438"/>
                </a:lnTo>
                <a:lnTo>
                  <a:pt x="685490" y="509787"/>
                </a:lnTo>
                <a:lnTo>
                  <a:pt x="697042" y="496768"/>
                </a:lnTo>
                <a:lnTo>
                  <a:pt x="708992" y="481777"/>
                </a:lnTo>
                <a:lnTo>
                  <a:pt x="721739" y="465603"/>
                </a:lnTo>
                <a:lnTo>
                  <a:pt x="733291" y="449428"/>
                </a:lnTo>
                <a:lnTo>
                  <a:pt x="738469" y="441538"/>
                </a:lnTo>
                <a:lnTo>
                  <a:pt x="742851" y="433648"/>
                </a:lnTo>
                <a:lnTo>
                  <a:pt x="747233" y="426547"/>
                </a:lnTo>
                <a:lnTo>
                  <a:pt x="750419" y="419841"/>
                </a:lnTo>
                <a:lnTo>
                  <a:pt x="753208" y="417079"/>
                </a:lnTo>
                <a:lnTo>
                  <a:pt x="755996" y="415107"/>
                </a:lnTo>
                <a:lnTo>
                  <a:pt x="759183" y="412740"/>
                </a:lnTo>
                <a:lnTo>
                  <a:pt x="763166" y="411162"/>
                </a:lnTo>
                <a:close/>
                <a:moveTo>
                  <a:pt x="2408647" y="400050"/>
                </a:moveTo>
                <a:lnTo>
                  <a:pt x="2410240" y="400050"/>
                </a:lnTo>
                <a:lnTo>
                  <a:pt x="2411833" y="400050"/>
                </a:lnTo>
                <a:lnTo>
                  <a:pt x="2415815" y="401637"/>
                </a:lnTo>
                <a:lnTo>
                  <a:pt x="2419399" y="404019"/>
                </a:lnTo>
                <a:lnTo>
                  <a:pt x="2422584" y="406400"/>
                </a:lnTo>
                <a:lnTo>
                  <a:pt x="2425372" y="409178"/>
                </a:lnTo>
                <a:lnTo>
                  <a:pt x="2428557" y="416322"/>
                </a:lnTo>
                <a:lnTo>
                  <a:pt x="2433336" y="424259"/>
                </a:lnTo>
                <a:lnTo>
                  <a:pt x="2438512" y="432594"/>
                </a:lnTo>
                <a:lnTo>
                  <a:pt x="2444087" y="441325"/>
                </a:lnTo>
                <a:lnTo>
                  <a:pt x="2457626" y="460375"/>
                </a:lnTo>
                <a:lnTo>
                  <a:pt x="2471563" y="479425"/>
                </a:lnTo>
                <a:lnTo>
                  <a:pt x="2485500" y="497681"/>
                </a:lnTo>
                <a:lnTo>
                  <a:pt x="2497845" y="513159"/>
                </a:lnTo>
                <a:lnTo>
                  <a:pt x="2508596" y="525462"/>
                </a:lnTo>
                <a:lnTo>
                  <a:pt x="2515764" y="532606"/>
                </a:lnTo>
                <a:lnTo>
                  <a:pt x="2520144" y="536972"/>
                </a:lnTo>
                <a:lnTo>
                  <a:pt x="2522533" y="540940"/>
                </a:lnTo>
                <a:lnTo>
                  <a:pt x="2523728" y="542528"/>
                </a:lnTo>
                <a:lnTo>
                  <a:pt x="2524126" y="543719"/>
                </a:lnTo>
                <a:lnTo>
                  <a:pt x="2524126" y="545306"/>
                </a:lnTo>
                <a:lnTo>
                  <a:pt x="2523728" y="546497"/>
                </a:lnTo>
                <a:lnTo>
                  <a:pt x="2522533" y="547687"/>
                </a:lnTo>
                <a:lnTo>
                  <a:pt x="2521737" y="548481"/>
                </a:lnTo>
                <a:lnTo>
                  <a:pt x="2520144" y="548878"/>
                </a:lnTo>
                <a:lnTo>
                  <a:pt x="2518950" y="549275"/>
                </a:lnTo>
                <a:lnTo>
                  <a:pt x="2514171" y="548878"/>
                </a:lnTo>
                <a:lnTo>
                  <a:pt x="2508596" y="548084"/>
                </a:lnTo>
                <a:lnTo>
                  <a:pt x="2506207" y="546894"/>
                </a:lnTo>
                <a:lnTo>
                  <a:pt x="2503420" y="545306"/>
                </a:lnTo>
                <a:lnTo>
                  <a:pt x="2500632" y="543322"/>
                </a:lnTo>
                <a:lnTo>
                  <a:pt x="2497447" y="540544"/>
                </a:lnTo>
                <a:lnTo>
                  <a:pt x="2489881" y="533797"/>
                </a:lnTo>
                <a:lnTo>
                  <a:pt x="2482315" y="524669"/>
                </a:lnTo>
                <a:lnTo>
                  <a:pt x="2473953" y="514747"/>
                </a:lnTo>
                <a:lnTo>
                  <a:pt x="2464794" y="504031"/>
                </a:lnTo>
                <a:lnTo>
                  <a:pt x="2456033" y="491728"/>
                </a:lnTo>
                <a:lnTo>
                  <a:pt x="2447273" y="479822"/>
                </a:lnTo>
                <a:lnTo>
                  <a:pt x="2430947" y="455612"/>
                </a:lnTo>
                <a:lnTo>
                  <a:pt x="2423779" y="444103"/>
                </a:lnTo>
                <a:lnTo>
                  <a:pt x="2417009" y="434181"/>
                </a:lnTo>
                <a:lnTo>
                  <a:pt x="2411833" y="424656"/>
                </a:lnTo>
                <a:lnTo>
                  <a:pt x="2407851" y="416719"/>
                </a:lnTo>
                <a:lnTo>
                  <a:pt x="2405461" y="411162"/>
                </a:lnTo>
                <a:lnTo>
                  <a:pt x="2405063" y="409178"/>
                </a:lnTo>
                <a:lnTo>
                  <a:pt x="2405063" y="407590"/>
                </a:lnTo>
                <a:lnTo>
                  <a:pt x="2405461" y="404812"/>
                </a:lnTo>
                <a:lnTo>
                  <a:pt x="2406258" y="402431"/>
                </a:lnTo>
                <a:lnTo>
                  <a:pt x="2407452" y="401240"/>
                </a:lnTo>
                <a:lnTo>
                  <a:pt x="2408647" y="400050"/>
                </a:lnTo>
                <a:close/>
                <a:moveTo>
                  <a:pt x="803248" y="400050"/>
                </a:moveTo>
                <a:lnTo>
                  <a:pt x="805240" y="400050"/>
                </a:lnTo>
                <a:lnTo>
                  <a:pt x="807231" y="400050"/>
                </a:lnTo>
                <a:lnTo>
                  <a:pt x="808425" y="401237"/>
                </a:lnTo>
                <a:lnTo>
                  <a:pt x="809620" y="402425"/>
                </a:lnTo>
                <a:lnTo>
                  <a:pt x="810417" y="404404"/>
                </a:lnTo>
                <a:lnTo>
                  <a:pt x="811213" y="407570"/>
                </a:lnTo>
                <a:lnTo>
                  <a:pt x="810815" y="409154"/>
                </a:lnTo>
                <a:lnTo>
                  <a:pt x="810417" y="410737"/>
                </a:lnTo>
                <a:lnTo>
                  <a:pt x="808027" y="416674"/>
                </a:lnTo>
                <a:lnTo>
                  <a:pt x="804443" y="424194"/>
                </a:lnTo>
                <a:lnTo>
                  <a:pt x="799266" y="433298"/>
                </a:lnTo>
                <a:lnTo>
                  <a:pt x="793292" y="443589"/>
                </a:lnTo>
                <a:lnTo>
                  <a:pt x="786124" y="455068"/>
                </a:lnTo>
                <a:lnTo>
                  <a:pt x="770593" y="478817"/>
                </a:lnTo>
                <a:lnTo>
                  <a:pt x="762230" y="491087"/>
                </a:lnTo>
                <a:lnTo>
                  <a:pt x="753070" y="502961"/>
                </a:lnTo>
                <a:lnTo>
                  <a:pt x="744707" y="514044"/>
                </a:lnTo>
                <a:lnTo>
                  <a:pt x="736344" y="523543"/>
                </a:lnTo>
                <a:lnTo>
                  <a:pt x="729176" y="532251"/>
                </a:lnTo>
                <a:lnTo>
                  <a:pt x="722007" y="539376"/>
                </a:lnTo>
                <a:lnTo>
                  <a:pt x="718821" y="541751"/>
                </a:lnTo>
                <a:lnTo>
                  <a:pt x="715635" y="543730"/>
                </a:lnTo>
                <a:lnTo>
                  <a:pt x="712848" y="545709"/>
                </a:lnTo>
                <a:lnTo>
                  <a:pt x="710458" y="546500"/>
                </a:lnTo>
                <a:lnTo>
                  <a:pt x="704883" y="547688"/>
                </a:lnTo>
                <a:lnTo>
                  <a:pt x="700900" y="547688"/>
                </a:lnTo>
                <a:lnTo>
                  <a:pt x="698909" y="547688"/>
                </a:lnTo>
                <a:lnTo>
                  <a:pt x="697316" y="546500"/>
                </a:lnTo>
                <a:lnTo>
                  <a:pt x="696520" y="546105"/>
                </a:lnTo>
                <a:lnTo>
                  <a:pt x="695723" y="545313"/>
                </a:lnTo>
                <a:lnTo>
                  <a:pt x="695325" y="543730"/>
                </a:lnTo>
                <a:lnTo>
                  <a:pt x="695325" y="542542"/>
                </a:lnTo>
                <a:lnTo>
                  <a:pt x="695723" y="540959"/>
                </a:lnTo>
                <a:lnTo>
                  <a:pt x="696520" y="539376"/>
                </a:lnTo>
                <a:lnTo>
                  <a:pt x="698909" y="535418"/>
                </a:lnTo>
                <a:lnTo>
                  <a:pt x="702892" y="531459"/>
                </a:lnTo>
                <a:lnTo>
                  <a:pt x="710060" y="523939"/>
                </a:lnTo>
                <a:lnTo>
                  <a:pt x="720414" y="512065"/>
                </a:lnTo>
                <a:lnTo>
                  <a:pt x="732760" y="496232"/>
                </a:lnTo>
                <a:lnTo>
                  <a:pt x="746300" y="478817"/>
                </a:lnTo>
                <a:lnTo>
                  <a:pt x="759840" y="459818"/>
                </a:lnTo>
                <a:lnTo>
                  <a:pt x="772186" y="441214"/>
                </a:lnTo>
                <a:lnTo>
                  <a:pt x="777761" y="432111"/>
                </a:lnTo>
                <a:lnTo>
                  <a:pt x="782938" y="423799"/>
                </a:lnTo>
                <a:lnTo>
                  <a:pt x="787319" y="415882"/>
                </a:lnTo>
                <a:lnTo>
                  <a:pt x="790505" y="409154"/>
                </a:lnTo>
                <a:lnTo>
                  <a:pt x="793292" y="406383"/>
                </a:lnTo>
                <a:lnTo>
                  <a:pt x="796478" y="404008"/>
                </a:lnTo>
                <a:lnTo>
                  <a:pt x="799664" y="401633"/>
                </a:lnTo>
                <a:lnTo>
                  <a:pt x="801655" y="400841"/>
                </a:lnTo>
                <a:lnTo>
                  <a:pt x="803248" y="400050"/>
                </a:lnTo>
                <a:close/>
                <a:moveTo>
                  <a:pt x="1745158" y="211137"/>
                </a:moveTo>
                <a:lnTo>
                  <a:pt x="1747165" y="211137"/>
                </a:lnTo>
                <a:lnTo>
                  <a:pt x="1748370" y="212718"/>
                </a:lnTo>
                <a:lnTo>
                  <a:pt x="1750779" y="213904"/>
                </a:lnTo>
                <a:lnTo>
                  <a:pt x="1752787" y="216671"/>
                </a:lnTo>
                <a:lnTo>
                  <a:pt x="1755196" y="220229"/>
                </a:lnTo>
                <a:lnTo>
                  <a:pt x="1757204" y="256200"/>
                </a:lnTo>
                <a:lnTo>
                  <a:pt x="1760818" y="296916"/>
                </a:lnTo>
                <a:lnTo>
                  <a:pt x="1765637" y="348304"/>
                </a:lnTo>
                <a:lnTo>
                  <a:pt x="1768447" y="376370"/>
                </a:lnTo>
                <a:lnTo>
                  <a:pt x="1772463" y="406807"/>
                </a:lnTo>
                <a:lnTo>
                  <a:pt x="1776478" y="437640"/>
                </a:lnTo>
                <a:lnTo>
                  <a:pt x="1781297" y="469264"/>
                </a:lnTo>
                <a:lnTo>
                  <a:pt x="1786517" y="501283"/>
                </a:lnTo>
                <a:lnTo>
                  <a:pt x="1792139" y="533697"/>
                </a:lnTo>
                <a:lnTo>
                  <a:pt x="1798162" y="564925"/>
                </a:lnTo>
                <a:lnTo>
                  <a:pt x="1804988" y="595362"/>
                </a:lnTo>
                <a:lnTo>
                  <a:pt x="1803784" y="599711"/>
                </a:lnTo>
                <a:lnTo>
                  <a:pt x="1801776" y="603268"/>
                </a:lnTo>
                <a:lnTo>
                  <a:pt x="1800973" y="605245"/>
                </a:lnTo>
                <a:lnTo>
                  <a:pt x="1799367" y="606431"/>
                </a:lnTo>
                <a:lnTo>
                  <a:pt x="1798162" y="607221"/>
                </a:lnTo>
                <a:lnTo>
                  <a:pt x="1796154" y="608012"/>
                </a:lnTo>
                <a:lnTo>
                  <a:pt x="1794548" y="607221"/>
                </a:lnTo>
                <a:lnTo>
                  <a:pt x="1792540" y="606035"/>
                </a:lnTo>
                <a:lnTo>
                  <a:pt x="1790533" y="604059"/>
                </a:lnTo>
                <a:lnTo>
                  <a:pt x="1788926" y="600501"/>
                </a:lnTo>
                <a:lnTo>
                  <a:pt x="1786517" y="595758"/>
                </a:lnTo>
                <a:lnTo>
                  <a:pt x="1784108" y="589828"/>
                </a:lnTo>
                <a:lnTo>
                  <a:pt x="1776478" y="547137"/>
                </a:lnTo>
                <a:lnTo>
                  <a:pt x="1768447" y="500887"/>
                </a:lnTo>
                <a:lnTo>
                  <a:pt x="1760015" y="445151"/>
                </a:lnTo>
                <a:lnTo>
                  <a:pt x="1751181" y="384276"/>
                </a:lnTo>
                <a:lnTo>
                  <a:pt x="1747165" y="353047"/>
                </a:lnTo>
                <a:lnTo>
                  <a:pt x="1743953" y="323400"/>
                </a:lnTo>
                <a:lnTo>
                  <a:pt x="1740339" y="294544"/>
                </a:lnTo>
                <a:lnTo>
                  <a:pt x="1738733" y="268059"/>
                </a:lnTo>
                <a:lnTo>
                  <a:pt x="1737127" y="243946"/>
                </a:lnTo>
                <a:lnTo>
                  <a:pt x="1736725" y="222600"/>
                </a:lnTo>
                <a:lnTo>
                  <a:pt x="1737528" y="219438"/>
                </a:lnTo>
                <a:lnTo>
                  <a:pt x="1739135" y="216276"/>
                </a:lnTo>
                <a:lnTo>
                  <a:pt x="1741544" y="213509"/>
                </a:lnTo>
                <a:lnTo>
                  <a:pt x="1742347" y="211927"/>
                </a:lnTo>
                <a:lnTo>
                  <a:pt x="1743953" y="211532"/>
                </a:lnTo>
                <a:lnTo>
                  <a:pt x="1745158" y="211137"/>
                </a:lnTo>
                <a:close/>
                <a:moveTo>
                  <a:pt x="1718305" y="211137"/>
                </a:moveTo>
                <a:lnTo>
                  <a:pt x="1719862" y="211533"/>
                </a:lnTo>
                <a:lnTo>
                  <a:pt x="1721420" y="212723"/>
                </a:lnTo>
                <a:lnTo>
                  <a:pt x="1723367" y="213912"/>
                </a:lnTo>
                <a:lnTo>
                  <a:pt x="1725314" y="216688"/>
                </a:lnTo>
                <a:lnTo>
                  <a:pt x="1727650" y="220256"/>
                </a:lnTo>
                <a:lnTo>
                  <a:pt x="1728040" y="230168"/>
                </a:lnTo>
                <a:lnTo>
                  <a:pt x="1729208" y="256336"/>
                </a:lnTo>
                <a:lnTo>
                  <a:pt x="1731544" y="297173"/>
                </a:lnTo>
                <a:lnTo>
                  <a:pt x="1735827" y="348716"/>
                </a:lnTo>
                <a:lnTo>
                  <a:pt x="1738553" y="377659"/>
                </a:lnTo>
                <a:lnTo>
                  <a:pt x="1741668" y="407791"/>
                </a:lnTo>
                <a:lnTo>
                  <a:pt x="1744783" y="438717"/>
                </a:lnTo>
                <a:lnTo>
                  <a:pt x="1749456" y="470832"/>
                </a:lnTo>
                <a:lnTo>
                  <a:pt x="1753739" y="502947"/>
                </a:lnTo>
                <a:lnTo>
                  <a:pt x="1759191" y="535061"/>
                </a:lnTo>
                <a:lnTo>
                  <a:pt x="1765032" y="566383"/>
                </a:lnTo>
                <a:lnTo>
                  <a:pt x="1771651" y="597309"/>
                </a:lnTo>
                <a:lnTo>
                  <a:pt x="1770094" y="601670"/>
                </a:lnTo>
                <a:lnTo>
                  <a:pt x="1768536" y="605238"/>
                </a:lnTo>
                <a:lnTo>
                  <a:pt x="1767368" y="606824"/>
                </a:lnTo>
                <a:lnTo>
                  <a:pt x="1766200" y="608014"/>
                </a:lnTo>
                <a:lnTo>
                  <a:pt x="1764642" y="609203"/>
                </a:lnTo>
                <a:lnTo>
                  <a:pt x="1763085" y="609600"/>
                </a:lnTo>
                <a:lnTo>
                  <a:pt x="1761527" y="609600"/>
                </a:lnTo>
                <a:lnTo>
                  <a:pt x="1759580" y="608014"/>
                </a:lnTo>
                <a:lnTo>
                  <a:pt x="1757633" y="605635"/>
                </a:lnTo>
                <a:lnTo>
                  <a:pt x="1755686" y="602463"/>
                </a:lnTo>
                <a:lnTo>
                  <a:pt x="1753350" y="598102"/>
                </a:lnTo>
                <a:lnTo>
                  <a:pt x="1751014" y="591758"/>
                </a:lnTo>
                <a:lnTo>
                  <a:pt x="1744783" y="548938"/>
                </a:lnTo>
                <a:lnTo>
                  <a:pt x="1737774" y="502154"/>
                </a:lnTo>
                <a:lnTo>
                  <a:pt x="1730376" y="445853"/>
                </a:lnTo>
                <a:lnTo>
                  <a:pt x="1722588" y="384795"/>
                </a:lnTo>
                <a:lnTo>
                  <a:pt x="1719473" y="354266"/>
                </a:lnTo>
                <a:lnTo>
                  <a:pt x="1715968" y="324134"/>
                </a:lnTo>
                <a:lnTo>
                  <a:pt x="1713243" y="294794"/>
                </a:lnTo>
                <a:lnTo>
                  <a:pt x="1711685" y="268230"/>
                </a:lnTo>
                <a:lnTo>
                  <a:pt x="1710128" y="244045"/>
                </a:lnTo>
                <a:lnTo>
                  <a:pt x="1709738" y="222635"/>
                </a:lnTo>
                <a:lnTo>
                  <a:pt x="1711296" y="219463"/>
                </a:lnTo>
                <a:lnTo>
                  <a:pt x="1712464" y="216291"/>
                </a:lnTo>
                <a:lnTo>
                  <a:pt x="1714411" y="213516"/>
                </a:lnTo>
                <a:lnTo>
                  <a:pt x="1715579" y="211930"/>
                </a:lnTo>
                <a:lnTo>
                  <a:pt x="1717137" y="211533"/>
                </a:lnTo>
                <a:lnTo>
                  <a:pt x="1718305" y="211137"/>
                </a:lnTo>
                <a:close/>
                <a:moveTo>
                  <a:pt x="1690915" y="211137"/>
                </a:moveTo>
                <a:lnTo>
                  <a:pt x="1692858" y="211932"/>
                </a:lnTo>
                <a:lnTo>
                  <a:pt x="1694802" y="212728"/>
                </a:lnTo>
                <a:lnTo>
                  <a:pt x="1696357" y="213921"/>
                </a:lnTo>
                <a:lnTo>
                  <a:pt x="1698301" y="216704"/>
                </a:lnTo>
                <a:lnTo>
                  <a:pt x="1700634" y="220681"/>
                </a:lnTo>
                <a:lnTo>
                  <a:pt x="1700634" y="230225"/>
                </a:lnTo>
                <a:lnTo>
                  <a:pt x="1701411" y="257266"/>
                </a:lnTo>
                <a:lnTo>
                  <a:pt x="1703355" y="298225"/>
                </a:lnTo>
                <a:lnTo>
                  <a:pt x="1704522" y="322483"/>
                </a:lnTo>
                <a:lnTo>
                  <a:pt x="1706466" y="349524"/>
                </a:lnTo>
                <a:lnTo>
                  <a:pt x="1708798" y="378156"/>
                </a:lnTo>
                <a:lnTo>
                  <a:pt x="1711520" y="408378"/>
                </a:lnTo>
                <a:lnTo>
                  <a:pt x="1714630" y="440191"/>
                </a:lnTo>
                <a:lnTo>
                  <a:pt x="1718129" y="472004"/>
                </a:lnTo>
                <a:lnTo>
                  <a:pt x="1722794" y="504613"/>
                </a:lnTo>
                <a:lnTo>
                  <a:pt x="1727848" y="536426"/>
                </a:lnTo>
                <a:lnTo>
                  <a:pt x="1733680" y="568239"/>
                </a:lnTo>
                <a:lnTo>
                  <a:pt x="1739900" y="598859"/>
                </a:lnTo>
                <a:lnTo>
                  <a:pt x="1738734" y="603233"/>
                </a:lnTo>
                <a:lnTo>
                  <a:pt x="1736790" y="607210"/>
                </a:lnTo>
                <a:lnTo>
                  <a:pt x="1736012" y="608403"/>
                </a:lnTo>
                <a:lnTo>
                  <a:pt x="1734457" y="609994"/>
                </a:lnTo>
                <a:lnTo>
                  <a:pt x="1733291" y="610789"/>
                </a:lnTo>
                <a:lnTo>
                  <a:pt x="1731347" y="611187"/>
                </a:lnTo>
                <a:lnTo>
                  <a:pt x="1730181" y="611187"/>
                </a:lnTo>
                <a:lnTo>
                  <a:pt x="1728237" y="609994"/>
                </a:lnTo>
                <a:lnTo>
                  <a:pt x="1725904" y="607608"/>
                </a:lnTo>
                <a:lnTo>
                  <a:pt x="1723960" y="604426"/>
                </a:lnTo>
                <a:lnTo>
                  <a:pt x="1722017" y="599655"/>
                </a:lnTo>
                <a:lnTo>
                  <a:pt x="1719684" y="593690"/>
                </a:lnTo>
                <a:lnTo>
                  <a:pt x="1713852" y="549947"/>
                </a:lnTo>
                <a:lnTo>
                  <a:pt x="1707632" y="503818"/>
                </a:lnTo>
                <a:lnTo>
                  <a:pt x="1701023" y="446952"/>
                </a:lnTo>
                <a:lnTo>
                  <a:pt x="1694025" y="385711"/>
                </a:lnTo>
                <a:lnTo>
                  <a:pt x="1690915" y="354694"/>
                </a:lnTo>
                <a:lnTo>
                  <a:pt x="1688193" y="324471"/>
                </a:lnTo>
                <a:lnTo>
                  <a:pt x="1685860" y="295839"/>
                </a:lnTo>
                <a:lnTo>
                  <a:pt x="1684305" y="268798"/>
                </a:lnTo>
                <a:lnTo>
                  <a:pt x="1683139" y="244143"/>
                </a:lnTo>
                <a:lnTo>
                  <a:pt x="1682750" y="223464"/>
                </a:lnTo>
                <a:lnTo>
                  <a:pt x="1683917" y="219488"/>
                </a:lnTo>
                <a:lnTo>
                  <a:pt x="1685083" y="216307"/>
                </a:lnTo>
                <a:lnTo>
                  <a:pt x="1687416" y="213523"/>
                </a:lnTo>
                <a:lnTo>
                  <a:pt x="1688193" y="212330"/>
                </a:lnTo>
                <a:lnTo>
                  <a:pt x="1689748" y="211932"/>
                </a:lnTo>
                <a:lnTo>
                  <a:pt x="1690915" y="211137"/>
                </a:lnTo>
                <a:close/>
                <a:moveTo>
                  <a:pt x="1665685" y="211137"/>
                </a:moveTo>
                <a:lnTo>
                  <a:pt x="1667669" y="211930"/>
                </a:lnTo>
                <a:lnTo>
                  <a:pt x="1669654" y="212723"/>
                </a:lnTo>
                <a:lnTo>
                  <a:pt x="1671241" y="213912"/>
                </a:lnTo>
                <a:lnTo>
                  <a:pt x="1673225" y="216688"/>
                </a:lnTo>
                <a:lnTo>
                  <a:pt x="1675607" y="220652"/>
                </a:lnTo>
                <a:lnTo>
                  <a:pt x="1675607" y="258318"/>
                </a:lnTo>
                <a:lnTo>
                  <a:pt x="1676400" y="299949"/>
                </a:lnTo>
                <a:lnTo>
                  <a:pt x="1678385" y="352682"/>
                </a:lnTo>
                <a:lnTo>
                  <a:pt x="1679575" y="382021"/>
                </a:lnTo>
                <a:lnTo>
                  <a:pt x="1681560" y="412947"/>
                </a:lnTo>
                <a:lnTo>
                  <a:pt x="1683941" y="444269"/>
                </a:lnTo>
                <a:lnTo>
                  <a:pt x="1686719" y="476384"/>
                </a:lnTo>
                <a:lnTo>
                  <a:pt x="1689894" y="508500"/>
                </a:lnTo>
                <a:lnTo>
                  <a:pt x="1693466" y="540218"/>
                </a:lnTo>
                <a:lnTo>
                  <a:pt x="1698229" y="570747"/>
                </a:lnTo>
                <a:lnTo>
                  <a:pt x="1703388" y="600484"/>
                </a:lnTo>
                <a:lnTo>
                  <a:pt x="1701404" y="604449"/>
                </a:lnTo>
                <a:lnTo>
                  <a:pt x="1699816" y="608413"/>
                </a:lnTo>
                <a:lnTo>
                  <a:pt x="1698626" y="609999"/>
                </a:lnTo>
                <a:lnTo>
                  <a:pt x="1697435" y="611585"/>
                </a:lnTo>
                <a:lnTo>
                  <a:pt x="1695848" y="612378"/>
                </a:lnTo>
                <a:lnTo>
                  <a:pt x="1694657" y="612775"/>
                </a:lnTo>
                <a:lnTo>
                  <a:pt x="1692673" y="612378"/>
                </a:lnTo>
                <a:lnTo>
                  <a:pt x="1690688" y="611189"/>
                </a:lnTo>
                <a:lnTo>
                  <a:pt x="1689101" y="609206"/>
                </a:lnTo>
                <a:lnTo>
                  <a:pt x="1686719" y="606035"/>
                </a:lnTo>
                <a:lnTo>
                  <a:pt x="1684338" y="601277"/>
                </a:lnTo>
                <a:lnTo>
                  <a:pt x="1681957" y="594933"/>
                </a:lnTo>
                <a:lnTo>
                  <a:pt x="1678385" y="551320"/>
                </a:lnTo>
                <a:lnTo>
                  <a:pt x="1674019" y="504535"/>
                </a:lnTo>
                <a:lnTo>
                  <a:pt x="1669654" y="447838"/>
                </a:lnTo>
                <a:lnTo>
                  <a:pt x="1664891" y="385590"/>
                </a:lnTo>
                <a:lnTo>
                  <a:pt x="1660922" y="324531"/>
                </a:lnTo>
                <a:lnTo>
                  <a:pt x="1659335" y="295588"/>
                </a:lnTo>
                <a:lnTo>
                  <a:pt x="1658541" y="268627"/>
                </a:lnTo>
                <a:lnTo>
                  <a:pt x="1657350" y="244045"/>
                </a:lnTo>
                <a:lnTo>
                  <a:pt x="1657350" y="223428"/>
                </a:lnTo>
                <a:lnTo>
                  <a:pt x="1658541" y="219463"/>
                </a:lnTo>
                <a:lnTo>
                  <a:pt x="1659732" y="216291"/>
                </a:lnTo>
                <a:lnTo>
                  <a:pt x="1662113" y="213516"/>
                </a:lnTo>
                <a:lnTo>
                  <a:pt x="1662907" y="212326"/>
                </a:lnTo>
                <a:lnTo>
                  <a:pt x="1664494" y="211930"/>
                </a:lnTo>
                <a:lnTo>
                  <a:pt x="1665685" y="211137"/>
                </a:lnTo>
                <a:close/>
                <a:moveTo>
                  <a:pt x="1826503" y="209550"/>
                </a:moveTo>
                <a:lnTo>
                  <a:pt x="1828109" y="209550"/>
                </a:lnTo>
                <a:lnTo>
                  <a:pt x="1829314" y="209550"/>
                </a:lnTo>
                <a:lnTo>
                  <a:pt x="1831322" y="210742"/>
                </a:lnTo>
                <a:lnTo>
                  <a:pt x="1833329" y="212331"/>
                </a:lnTo>
                <a:lnTo>
                  <a:pt x="1835739" y="215112"/>
                </a:lnTo>
                <a:lnTo>
                  <a:pt x="1837345" y="218687"/>
                </a:lnTo>
                <a:lnTo>
                  <a:pt x="1840156" y="255236"/>
                </a:lnTo>
                <a:lnTo>
                  <a:pt x="1843368" y="296155"/>
                </a:lnTo>
                <a:lnTo>
                  <a:pt x="1848187" y="347403"/>
                </a:lnTo>
                <a:lnTo>
                  <a:pt x="1851399" y="376404"/>
                </a:lnTo>
                <a:lnTo>
                  <a:pt x="1854611" y="406596"/>
                </a:lnTo>
                <a:lnTo>
                  <a:pt x="1859028" y="437584"/>
                </a:lnTo>
                <a:lnTo>
                  <a:pt x="1863847" y="469365"/>
                </a:lnTo>
                <a:lnTo>
                  <a:pt x="1868666" y="501941"/>
                </a:lnTo>
                <a:lnTo>
                  <a:pt x="1874287" y="534120"/>
                </a:lnTo>
                <a:lnTo>
                  <a:pt x="1881113" y="565505"/>
                </a:lnTo>
                <a:lnTo>
                  <a:pt x="1887538" y="596095"/>
                </a:lnTo>
                <a:lnTo>
                  <a:pt x="1886334" y="600067"/>
                </a:lnTo>
                <a:lnTo>
                  <a:pt x="1884326" y="603643"/>
                </a:lnTo>
                <a:lnTo>
                  <a:pt x="1883523" y="605232"/>
                </a:lnTo>
                <a:lnTo>
                  <a:pt x="1881917" y="606821"/>
                </a:lnTo>
                <a:lnTo>
                  <a:pt x="1880712" y="607615"/>
                </a:lnTo>
                <a:lnTo>
                  <a:pt x="1878704" y="608013"/>
                </a:lnTo>
                <a:lnTo>
                  <a:pt x="1876696" y="607615"/>
                </a:lnTo>
                <a:lnTo>
                  <a:pt x="1875090" y="606424"/>
                </a:lnTo>
                <a:lnTo>
                  <a:pt x="1873083" y="604437"/>
                </a:lnTo>
                <a:lnTo>
                  <a:pt x="1870673" y="600862"/>
                </a:lnTo>
                <a:lnTo>
                  <a:pt x="1868666" y="596492"/>
                </a:lnTo>
                <a:lnTo>
                  <a:pt x="1866658" y="590136"/>
                </a:lnTo>
                <a:lnTo>
                  <a:pt x="1859028" y="546833"/>
                </a:lnTo>
                <a:lnTo>
                  <a:pt x="1850997" y="499955"/>
                </a:lnTo>
                <a:lnTo>
                  <a:pt x="1842565" y="443940"/>
                </a:lnTo>
                <a:lnTo>
                  <a:pt x="1833731" y="382363"/>
                </a:lnTo>
                <a:lnTo>
                  <a:pt x="1829314" y="351773"/>
                </a:lnTo>
                <a:lnTo>
                  <a:pt x="1826102" y="321580"/>
                </a:lnTo>
                <a:lnTo>
                  <a:pt x="1823291" y="292977"/>
                </a:lnTo>
                <a:lnTo>
                  <a:pt x="1820881" y="265962"/>
                </a:lnTo>
                <a:lnTo>
                  <a:pt x="1819677" y="241729"/>
                </a:lnTo>
                <a:lnTo>
                  <a:pt x="1819275" y="221071"/>
                </a:lnTo>
                <a:lnTo>
                  <a:pt x="1820480" y="217495"/>
                </a:lnTo>
                <a:lnTo>
                  <a:pt x="1822086" y="214714"/>
                </a:lnTo>
                <a:lnTo>
                  <a:pt x="1823692" y="211139"/>
                </a:lnTo>
                <a:lnTo>
                  <a:pt x="1825298" y="210344"/>
                </a:lnTo>
                <a:lnTo>
                  <a:pt x="1826503" y="209550"/>
                </a:lnTo>
                <a:close/>
                <a:moveTo>
                  <a:pt x="1769311" y="209550"/>
                </a:moveTo>
                <a:lnTo>
                  <a:pt x="1770508" y="209550"/>
                </a:lnTo>
                <a:lnTo>
                  <a:pt x="1772504" y="209550"/>
                </a:lnTo>
                <a:lnTo>
                  <a:pt x="1774500" y="210343"/>
                </a:lnTo>
                <a:lnTo>
                  <a:pt x="1776097" y="212325"/>
                </a:lnTo>
                <a:lnTo>
                  <a:pt x="1778093" y="215101"/>
                </a:lnTo>
                <a:lnTo>
                  <a:pt x="1780488" y="218669"/>
                </a:lnTo>
                <a:lnTo>
                  <a:pt x="1782884" y="254748"/>
                </a:lnTo>
                <a:lnTo>
                  <a:pt x="1786077" y="295189"/>
                </a:lnTo>
                <a:lnTo>
                  <a:pt x="1791267" y="346335"/>
                </a:lnTo>
                <a:lnTo>
                  <a:pt x="1794460" y="374881"/>
                </a:lnTo>
                <a:lnTo>
                  <a:pt x="1797654" y="405014"/>
                </a:lnTo>
                <a:lnTo>
                  <a:pt x="1801646" y="435939"/>
                </a:lnTo>
                <a:lnTo>
                  <a:pt x="1806436" y="468054"/>
                </a:lnTo>
                <a:lnTo>
                  <a:pt x="1811626" y="500169"/>
                </a:lnTo>
                <a:lnTo>
                  <a:pt x="1817215" y="531887"/>
                </a:lnTo>
                <a:lnTo>
                  <a:pt x="1823602" y="564002"/>
                </a:lnTo>
                <a:lnTo>
                  <a:pt x="1830388" y="594530"/>
                </a:lnTo>
                <a:lnTo>
                  <a:pt x="1828791" y="598495"/>
                </a:lnTo>
                <a:lnTo>
                  <a:pt x="1827195" y="602064"/>
                </a:lnTo>
                <a:lnTo>
                  <a:pt x="1825997" y="603649"/>
                </a:lnTo>
                <a:lnTo>
                  <a:pt x="1824799" y="604839"/>
                </a:lnTo>
                <a:lnTo>
                  <a:pt x="1823203" y="606028"/>
                </a:lnTo>
                <a:lnTo>
                  <a:pt x="1821606" y="606425"/>
                </a:lnTo>
                <a:lnTo>
                  <a:pt x="1820009" y="606425"/>
                </a:lnTo>
                <a:lnTo>
                  <a:pt x="1818013" y="604839"/>
                </a:lnTo>
                <a:lnTo>
                  <a:pt x="1816017" y="602856"/>
                </a:lnTo>
                <a:lnTo>
                  <a:pt x="1814021" y="599288"/>
                </a:lnTo>
                <a:lnTo>
                  <a:pt x="1811626" y="594927"/>
                </a:lnTo>
                <a:lnTo>
                  <a:pt x="1809231" y="588980"/>
                </a:lnTo>
                <a:lnTo>
                  <a:pt x="1801646" y="545764"/>
                </a:lnTo>
                <a:lnTo>
                  <a:pt x="1794460" y="499376"/>
                </a:lnTo>
                <a:lnTo>
                  <a:pt x="1785678" y="443472"/>
                </a:lnTo>
                <a:lnTo>
                  <a:pt x="1776496" y="382415"/>
                </a:lnTo>
                <a:lnTo>
                  <a:pt x="1772904" y="351886"/>
                </a:lnTo>
                <a:lnTo>
                  <a:pt x="1769311" y="321753"/>
                </a:lnTo>
                <a:lnTo>
                  <a:pt x="1766516" y="293207"/>
                </a:lnTo>
                <a:lnTo>
                  <a:pt x="1764121" y="266246"/>
                </a:lnTo>
                <a:lnTo>
                  <a:pt x="1762524" y="242458"/>
                </a:lnTo>
                <a:lnTo>
                  <a:pt x="1762125" y="221048"/>
                </a:lnTo>
                <a:lnTo>
                  <a:pt x="1763323" y="217876"/>
                </a:lnTo>
                <a:lnTo>
                  <a:pt x="1764520" y="214704"/>
                </a:lnTo>
                <a:lnTo>
                  <a:pt x="1766916" y="211929"/>
                </a:lnTo>
                <a:lnTo>
                  <a:pt x="1767714" y="210343"/>
                </a:lnTo>
                <a:lnTo>
                  <a:pt x="1769311" y="209550"/>
                </a:lnTo>
                <a:close/>
                <a:moveTo>
                  <a:pt x="1644474" y="209550"/>
                </a:moveTo>
                <a:lnTo>
                  <a:pt x="1645250" y="209946"/>
                </a:lnTo>
                <a:lnTo>
                  <a:pt x="1647191" y="210343"/>
                </a:lnTo>
                <a:lnTo>
                  <a:pt x="1648355" y="212325"/>
                </a:lnTo>
                <a:lnTo>
                  <a:pt x="1650295" y="215101"/>
                </a:lnTo>
                <a:lnTo>
                  <a:pt x="1651847" y="218669"/>
                </a:lnTo>
                <a:lnTo>
                  <a:pt x="1651459" y="228185"/>
                </a:lnTo>
                <a:lnTo>
                  <a:pt x="1651071" y="255542"/>
                </a:lnTo>
                <a:lnTo>
                  <a:pt x="1651071" y="297173"/>
                </a:lnTo>
                <a:lnTo>
                  <a:pt x="1651459" y="349510"/>
                </a:lnTo>
                <a:lnTo>
                  <a:pt x="1652624" y="379246"/>
                </a:lnTo>
                <a:lnTo>
                  <a:pt x="1653400" y="409776"/>
                </a:lnTo>
                <a:lnTo>
                  <a:pt x="1655340" y="441495"/>
                </a:lnTo>
                <a:lnTo>
                  <a:pt x="1656892" y="474007"/>
                </a:lnTo>
                <a:lnTo>
                  <a:pt x="1659609" y="506915"/>
                </a:lnTo>
                <a:lnTo>
                  <a:pt x="1662713" y="539823"/>
                </a:lnTo>
                <a:lnTo>
                  <a:pt x="1666594" y="571542"/>
                </a:lnTo>
                <a:lnTo>
                  <a:pt x="1671638" y="602468"/>
                </a:lnTo>
                <a:lnTo>
                  <a:pt x="1669698" y="606830"/>
                </a:lnTo>
                <a:lnTo>
                  <a:pt x="1667370" y="610398"/>
                </a:lnTo>
                <a:lnTo>
                  <a:pt x="1666594" y="611984"/>
                </a:lnTo>
                <a:lnTo>
                  <a:pt x="1665041" y="613173"/>
                </a:lnTo>
                <a:lnTo>
                  <a:pt x="1663489" y="614363"/>
                </a:lnTo>
                <a:lnTo>
                  <a:pt x="1661937" y="614363"/>
                </a:lnTo>
                <a:lnTo>
                  <a:pt x="1659997" y="613570"/>
                </a:lnTo>
                <a:lnTo>
                  <a:pt x="1658444" y="612777"/>
                </a:lnTo>
                <a:lnTo>
                  <a:pt x="1656504" y="610398"/>
                </a:lnTo>
                <a:lnTo>
                  <a:pt x="1654564" y="606830"/>
                </a:lnTo>
                <a:lnTo>
                  <a:pt x="1653012" y="602072"/>
                </a:lnTo>
                <a:lnTo>
                  <a:pt x="1651071" y="595728"/>
                </a:lnTo>
                <a:lnTo>
                  <a:pt x="1647967" y="552114"/>
                </a:lnTo>
                <a:lnTo>
                  <a:pt x="1645250" y="504933"/>
                </a:lnTo>
                <a:lnTo>
                  <a:pt x="1641758" y="448235"/>
                </a:lnTo>
                <a:lnTo>
                  <a:pt x="1639042" y="385986"/>
                </a:lnTo>
                <a:lnTo>
                  <a:pt x="1637489" y="355061"/>
                </a:lnTo>
                <a:lnTo>
                  <a:pt x="1637101" y="324531"/>
                </a:lnTo>
                <a:lnTo>
                  <a:pt x="1636713" y="295588"/>
                </a:lnTo>
                <a:lnTo>
                  <a:pt x="1636713" y="268626"/>
                </a:lnTo>
                <a:lnTo>
                  <a:pt x="1637101" y="244441"/>
                </a:lnTo>
                <a:lnTo>
                  <a:pt x="1637877" y="223427"/>
                </a:lnTo>
                <a:lnTo>
                  <a:pt x="1639042" y="219066"/>
                </a:lnTo>
                <a:lnTo>
                  <a:pt x="1639818" y="215894"/>
                </a:lnTo>
                <a:lnTo>
                  <a:pt x="1640982" y="212325"/>
                </a:lnTo>
                <a:lnTo>
                  <a:pt x="1642146" y="211136"/>
                </a:lnTo>
                <a:lnTo>
                  <a:pt x="1642922" y="209946"/>
                </a:lnTo>
                <a:lnTo>
                  <a:pt x="1644474" y="209550"/>
                </a:lnTo>
                <a:close/>
                <a:moveTo>
                  <a:pt x="1880473" y="207962"/>
                </a:moveTo>
                <a:lnTo>
                  <a:pt x="1882479" y="207962"/>
                </a:lnTo>
                <a:lnTo>
                  <a:pt x="1883682" y="207962"/>
                </a:lnTo>
                <a:lnTo>
                  <a:pt x="1885689" y="208753"/>
                </a:lnTo>
                <a:lnTo>
                  <a:pt x="1887294" y="210732"/>
                </a:lnTo>
                <a:lnTo>
                  <a:pt x="1889300" y="213502"/>
                </a:lnTo>
                <a:lnTo>
                  <a:pt x="1891707" y="217063"/>
                </a:lnTo>
                <a:lnTo>
                  <a:pt x="1894917" y="253863"/>
                </a:lnTo>
                <a:lnTo>
                  <a:pt x="1898528" y="294620"/>
                </a:lnTo>
                <a:lnTo>
                  <a:pt x="1904948" y="346852"/>
                </a:lnTo>
                <a:lnTo>
                  <a:pt x="1908158" y="375738"/>
                </a:lnTo>
                <a:lnTo>
                  <a:pt x="1912170" y="406206"/>
                </a:lnTo>
                <a:lnTo>
                  <a:pt x="1916584" y="437466"/>
                </a:lnTo>
                <a:lnTo>
                  <a:pt x="1921800" y="469122"/>
                </a:lnTo>
                <a:lnTo>
                  <a:pt x="1926615" y="501569"/>
                </a:lnTo>
                <a:lnTo>
                  <a:pt x="1933034" y="534016"/>
                </a:lnTo>
                <a:lnTo>
                  <a:pt x="1939454" y="565276"/>
                </a:lnTo>
                <a:lnTo>
                  <a:pt x="1946275" y="595745"/>
                </a:lnTo>
                <a:lnTo>
                  <a:pt x="1944670" y="600098"/>
                </a:lnTo>
                <a:lnTo>
                  <a:pt x="1942664" y="603659"/>
                </a:lnTo>
                <a:lnTo>
                  <a:pt x="1941862" y="605242"/>
                </a:lnTo>
                <a:lnTo>
                  <a:pt x="1940257" y="606429"/>
                </a:lnTo>
                <a:lnTo>
                  <a:pt x="1939053" y="607220"/>
                </a:lnTo>
                <a:lnTo>
                  <a:pt x="1937047" y="608012"/>
                </a:lnTo>
                <a:lnTo>
                  <a:pt x="1935843" y="607220"/>
                </a:lnTo>
                <a:lnTo>
                  <a:pt x="1933837" y="606033"/>
                </a:lnTo>
                <a:lnTo>
                  <a:pt x="1931430" y="604055"/>
                </a:lnTo>
                <a:lnTo>
                  <a:pt x="1929423" y="600889"/>
                </a:lnTo>
                <a:lnTo>
                  <a:pt x="1927417" y="596141"/>
                </a:lnTo>
                <a:lnTo>
                  <a:pt x="1925010" y="590205"/>
                </a:lnTo>
                <a:lnTo>
                  <a:pt x="1916584" y="546283"/>
                </a:lnTo>
                <a:lnTo>
                  <a:pt x="1908158" y="499195"/>
                </a:lnTo>
                <a:lnTo>
                  <a:pt x="1898528" y="442610"/>
                </a:lnTo>
                <a:lnTo>
                  <a:pt x="1889300" y="381277"/>
                </a:lnTo>
                <a:lnTo>
                  <a:pt x="1884485" y="350017"/>
                </a:lnTo>
                <a:lnTo>
                  <a:pt x="1880874" y="320340"/>
                </a:lnTo>
                <a:lnTo>
                  <a:pt x="1877664" y="291058"/>
                </a:lnTo>
                <a:lnTo>
                  <a:pt x="1875256" y="264151"/>
                </a:lnTo>
                <a:lnTo>
                  <a:pt x="1874053" y="240409"/>
                </a:lnTo>
                <a:lnTo>
                  <a:pt x="1873250" y="229330"/>
                </a:lnTo>
                <a:lnTo>
                  <a:pt x="1873250" y="219437"/>
                </a:lnTo>
                <a:lnTo>
                  <a:pt x="1874454" y="215876"/>
                </a:lnTo>
                <a:lnTo>
                  <a:pt x="1876059" y="212710"/>
                </a:lnTo>
                <a:lnTo>
                  <a:pt x="1878065" y="209940"/>
                </a:lnTo>
                <a:lnTo>
                  <a:pt x="1879670" y="208753"/>
                </a:lnTo>
                <a:lnTo>
                  <a:pt x="1880473" y="207962"/>
                </a:lnTo>
                <a:close/>
                <a:moveTo>
                  <a:pt x="1853672" y="207962"/>
                </a:moveTo>
                <a:lnTo>
                  <a:pt x="1855231" y="207962"/>
                </a:lnTo>
                <a:lnTo>
                  <a:pt x="1856401" y="207962"/>
                </a:lnTo>
                <a:lnTo>
                  <a:pt x="1858351" y="208755"/>
                </a:lnTo>
                <a:lnTo>
                  <a:pt x="1859910" y="210737"/>
                </a:lnTo>
                <a:lnTo>
                  <a:pt x="1862250" y="213513"/>
                </a:lnTo>
                <a:lnTo>
                  <a:pt x="1864199" y="217081"/>
                </a:lnTo>
                <a:lnTo>
                  <a:pt x="1866539" y="253160"/>
                </a:lnTo>
                <a:lnTo>
                  <a:pt x="1869658" y="293998"/>
                </a:lnTo>
                <a:lnTo>
                  <a:pt x="1874727" y="345540"/>
                </a:lnTo>
                <a:lnTo>
                  <a:pt x="1877846" y="374086"/>
                </a:lnTo>
                <a:lnTo>
                  <a:pt x="1880965" y="404219"/>
                </a:lnTo>
                <a:lnTo>
                  <a:pt x="1885254" y="435144"/>
                </a:lnTo>
                <a:lnTo>
                  <a:pt x="1889544" y="466862"/>
                </a:lnTo>
                <a:lnTo>
                  <a:pt x="1894612" y="498977"/>
                </a:lnTo>
                <a:lnTo>
                  <a:pt x="1900071" y="531488"/>
                </a:lnTo>
                <a:lnTo>
                  <a:pt x="1905920" y="562414"/>
                </a:lnTo>
                <a:lnTo>
                  <a:pt x="1912938" y="592942"/>
                </a:lnTo>
                <a:lnTo>
                  <a:pt x="1911379" y="596907"/>
                </a:lnTo>
                <a:lnTo>
                  <a:pt x="1909819" y="600872"/>
                </a:lnTo>
                <a:lnTo>
                  <a:pt x="1908259" y="602458"/>
                </a:lnTo>
                <a:lnTo>
                  <a:pt x="1907479" y="604044"/>
                </a:lnTo>
                <a:lnTo>
                  <a:pt x="1905530" y="604837"/>
                </a:lnTo>
                <a:lnTo>
                  <a:pt x="1904360" y="604837"/>
                </a:lnTo>
                <a:lnTo>
                  <a:pt x="1902411" y="604837"/>
                </a:lnTo>
                <a:lnTo>
                  <a:pt x="1900461" y="603647"/>
                </a:lnTo>
                <a:lnTo>
                  <a:pt x="1898901" y="601268"/>
                </a:lnTo>
                <a:lnTo>
                  <a:pt x="1896562" y="598097"/>
                </a:lnTo>
                <a:lnTo>
                  <a:pt x="1894222" y="593339"/>
                </a:lnTo>
                <a:lnTo>
                  <a:pt x="1891883" y="587392"/>
                </a:lnTo>
                <a:lnTo>
                  <a:pt x="1884475" y="544176"/>
                </a:lnTo>
                <a:lnTo>
                  <a:pt x="1877456" y="497788"/>
                </a:lnTo>
                <a:lnTo>
                  <a:pt x="1868878" y="441488"/>
                </a:lnTo>
                <a:lnTo>
                  <a:pt x="1860690" y="380430"/>
                </a:lnTo>
                <a:lnTo>
                  <a:pt x="1856401" y="349505"/>
                </a:lnTo>
                <a:lnTo>
                  <a:pt x="1853282" y="319769"/>
                </a:lnTo>
                <a:lnTo>
                  <a:pt x="1850162" y="291222"/>
                </a:lnTo>
                <a:lnTo>
                  <a:pt x="1848213" y="264262"/>
                </a:lnTo>
                <a:lnTo>
                  <a:pt x="1847043" y="240473"/>
                </a:lnTo>
                <a:lnTo>
                  <a:pt x="1846263" y="219460"/>
                </a:lnTo>
                <a:lnTo>
                  <a:pt x="1847823" y="215891"/>
                </a:lnTo>
                <a:lnTo>
                  <a:pt x="1848993" y="212720"/>
                </a:lnTo>
                <a:lnTo>
                  <a:pt x="1850942" y="209944"/>
                </a:lnTo>
                <a:lnTo>
                  <a:pt x="1852502" y="208755"/>
                </a:lnTo>
                <a:lnTo>
                  <a:pt x="1853672" y="207962"/>
                </a:lnTo>
                <a:close/>
                <a:moveTo>
                  <a:pt x="1799918" y="207962"/>
                </a:moveTo>
                <a:lnTo>
                  <a:pt x="1801122" y="207962"/>
                </a:lnTo>
                <a:lnTo>
                  <a:pt x="1803130" y="207962"/>
                </a:lnTo>
                <a:lnTo>
                  <a:pt x="1804335" y="209156"/>
                </a:lnTo>
                <a:lnTo>
                  <a:pt x="1806744" y="210748"/>
                </a:lnTo>
                <a:lnTo>
                  <a:pt x="1808752" y="213535"/>
                </a:lnTo>
                <a:lnTo>
                  <a:pt x="1811161" y="217515"/>
                </a:lnTo>
                <a:lnTo>
                  <a:pt x="1813570" y="254137"/>
                </a:lnTo>
                <a:lnTo>
                  <a:pt x="1816783" y="295137"/>
                </a:lnTo>
                <a:lnTo>
                  <a:pt x="1821200" y="346487"/>
                </a:lnTo>
                <a:lnTo>
                  <a:pt x="1824814" y="375147"/>
                </a:lnTo>
                <a:lnTo>
                  <a:pt x="1828427" y="405798"/>
                </a:lnTo>
                <a:lnTo>
                  <a:pt x="1832041" y="437244"/>
                </a:lnTo>
                <a:lnTo>
                  <a:pt x="1836860" y="469089"/>
                </a:lnTo>
                <a:lnTo>
                  <a:pt x="1842080" y="501730"/>
                </a:lnTo>
                <a:lnTo>
                  <a:pt x="1847702" y="533575"/>
                </a:lnTo>
                <a:lnTo>
                  <a:pt x="1854126" y="565419"/>
                </a:lnTo>
                <a:lnTo>
                  <a:pt x="1860551" y="596070"/>
                </a:lnTo>
                <a:lnTo>
                  <a:pt x="1859347" y="600051"/>
                </a:lnTo>
                <a:lnTo>
                  <a:pt x="1857339" y="604031"/>
                </a:lnTo>
                <a:lnTo>
                  <a:pt x="1856536" y="605225"/>
                </a:lnTo>
                <a:lnTo>
                  <a:pt x="1854930" y="606818"/>
                </a:lnTo>
                <a:lnTo>
                  <a:pt x="1853725" y="607614"/>
                </a:lnTo>
                <a:lnTo>
                  <a:pt x="1851717" y="608012"/>
                </a:lnTo>
                <a:lnTo>
                  <a:pt x="1850111" y="607614"/>
                </a:lnTo>
                <a:lnTo>
                  <a:pt x="1848103" y="606818"/>
                </a:lnTo>
                <a:lnTo>
                  <a:pt x="1846096" y="604429"/>
                </a:lnTo>
                <a:lnTo>
                  <a:pt x="1844489" y="601245"/>
                </a:lnTo>
                <a:lnTo>
                  <a:pt x="1842080" y="596468"/>
                </a:lnTo>
                <a:lnTo>
                  <a:pt x="1839671" y="590497"/>
                </a:lnTo>
                <a:lnTo>
                  <a:pt x="1832041" y="546711"/>
                </a:lnTo>
                <a:lnTo>
                  <a:pt x="1824010" y="499740"/>
                </a:lnTo>
                <a:lnTo>
                  <a:pt x="1815578" y="443215"/>
                </a:lnTo>
                <a:lnTo>
                  <a:pt x="1806744" y="381914"/>
                </a:lnTo>
                <a:lnTo>
                  <a:pt x="1803130" y="350865"/>
                </a:lnTo>
                <a:lnTo>
                  <a:pt x="1799115" y="320613"/>
                </a:lnTo>
                <a:lnTo>
                  <a:pt x="1796304" y="291554"/>
                </a:lnTo>
                <a:lnTo>
                  <a:pt x="1794296" y="264884"/>
                </a:lnTo>
                <a:lnTo>
                  <a:pt x="1792690" y="240603"/>
                </a:lnTo>
                <a:lnTo>
                  <a:pt x="1792288" y="219904"/>
                </a:lnTo>
                <a:lnTo>
                  <a:pt x="1793493" y="215923"/>
                </a:lnTo>
                <a:lnTo>
                  <a:pt x="1795099" y="213137"/>
                </a:lnTo>
                <a:lnTo>
                  <a:pt x="1797107" y="209952"/>
                </a:lnTo>
                <a:lnTo>
                  <a:pt x="1798311" y="209156"/>
                </a:lnTo>
                <a:lnTo>
                  <a:pt x="1799918" y="207962"/>
                </a:lnTo>
                <a:close/>
                <a:moveTo>
                  <a:pt x="1618974" y="207962"/>
                </a:moveTo>
                <a:lnTo>
                  <a:pt x="1620183" y="207962"/>
                </a:lnTo>
                <a:lnTo>
                  <a:pt x="1622199" y="207962"/>
                </a:lnTo>
                <a:lnTo>
                  <a:pt x="1623408" y="209156"/>
                </a:lnTo>
                <a:lnTo>
                  <a:pt x="1625424" y="210748"/>
                </a:lnTo>
                <a:lnTo>
                  <a:pt x="1627843" y="213137"/>
                </a:lnTo>
                <a:lnTo>
                  <a:pt x="1630262" y="217117"/>
                </a:lnTo>
                <a:lnTo>
                  <a:pt x="1628650" y="254932"/>
                </a:lnTo>
                <a:lnTo>
                  <a:pt x="1627843" y="296727"/>
                </a:lnTo>
                <a:lnTo>
                  <a:pt x="1627440" y="349668"/>
                </a:lnTo>
                <a:lnTo>
                  <a:pt x="1627843" y="409773"/>
                </a:lnTo>
                <a:lnTo>
                  <a:pt x="1628247" y="441219"/>
                </a:lnTo>
                <a:lnTo>
                  <a:pt x="1628650" y="473859"/>
                </a:lnTo>
                <a:lnTo>
                  <a:pt x="1630262" y="505703"/>
                </a:lnTo>
                <a:lnTo>
                  <a:pt x="1631875" y="537946"/>
                </a:lnTo>
                <a:lnTo>
                  <a:pt x="1633891" y="568595"/>
                </a:lnTo>
                <a:lnTo>
                  <a:pt x="1636713" y="598847"/>
                </a:lnTo>
                <a:lnTo>
                  <a:pt x="1635101" y="602828"/>
                </a:lnTo>
                <a:lnTo>
                  <a:pt x="1633488" y="606808"/>
                </a:lnTo>
                <a:lnTo>
                  <a:pt x="1632278" y="608002"/>
                </a:lnTo>
                <a:lnTo>
                  <a:pt x="1631069" y="609993"/>
                </a:lnTo>
                <a:lnTo>
                  <a:pt x="1629456" y="610789"/>
                </a:lnTo>
                <a:lnTo>
                  <a:pt x="1628247" y="611187"/>
                </a:lnTo>
                <a:lnTo>
                  <a:pt x="1626231" y="610789"/>
                </a:lnTo>
                <a:lnTo>
                  <a:pt x="1624618" y="609993"/>
                </a:lnTo>
                <a:lnTo>
                  <a:pt x="1622602" y="607604"/>
                </a:lnTo>
                <a:lnTo>
                  <a:pt x="1620183" y="604420"/>
                </a:lnTo>
                <a:lnTo>
                  <a:pt x="1617764" y="599643"/>
                </a:lnTo>
                <a:lnTo>
                  <a:pt x="1615345" y="593673"/>
                </a:lnTo>
                <a:lnTo>
                  <a:pt x="1614539" y="555062"/>
                </a:lnTo>
                <a:lnTo>
                  <a:pt x="1612523" y="459530"/>
                </a:lnTo>
                <a:lnTo>
                  <a:pt x="1611716" y="399822"/>
                </a:lnTo>
                <a:lnTo>
                  <a:pt x="1611313" y="337328"/>
                </a:lnTo>
                <a:lnTo>
                  <a:pt x="1611313" y="276427"/>
                </a:lnTo>
                <a:lnTo>
                  <a:pt x="1611716" y="220301"/>
                </a:lnTo>
                <a:lnTo>
                  <a:pt x="1613329" y="216321"/>
                </a:lnTo>
                <a:lnTo>
                  <a:pt x="1614539" y="213137"/>
                </a:lnTo>
                <a:lnTo>
                  <a:pt x="1616555" y="210350"/>
                </a:lnTo>
                <a:lnTo>
                  <a:pt x="1617361" y="209156"/>
                </a:lnTo>
                <a:lnTo>
                  <a:pt x="1618974" y="207962"/>
                </a:lnTo>
                <a:close/>
                <a:moveTo>
                  <a:pt x="1597555" y="207962"/>
                </a:moveTo>
                <a:lnTo>
                  <a:pt x="1598731" y="207962"/>
                </a:lnTo>
                <a:lnTo>
                  <a:pt x="1600691" y="207962"/>
                </a:lnTo>
                <a:lnTo>
                  <a:pt x="1601867" y="209548"/>
                </a:lnTo>
                <a:lnTo>
                  <a:pt x="1603827" y="210737"/>
                </a:lnTo>
                <a:lnTo>
                  <a:pt x="1605786" y="213513"/>
                </a:lnTo>
                <a:lnTo>
                  <a:pt x="1608138" y="217478"/>
                </a:lnTo>
                <a:lnTo>
                  <a:pt x="1605394" y="255144"/>
                </a:lnTo>
                <a:lnTo>
                  <a:pt x="1602651" y="297567"/>
                </a:lnTo>
                <a:lnTo>
                  <a:pt x="1599907" y="350300"/>
                </a:lnTo>
                <a:lnTo>
                  <a:pt x="1597555" y="410169"/>
                </a:lnTo>
                <a:lnTo>
                  <a:pt x="1596379" y="441888"/>
                </a:lnTo>
                <a:lnTo>
                  <a:pt x="1595595" y="474003"/>
                </a:lnTo>
                <a:lnTo>
                  <a:pt x="1595203" y="506515"/>
                </a:lnTo>
                <a:lnTo>
                  <a:pt x="1595595" y="538630"/>
                </a:lnTo>
                <a:lnTo>
                  <a:pt x="1595987" y="569556"/>
                </a:lnTo>
                <a:lnTo>
                  <a:pt x="1597163" y="598896"/>
                </a:lnTo>
                <a:lnTo>
                  <a:pt x="1595203" y="603257"/>
                </a:lnTo>
                <a:lnTo>
                  <a:pt x="1593243" y="606825"/>
                </a:lnTo>
                <a:lnTo>
                  <a:pt x="1592067" y="608411"/>
                </a:lnTo>
                <a:lnTo>
                  <a:pt x="1590891" y="609601"/>
                </a:lnTo>
                <a:lnTo>
                  <a:pt x="1589323" y="610790"/>
                </a:lnTo>
                <a:lnTo>
                  <a:pt x="1587756" y="611187"/>
                </a:lnTo>
                <a:lnTo>
                  <a:pt x="1586188" y="610790"/>
                </a:lnTo>
                <a:lnTo>
                  <a:pt x="1584228" y="609601"/>
                </a:lnTo>
                <a:lnTo>
                  <a:pt x="1582268" y="607222"/>
                </a:lnTo>
                <a:lnTo>
                  <a:pt x="1580700" y="603654"/>
                </a:lnTo>
                <a:lnTo>
                  <a:pt x="1578740" y="598896"/>
                </a:lnTo>
                <a:lnTo>
                  <a:pt x="1576388" y="592948"/>
                </a:lnTo>
                <a:lnTo>
                  <a:pt x="1581876" y="444663"/>
                </a:lnTo>
                <a:lnTo>
                  <a:pt x="1590107" y="219063"/>
                </a:lnTo>
                <a:lnTo>
                  <a:pt x="1591675" y="215892"/>
                </a:lnTo>
                <a:lnTo>
                  <a:pt x="1592851" y="212720"/>
                </a:lnTo>
                <a:lnTo>
                  <a:pt x="1595203" y="209944"/>
                </a:lnTo>
                <a:lnTo>
                  <a:pt x="1595987" y="209151"/>
                </a:lnTo>
                <a:lnTo>
                  <a:pt x="1597555" y="207962"/>
                </a:lnTo>
                <a:close/>
                <a:moveTo>
                  <a:pt x="1526835" y="206375"/>
                </a:moveTo>
                <a:lnTo>
                  <a:pt x="1528412" y="206773"/>
                </a:lnTo>
                <a:lnTo>
                  <a:pt x="1529200" y="207568"/>
                </a:lnTo>
                <a:lnTo>
                  <a:pt x="1530777" y="208363"/>
                </a:lnTo>
                <a:lnTo>
                  <a:pt x="1532354" y="211147"/>
                </a:lnTo>
                <a:lnTo>
                  <a:pt x="1533931" y="214726"/>
                </a:lnTo>
                <a:lnTo>
                  <a:pt x="1535113" y="218305"/>
                </a:lnTo>
                <a:lnTo>
                  <a:pt x="1535113" y="238983"/>
                </a:lnTo>
                <a:lnTo>
                  <a:pt x="1534325" y="263240"/>
                </a:lnTo>
                <a:lnTo>
                  <a:pt x="1532354" y="290679"/>
                </a:lnTo>
                <a:lnTo>
                  <a:pt x="1530383" y="319311"/>
                </a:lnTo>
                <a:lnTo>
                  <a:pt x="1526835" y="349533"/>
                </a:lnTo>
                <a:lnTo>
                  <a:pt x="1523681" y="380551"/>
                </a:lnTo>
                <a:lnTo>
                  <a:pt x="1516585" y="442983"/>
                </a:lnTo>
                <a:lnTo>
                  <a:pt x="1509095" y="499849"/>
                </a:lnTo>
                <a:lnTo>
                  <a:pt x="1502788" y="546773"/>
                </a:lnTo>
                <a:lnTo>
                  <a:pt x="1496086" y="590516"/>
                </a:lnTo>
                <a:lnTo>
                  <a:pt x="1493721" y="596481"/>
                </a:lnTo>
                <a:lnTo>
                  <a:pt x="1492144" y="601253"/>
                </a:lnTo>
                <a:lnTo>
                  <a:pt x="1490173" y="604831"/>
                </a:lnTo>
                <a:lnTo>
                  <a:pt x="1488202" y="606820"/>
                </a:lnTo>
                <a:lnTo>
                  <a:pt x="1486625" y="608013"/>
                </a:lnTo>
                <a:lnTo>
                  <a:pt x="1484654" y="608013"/>
                </a:lnTo>
                <a:lnTo>
                  <a:pt x="1483471" y="608013"/>
                </a:lnTo>
                <a:lnTo>
                  <a:pt x="1481894" y="606820"/>
                </a:lnTo>
                <a:lnTo>
                  <a:pt x="1480712" y="605229"/>
                </a:lnTo>
                <a:lnTo>
                  <a:pt x="1479529" y="604036"/>
                </a:lnTo>
                <a:lnTo>
                  <a:pt x="1477952" y="600060"/>
                </a:lnTo>
                <a:lnTo>
                  <a:pt x="1476375" y="596083"/>
                </a:lnTo>
                <a:lnTo>
                  <a:pt x="1482288" y="565463"/>
                </a:lnTo>
                <a:lnTo>
                  <a:pt x="1487413" y="533650"/>
                </a:lnTo>
                <a:lnTo>
                  <a:pt x="1492538" y="501837"/>
                </a:lnTo>
                <a:lnTo>
                  <a:pt x="1496480" y="469229"/>
                </a:lnTo>
                <a:lnTo>
                  <a:pt x="1500817" y="437416"/>
                </a:lnTo>
                <a:lnTo>
                  <a:pt x="1503970" y="405603"/>
                </a:lnTo>
                <a:lnTo>
                  <a:pt x="1507124" y="374983"/>
                </a:lnTo>
                <a:lnTo>
                  <a:pt x="1509489" y="345954"/>
                </a:lnTo>
                <a:lnTo>
                  <a:pt x="1513826" y="293860"/>
                </a:lnTo>
                <a:lnTo>
                  <a:pt x="1516585" y="252504"/>
                </a:lnTo>
                <a:lnTo>
                  <a:pt x="1518162" y="215521"/>
                </a:lnTo>
                <a:lnTo>
                  <a:pt x="1520133" y="211942"/>
                </a:lnTo>
                <a:lnTo>
                  <a:pt x="1522104" y="209556"/>
                </a:lnTo>
                <a:lnTo>
                  <a:pt x="1523681" y="207568"/>
                </a:lnTo>
                <a:lnTo>
                  <a:pt x="1525258" y="206773"/>
                </a:lnTo>
                <a:lnTo>
                  <a:pt x="1526835" y="206375"/>
                </a:lnTo>
                <a:close/>
                <a:moveTo>
                  <a:pt x="1962105" y="204787"/>
                </a:moveTo>
                <a:lnTo>
                  <a:pt x="1963686" y="205184"/>
                </a:lnTo>
                <a:lnTo>
                  <a:pt x="1964871" y="205979"/>
                </a:lnTo>
                <a:lnTo>
                  <a:pt x="1966452" y="207965"/>
                </a:lnTo>
                <a:lnTo>
                  <a:pt x="1967243" y="210746"/>
                </a:lnTo>
                <a:lnTo>
                  <a:pt x="1968428" y="214321"/>
                </a:lnTo>
                <a:lnTo>
                  <a:pt x="1968428" y="221075"/>
                </a:lnTo>
                <a:lnTo>
                  <a:pt x="1968824" y="240144"/>
                </a:lnTo>
                <a:lnTo>
                  <a:pt x="1969614" y="254049"/>
                </a:lnTo>
                <a:lnTo>
                  <a:pt x="1971195" y="271132"/>
                </a:lnTo>
                <a:lnTo>
                  <a:pt x="1972776" y="290995"/>
                </a:lnTo>
                <a:lnTo>
                  <a:pt x="1975542" y="313640"/>
                </a:lnTo>
                <a:lnTo>
                  <a:pt x="1979495" y="338668"/>
                </a:lnTo>
                <a:lnTo>
                  <a:pt x="1984237" y="366478"/>
                </a:lnTo>
                <a:lnTo>
                  <a:pt x="1990956" y="397068"/>
                </a:lnTo>
                <a:lnTo>
                  <a:pt x="1998861" y="430041"/>
                </a:lnTo>
                <a:lnTo>
                  <a:pt x="2007951" y="465399"/>
                </a:lnTo>
                <a:lnTo>
                  <a:pt x="2018622" y="502743"/>
                </a:lnTo>
                <a:lnTo>
                  <a:pt x="2024946" y="522209"/>
                </a:lnTo>
                <a:lnTo>
                  <a:pt x="2031270" y="542867"/>
                </a:lnTo>
                <a:lnTo>
                  <a:pt x="2038779" y="563526"/>
                </a:lnTo>
                <a:lnTo>
                  <a:pt x="2046288" y="584581"/>
                </a:lnTo>
                <a:lnTo>
                  <a:pt x="2045498" y="588951"/>
                </a:lnTo>
                <a:lnTo>
                  <a:pt x="2044312" y="593321"/>
                </a:lnTo>
                <a:lnTo>
                  <a:pt x="2043522" y="595705"/>
                </a:lnTo>
                <a:lnTo>
                  <a:pt x="2042731" y="597294"/>
                </a:lnTo>
                <a:lnTo>
                  <a:pt x="2041150" y="598883"/>
                </a:lnTo>
                <a:lnTo>
                  <a:pt x="2039569" y="599677"/>
                </a:lnTo>
                <a:lnTo>
                  <a:pt x="2037988" y="600075"/>
                </a:lnTo>
                <a:lnTo>
                  <a:pt x="2036012" y="600075"/>
                </a:lnTo>
                <a:lnTo>
                  <a:pt x="2033641" y="599280"/>
                </a:lnTo>
                <a:lnTo>
                  <a:pt x="2030874" y="596897"/>
                </a:lnTo>
                <a:lnTo>
                  <a:pt x="2028108" y="593718"/>
                </a:lnTo>
                <a:lnTo>
                  <a:pt x="2024946" y="588951"/>
                </a:lnTo>
                <a:lnTo>
                  <a:pt x="2021784" y="580608"/>
                </a:lnTo>
                <a:lnTo>
                  <a:pt x="2013484" y="557169"/>
                </a:lnTo>
                <a:lnTo>
                  <a:pt x="2007556" y="540484"/>
                </a:lnTo>
                <a:lnTo>
                  <a:pt x="2000837" y="520620"/>
                </a:lnTo>
                <a:lnTo>
                  <a:pt x="1994513" y="497578"/>
                </a:lnTo>
                <a:lnTo>
                  <a:pt x="1987004" y="472550"/>
                </a:lnTo>
                <a:lnTo>
                  <a:pt x="1980285" y="445138"/>
                </a:lnTo>
                <a:lnTo>
                  <a:pt x="1973961" y="416137"/>
                </a:lnTo>
                <a:lnTo>
                  <a:pt x="1967243" y="385547"/>
                </a:lnTo>
                <a:lnTo>
                  <a:pt x="1961709" y="353367"/>
                </a:lnTo>
                <a:lnTo>
                  <a:pt x="1959338" y="336682"/>
                </a:lnTo>
                <a:lnTo>
                  <a:pt x="1957362" y="319996"/>
                </a:lnTo>
                <a:lnTo>
                  <a:pt x="1955386" y="303311"/>
                </a:lnTo>
                <a:lnTo>
                  <a:pt x="1953410" y="286228"/>
                </a:lnTo>
                <a:lnTo>
                  <a:pt x="1952619" y="269145"/>
                </a:lnTo>
                <a:lnTo>
                  <a:pt x="1951829" y="252063"/>
                </a:lnTo>
                <a:lnTo>
                  <a:pt x="1951038" y="234582"/>
                </a:lnTo>
                <a:lnTo>
                  <a:pt x="1951038" y="217102"/>
                </a:lnTo>
                <a:lnTo>
                  <a:pt x="1953014" y="213527"/>
                </a:lnTo>
                <a:lnTo>
                  <a:pt x="1955386" y="210349"/>
                </a:lnTo>
                <a:lnTo>
                  <a:pt x="1958152" y="207171"/>
                </a:lnTo>
                <a:lnTo>
                  <a:pt x="1959338" y="205979"/>
                </a:lnTo>
                <a:lnTo>
                  <a:pt x="1960919" y="205184"/>
                </a:lnTo>
                <a:lnTo>
                  <a:pt x="1962105" y="204787"/>
                </a:lnTo>
                <a:close/>
                <a:moveTo>
                  <a:pt x="1912145" y="204787"/>
                </a:moveTo>
                <a:lnTo>
                  <a:pt x="1913732" y="205183"/>
                </a:lnTo>
                <a:lnTo>
                  <a:pt x="1914923" y="205976"/>
                </a:lnTo>
                <a:lnTo>
                  <a:pt x="1916113" y="207959"/>
                </a:lnTo>
                <a:lnTo>
                  <a:pt x="1916907" y="210734"/>
                </a:lnTo>
                <a:lnTo>
                  <a:pt x="1917701" y="214302"/>
                </a:lnTo>
                <a:lnTo>
                  <a:pt x="1917701" y="221836"/>
                </a:lnTo>
                <a:lnTo>
                  <a:pt x="1918891" y="243642"/>
                </a:lnTo>
                <a:lnTo>
                  <a:pt x="1920082" y="258708"/>
                </a:lnTo>
                <a:lnTo>
                  <a:pt x="1921670" y="277739"/>
                </a:lnTo>
                <a:lnTo>
                  <a:pt x="1923257" y="299150"/>
                </a:lnTo>
                <a:lnTo>
                  <a:pt x="1926035" y="323335"/>
                </a:lnTo>
                <a:lnTo>
                  <a:pt x="1930004" y="349503"/>
                </a:lnTo>
                <a:lnTo>
                  <a:pt x="1933973" y="378049"/>
                </a:lnTo>
                <a:lnTo>
                  <a:pt x="1939132" y="409371"/>
                </a:lnTo>
                <a:lnTo>
                  <a:pt x="1945085" y="441883"/>
                </a:lnTo>
                <a:lnTo>
                  <a:pt x="1952626" y="476377"/>
                </a:lnTo>
                <a:lnTo>
                  <a:pt x="1960960" y="512060"/>
                </a:lnTo>
                <a:lnTo>
                  <a:pt x="1970486" y="549329"/>
                </a:lnTo>
                <a:lnTo>
                  <a:pt x="1981201" y="587788"/>
                </a:lnTo>
                <a:lnTo>
                  <a:pt x="1978820" y="592942"/>
                </a:lnTo>
                <a:lnTo>
                  <a:pt x="1976836" y="597700"/>
                </a:lnTo>
                <a:lnTo>
                  <a:pt x="1973264" y="601665"/>
                </a:lnTo>
                <a:lnTo>
                  <a:pt x="1972073" y="603251"/>
                </a:lnTo>
                <a:lnTo>
                  <a:pt x="1970089" y="604440"/>
                </a:lnTo>
                <a:lnTo>
                  <a:pt x="1968501" y="604837"/>
                </a:lnTo>
                <a:lnTo>
                  <a:pt x="1966517" y="604440"/>
                </a:lnTo>
                <a:lnTo>
                  <a:pt x="1964532" y="603251"/>
                </a:lnTo>
                <a:lnTo>
                  <a:pt x="1962945" y="600872"/>
                </a:lnTo>
                <a:lnTo>
                  <a:pt x="1961357" y="596907"/>
                </a:lnTo>
                <a:lnTo>
                  <a:pt x="1959373" y="592149"/>
                </a:lnTo>
                <a:lnTo>
                  <a:pt x="1951039" y="559241"/>
                </a:lnTo>
                <a:lnTo>
                  <a:pt x="1943895" y="528316"/>
                </a:lnTo>
                <a:lnTo>
                  <a:pt x="1937148" y="498976"/>
                </a:lnTo>
                <a:lnTo>
                  <a:pt x="1931592" y="471619"/>
                </a:lnTo>
                <a:lnTo>
                  <a:pt x="1926829" y="445848"/>
                </a:lnTo>
                <a:lnTo>
                  <a:pt x="1922067" y="421266"/>
                </a:lnTo>
                <a:lnTo>
                  <a:pt x="1918495" y="398270"/>
                </a:lnTo>
                <a:lnTo>
                  <a:pt x="1914923" y="376067"/>
                </a:lnTo>
                <a:lnTo>
                  <a:pt x="1912145" y="354657"/>
                </a:lnTo>
                <a:lnTo>
                  <a:pt x="1909366" y="333643"/>
                </a:lnTo>
                <a:lnTo>
                  <a:pt x="1905795" y="293995"/>
                </a:lnTo>
                <a:lnTo>
                  <a:pt x="1902620" y="255537"/>
                </a:lnTo>
                <a:lnTo>
                  <a:pt x="1900238" y="216681"/>
                </a:lnTo>
                <a:lnTo>
                  <a:pt x="1902620" y="213509"/>
                </a:lnTo>
                <a:lnTo>
                  <a:pt x="1905001" y="210338"/>
                </a:lnTo>
                <a:lnTo>
                  <a:pt x="1907779" y="207166"/>
                </a:lnTo>
                <a:lnTo>
                  <a:pt x="1908970" y="205976"/>
                </a:lnTo>
                <a:lnTo>
                  <a:pt x="1910557" y="205183"/>
                </a:lnTo>
                <a:lnTo>
                  <a:pt x="1912145" y="204787"/>
                </a:lnTo>
                <a:close/>
                <a:moveTo>
                  <a:pt x="1445870" y="204787"/>
                </a:moveTo>
                <a:lnTo>
                  <a:pt x="1447053" y="205184"/>
                </a:lnTo>
                <a:lnTo>
                  <a:pt x="1448236" y="206376"/>
                </a:lnTo>
                <a:lnTo>
                  <a:pt x="1449419" y="207170"/>
                </a:lnTo>
                <a:lnTo>
                  <a:pt x="1451390" y="209951"/>
                </a:lnTo>
                <a:lnTo>
                  <a:pt x="1452573" y="213130"/>
                </a:lnTo>
                <a:lnTo>
                  <a:pt x="1454150" y="217102"/>
                </a:lnTo>
                <a:lnTo>
                  <a:pt x="1454150" y="237760"/>
                </a:lnTo>
                <a:lnTo>
                  <a:pt x="1452573" y="261993"/>
                </a:lnTo>
                <a:lnTo>
                  <a:pt x="1451390" y="288610"/>
                </a:lnTo>
                <a:lnTo>
                  <a:pt x="1448630" y="318008"/>
                </a:lnTo>
                <a:lnTo>
                  <a:pt x="1445870" y="348201"/>
                </a:lnTo>
                <a:lnTo>
                  <a:pt x="1442322" y="379188"/>
                </a:lnTo>
                <a:lnTo>
                  <a:pt x="1434830" y="441161"/>
                </a:lnTo>
                <a:lnTo>
                  <a:pt x="1426945" y="497971"/>
                </a:lnTo>
                <a:lnTo>
                  <a:pt x="1420242" y="545245"/>
                </a:lnTo>
                <a:lnTo>
                  <a:pt x="1413145" y="588548"/>
                </a:lnTo>
                <a:lnTo>
                  <a:pt x="1411174" y="594904"/>
                </a:lnTo>
                <a:lnTo>
                  <a:pt x="1409596" y="599274"/>
                </a:lnTo>
                <a:lnTo>
                  <a:pt x="1407231" y="602452"/>
                </a:lnTo>
                <a:lnTo>
                  <a:pt x="1405259" y="604836"/>
                </a:lnTo>
                <a:lnTo>
                  <a:pt x="1404077" y="606425"/>
                </a:lnTo>
                <a:lnTo>
                  <a:pt x="1402105" y="606425"/>
                </a:lnTo>
                <a:lnTo>
                  <a:pt x="1400922" y="606027"/>
                </a:lnTo>
                <a:lnTo>
                  <a:pt x="1399345" y="604836"/>
                </a:lnTo>
                <a:lnTo>
                  <a:pt x="1398162" y="603644"/>
                </a:lnTo>
                <a:lnTo>
                  <a:pt x="1396979" y="602055"/>
                </a:lnTo>
                <a:lnTo>
                  <a:pt x="1395402" y="598479"/>
                </a:lnTo>
                <a:lnTo>
                  <a:pt x="1393825" y="594109"/>
                </a:lnTo>
                <a:lnTo>
                  <a:pt x="1399345" y="563520"/>
                </a:lnTo>
                <a:lnTo>
                  <a:pt x="1404865" y="532136"/>
                </a:lnTo>
                <a:lnTo>
                  <a:pt x="1409991" y="500354"/>
                </a:lnTo>
                <a:lnTo>
                  <a:pt x="1414722" y="467778"/>
                </a:lnTo>
                <a:lnTo>
                  <a:pt x="1418271" y="435202"/>
                </a:lnTo>
                <a:lnTo>
                  <a:pt x="1421819" y="403818"/>
                </a:lnTo>
                <a:lnTo>
                  <a:pt x="1424973" y="373626"/>
                </a:lnTo>
                <a:lnTo>
                  <a:pt x="1427733" y="344228"/>
                </a:lnTo>
                <a:lnTo>
                  <a:pt x="1432071" y="292583"/>
                </a:lnTo>
                <a:lnTo>
                  <a:pt x="1434830" y="251267"/>
                </a:lnTo>
                <a:lnTo>
                  <a:pt x="1437196" y="214321"/>
                </a:lnTo>
                <a:lnTo>
                  <a:pt x="1438773" y="210349"/>
                </a:lnTo>
                <a:lnTo>
                  <a:pt x="1440745" y="207965"/>
                </a:lnTo>
                <a:lnTo>
                  <a:pt x="1442716" y="206376"/>
                </a:lnTo>
                <a:lnTo>
                  <a:pt x="1443899" y="205184"/>
                </a:lnTo>
                <a:lnTo>
                  <a:pt x="1445870" y="204787"/>
                </a:lnTo>
                <a:close/>
                <a:moveTo>
                  <a:pt x="1937999" y="203200"/>
                </a:moveTo>
                <a:lnTo>
                  <a:pt x="1939195" y="203598"/>
                </a:lnTo>
                <a:lnTo>
                  <a:pt x="1940790" y="204393"/>
                </a:lnTo>
                <a:lnTo>
                  <a:pt x="1941986" y="206381"/>
                </a:lnTo>
                <a:lnTo>
                  <a:pt x="1942783" y="208767"/>
                </a:lnTo>
                <a:lnTo>
                  <a:pt x="1943979" y="212346"/>
                </a:lnTo>
                <a:lnTo>
                  <a:pt x="1943979" y="219107"/>
                </a:lnTo>
                <a:lnTo>
                  <a:pt x="1943979" y="239388"/>
                </a:lnTo>
                <a:lnTo>
                  <a:pt x="1944378" y="254102"/>
                </a:lnTo>
                <a:lnTo>
                  <a:pt x="1945574" y="271599"/>
                </a:lnTo>
                <a:lnTo>
                  <a:pt x="1947169" y="292278"/>
                </a:lnTo>
                <a:lnTo>
                  <a:pt x="1949960" y="315343"/>
                </a:lnTo>
                <a:lnTo>
                  <a:pt x="1953150" y="341191"/>
                </a:lnTo>
                <a:lnTo>
                  <a:pt x="1957536" y="369426"/>
                </a:lnTo>
                <a:lnTo>
                  <a:pt x="1963118" y="400047"/>
                </a:lnTo>
                <a:lnTo>
                  <a:pt x="1969498" y="432656"/>
                </a:lnTo>
                <a:lnTo>
                  <a:pt x="1977472" y="468048"/>
                </a:lnTo>
                <a:lnTo>
                  <a:pt x="1987041" y="505032"/>
                </a:lnTo>
                <a:lnTo>
                  <a:pt x="1992225" y="524120"/>
                </a:lnTo>
                <a:lnTo>
                  <a:pt x="1998205" y="543606"/>
                </a:lnTo>
                <a:lnTo>
                  <a:pt x="2004186" y="563887"/>
                </a:lnTo>
                <a:lnTo>
                  <a:pt x="2011363" y="584566"/>
                </a:lnTo>
                <a:lnTo>
                  <a:pt x="2010566" y="588940"/>
                </a:lnTo>
                <a:lnTo>
                  <a:pt x="2008971" y="593314"/>
                </a:lnTo>
                <a:lnTo>
                  <a:pt x="2007775" y="595303"/>
                </a:lnTo>
                <a:lnTo>
                  <a:pt x="2006579" y="596893"/>
                </a:lnTo>
                <a:lnTo>
                  <a:pt x="2005382" y="598484"/>
                </a:lnTo>
                <a:lnTo>
                  <a:pt x="2003788" y="599677"/>
                </a:lnTo>
                <a:lnTo>
                  <a:pt x="2002193" y="600075"/>
                </a:lnTo>
                <a:lnTo>
                  <a:pt x="2000199" y="599677"/>
                </a:lnTo>
                <a:lnTo>
                  <a:pt x="1997807" y="598882"/>
                </a:lnTo>
                <a:lnTo>
                  <a:pt x="1995016" y="596496"/>
                </a:lnTo>
                <a:lnTo>
                  <a:pt x="1992225" y="593314"/>
                </a:lnTo>
                <a:lnTo>
                  <a:pt x="1989434" y="588940"/>
                </a:lnTo>
                <a:lnTo>
                  <a:pt x="1986643" y="580191"/>
                </a:lnTo>
                <a:lnTo>
                  <a:pt x="1978668" y="555138"/>
                </a:lnTo>
                <a:lnTo>
                  <a:pt x="1974282" y="537641"/>
                </a:lnTo>
                <a:lnTo>
                  <a:pt x="1968700" y="516564"/>
                </a:lnTo>
                <a:lnTo>
                  <a:pt x="1962321" y="493499"/>
                </a:lnTo>
                <a:lnTo>
                  <a:pt x="1956340" y="468048"/>
                </a:lnTo>
                <a:lnTo>
                  <a:pt x="1950359" y="440211"/>
                </a:lnTo>
                <a:lnTo>
                  <a:pt x="1944777" y="410386"/>
                </a:lnTo>
                <a:lnTo>
                  <a:pt x="1939195" y="379368"/>
                </a:lnTo>
                <a:lnTo>
                  <a:pt x="1934410" y="347157"/>
                </a:lnTo>
                <a:lnTo>
                  <a:pt x="1930822" y="314945"/>
                </a:lnTo>
                <a:lnTo>
                  <a:pt x="1928828" y="298243"/>
                </a:lnTo>
                <a:lnTo>
                  <a:pt x="1927632" y="281541"/>
                </a:lnTo>
                <a:lnTo>
                  <a:pt x="1926834" y="264839"/>
                </a:lnTo>
                <a:lnTo>
                  <a:pt x="1926037" y="248137"/>
                </a:lnTo>
                <a:lnTo>
                  <a:pt x="1925638" y="231832"/>
                </a:lnTo>
                <a:lnTo>
                  <a:pt x="1925638" y="215130"/>
                </a:lnTo>
                <a:lnTo>
                  <a:pt x="1928031" y="211551"/>
                </a:lnTo>
                <a:lnTo>
                  <a:pt x="1930423" y="207972"/>
                </a:lnTo>
                <a:lnTo>
                  <a:pt x="1933214" y="205188"/>
                </a:lnTo>
                <a:lnTo>
                  <a:pt x="1935208" y="203995"/>
                </a:lnTo>
                <a:lnTo>
                  <a:pt x="1936404" y="203598"/>
                </a:lnTo>
                <a:lnTo>
                  <a:pt x="1937999" y="203200"/>
                </a:lnTo>
                <a:close/>
                <a:moveTo>
                  <a:pt x="1418883" y="203200"/>
                </a:moveTo>
                <a:lnTo>
                  <a:pt x="1420460" y="203596"/>
                </a:lnTo>
                <a:lnTo>
                  <a:pt x="1421643" y="204388"/>
                </a:lnTo>
                <a:lnTo>
                  <a:pt x="1422826" y="205576"/>
                </a:lnTo>
                <a:lnTo>
                  <a:pt x="1424403" y="208349"/>
                </a:lnTo>
                <a:lnTo>
                  <a:pt x="1425980" y="211518"/>
                </a:lnTo>
                <a:lnTo>
                  <a:pt x="1427163" y="214686"/>
                </a:lnTo>
                <a:lnTo>
                  <a:pt x="1427163" y="236075"/>
                </a:lnTo>
                <a:lnTo>
                  <a:pt x="1426375" y="260237"/>
                </a:lnTo>
                <a:lnTo>
                  <a:pt x="1424403" y="286775"/>
                </a:lnTo>
                <a:lnTo>
                  <a:pt x="1422038" y="315689"/>
                </a:lnTo>
                <a:lnTo>
                  <a:pt x="1418883" y="346188"/>
                </a:lnTo>
                <a:lnTo>
                  <a:pt x="1415729" y="377083"/>
                </a:lnTo>
                <a:lnTo>
                  <a:pt x="1407843" y="438477"/>
                </a:lnTo>
                <a:lnTo>
                  <a:pt x="1399958" y="495118"/>
                </a:lnTo>
                <a:lnTo>
                  <a:pt x="1393255" y="541460"/>
                </a:lnTo>
                <a:lnTo>
                  <a:pt x="1386947" y="585426"/>
                </a:lnTo>
                <a:lnTo>
                  <a:pt x="1384581" y="591367"/>
                </a:lnTo>
                <a:lnTo>
                  <a:pt x="1382609" y="596120"/>
                </a:lnTo>
                <a:lnTo>
                  <a:pt x="1380638" y="599289"/>
                </a:lnTo>
                <a:lnTo>
                  <a:pt x="1379061" y="601665"/>
                </a:lnTo>
                <a:lnTo>
                  <a:pt x="1377090" y="602458"/>
                </a:lnTo>
                <a:lnTo>
                  <a:pt x="1375118" y="603250"/>
                </a:lnTo>
                <a:lnTo>
                  <a:pt x="1373935" y="602458"/>
                </a:lnTo>
                <a:lnTo>
                  <a:pt x="1372358" y="601665"/>
                </a:lnTo>
                <a:lnTo>
                  <a:pt x="1371175" y="600477"/>
                </a:lnTo>
                <a:lnTo>
                  <a:pt x="1370387" y="598497"/>
                </a:lnTo>
                <a:lnTo>
                  <a:pt x="1368415" y="594932"/>
                </a:lnTo>
                <a:lnTo>
                  <a:pt x="1366838" y="590575"/>
                </a:lnTo>
                <a:lnTo>
                  <a:pt x="1373147" y="560472"/>
                </a:lnTo>
                <a:lnTo>
                  <a:pt x="1378667" y="529181"/>
                </a:lnTo>
                <a:lnTo>
                  <a:pt x="1383004" y="496702"/>
                </a:lnTo>
                <a:lnTo>
                  <a:pt x="1387735" y="465015"/>
                </a:lnTo>
                <a:lnTo>
                  <a:pt x="1391678" y="432535"/>
                </a:lnTo>
                <a:lnTo>
                  <a:pt x="1395226" y="401244"/>
                </a:lnTo>
                <a:lnTo>
                  <a:pt x="1398381" y="371142"/>
                </a:lnTo>
                <a:lnTo>
                  <a:pt x="1401141" y="341831"/>
                </a:lnTo>
                <a:lnTo>
                  <a:pt x="1405084" y="290339"/>
                </a:lnTo>
                <a:lnTo>
                  <a:pt x="1407843" y="249146"/>
                </a:lnTo>
                <a:lnTo>
                  <a:pt x="1410209" y="212706"/>
                </a:lnTo>
                <a:lnTo>
                  <a:pt x="1412181" y="208745"/>
                </a:lnTo>
                <a:lnTo>
                  <a:pt x="1413758" y="205972"/>
                </a:lnTo>
                <a:lnTo>
                  <a:pt x="1415729" y="204784"/>
                </a:lnTo>
                <a:lnTo>
                  <a:pt x="1417701" y="203596"/>
                </a:lnTo>
                <a:lnTo>
                  <a:pt x="1418883" y="203200"/>
                </a:lnTo>
                <a:close/>
                <a:moveTo>
                  <a:pt x="1393331" y="203200"/>
                </a:moveTo>
                <a:lnTo>
                  <a:pt x="1394937" y="203598"/>
                </a:lnTo>
                <a:lnTo>
                  <a:pt x="1396142" y="203995"/>
                </a:lnTo>
                <a:lnTo>
                  <a:pt x="1397346" y="205586"/>
                </a:lnTo>
                <a:lnTo>
                  <a:pt x="1398952" y="208370"/>
                </a:lnTo>
                <a:lnTo>
                  <a:pt x="1400559" y="211551"/>
                </a:lnTo>
                <a:lnTo>
                  <a:pt x="1401763" y="214732"/>
                </a:lnTo>
                <a:lnTo>
                  <a:pt x="1401362" y="235411"/>
                </a:lnTo>
                <a:lnTo>
                  <a:pt x="1400157" y="259669"/>
                </a:lnTo>
                <a:lnTo>
                  <a:pt x="1397748" y="286710"/>
                </a:lnTo>
                <a:lnTo>
                  <a:pt x="1394535" y="315342"/>
                </a:lnTo>
                <a:lnTo>
                  <a:pt x="1390921" y="345565"/>
                </a:lnTo>
                <a:lnTo>
                  <a:pt x="1386906" y="376185"/>
                </a:lnTo>
                <a:lnTo>
                  <a:pt x="1378072" y="437426"/>
                </a:lnTo>
                <a:lnTo>
                  <a:pt x="1369238" y="493895"/>
                </a:lnTo>
                <a:lnTo>
                  <a:pt x="1361609" y="540820"/>
                </a:lnTo>
                <a:lnTo>
                  <a:pt x="1353979" y="584165"/>
                </a:lnTo>
                <a:lnTo>
                  <a:pt x="1351570" y="590130"/>
                </a:lnTo>
                <a:lnTo>
                  <a:pt x="1349562" y="594902"/>
                </a:lnTo>
                <a:lnTo>
                  <a:pt x="1347554" y="598084"/>
                </a:lnTo>
                <a:lnTo>
                  <a:pt x="1345547" y="600470"/>
                </a:lnTo>
                <a:lnTo>
                  <a:pt x="1343940" y="601265"/>
                </a:lnTo>
                <a:lnTo>
                  <a:pt x="1341933" y="601663"/>
                </a:lnTo>
                <a:lnTo>
                  <a:pt x="1340327" y="601265"/>
                </a:lnTo>
                <a:lnTo>
                  <a:pt x="1339122" y="600470"/>
                </a:lnTo>
                <a:lnTo>
                  <a:pt x="1337516" y="598879"/>
                </a:lnTo>
                <a:lnTo>
                  <a:pt x="1336713" y="596891"/>
                </a:lnTo>
                <a:lnTo>
                  <a:pt x="1334705" y="593312"/>
                </a:lnTo>
                <a:lnTo>
                  <a:pt x="1333500" y="589335"/>
                </a:lnTo>
                <a:lnTo>
                  <a:pt x="1339925" y="559112"/>
                </a:lnTo>
                <a:lnTo>
                  <a:pt x="1345948" y="528094"/>
                </a:lnTo>
                <a:lnTo>
                  <a:pt x="1351570" y="495883"/>
                </a:lnTo>
                <a:lnTo>
                  <a:pt x="1356790" y="463672"/>
                </a:lnTo>
                <a:lnTo>
                  <a:pt x="1361609" y="431859"/>
                </a:lnTo>
                <a:lnTo>
                  <a:pt x="1365624" y="400841"/>
                </a:lnTo>
                <a:lnTo>
                  <a:pt x="1369639" y="370618"/>
                </a:lnTo>
                <a:lnTo>
                  <a:pt x="1372852" y="341986"/>
                </a:lnTo>
                <a:lnTo>
                  <a:pt x="1378072" y="289891"/>
                </a:lnTo>
                <a:lnTo>
                  <a:pt x="1381284" y="248932"/>
                </a:lnTo>
                <a:lnTo>
                  <a:pt x="1384095" y="212346"/>
                </a:lnTo>
                <a:lnTo>
                  <a:pt x="1386504" y="208767"/>
                </a:lnTo>
                <a:lnTo>
                  <a:pt x="1388111" y="205984"/>
                </a:lnTo>
                <a:lnTo>
                  <a:pt x="1390118" y="204393"/>
                </a:lnTo>
                <a:lnTo>
                  <a:pt x="1391725" y="203598"/>
                </a:lnTo>
                <a:lnTo>
                  <a:pt x="1393331" y="203200"/>
                </a:lnTo>
                <a:close/>
                <a:moveTo>
                  <a:pt x="1366344" y="203200"/>
                </a:moveTo>
                <a:lnTo>
                  <a:pt x="1367950" y="203597"/>
                </a:lnTo>
                <a:lnTo>
                  <a:pt x="1369155" y="204390"/>
                </a:lnTo>
                <a:lnTo>
                  <a:pt x="1370359" y="205581"/>
                </a:lnTo>
                <a:lnTo>
                  <a:pt x="1372367" y="208359"/>
                </a:lnTo>
                <a:lnTo>
                  <a:pt x="1373572" y="211534"/>
                </a:lnTo>
                <a:lnTo>
                  <a:pt x="1374776" y="214709"/>
                </a:lnTo>
                <a:lnTo>
                  <a:pt x="1374375" y="235744"/>
                </a:lnTo>
                <a:lnTo>
                  <a:pt x="1373170" y="259953"/>
                </a:lnTo>
                <a:lnTo>
                  <a:pt x="1370761" y="286544"/>
                </a:lnTo>
                <a:lnTo>
                  <a:pt x="1367950" y="315515"/>
                </a:lnTo>
                <a:lnTo>
                  <a:pt x="1363934" y="346075"/>
                </a:lnTo>
                <a:lnTo>
                  <a:pt x="1359919" y="376634"/>
                </a:lnTo>
                <a:lnTo>
                  <a:pt x="1351487" y="438150"/>
                </a:lnTo>
                <a:lnTo>
                  <a:pt x="1342652" y="494903"/>
                </a:lnTo>
                <a:lnTo>
                  <a:pt x="1334622" y="542131"/>
                </a:lnTo>
                <a:lnTo>
                  <a:pt x="1326992" y="585787"/>
                </a:lnTo>
                <a:lnTo>
                  <a:pt x="1324583" y="591740"/>
                </a:lnTo>
                <a:lnTo>
                  <a:pt x="1322977" y="596503"/>
                </a:lnTo>
                <a:lnTo>
                  <a:pt x="1320567" y="599678"/>
                </a:lnTo>
                <a:lnTo>
                  <a:pt x="1318560" y="602059"/>
                </a:lnTo>
                <a:lnTo>
                  <a:pt x="1316552" y="602853"/>
                </a:lnTo>
                <a:lnTo>
                  <a:pt x="1315347" y="603250"/>
                </a:lnTo>
                <a:lnTo>
                  <a:pt x="1313340" y="602853"/>
                </a:lnTo>
                <a:lnTo>
                  <a:pt x="1312135" y="602059"/>
                </a:lnTo>
                <a:lnTo>
                  <a:pt x="1310930" y="600472"/>
                </a:lnTo>
                <a:lnTo>
                  <a:pt x="1309726" y="598884"/>
                </a:lnTo>
                <a:lnTo>
                  <a:pt x="1308119" y="594915"/>
                </a:lnTo>
                <a:lnTo>
                  <a:pt x="1306513" y="590947"/>
                </a:lnTo>
                <a:lnTo>
                  <a:pt x="1313340" y="560784"/>
                </a:lnTo>
                <a:lnTo>
                  <a:pt x="1319363" y="529828"/>
                </a:lnTo>
                <a:lnTo>
                  <a:pt x="1324583" y="497681"/>
                </a:lnTo>
                <a:lnTo>
                  <a:pt x="1329803" y="465534"/>
                </a:lnTo>
                <a:lnTo>
                  <a:pt x="1334622" y="433387"/>
                </a:lnTo>
                <a:lnTo>
                  <a:pt x="1338637" y="402034"/>
                </a:lnTo>
                <a:lnTo>
                  <a:pt x="1342652" y="371872"/>
                </a:lnTo>
                <a:lnTo>
                  <a:pt x="1345865" y="342503"/>
                </a:lnTo>
                <a:lnTo>
                  <a:pt x="1351085" y="290909"/>
                </a:lnTo>
                <a:lnTo>
                  <a:pt x="1354699" y="249237"/>
                </a:lnTo>
                <a:lnTo>
                  <a:pt x="1357510" y="211931"/>
                </a:lnTo>
                <a:lnTo>
                  <a:pt x="1359517" y="208756"/>
                </a:lnTo>
                <a:lnTo>
                  <a:pt x="1361124" y="205978"/>
                </a:lnTo>
                <a:lnTo>
                  <a:pt x="1363131" y="204787"/>
                </a:lnTo>
                <a:lnTo>
                  <a:pt x="1365139" y="203597"/>
                </a:lnTo>
                <a:lnTo>
                  <a:pt x="1366344" y="203200"/>
                </a:lnTo>
                <a:close/>
                <a:moveTo>
                  <a:pt x="2037160" y="201612"/>
                </a:moveTo>
                <a:lnTo>
                  <a:pt x="2038748" y="201612"/>
                </a:lnTo>
                <a:lnTo>
                  <a:pt x="2040732" y="202406"/>
                </a:lnTo>
                <a:lnTo>
                  <a:pt x="2041923" y="204393"/>
                </a:lnTo>
                <a:lnTo>
                  <a:pt x="2043510" y="207174"/>
                </a:lnTo>
                <a:lnTo>
                  <a:pt x="2044304" y="210749"/>
                </a:lnTo>
                <a:lnTo>
                  <a:pt x="2044304" y="216708"/>
                </a:lnTo>
                <a:lnTo>
                  <a:pt x="2044701" y="224257"/>
                </a:lnTo>
                <a:lnTo>
                  <a:pt x="2045891" y="234586"/>
                </a:lnTo>
                <a:lnTo>
                  <a:pt x="2047082" y="247299"/>
                </a:lnTo>
                <a:lnTo>
                  <a:pt x="2049463" y="263587"/>
                </a:lnTo>
                <a:lnTo>
                  <a:pt x="2052638" y="282656"/>
                </a:lnTo>
                <a:lnTo>
                  <a:pt x="2057004" y="304506"/>
                </a:lnTo>
                <a:lnTo>
                  <a:pt x="2062957" y="329137"/>
                </a:lnTo>
                <a:lnTo>
                  <a:pt x="2070101" y="356549"/>
                </a:lnTo>
                <a:lnTo>
                  <a:pt x="2079626" y="387140"/>
                </a:lnTo>
                <a:lnTo>
                  <a:pt x="2090341" y="419716"/>
                </a:lnTo>
                <a:lnTo>
                  <a:pt x="2096691" y="437594"/>
                </a:lnTo>
                <a:lnTo>
                  <a:pt x="2103438" y="455471"/>
                </a:lnTo>
                <a:lnTo>
                  <a:pt x="2110979" y="474540"/>
                </a:lnTo>
                <a:lnTo>
                  <a:pt x="2118916" y="494007"/>
                </a:lnTo>
                <a:lnTo>
                  <a:pt x="2127648" y="514665"/>
                </a:lnTo>
                <a:lnTo>
                  <a:pt x="2136776" y="535323"/>
                </a:lnTo>
                <a:lnTo>
                  <a:pt x="2146698" y="557173"/>
                </a:lnTo>
                <a:lnTo>
                  <a:pt x="2157413" y="579421"/>
                </a:lnTo>
                <a:lnTo>
                  <a:pt x="2157016" y="584188"/>
                </a:lnTo>
                <a:lnTo>
                  <a:pt x="2155826" y="588161"/>
                </a:lnTo>
                <a:lnTo>
                  <a:pt x="2155429" y="590544"/>
                </a:lnTo>
                <a:lnTo>
                  <a:pt x="2154635" y="592531"/>
                </a:lnTo>
                <a:lnTo>
                  <a:pt x="2153048" y="593723"/>
                </a:lnTo>
                <a:lnTo>
                  <a:pt x="2151857" y="594517"/>
                </a:lnTo>
                <a:lnTo>
                  <a:pt x="2149873" y="595312"/>
                </a:lnTo>
                <a:lnTo>
                  <a:pt x="2147888" y="595312"/>
                </a:lnTo>
                <a:lnTo>
                  <a:pt x="2145904" y="594120"/>
                </a:lnTo>
                <a:lnTo>
                  <a:pt x="2143126" y="591736"/>
                </a:lnTo>
                <a:lnTo>
                  <a:pt x="2139554" y="588558"/>
                </a:lnTo>
                <a:lnTo>
                  <a:pt x="2135982" y="584188"/>
                </a:lnTo>
                <a:lnTo>
                  <a:pt x="2132013" y="575845"/>
                </a:lnTo>
                <a:lnTo>
                  <a:pt x="2119710" y="552009"/>
                </a:lnTo>
                <a:lnTo>
                  <a:pt x="2111773" y="534926"/>
                </a:lnTo>
                <a:lnTo>
                  <a:pt x="2103041" y="515062"/>
                </a:lnTo>
                <a:lnTo>
                  <a:pt x="2093913" y="492020"/>
                </a:lnTo>
                <a:lnTo>
                  <a:pt x="2083594" y="466992"/>
                </a:lnTo>
                <a:lnTo>
                  <a:pt x="2074069" y="439977"/>
                </a:lnTo>
                <a:lnTo>
                  <a:pt x="2064148" y="410579"/>
                </a:lnTo>
                <a:lnTo>
                  <a:pt x="2055019" y="379989"/>
                </a:lnTo>
                <a:lnTo>
                  <a:pt x="2050654" y="364098"/>
                </a:lnTo>
                <a:lnTo>
                  <a:pt x="2046685" y="348207"/>
                </a:lnTo>
                <a:lnTo>
                  <a:pt x="2043113" y="331918"/>
                </a:lnTo>
                <a:lnTo>
                  <a:pt x="2039144" y="315233"/>
                </a:lnTo>
                <a:lnTo>
                  <a:pt x="2036366" y="298547"/>
                </a:lnTo>
                <a:lnTo>
                  <a:pt x="2033588" y="281862"/>
                </a:lnTo>
                <a:lnTo>
                  <a:pt x="2031207" y="264779"/>
                </a:lnTo>
                <a:lnTo>
                  <a:pt x="2029619" y="248093"/>
                </a:lnTo>
                <a:lnTo>
                  <a:pt x="2028032" y="230613"/>
                </a:lnTo>
                <a:lnTo>
                  <a:pt x="2027238" y="213530"/>
                </a:lnTo>
                <a:lnTo>
                  <a:pt x="2028826" y="209955"/>
                </a:lnTo>
                <a:lnTo>
                  <a:pt x="2030810" y="206776"/>
                </a:lnTo>
                <a:lnTo>
                  <a:pt x="2033191" y="203996"/>
                </a:lnTo>
                <a:lnTo>
                  <a:pt x="2034382" y="202406"/>
                </a:lnTo>
                <a:lnTo>
                  <a:pt x="2035969" y="202009"/>
                </a:lnTo>
                <a:lnTo>
                  <a:pt x="2037160" y="201612"/>
                </a:lnTo>
                <a:close/>
                <a:moveTo>
                  <a:pt x="2012553" y="201612"/>
                </a:moveTo>
                <a:lnTo>
                  <a:pt x="2014538" y="201612"/>
                </a:lnTo>
                <a:lnTo>
                  <a:pt x="2016125" y="201612"/>
                </a:lnTo>
                <a:lnTo>
                  <a:pt x="2017316" y="202406"/>
                </a:lnTo>
                <a:lnTo>
                  <a:pt x="2018903" y="204393"/>
                </a:lnTo>
                <a:lnTo>
                  <a:pt x="2020094" y="207174"/>
                </a:lnTo>
                <a:lnTo>
                  <a:pt x="2020888" y="210749"/>
                </a:lnTo>
                <a:lnTo>
                  <a:pt x="2020888" y="216708"/>
                </a:lnTo>
                <a:lnTo>
                  <a:pt x="2020888" y="224257"/>
                </a:lnTo>
                <a:lnTo>
                  <a:pt x="2021682" y="234983"/>
                </a:lnTo>
                <a:lnTo>
                  <a:pt x="2022475" y="248093"/>
                </a:lnTo>
                <a:lnTo>
                  <a:pt x="2024460" y="263984"/>
                </a:lnTo>
                <a:lnTo>
                  <a:pt x="2027238" y="283451"/>
                </a:lnTo>
                <a:lnTo>
                  <a:pt x="2030810" y="305301"/>
                </a:lnTo>
                <a:lnTo>
                  <a:pt x="2035969" y="329932"/>
                </a:lnTo>
                <a:lnTo>
                  <a:pt x="2042319" y="357741"/>
                </a:lnTo>
                <a:lnTo>
                  <a:pt x="2050654" y="387934"/>
                </a:lnTo>
                <a:lnTo>
                  <a:pt x="2060575" y="420908"/>
                </a:lnTo>
                <a:lnTo>
                  <a:pt x="2066529" y="438388"/>
                </a:lnTo>
                <a:lnTo>
                  <a:pt x="2072482" y="456663"/>
                </a:lnTo>
                <a:lnTo>
                  <a:pt x="2079626" y="475335"/>
                </a:lnTo>
                <a:lnTo>
                  <a:pt x="2086769" y="495198"/>
                </a:lnTo>
                <a:lnTo>
                  <a:pt x="2094707" y="515062"/>
                </a:lnTo>
                <a:lnTo>
                  <a:pt x="2103438" y="535720"/>
                </a:lnTo>
                <a:lnTo>
                  <a:pt x="2112169" y="557173"/>
                </a:lnTo>
                <a:lnTo>
                  <a:pt x="2122488" y="579421"/>
                </a:lnTo>
                <a:lnTo>
                  <a:pt x="2121694" y="584188"/>
                </a:lnTo>
                <a:lnTo>
                  <a:pt x="2120504" y="588161"/>
                </a:lnTo>
                <a:lnTo>
                  <a:pt x="2120107" y="590147"/>
                </a:lnTo>
                <a:lnTo>
                  <a:pt x="2118916" y="591736"/>
                </a:lnTo>
                <a:lnTo>
                  <a:pt x="2117726" y="593325"/>
                </a:lnTo>
                <a:lnTo>
                  <a:pt x="2116535" y="594517"/>
                </a:lnTo>
                <a:lnTo>
                  <a:pt x="2114551" y="595312"/>
                </a:lnTo>
                <a:lnTo>
                  <a:pt x="2112169" y="594517"/>
                </a:lnTo>
                <a:lnTo>
                  <a:pt x="2110185" y="593723"/>
                </a:lnTo>
                <a:lnTo>
                  <a:pt x="2107407" y="591339"/>
                </a:lnTo>
                <a:lnTo>
                  <a:pt x="2104629" y="588161"/>
                </a:lnTo>
                <a:lnTo>
                  <a:pt x="2100660" y="584188"/>
                </a:lnTo>
                <a:lnTo>
                  <a:pt x="2096691" y="575051"/>
                </a:lnTo>
                <a:lnTo>
                  <a:pt x="2085579" y="551214"/>
                </a:lnTo>
                <a:lnTo>
                  <a:pt x="2078038" y="534131"/>
                </a:lnTo>
                <a:lnTo>
                  <a:pt x="2069704" y="513870"/>
                </a:lnTo>
                <a:lnTo>
                  <a:pt x="2060972" y="491226"/>
                </a:lnTo>
                <a:lnTo>
                  <a:pt x="2051844" y="465800"/>
                </a:lnTo>
                <a:lnTo>
                  <a:pt x="2042319" y="438388"/>
                </a:lnTo>
                <a:lnTo>
                  <a:pt x="2033588" y="409387"/>
                </a:lnTo>
                <a:lnTo>
                  <a:pt x="2025650" y="378797"/>
                </a:lnTo>
                <a:lnTo>
                  <a:pt x="2021682" y="362906"/>
                </a:lnTo>
                <a:lnTo>
                  <a:pt x="2018110" y="347015"/>
                </a:lnTo>
                <a:lnTo>
                  <a:pt x="2014935" y="330329"/>
                </a:lnTo>
                <a:lnTo>
                  <a:pt x="2011760" y="314041"/>
                </a:lnTo>
                <a:lnTo>
                  <a:pt x="2009378" y="297355"/>
                </a:lnTo>
                <a:lnTo>
                  <a:pt x="2006997" y="280670"/>
                </a:lnTo>
                <a:lnTo>
                  <a:pt x="2005807" y="263984"/>
                </a:lnTo>
                <a:lnTo>
                  <a:pt x="2004219" y="246901"/>
                </a:lnTo>
                <a:lnTo>
                  <a:pt x="2003425" y="230216"/>
                </a:lnTo>
                <a:lnTo>
                  <a:pt x="2003425" y="213530"/>
                </a:lnTo>
                <a:lnTo>
                  <a:pt x="2005410" y="209955"/>
                </a:lnTo>
                <a:lnTo>
                  <a:pt x="2007791" y="206776"/>
                </a:lnTo>
                <a:lnTo>
                  <a:pt x="2009775" y="203996"/>
                </a:lnTo>
                <a:lnTo>
                  <a:pt x="2011363" y="202406"/>
                </a:lnTo>
                <a:lnTo>
                  <a:pt x="2012553" y="201612"/>
                </a:lnTo>
                <a:close/>
                <a:moveTo>
                  <a:pt x="1988344" y="201612"/>
                </a:moveTo>
                <a:lnTo>
                  <a:pt x="1989535" y="201612"/>
                </a:lnTo>
                <a:lnTo>
                  <a:pt x="1991122" y="201612"/>
                </a:lnTo>
                <a:lnTo>
                  <a:pt x="1992313" y="202406"/>
                </a:lnTo>
                <a:lnTo>
                  <a:pt x="1993900" y="204393"/>
                </a:lnTo>
                <a:lnTo>
                  <a:pt x="1994694" y="207174"/>
                </a:lnTo>
                <a:lnTo>
                  <a:pt x="1996281" y="210749"/>
                </a:lnTo>
                <a:lnTo>
                  <a:pt x="1995488" y="216708"/>
                </a:lnTo>
                <a:lnTo>
                  <a:pt x="1995488" y="224257"/>
                </a:lnTo>
                <a:lnTo>
                  <a:pt x="1995488" y="234983"/>
                </a:lnTo>
                <a:lnTo>
                  <a:pt x="1996678" y="248490"/>
                </a:lnTo>
                <a:lnTo>
                  <a:pt x="1997472" y="264778"/>
                </a:lnTo>
                <a:lnTo>
                  <a:pt x="1999853" y="284245"/>
                </a:lnTo>
                <a:lnTo>
                  <a:pt x="2003028" y="305698"/>
                </a:lnTo>
                <a:lnTo>
                  <a:pt x="2007394" y="330726"/>
                </a:lnTo>
                <a:lnTo>
                  <a:pt x="2012950" y="358535"/>
                </a:lnTo>
                <a:lnTo>
                  <a:pt x="2020094" y="388728"/>
                </a:lnTo>
                <a:lnTo>
                  <a:pt x="2028825" y="422099"/>
                </a:lnTo>
                <a:lnTo>
                  <a:pt x="2033985" y="439976"/>
                </a:lnTo>
                <a:lnTo>
                  <a:pt x="2039938" y="457854"/>
                </a:lnTo>
                <a:lnTo>
                  <a:pt x="2046288" y="476923"/>
                </a:lnTo>
                <a:lnTo>
                  <a:pt x="2053035" y="496389"/>
                </a:lnTo>
                <a:lnTo>
                  <a:pt x="2060178" y="516650"/>
                </a:lnTo>
                <a:lnTo>
                  <a:pt x="2068513" y="537706"/>
                </a:lnTo>
                <a:lnTo>
                  <a:pt x="2076847" y="559556"/>
                </a:lnTo>
                <a:lnTo>
                  <a:pt x="2085975" y="581803"/>
                </a:lnTo>
                <a:lnTo>
                  <a:pt x="2085181" y="586173"/>
                </a:lnTo>
                <a:lnTo>
                  <a:pt x="2083991" y="590146"/>
                </a:lnTo>
                <a:lnTo>
                  <a:pt x="2083197" y="592530"/>
                </a:lnTo>
                <a:lnTo>
                  <a:pt x="2082403" y="594119"/>
                </a:lnTo>
                <a:lnTo>
                  <a:pt x="2080816" y="595708"/>
                </a:lnTo>
                <a:lnTo>
                  <a:pt x="2079625" y="596502"/>
                </a:lnTo>
                <a:lnTo>
                  <a:pt x="2077641" y="596900"/>
                </a:lnTo>
                <a:lnTo>
                  <a:pt x="2075656" y="596900"/>
                </a:lnTo>
                <a:lnTo>
                  <a:pt x="2073672" y="595708"/>
                </a:lnTo>
                <a:lnTo>
                  <a:pt x="2070894" y="593722"/>
                </a:lnTo>
                <a:lnTo>
                  <a:pt x="2067322" y="590543"/>
                </a:lnTo>
                <a:lnTo>
                  <a:pt x="2064147" y="585776"/>
                </a:lnTo>
                <a:lnTo>
                  <a:pt x="2060575" y="577433"/>
                </a:lnTo>
                <a:lnTo>
                  <a:pt x="2049860" y="552802"/>
                </a:lnTo>
                <a:lnTo>
                  <a:pt x="2043113" y="535720"/>
                </a:lnTo>
                <a:lnTo>
                  <a:pt x="2035572" y="515856"/>
                </a:lnTo>
                <a:lnTo>
                  <a:pt x="2027238" y="492814"/>
                </a:lnTo>
                <a:lnTo>
                  <a:pt x="2018903" y="466991"/>
                </a:lnTo>
                <a:lnTo>
                  <a:pt x="2010569" y="439976"/>
                </a:lnTo>
                <a:lnTo>
                  <a:pt x="2002631" y="410578"/>
                </a:lnTo>
                <a:lnTo>
                  <a:pt x="1995488" y="379591"/>
                </a:lnTo>
                <a:lnTo>
                  <a:pt x="1991916" y="363700"/>
                </a:lnTo>
                <a:lnTo>
                  <a:pt x="1989138" y="347412"/>
                </a:lnTo>
                <a:lnTo>
                  <a:pt x="1986360" y="331521"/>
                </a:lnTo>
                <a:lnTo>
                  <a:pt x="1983978" y="314835"/>
                </a:lnTo>
                <a:lnTo>
                  <a:pt x="1981597" y="298150"/>
                </a:lnTo>
                <a:lnTo>
                  <a:pt x="1980406" y="281464"/>
                </a:lnTo>
                <a:lnTo>
                  <a:pt x="1978819" y="263984"/>
                </a:lnTo>
                <a:lnTo>
                  <a:pt x="1978025" y="247298"/>
                </a:lnTo>
                <a:lnTo>
                  <a:pt x="1978025" y="230216"/>
                </a:lnTo>
                <a:lnTo>
                  <a:pt x="1978422" y="213530"/>
                </a:lnTo>
                <a:lnTo>
                  <a:pt x="1980406" y="209955"/>
                </a:lnTo>
                <a:lnTo>
                  <a:pt x="1982788" y="206776"/>
                </a:lnTo>
                <a:lnTo>
                  <a:pt x="1985169" y="203996"/>
                </a:lnTo>
                <a:lnTo>
                  <a:pt x="1986756" y="202406"/>
                </a:lnTo>
                <a:lnTo>
                  <a:pt x="1988344" y="201612"/>
                </a:lnTo>
                <a:close/>
                <a:moveTo>
                  <a:pt x="1334750" y="201612"/>
                </a:moveTo>
                <a:lnTo>
                  <a:pt x="1336328" y="201612"/>
                </a:lnTo>
                <a:lnTo>
                  <a:pt x="1337512" y="201612"/>
                </a:lnTo>
                <a:lnTo>
                  <a:pt x="1339090" y="202404"/>
                </a:lnTo>
                <a:lnTo>
                  <a:pt x="1340273" y="203988"/>
                </a:lnTo>
                <a:lnTo>
                  <a:pt x="1342246" y="206761"/>
                </a:lnTo>
                <a:lnTo>
                  <a:pt x="1343824" y="209534"/>
                </a:lnTo>
                <a:lnTo>
                  <a:pt x="1344613" y="213098"/>
                </a:lnTo>
                <a:lnTo>
                  <a:pt x="1344219" y="233695"/>
                </a:lnTo>
                <a:lnTo>
                  <a:pt x="1342641" y="257856"/>
                </a:lnTo>
                <a:lnTo>
                  <a:pt x="1340273" y="284790"/>
                </a:lnTo>
                <a:lnTo>
                  <a:pt x="1337512" y="313308"/>
                </a:lnTo>
                <a:lnTo>
                  <a:pt x="1333961" y="343411"/>
                </a:lnTo>
                <a:lnTo>
                  <a:pt x="1330410" y="374306"/>
                </a:lnTo>
                <a:lnTo>
                  <a:pt x="1321336" y="435699"/>
                </a:lnTo>
                <a:lnTo>
                  <a:pt x="1312657" y="492339"/>
                </a:lnTo>
                <a:lnTo>
                  <a:pt x="1304766" y="539474"/>
                </a:lnTo>
                <a:lnTo>
                  <a:pt x="1297665" y="582647"/>
                </a:lnTo>
                <a:lnTo>
                  <a:pt x="1295297" y="588984"/>
                </a:lnTo>
                <a:lnTo>
                  <a:pt x="1293325" y="592945"/>
                </a:lnTo>
                <a:lnTo>
                  <a:pt x="1291747" y="596510"/>
                </a:lnTo>
                <a:lnTo>
                  <a:pt x="1289380" y="598490"/>
                </a:lnTo>
                <a:lnTo>
                  <a:pt x="1287801" y="600075"/>
                </a:lnTo>
                <a:lnTo>
                  <a:pt x="1286223" y="600075"/>
                </a:lnTo>
                <a:lnTo>
                  <a:pt x="1284645" y="599283"/>
                </a:lnTo>
                <a:lnTo>
                  <a:pt x="1283462" y="598490"/>
                </a:lnTo>
                <a:lnTo>
                  <a:pt x="1281884" y="597302"/>
                </a:lnTo>
                <a:lnTo>
                  <a:pt x="1281094" y="595718"/>
                </a:lnTo>
                <a:lnTo>
                  <a:pt x="1279122" y="592153"/>
                </a:lnTo>
                <a:lnTo>
                  <a:pt x="1277938" y="587796"/>
                </a:lnTo>
                <a:lnTo>
                  <a:pt x="1284251" y="557694"/>
                </a:lnTo>
                <a:lnTo>
                  <a:pt x="1290169" y="526403"/>
                </a:lnTo>
                <a:lnTo>
                  <a:pt x="1295692" y="494716"/>
                </a:lnTo>
                <a:lnTo>
                  <a:pt x="1300821" y="462633"/>
                </a:lnTo>
                <a:lnTo>
                  <a:pt x="1304766" y="430550"/>
                </a:lnTo>
                <a:lnTo>
                  <a:pt x="1309106" y="399259"/>
                </a:lnTo>
                <a:lnTo>
                  <a:pt x="1312657" y="369156"/>
                </a:lnTo>
                <a:lnTo>
                  <a:pt x="1315813" y="340242"/>
                </a:lnTo>
                <a:lnTo>
                  <a:pt x="1320942" y="288355"/>
                </a:lnTo>
                <a:lnTo>
                  <a:pt x="1324887" y="247162"/>
                </a:lnTo>
                <a:lnTo>
                  <a:pt x="1327649" y="210326"/>
                </a:lnTo>
                <a:lnTo>
                  <a:pt x="1329227" y="207157"/>
                </a:lnTo>
                <a:lnTo>
                  <a:pt x="1331199" y="204384"/>
                </a:lnTo>
                <a:lnTo>
                  <a:pt x="1333172" y="202404"/>
                </a:lnTo>
                <a:lnTo>
                  <a:pt x="1334750" y="201612"/>
                </a:lnTo>
                <a:close/>
                <a:moveTo>
                  <a:pt x="1308773" y="200025"/>
                </a:moveTo>
                <a:lnTo>
                  <a:pt x="1310781" y="200025"/>
                </a:lnTo>
                <a:lnTo>
                  <a:pt x="1312387" y="200025"/>
                </a:lnTo>
                <a:lnTo>
                  <a:pt x="1313592" y="201217"/>
                </a:lnTo>
                <a:lnTo>
                  <a:pt x="1314395" y="202011"/>
                </a:lnTo>
                <a:lnTo>
                  <a:pt x="1316402" y="205189"/>
                </a:lnTo>
                <a:lnTo>
                  <a:pt x="1318009" y="207970"/>
                </a:lnTo>
                <a:lnTo>
                  <a:pt x="1319213" y="211943"/>
                </a:lnTo>
                <a:lnTo>
                  <a:pt x="1318812" y="232601"/>
                </a:lnTo>
                <a:lnTo>
                  <a:pt x="1317206" y="256834"/>
                </a:lnTo>
                <a:lnTo>
                  <a:pt x="1315198" y="283451"/>
                </a:lnTo>
                <a:lnTo>
                  <a:pt x="1311584" y="312452"/>
                </a:lnTo>
                <a:lnTo>
                  <a:pt x="1308371" y="342644"/>
                </a:lnTo>
                <a:lnTo>
                  <a:pt x="1304356" y="373631"/>
                </a:lnTo>
                <a:lnTo>
                  <a:pt x="1295522" y="435208"/>
                </a:lnTo>
                <a:lnTo>
                  <a:pt x="1286286" y="492018"/>
                </a:lnTo>
                <a:lnTo>
                  <a:pt x="1279059" y="538895"/>
                </a:lnTo>
                <a:lnTo>
                  <a:pt x="1271429" y="582992"/>
                </a:lnTo>
                <a:lnTo>
                  <a:pt x="1269020" y="588951"/>
                </a:lnTo>
                <a:lnTo>
                  <a:pt x="1266611" y="593321"/>
                </a:lnTo>
                <a:lnTo>
                  <a:pt x="1265004" y="596897"/>
                </a:lnTo>
                <a:lnTo>
                  <a:pt x="1262997" y="598883"/>
                </a:lnTo>
                <a:lnTo>
                  <a:pt x="1260989" y="600075"/>
                </a:lnTo>
                <a:lnTo>
                  <a:pt x="1259383" y="600075"/>
                </a:lnTo>
                <a:lnTo>
                  <a:pt x="1257777" y="599677"/>
                </a:lnTo>
                <a:lnTo>
                  <a:pt x="1256572" y="598883"/>
                </a:lnTo>
                <a:lnTo>
                  <a:pt x="1254966" y="597294"/>
                </a:lnTo>
                <a:lnTo>
                  <a:pt x="1254163" y="596102"/>
                </a:lnTo>
                <a:lnTo>
                  <a:pt x="1252155" y="592527"/>
                </a:lnTo>
                <a:lnTo>
                  <a:pt x="1250950" y="588157"/>
                </a:lnTo>
                <a:lnTo>
                  <a:pt x="1257375" y="557964"/>
                </a:lnTo>
                <a:lnTo>
                  <a:pt x="1263398" y="526580"/>
                </a:lnTo>
                <a:lnTo>
                  <a:pt x="1269020" y="494401"/>
                </a:lnTo>
                <a:lnTo>
                  <a:pt x="1274240" y="462620"/>
                </a:lnTo>
                <a:lnTo>
                  <a:pt x="1279059" y="430441"/>
                </a:lnTo>
                <a:lnTo>
                  <a:pt x="1283074" y="399057"/>
                </a:lnTo>
                <a:lnTo>
                  <a:pt x="1287089" y="368467"/>
                </a:lnTo>
                <a:lnTo>
                  <a:pt x="1290302" y="339864"/>
                </a:lnTo>
                <a:lnTo>
                  <a:pt x="1295522" y="287424"/>
                </a:lnTo>
                <a:lnTo>
                  <a:pt x="1298734" y="246108"/>
                </a:lnTo>
                <a:lnTo>
                  <a:pt x="1301545" y="209162"/>
                </a:lnTo>
                <a:lnTo>
                  <a:pt x="1303954" y="205189"/>
                </a:lnTo>
                <a:lnTo>
                  <a:pt x="1305561" y="202806"/>
                </a:lnTo>
                <a:lnTo>
                  <a:pt x="1307568" y="201217"/>
                </a:lnTo>
                <a:lnTo>
                  <a:pt x="1308773" y="200025"/>
                </a:lnTo>
                <a:close/>
                <a:moveTo>
                  <a:pt x="2064544" y="196850"/>
                </a:moveTo>
                <a:lnTo>
                  <a:pt x="2066132" y="197247"/>
                </a:lnTo>
                <a:lnTo>
                  <a:pt x="2067322" y="198437"/>
                </a:lnTo>
                <a:lnTo>
                  <a:pt x="2069307" y="200025"/>
                </a:lnTo>
                <a:lnTo>
                  <a:pt x="2070497" y="202406"/>
                </a:lnTo>
                <a:lnTo>
                  <a:pt x="2072085" y="205978"/>
                </a:lnTo>
                <a:lnTo>
                  <a:pt x="2072085" y="212328"/>
                </a:lnTo>
                <a:lnTo>
                  <a:pt x="2072482" y="219472"/>
                </a:lnTo>
                <a:lnTo>
                  <a:pt x="2073672" y="229790"/>
                </a:lnTo>
                <a:lnTo>
                  <a:pt x="2075657" y="243284"/>
                </a:lnTo>
                <a:lnTo>
                  <a:pt x="2078435" y="258762"/>
                </a:lnTo>
                <a:lnTo>
                  <a:pt x="2082007" y="277812"/>
                </a:lnTo>
                <a:lnTo>
                  <a:pt x="2087166" y="299640"/>
                </a:lnTo>
                <a:lnTo>
                  <a:pt x="2093913" y="324644"/>
                </a:lnTo>
                <a:lnTo>
                  <a:pt x="2102247" y="352028"/>
                </a:lnTo>
                <a:lnTo>
                  <a:pt x="2111772" y="382190"/>
                </a:lnTo>
                <a:lnTo>
                  <a:pt x="2123679" y="415131"/>
                </a:lnTo>
                <a:lnTo>
                  <a:pt x="2130822" y="432594"/>
                </a:lnTo>
                <a:lnTo>
                  <a:pt x="2138363" y="451247"/>
                </a:lnTo>
                <a:lnTo>
                  <a:pt x="2145904" y="469503"/>
                </a:lnTo>
                <a:lnTo>
                  <a:pt x="2155032" y="489347"/>
                </a:lnTo>
                <a:lnTo>
                  <a:pt x="2164160" y="509984"/>
                </a:lnTo>
                <a:lnTo>
                  <a:pt x="2173685" y="530622"/>
                </a:lnTo>
                <a:lnTo>
                  <a:pt x="2184401" y="552450"/>
                </a:lnTo>
                <a:lnTo>
                  <a:pt x="2195513" y="574675"/>
                </a:lnTo>
                <a:lnTo>
                  <a:pt x="2195116" y="579437"/>
                </a:lnTo>
                <a:lnTo>
                  <a:pt x="2194719" y="583406"/>
                </a:lnTo>
                <a:lnTo>
                  <a:pt x="2193926" y="585390"/>
                </a:lnTo>
                <a:lnTo>
                  <a:pt x="2193132" y="587375"/>
                </a:lnTo>
                <a:lnTo>
                  <a:pt x="2191941" y="588565"/>
                </a:lnTo>
                <a:lnTo>
                  <a:pt x="2190354" y="590153"/>
                </a:lnTo>
                <a:lnTo>
                  <a:pt x="2189163" y="590550"/>
                </a:lnTo>
                <a:lnTo>
                  <a:pt x="2186782" y="590153"/>
                </a:lnTo>
                <a:lnTo>
                  <a:pt x="2184401" y="588962"/>
                </a:lnTo>
                <a:lnTo>
                  <a:pt x="2181623" y="586978"/>
                </a:lnTo>
                <a:lnTo>
                  <a:pt x="2178448" y="583406"/>
                </a:lnTo>
                <a:lnTo>
                  <a:pt x="2174876" y="579437"/>
                </a:lnTo>
                <a:lnTo>
                  <a:pt x="2170113" y="570706"/>
                </a:lnTo>
                <a:lnTo>
                  <a:pt x="2157810" y="546894"/>
                </a:lnTo>
                <a:lnTo>
                  <a:pt x="2148682" y="529828"/>
                </a:lnTo>
                <a:lnTo>
                  <a:pt x="2139554" y="509984"/>
                </a:lnTo>
                <a:lnTo>
                  <a:pt x="2129235" y="487362"/>
                </a:lnTo>
                <a:lnTo>
                  <a:pt x="2118916" y="462359"/>
                </a:lnTo>
                <a:lnTo>
                  <a:pt x="2108200" y="434975"/>
                </a:lnTo>
                <a:lnTo>
                  <a:pt x="2097485" y="405606"/>
                </a:lnTo>
                <a:lnTo>
                  <a:pt x="2087166" y="375047"/>
                </a:lnTo>
                <a:lnTo>
                  <a:pt x="2082800" y="359569"/>
                </a:lnTo>
                <a:lnTo>
                  <a:pt x="2078038" y="343694"/>
                </a:lnTo>
                <a:lnTo>
                  <a:pt x="2073672" y="327025"/>
                </a:lnTo>
                <a:lnTo>
                  <a:pt x="2069703" y="310753"/>
                </a:lnTo>
                <a:lnTo>
                  <a:pt x="2066132" y="294084"/>
                </a:lnTo>
                <a:lnTo>
                  <a:pt x="2062560" y="277019"/>
                </a:lnTo>
                <a:lnTo>
                  <a:pt x="2059782" y="260350"/>
                </a:lnTo>
                <a:lnTo>
                  <a:pt x="2057797" y="243284"/>
                </a:lnTo>
                <a:lnTo>
                  <a:pt x="2055813" y="226219"/>
                </a:lnTo>
                <a:lnTo>
                  <a:pt x="2054225" y="209550"/>
                </a:lnTo>
                <a:lnTo>
                  <a:pt x="2056210" y="205581"/>
                </a:lnTo>
                <a:lnTo>
                  <a:pt x="2058194" y="202406"/>
                </a:lnTo>
                <a:lnTo>
                  <a:pt x="2060575" y="199231"/>
                </a:lnTo>
                <a:lnTo>
                  <a:pt x="2061766" y="198437"/>
                </a:lnTo>
                <a:lnTo>
                  <a:pt x="2063353" y="197247"/>
                </a:lnTo>
                <a:lnTo>
                  <a:pt x="2064544" y="196850"/>
                </a:lnTo>
                <a:close/>
                <a:moveTo>
                  <a:pt x="1254978" y="196850"/>
                </a:moveTo>
                <a:lnTo>
                  <a:pt x="1256558" y="197248"/>
                </a:lnTo>
                <a:lnTo>
                  <a:pt x="1257743" y="198441"/>
                </a:lnTo>
                <a:lnTo>
                  <a:pt x="1259322" y="199236"/>
                </a:lnTo>
                <a:lnTo>
                  <a:pt x="1262087" y="202417"/>
                </a:lnTo>
                <a:lnTo>
                  <a:pt x="1264457" y="205598"/>
                </a:lnTo>
                <a:lnTo>
                  <a:pt x="1266826" y="209575"/>
                </a:lnTo>
                <a:lnTo>
                  <a:pt x="1266826" y="225879"/>
                </a:lnTo>
                <a:lnTo>
                  <a:pt x="1266036" y="242581"/>
                </a:lnTo>
                <a:lnTo>
                  <a:pt x="1265641" y="258488"/>
                </a:lnTo>
                <a:lnTo>
                  <a:pt x="1264852" y="275190"/>
                </a:lnTo>
                <a:lnTo>
                  <a:pt x="1262087" y="308593"/>
                </a:lnTo>
                <a:lnTo>
                  <a:pt x="1258532" y="341600"/>
                </a:lnTo>
                <a:lnTo>
                  <a:pt x="1253793" y="373810"/>
                </a:lnTo>
                <a:lnTo>
                  <a:pt x="1248659" y="404828"/>
                </a:lnTo>
                <a:lnTo>
                  <a:pt x="1243130" y="435051"/>
                </a:lnTo>
                <a:lnTo>
                  <a:pt x="1237601" y="462887"/>
                </a:lnTo>
                <a:lnTo>
                  <a:pt x="1231676" y="489133"/>
                </a:lnTo>
                <a:lnTo>
                  <a:pt x="1226147" y="512993"/>
                </a:lnTo>
                <a:lnTo>
                  <a:pt x="1216274" y="551964"/>
                </a:lnTo>
                <a:lnTo>
                  <a:pt x="1209165" y="577017"/>
                </a:lnTo>
                <a:lnTo>
                  <a:pt x="1206400" y="586163"/>
                </a:lnTo>
                <a:lnTo>
                  <a:pt x="1203636" y="590537"/>
                </a:lnTo>
                <a:lnTo>
                  <a:pt x="1201266" y="593718"/>
                </a:lnTo>
                <a:lnTo>
                  <a:pt x="1198501" y="595707"/>
                </a:lnTo>
                <a:lnTo>
                  <a:pt x="1196527" y="596900"/>
                </a:lnTo>
                <a:lnTo>
                  <a:pt x="1194947" y="596900"/>
                </a:lnTo>
                <a:lnTo>
                  <a:pt x="1192972" y="596502"/>
                </a:lnTo>
                <a:lnTo>
                  <a:pt x="1191392" y="595707"/>
                </a:lnTo>
                <a:lnTo>
                  <a:pt x="1190208" y="593718"/>
                </a:lnTo>
                <a:lnTo>
                  <a:pt x="1188233" y="590139"/>
                </a:lnTo>
                <a:lnTo>
                  <a:pt x="1187048" y="585765"/>
                </a:lnTo>
                <a:lnTo>
                  <a:pt x="1185863" y="580993"/>
                </a:lnTo>
                <a:lnTo>
                  <a:pt x="1192182" y="561110"/>
                </a:lnTo>
                <a:lnTo>
                  <a:pt x="1198106" y="541227"/>
                </a:lnTo>
                <a:lnTo>
                  <a:pt x="1203636" y="521741"/>
                </a:lnTo>
                <a:lnTo>
                  <a:pt x="1208770" y="502653"/>
                </a:lnTo>
                <a:lnTo>
                  <a:pt x="1217854" y="465671"/>
                </a:lnTo>
                <a:lnTo>
                  <a:pt x="1225357" y="430676"/>
                </a:lnTo>
                <a:lnTo>
                  <a:pt x="1231676" y="397670"/>
                </a:lnTo>
                <a:lnTo>
                  <a:pt x="1236811" y="366652"/>
                </a:lnTo>
                <a:lnTo>
                  <a:pt x="1240760" y="338021"/>
                </a:lnTo>
                <a:lnTo>
                  <a:pt x="1243920" y="312172"/>
                </a:lnTo>
                <a:lnTo>
                  <a:pt x="1246289" y="288313"/>
                </a:lnTo>
                <a:lnTo>
                  <a:pt x="1247869" y="267634"/>
                </a:lnTo>
                <a:lnTo>
                  <a:pt x="1249054" y="249342"/>
                </a:lnTo>
                <a:lnTo>
                  <a:pt x="1249449" y="234230"/>
                </a:lnTo>
                <a:lnTo>
                  <a:pt x="1249449" y="213552"/>
                </a:lnTo>
                <a:lnTo>
                  <a:pt x="1249449" y="206394"/>
                </a:lnTo>
                <a:lnTo>
                  <a:pt x="1250634" y="202417"/>
                </a:lnTo>
                <a:lnTo>
                  <a:pt x="1251424" y="200031"/>
                </a:lnTo>
                <a:lnTo>
                  <a:pt x="1252213" y="198441"/>
                </a:lnTo>
                <a:lnTo>
                  <a:pt x="1253793" y="197248"/>
                </a:lnTo>
                <a:lnTo>
                  <a:pt x="1254978" y="196850"/>
                </a:lnTo>
                <a:close/>
                <a:moveTo>
                  <a:pt x="2117328" y="195262"/>
                </a:moveTo>
                <a:lnTo>
                  <a:pt x="2118916" y="195262"/>
                </a:lnTo>
                <a:lnTo>
                  <a:pt x="2120900" y="196451"/>
                </a:lnTo>
                <a:lnTo>
                  <a:pt x="2122091" y="198037"/>
                </a:lnTo>
                <a:lnTo>
                  <a:pt x="2123678" y="200813"/>
                </a:lnTo>
                <a:lnTo>
                  <a:pt x="2125266" y="204777"/>
                </a:lnTo>
                <a:lnTo>
                  <a:pt x="2125663" y="210724"/>
                </a:lnTo>
                <a:lnTo>
                  <a:pt x="2127250" y="218257"/>
                </a:lnTo>
                <a:lnTo>
                  <a:pt x="2128441" y="228566"/>
                </a:lnTo>
                <a:lnTo>
                  <a:pt x="2131219" y="242046"/>
                </a:lnTo>
                <a:lnTo>
                  <a:pt x="2135188" y="258301"/>
                </a:lnTo>
                <a:lnTo>
                  <a:pt x="2140347" y="277332"/>
                </a:lnTo>
                <a:lnTo>
                  <a:pt x="2146697" y="299535"/>
                </a:lnTo>
                <a:lnTo>
                  <a:pt x="2155032" y="324116"/>
                </a:lnTo>
                <a:lnTo>
                  <a:pt x="2164557" y="351870"/>
                </a:lnTo>
                <a:lnTo>
                  <a:pt x="2176860" y="382002"/>
                </a:lnTo>
                <a:lnTo>
                  <a:pt x="2190750" y="415306"/>
                </a:lnTo>
                <a:lnTo>
                  <a:pt x="2198688" y="432751"/>
                </a:lnTo>
                <a:lnTo>
                  <a:pt x="2207022" y="450592"/>
                </a:lnTo>
                <a:lnTo>
                  <a:pt x="2216151" y="469623"/>
                </a:lnTo>
                <a:lnTo>
                  <a:pt x="2225676" y="489050"/>
                </a:lnTo>
                <a:lnTo>
                  <a:pt x="2236391" y="509270"/>
                </a:lnTo>
                <a:lnTo>
                  <a:pt x="2247504" y="529887"/>
                </a:lnTo>
                <a:lnTo>
                  <a:pt x="2259013" y="551297"/>
                </a:lnTo>
                <a:lnTo>
                  <a:pt x="2271713" y="573499"/>
                </a:lnTo>
                <a:lnTo>
                  <a:pt x="2271713" y="577860"/>
                </a:lnTo>
                <a:lnTo>
                  <a:pt x="2271316" y="582222"/>
                </a:lnTo>
                <a:lnTo>
                  <a:pt x="2270919" y="584204"/>
                </a:lnTo>
                <a:lnTo>
                  <a:pt x="2269729" y="585790"/>
                </a:lnTo>
                <a:lnTo>
                  <a:pt x="2268935" y="587376"/>
                </a:lnTo>
                <a:lnTo>
                  <a:pt x="2267348" y="588565"/>
                </a:lnTo>
                <a:lnTo>
                  <a:pt x="2266157" y="588962"/>
                </a:lnTo>
                <a:lnTo>
                  <a:pt x="2263776" y="588565"/>
                </a:lnTo>
                <a:lnTo>
                  <a:pt x="2261394" y="587772"/>
                </a:lnTo>
                <a:lnTo>
                  <a:pt x="2258219" y="585790"/>
                </a:lnTo>
                <a:lnTo>
                  <a:pt x="2255044" y="582618"/>
                </a:lnTo>
                <a:lnTo>
                  <a:pt x="2250679" y="577860"/>
                </a:lnTo>
                <a:lnTo>
                  <a:pt x="2245916" y="569534"/>
                </a:lnTo>
                <a:lnTo>
                  <a:pt x="2232026" y="545746"/>
                </a:lnTo>
                <a:lnTo>
                  <a:pt x="2222104" y="528698"/>
                </a:lnTo>
                <a:lnTo>
                  <a:pt x="2211388" y="508081"/>
                </a:lnTo>
                <a:lnTo>
                  <a:pt x="2199879" y="485482"/>
                </a:lnTo>
                <a:lnTo>
                  <a:pt x="2187575" y="460504"/>
                </a:lnTo>
                <a:lnTo>
                  <a:pt x="2174875" y="433147"/>
                </a:lnTo>
                <a:lnTo>
                  <a:pt x="2162969" y="404204"/>
                </a:lnTo>
                <a:lnTo>
                  <a:pt x="2150666" y="372883"/>
                </a:lnTo>
                <a:lnTo>
                  <a:pt x="2144713" y="357420"/>
                </a:lnTo>
                <a:lnTo>
                  <a:pt x="2139157" y="341561"/>
                </a:lnTo>
                <a:lnTo>
                  <a:pt x="2133997" y="324909"/>
                </a:lnTo>
                <a:lnTo>
                  <a:pt x="2129235" y="308654"/>
                </a:lnTo>
                <a:lnTo>
                  <a:pt x="2124472" y="292002"/>
                </a:lnTo>
                <a:lnTo>
                  <a:pt x="2120107" y="274953"/>
                </a:lnTo>
                <a:lnTo>
                  <a:pt x="2116535" y="258301"/>
                </a:lnTo>
                <a:lnTo>
                  <a:pt x="2113360" y="241253"/>
                </a:lnTo>
                <a:lnTo>
                  <a:pt x="2110582" y="224601"/>
                </a:lnTo>
                <a:lnTo>
                  <a:pt x="2108200" y="207553"/>
                </a:lnTo>
                <a:lnTo>
                  <a:pt x="2109788" y="204381"/>
                </a:lnTo>
                <a:lnTo>
                  <a:pt x="2110978" y="200813"/>
                </a:lnTo>
                <a:lnTo>
                  <a:pt x="2113360" y="197641"/>
                </a:lnTo>
                <a:lnTo>
                  <a:pt x="2114550" y="196451"/>
                </a:lnTo>
                <a:lnTo>
                  <a:pt x="2116138" y="196055"/>
                </a:lnTo>
                <a:lnTo>
                  <a:pt x="2117328" y="195262"/>
                </a:lnTo>
                <a:close/>
                <a:moveTo>
                  <a:pt x="2089624" y="195262"/>
                </a:moveTo>
                <a:lnTo>
                  <a:pt x="2091223" y="195659"/>
                </a:lnTo>
                <a:lnTo>
                  <a:pt x="2092423" y="196454"/>
                </a:lnTo>
                <a:lnTo>
                  <a:pt x="2094023" y="198043"/>
                </a:lnTo>
                <a:lnTo>
                  <a:pt x="2096023" y="200824"/>
                </a:lnTo>
                <a:lnTo>
                  <a:pt x="2097222" y="204399"/>
                </a:lnTo>
                <a:lnTo>
                  <a:pt x="2097622" y="210358"/>
                </a:lnTo>
                <a:lnTo>
                  <a:pt x="2098822" y="217907"/>
                </a:lnTo>
                <a:lnTo>
                  <a:pt x="2100022" y="228633"/>
                </a:lnTo>
                <a:lnTo>
                  <a:pt x="2102422" y="241346"/>
                </a:lnTo>
                <a:lnTo>
                  <a:pt x="2105621" y="257634"/>
                </a:lnTo>
                <a:lnTo>
                  <a:pt x="2110420" y="277101"/>
                </a:lnTo>
                <a:lnTo>
                  <a:pt x="2116419" y="298951"/>
                </a:lnTo>
                <a:lnTo>
                  <a:pt x="2124018" y="323583"/>
                </a:lnTo>
                <a:lnTo>
                  <a:pt x="2133217" y="350995"/>
                </a:lnTo>
                <a:lnTo>
                  <a:pt x="2144415" y="381188"/>
                </a:lnTo>
                <a:lnTo>
                  <a:pt x="2157613" y="413765"/>
                </a:lnTo>
                <a:lnTo>
                  <a:pt x="2164812" y="431642"/>
                </a:lnTo>
                <a:lnTo>
                  <a:pt x="2173210" y="449520"/>
                </a:lnTo>
                <a:lnTo>
                  <a:pt x="2181609" y="468192"/>
                </a:lnTo>
                <a:lnTo>
                  <a:pt x="2191207" y="487658"/>
                </a:lnTo>
                <a:lnTo>
                  <a:pt x="2201206" y="507522"/>
                </a:lnTo>
                <a:lnTo>
                  <a:pt x="2212004" y="528578"/>
                </a:lnTo>
                <a:lnTo>
                  <a:pt x="2223202" y="549633"/>
                </a:lnTo>
                <a:lnTo>
                  <a:pt x="2235200" y="571881"/>
                </a:lnTo>
                <a:lnTo>
                  <a:pt x="2235200" y="576251"/>
                </a:lnTo>
                <a:lnTo>
                  <a:pt x="2234400" y="580224"/>
                </a:lnTo>
                <a:lnTo>
                  <a:pt x="2234000" y="582607"/>
                </a:lnTo>
                <a:lnTo>
                  <a:pt x="2233201" y="584594"/>
                </a:lnTo>
                <a:lnTo>
                  <a:pt x="2232001" y="585786"/>
                </a:lnTo>
                <a:lnTo>
                  <a:pt x="2230801" y="586977"/>
                </a:lnTo>
                <a:lnTo>
                  <a:pt x="2228801" y="587375"/>
                </a:lnTo>
                <a:lnTo>
                  <a:pt x="2226802" y="587375"/>
                </a:lnTo>
                <a:lnTo>
                  <a:pt x="2224002" y="586580"/>
                </a:lnTo>
                <a:lnTo>
                  <a:pt x="2221202" y="584197"/>
                </a:lnTo>
                <a:lnTo>
                  <a:pt x="2218003" y="581018"/>
                </a:lnTo>
                <a:lnTo>
                  <a:pt x="2214004" y="576648"/>
                </a:lnTo>
                <a:lnTo>
                  <a:pt x="2209204" y="568305"/>
                </a:lnTo>
                <a:lnTo>
                  <a:pt x="2195207" y="544072"/>
                </a:lnTo>
                <a:lnTo>
                  <a:pt x="2186408" y="526989"/>
                </a:lnTo>
                <a:lnTo>
                  <a:pt x="2176010" y="507125"/>
                </a:lnTo>
                <a:lnTo>
                  <a:pt x="2164812" y="484480"/>
                </a:lnTo>
                <a:lnTo>
                  <a:pt x="2153213" y="459451"/>
                </a:lnTo>
                <a:lnTo>
                  <a:pt x="2141215" y="432039"/>
                </a:lnTo>
                <a:lnTo>
                  <a:pt x="2129617" y="402641"/>
                </a:lnTo>
                <a:lnTo>
                  <a:pt x="2118419" y="372050"/>
                </a:lnTo>
                <a:lnTo>
                  <a:pt x="2112820" y="356557"/>
                </a:lnTo>
                <a:lnTo>
                  <a:pt x="2107621" y="340665"/>
                </a:lnTo>
                <a:lnTo>
                  <a:pt x="2102822" y="324377"/>
                </a:lnTo>
                <a:lnTo>
                  <a:pt x="2098022" y="307691"/>
                </a:lnTo>
                <a:lnTo>
                  <a:pt x="2094023" y="291403"/>
                </a:lnTo>
                <a:lnTo>
                  <a:pt x="2090424" y="274717"/>
                </a:lnTo>
                <a:lnTo>
                  <a:pt x="2086824" y="257634"/>
                </a:lnTo>
                <a:lnTo>
                  <a:pt x="2083625" y="240949"/>
                </a:lnTo>
                <a:lnTo>
                  <a:pt x="2081225" y="224263"/>
                </a:lnTo>
                <a:lnTo>
                  <a:pt x="2079625" y="207180"/>
                </a:lnTo>
                <a:lnTo>
                  <a:pt x="2081225" y="204002"/>
                </a:lnTo>
                <a:lnTo>
                  <a:pt x="2083225" y="200824"/>
                </a:lnTo>
                <a:lnTo>
                  <a:pt x="2085624" y="197646"/>
                </a:lnTo>
                <a:lnTo>
                  <a:pt x="2086424" y="196056"/>
                </a:lnTo>
                <a:lnTo>
                  <a:pt x="2088024" y="195659"/>
                </a:lnTo>
                <a:lnTo>
                  <a:pt x="2089624" y="195262"/>
                </a:lnTo>
                <a:close/>
                <a:moveTo>
                  <a:pt x="1232206" y="195262"/>
                </a:moveTo>
                <a:lnTo>
                  <a:pt x="1233407" y="195659"/>
                </a:lnTo>
                <a:lnTo>
                  <a:pt x="1235008" y="196454"/>
                </a:lnTo>
                <a:lnTo>
                  <a:pt x="1236209" y="197646"/>
                </a:lnTo>
                <a:lnTo>
                  <a:pt x="1238610" y="200824"/>
                </a:lnTo>
                <a:lnTo>
                  <a:pt x="1241012" y="204002"/>
                </a:lnTo>
                <a:lnTo>
                  <a:pt x="1243013" y="207577"/>
                </a:lnTo>
                <a:lnTo>
                  <a:pt x="1243013" y="224660"/>
                </a:lnTo>
                <a:lnTo>
                  <a:pt x="1242613" y="242140"/>
                </a:lnTo>
                <a:lnTo>
                  <a:pt x="1241412" y="259223"/>
                </a:lnTo>
                <a:lnTo>
                  <a:pt x="1240612" y="276305"/>
                </a:lnTo>
                <a:lnTo>
                  <a:pt x="1238610" y="293388"/>
                </a:lnTo>
                <a:lnTo>
                  <a:pt x="1237009" y="310471"/>
                </a:lnTo>
                <a:lnTo>
                  <a:pt x="1235008" y="327156"/>
                </a:lnTo>
                <a:lnTo>
                  <a:pt x="1232206" y="343444"/>
                </a:lnTo>
                <a:lnTo>
                  <a:pt x="1227002" y="375623"/>
                </a:lnTo>
                <a:lnTo>
                  <a:pt x="1220598" y="406611"/>
                </a:lnTo>
                <a:lnTo>
                  <a:pt x="1213794" y="435612"/>
                </a:lnTo>
                <a:lnTo>
                  <a:pt x="1207389" y="463023"/>
                </a:lnTo>
                <a:lnTo>
                  <a:pt x="1200585" y="488449"/>
                </a:lnTo>
                <a:lnTo>
                  <a:pt x="1193780" y="511490"/>
                </a:lnTo>
                <a:lnTo>
                  <a:pt x="1187376" y="531354"/>
                </a:lnTo>
                <a:lnTo>
                  <a:pt x="1181772" y="548437"/>
                </a:lnTo>
                <a:lnTo>
                  <a:pt x="1173366" y="572670"/>
                </a:lnTo>
                <a:lnTo>
                  <a:pt x="1170164" y="581013"/>
                </a:lnTo>
                <a:lnTo>
                  <a:pt x="1167362" y="585383"/>
                </a:lnTo>
                <a:lnTo>
                  <a:pt x="1164560" y="588561"/>
                </a:lnTo>
                <a:lnTo>
                  <a:pt x="1162159" y="590548"/>
                </a:lnTo>
                <a:lnTo>
                  <a:pt x="1159757" y="591342"/>
                </a:lnTo>
                <a:lnTo>
                  <a:pt x="1157756" y="592137"/>
                </a:lnTo>
                <a:lnTo>
                  <a:pt x="1156155" y="591342"/>
                </a:lnTo>
                <a:lnTo>
                  <a:pt x="1154554" y="590150"/>
                </a:lnTo>
                <a:lnTo>
                  <a:pt x="1153753" y="588561"/>
                </a:lnTo>
                <a:lnTo>
                  <a:pt x="1151752" y="584589"/>
                </a:lnTo>
                <a:lnTo>
                  <a:pt x="1150551" y="580219"/>
                </a:lnTo>
                <a:lnTo>
                  <a:pt x="1149350" y="575849"/>
                </a:lnTo>
                <a:lnTo>
                  <a:pt x="1156955" y="554793"/>
                </a:lnTo>
                <a:lnTo>
                  <a:pt x="1164160" y="534532"/>
                </a:lnTo>
                <a:lnTo>
                  <a:pt x="1170565" y="514669"/>
                </a:lnTo>
                <a:lnTo>
                  <a:pt x="1176569" y="495202"/>
                </a:lnTo>
                <a:lnTo>
                  <a:pt x="1186976" y="457859"/>
                </a:lnTo>
                <a:lnTo>
                  <a:pt x="1196182" y="422899"/>
                </a:lnTo>
                <a:lnTo>
                  <a:pt x="1203787" y="389925"/>
                </a:lnTo>
                <a:lnTo>
                  <a:pt x="1209791" y="359335"/>
                </a:lnTo>
                <a:lnTo>
                  <a:pt x="1214994" y="331129"/>
                </a:lnTo>
                <a:lnTo>
                  <a:pt x="1218597" y="305306"/>
                </a:lnTo>
                <a:lnTo>
                  <a:pt x="1221399" y="282662"/>
                </a:lnTo>
                <a:lnTo>
                  <a:pt x="1223800" y="262401"/>
                </a:lnTo>
                <a:lnTo>
                  <a:pt x="1224601" y="245318"/>
                </a:lnTo>
                <a:lnTo>
                  <a:pt x="1225802" y="231016"/>
                </a:lnTo>
                <a:lnTo>
                  <a:pt x="1226202" y="211550"/>
                </a:lnTo>
                <a:lnTo>
                  <a:pt x="1226202" y="204399"/>
                </a:lnTo>
                <a:lnTo>
                  <a:pt x="1227002" y="200824"/>
                </a:lnTo>
                <a:lnTo>
                  <a:pt x="1228604" y="198043"/>
                </a:lnTo>
                <a:lnTo>
                  <a:pt x="1229404" y="196454"/>
                </a:lnTo>
                <a:lnTo>
                  <a:pt x="1230605" y="195659"/>
                </a:lnTo>
                <a:lnTo>
                  <a:pt x="1232206" y="195262"/>
                </a:lnTo>
                <a:close/>
                <a:moveTo>
                  <a:pt x="1185506" y="192087"/>
                </a:moveTo>
                <a:lnTo>
                  <a:pt x="1187088" y="192087"/>
                </a:lnTo>
                <a:lnTo>
                  <a:pt x="1188275" y="192087"/>
                </a:lnTo>
                <a:lnTo>
                  <a:pt x="1189857" y="192881"/>
                </a:lnTo>
                <a:lnTo>
                  <a:pt x="1191043" y="194471"/>
                </a:lnTo>
                <a:lnTo>
                  <a:pt x="1193417" y="197251"/>
                </a:lnTo>
                <a:lnTo>
                  <a:pt x="1195394" y="200430"/>
                </a:lnTo>
                <a:lnTo>
                  <a:pt x="1196976" y="204005"/>
                </a:lnTo>
                <a:lnTo>
                  <a:pt x="1196976" y="220690"/>
                </a:lnTo>
                <a:lnTo>
                  <a:pt x="1196185" y="237376"/>
                </a:lnTo>
                <a:lnTo>
                  <a:pt x="1195394" y="254061"/>
                </a:lnTo>
                <a:lnTo>
                  <a:pt x="1193417" y="271144"/>
                </a:lnTo>
                <a:lnTo>
                  <a:pt x="1191043" y="287829"/>
                </a:lnTo>
                <a:lnTo>
                  <a:pt x="1188670" y="304515"/>
                </a:lnTo>
                <a:lnTo>
                  <a:pt x="1185902" y="320803"/>
                </a:lnTo>
                <a:lnTo>
                  <a:pt x="1182737" y="337489"/>
                </a:lnTo>
                <a:lnTo>
                  <a:pt x="1179178" y="353777"/>
                </a:lnTo>
                <a:lnTo>
                  <a:pt x="1175223" y="369668"/>
                </a:lnTo>
                <a:lnTo>
                  <a:pt x="1167708" y="400655"/>
                </a:lnTo>
                <a:lnTo>
                  <a:pt x="1158611" y="430053"/>
                </a:lnTo>
                <a:lnTo>
                  <a:pt x="1149909" y="457465"/>
                </a:lnTo>
                <a:lnTo>
                  <a:pt x="1140812" y="483685"/>
                </a:lnTo>
                <a:lnTo>
                  <a:pt x="1132111" y="506726"/>
                </a:lnTo>
                <a:lnTo>
                  <a:pt x="1124200" y="526987"/>
                </a:lnTo>
                <a:lnTo>
                  <a:pt x="1116685" y="544865"/>
                </a:lnTo>
                <a:lnTo>
                  <a:pt x="1105611" y="569495"/>
                </a:lnTo>
                <a:lnTo>
                  <a:pt x="1101655" y="578235"/>
                </a:lnTo>
                <a:lnTo>
                  <a:pt x="1098096" y="582605"/>
                </a:lnTo>
                <a:lnTo>
                  <a:pt x="1095327" y="585386"/>
                </a:lnTo>
                <a:lnTo>
                  <a:pt x="1092558" y="587770"/>
                </a:lnTo>
                <a:lnTo>
                  <a:pt x="1090581" y="588962"/>
                </a:lnTo>
                <a:lnTo>
                  <a:pt x="1088603" y="588962"/>
                </a:lnTo>
                <a:lnTo>
                  <a:pt x="1087021" y="588167"/>
                </a:lnTo>
                <a:lnTo>
                  <a:pt x="1085835" y="587373"/>
                </a:lnTo>
                <a:lnTo>
                  <a:pt x="1084252" y="586181"/>
                </a:lnTo>
                <a:lnTo>
                  <a:pt x="1082670" y="581811"/>
                </a:lnTo>
                <a:lnTo>
                  <a:pt x="1081484" y="578235"/>
                </a:lnTo>
                <a:lnTo>
                  <a:pt x="1081088" y="573468"/>
                </a:lnTo>
                <a:lnTo>
                  <a:pt x="1090581" y="551618"/>
                </a:lnTo>
                <a:lnTo>
                  <a:pt x="1099282" y="530563"/>
                </a:lnTo>
                <a:lnTo>
                  <a:pt x="1107588" y="509905"/>
                </a:lnTo>
                <a:lnTo>
                  <a:pt x="1115499" y="490041"/>
                </a:lnTo>
                <a:lnTo>
                  <a:pt x="1122223" y="470575"/>
                </a:lnTo>
                <a:lnTo>
                  <a:pt x="1128946" y="451506"/>
                </a:lnTo>
                <a:lnTo>
                  <a:pt x="1134879" y="433628"/>
                </a:lnTo>
                <a:lnTo>
                  <a:pt x="1140417" y="415751"/>
                </a:lnTo>
                <a:lnTo>
                  <a:pt x="1149909" y="382778"/>
                </a:lnTo>
                <a:lnTo>
                  <a:pt x="1158215" y="352188"/>
                </a:lnTo>
                <a:lnTo>
                  <a:pt x="1164939" y="323981"/>
                </a:lnTo>
                <a:lnTo>
                  <a:pt x="1169685" y="298953"/>
                </a:lnTo>
                <a:lnTo>
                  <a:pt x="1173640" y="276309"/>
                </a:lnTo>
                <a:lnTo>
                  <a:pt x="1176409" y="256842"/>
                </a:lnTo>
                <a:lnTo>
                  <a:pt x="1177991" y="239760"/>
                </a:lnTo>
                <a:lnTo>
                  <a:pt x="1179573" y="225855"/>
                </a:lnTo>
                <a:lnTo>
                  <a:pt x="1179969" y="215129"/>
                </a:lnTo>
                <a:lnTo>
                  <a:pt x="1180364" y="207183"/>
                </a:lnTo>
                <a:lnTo>
                  <a:pt x="1180364" y="200827"/>
                </a:lnTo>
                <a:lnTo>
                  <a:pt x="1181551" y="197251"/>
                </a:lnTo>
                <a:lnTo>
                  <a:pt x="1182737" y="194868"/>
                </a:lnTo>
                <a:lnTo>
                  <a:pt x="1184320" y="192881"/>
                </a:lnTo>
                <a:lnTo>
                  <a:pt x="1185506" y="192087"/>
                </a:lnTo>
                <a:close/>
                <a:moveTo>
                  <a:pt x="2144274" y="190500"/>
                </a:moveTo>
                <a:lnTo>
                  <a:pt x="2145459" y="190897"/>
                </a:lnTo>
                <a:lnTo>
                  <a:pt x="2147434" y="191692"/>
                </a:lnTo>
                <a:lnTo>
                  <a:pt x="2149014" y="193678"/>
                </a:lnTo>
                <a:lnTo>
                  <a:pt x="2150594" y="196062"/>
                </a:lnTo>
                <a:lnTo>
                  <a:pt x="2152174" y="199637"/>
                </a:lnTo>
                <a:lnTo>
                  <a:pt x="2152964" y="206391"/>
                </a:lnTo>
                <a:lnTo>
                  <a:pt x="2153754" y="213542"/>
                </a:lnTo>
                <a:lnTo>
                  <a:pt x="2156124" y="224268"/>
                </a:lnTo>
                <a:lnTo>
                  <a:pt x="2158889" y="237776"/>
                </a:lnTo>
                <a:lnTo>
                  <a:pt x="2162839" y="254064"/>
                </a:lnTo>
                <a:lnTo>
                  <a:pt x="2168369" y="273133"/>
                </a:lnTo>
                <a:lnTo>
                  <a:pt x="2175084" y="295380"/>
                </a:lnTo>
                <a:lnTo>
                  <a:pt x="2183380" y="320409"/>
                </a:lnTo>
                <a:lnTo>
                  <a:pt x="2193650" y="347423"/>
                </a:lnTo>
                <a:lnTo>
                  <a:pt x="2205895" y="378013"/>
                </a:lnTo>
                <a:lnTo>
                  <a:pt x="2220116" y="410987"/>
                </a:lnTo>
                <a:lnTo>
                  <a:pt x="2236706" y="447139"/>
                </a:lnTo>
                <a:lnTo>
                  <a:pt x="2246187" y="466208"/>
                </a:lnTo>
                <a:lnTo>
                  <a:pt x="2256062" y="485675"/>
                </a:lnTo>
                <a:lnTo>
                  <a:pt x="2266727" y="505538"/>
                </a:lnTo>
                <a:lnTo>
                  <a:pt x="2278578" y="526594"/>
                </a:lnTo>
                <a:lnTo>
                  <a:pt x="2290428" y="548444"/>
                </a:lnTo>
                <a:lnTo>
                  <a:pt x="2303463" y="570691"/>
                </a:lnTo>
                <a:lnTo>
                  <a:pt x="2303463" y="574664"/>
                </a:lnTo>
                <a:lnTo>
                  <a:pt x="2302673" y="579034"/>
                </a:lnTo>
                <a:lnTo>
                  <a:pt x="2302278" y="581418"/>
                </a:lnTo>
                <a:lnTo>
                  <a:pt x="2301488" y="583007"/>
                </a:lnTo>
                <a:lnTo>
                  <a:pt x="2300698" y="584596"/>
                </a:lnTo>
                <a:lnTo>
                  <a:pt x="2299118" y="585390"/>
                </a:lnTo>
                <a:lnTo>
                  <a:pt x="2297933" y="585788"/>
                </a:lnTo>
                <a:lnTo>
                  <a:pt x="2295563" y="585788"/>
                </a:lnTo>
                <a:lnTo>
                  <a:pt x="2293193" y="584993"/>
                </a:lnTo>
                <a:lnTo>
                  <a:pt x="2290033" y="582610"/>
                </a:lnTo>
                <a:lnTo>
                  <a:pt x="2286873" y="579829"/>
                </a:lnTo>
                <a:lnTo>
                  <a:pt x="2282528" y="575061"/>
                </a:lnTo>
                <a:lnTo>
                  <a:pt x="2276997" y="566321"/>
                </a:lnTo>
                <a:lnTo>
                  <a:pt x="2262777" y="542485"/>
                </a:lnTo>
                <a:lnTo>
                  <a:pt x="2252902" y="525005"/>
                </a:lnTo>
                <a:lnTo>
                  <a:pt x="2241841" y="505141"/>
                </a:lnTo>
                <a:lnTo>
                  <a:pt x="2230386" y="482099"/>
                </a:lnTo>
                <a:lnTo>
                  <a:pt x="2218141" y="457071"/>
                </a:lnTo>
                <a:lnTo>
                  <a:pt x="2205105" y="429262"/>
                </a:lnTo>
                <a:lnTo>
                  <a:pt x="2192070" y="399863"/>
                </a:lnTo>
                <a:lnTo>
                  <a:pt x="2179825" y="369273"/>
                </a:lnTo>
                <a:lnTo>
                  <a:pt x="2173899" y="353780"/>
                </a:lnTo>
                <a:lnTo>
                  <a:pt x="2168369" y="337491"/>
                </a:lnTo>
                <a:lnTo>
                  <a:pt x="2162839" y="321203"/>
                </a:lnTo>
                <a:lnTo>
                  <a:pt x="2157704" y="304518"/>
                </a:lnTo>
                <a:lnTo>
                  <a:pt x="2152569" y="287832"/>
                </a:lnTo>
                <a:lnTo>
                  <a:pt x="2148224" y="270749"/>
                </a:lnTo>
                <a:lnTo>
                  <a:pt x="2144274" y="254064"/>
                </a:lnTo>
                <a:lnTo>
                  <a:pt x="2140718" y="236981"/>
                </a:lnTo>
                <a:lnTo>
                  <a:pt x="2137953" y="220295"/>
                </a:lnTo>
                <a:lnTo>
                  <a:pt x="2135188" y="202815"/>
                </a:lnTo>
                <a:lnTo>
                  <a:pt x="2136373" y="199240"/>
                </a:lnTo>
                <a:lnTo>
                  <a:pt x="2138348" y="196062"/>
                </a:lnTo>
                <a:lnTo>
                  <a:pt x="2139928" y="192884"/>
                </a:lnTo>
                <a:lnTo>
                  <a:pt x="2141508" y="191692"/>
                </a:lnTo>
                <a:lnTo>
                  <a:pt x="2142693" y="190897"/>
                </a:lnTo>
                <a:lnTo>
                  <a:pt x="2144274" y="190500"/>
                </a:lnTo>
                <a:close/>
                <a:moveTo>
                  <a:pt x="2192735" y="188912"/>
                </a:moveTo>
                <a:lnTo>
                  <a:pt x="2194322" y="189309"/>
                </a:lnTo>
                <a:lnTo>
                  <a:pt x="2195910" y="190104"/>
                </a:lnTo>
                <a:lnTo>
                  <a:pt x="2197497" y="191693"/>
                </a:lnTo>
                <a:lnTo>
                  <a:pt x="2199085" y="194474"/>
                </a:lnTo>
                <a:lnTo>
                  <a:pt x="2201466" y="197652"/>
                </a:lnTo>
                <a:lnTo>
                  <a:pt x="2202657" y="204009"/>
                </a:lnTo>
                <a:lnTo>
                  <a:pt x="2203847" y="211160"/>
                </a:lnTo>
                <a:lnTo>
                  <a:pt x="2206228" y="221489"/>
                </a:lnTo>
                <a:lnTo>
                  <a:pt x="2209403" y="234600"/>
                </a:lnTo>
                <a:lnTo>
                  <a:pt x="2214563" y="250094"/>
                </a:lnTo>
                <a:lnTo>
                  <a:pt x="2220516" y="268766"/>
                </a:lnTo>
                <a:lnTo>
                  <a:pt x="2228453" y="290617"/>
                </a:lnTo>
                <a:lnTo>
                  <a:pt x="2237979" y="314454"/>
                </a:lnTo>
                <a:lnTo>
                  <a:pt x="2250282" y="341469"/>
                </a:lnTo>
                <a:lnTo>
                  <a:pt x="2264569" y="371265"/>
                </a:lnTo>
                <a:lnTo>
                  <a:pt x="2281238" y="403048"/>
                </a:lnTo>
                <a:lnTo>
                  <a:pt x="2290366" y="420131"/>
                </a:lnTo>
                <a:lnTo>
                  <a:pt x="2300288" y="438406"/>
                </a:lnTo>
                <a:lnTo>
                  <a:pt x="2311401" y="457079"/>
                </a:lnTo>
                <a:lnTo>
                  <a:pt x="2322513" y="475751"/>
                </a:lnTo>
                <a:lnTo>
                  <a:pt x="2334816" y="495615"/>
                </a:lnTo>
                <a:lnTo>
                  <a:pt x="2347913" y="515877"/>
                </a:lnTo>
                <a:lnTo>
                  <a:pt x="2361804" y="537330"/>
                </a:lnTo>
                <a:lnTo>
                  <a:pt x="2376091" y="558783"/>
                </a:lnTo>
                <a:lnTo>
                  <a:pt x="2376488" y="563154"/>
                </a:lnTo>
                <a:lnTo>
                  <a:pt x="2376488" y="567126"/>
                </a:lnTo>
                <a:lnTo>
                  <a:pt x="2376091" y="569510"/>
                </a:lnTo>
                <a:lnTo>
                  <a:pt x="2375694" y="571496"/>
                </a:lnTo>
                <a:lnTo>
                  <a:pt x="2374901" y="572688"/>
                </a:lnTo>
                <a:lnTo>
                  <a:pt x="2373313" y="574277"/>
                </a:lnTo>
                <a:lnTo>
                  <a:pt x="2372123" y="574675"/>
                </a:lnTo>
                <a:lnTo>
                  <a:pt x="2370138" y="574675"/>
                </a:lnTo>
                <a:lnTo>
                  <a:pt x="2367360" y="573880"/>
                </a:lnTo>
                <a:lnTo>
                  <a:pt x="2364185" y="571496"/>
                </a:lnTo>
                <a:lnTo>
                  <a:pt x="2360613" y="568716"/>
                </a:lnTo>
                <a:lnTo>
                  <a:pt x="2356248" y="564345"/>
                </a:lnTo>
                <a:lnTo>
                  <a:pt x="2350294" y="556002"/>
                </a:lnTo>
                <a:lnTo>
                  <a:pt x="2334816" y="532960"/>
                </a:lnTo>
                <a:lnTo>
                  <a:pt x="2324497" y="516274"/>
                </a:lnTo>
                <a:lnTo>
                  <a:pt x="2312194" y="496807"/>
                </a:lnTo>
                <a:lnTo>
                  <a:pt x="2298701" y="474957"/>
                </a:lnTo>
                <a:lnTo>
                  <a:pt x="2284810" y="450325"/>
                </a:lnTo>
                <a:lnTo>
                  <a:pt x="2270522" y="424104"/>
                </a:lnTo>
                <a:lnTo>
                  <a:pt x="2256235" y="395102"/>
                </a:lnTo>
                <a:lnTo>
                  <a:pt x="2241947" y="365703"/>
                </a:lnTo>
                <a:lnTo>
                  <a:pt x="2234407" y="349812"/>
                </a:lnTo>
                <a:lnTo>
                  <a:pt x="2228057" y="333921"/>
                </a:lnTo>
                <a:lnTo>
                  <a:pt x="2220913" y="318427"/>
                </a:lnTo>
                <a:lnTo>
                  <a:pt x="2214960" y="302138"/>
                </a:lnTo>
                <a:lnTo>
                  <a:pt x="2209007" y="285452"/>
                </a:lnTo>
                <a:lnTo>
                  <a:pt x="2203053" y="268766"/>
                </a:lnTo>
                <a:lnTo>
                  <a:pt x="2197894" y="252080"/>
                </a:lnTo>
                <a:lnTo>
                  <a:pt x="2192735" y="235394"/>
                </a:lnTo>
                <a:lnTo>
                  <a:pt x="2188766" y="218708"/>
                </a:lnTo>
                <a:lnTo>
                  <a:pt x="2184400" y="201625"/>
                </a:lnTo>
                <a:lnTo>
                  <a:pt x="2185988" y="197652"/>
                </a:lnTo>
                <a:lnTo>
                  <a:pt x="2187178" y="194474"/>
                </a:lnTo>
                <a:lnTo>
                  <a:pt x="2189163" y="191693"/>
                </a:lnTo>
                <a:lnTo>
                  <a:pt x="2189957" y="190501"/>
                </a:lnTo>
                <a:lnTo>
                  <a:pt x="2191544" y="189309"/>
                </a:lnTo>
                <a:lnTo>
                  <a:pt x="2192735" y="188912"/>
                </a:lnTo>
                <a:close/>
                <a:moveTo>
                  <a:pt x="2168904" y="188912"/>
                </a:moveTo>
                <a:lnTo>
                  <a:pt x="2170884" y="189310"/>
                </a:lnTo>
                <a:lnTo>
                  <a:pt x="2172072" y="190105"/>
                </a:lnTo>
                <a:lnTo>
                  <a:pt x="2174052" y="191696"/>
                </a:lnTo>
                <a:lnTo>
                  <a:pt x="2175240" y="194479"/>
                </a:lnTo>
                <a:lnTo>
                  <a:pt x="2177220" y="198059"/>
                </a:lnTo>
                <a:lnTo>
                  <a:pt x="2178012" y="204024"/>
                </a:lnTo>
                <a:lnTo>
                  <a:pt x="2179596" y="211580"/>
                </a:lnTo>
                <a:lnTo>
                  <a:pt x="2181180" y="222317"/>
                </a:lnTo>
                <a:lnTo>
                  <a:pt x="2184744" y="235043"/>
                </a:lnTo>
                <a:lnTo>
                  <a:pt x="2188704" y="251348"/>
                </a:lnTo>
                <a:lnTo>
                  <a:pt x="2194644" y="270437"/>
                </a:lnTo>
                <a:lnTo>
                  <a:pt x="2201772" y="292707"/>
                </a:lnTo>
                <a:lnTo>
                  <a:pt x="2210880" y="317364"/>
                </a:lnTo>
                <a:lnTo>
                  <a:pt x="2221968" y="344804"/>
                </a:lnTo>
                <a:lnTo>
                  <a:pt x="2235036" y="374232"/>
                </a:lnTo>
                <a:lnTo>
                  <a:pt x="2250480" y="407240"/>
                </a:lnTo>
                <a:lnTo>
                  <a:pt x="2259588" y="424340"/>
                </a:lnTo>
                <a:lnTo>
                  <a:pt x="2268696" y="442236"/>
                </a:lnTo>
                <a:lnTo>
                  <a:pt x="2278596" y="460927"/>
                </a:lnTo>
                <a:lnTo>
                  <a:pt x="2289684" y="480016"/>
                </a:lnTo>
                <a:lnTo>
                  <a:pt x="2300772" y="500298"/>
                </a:lnTo>
                <a:lnTo>
                  <a:pt x="2313048" y="520580"/>
                </a:lnTo>
                <a:lnTo>
                  <a:pt x="2326116" y="541259"/>
                </a:lnTo>
                <a:lnTo>
                  <a:pt x="2339580" y="563132"/>
                </a:lnTo>
                <a:lnTo>
                  <a:pt x="2339976" y="567904"/>
                </a:lnTo>
                <a:lnTo>
                  <a:pt x="2339580" y="571881"/>
                </a:lnTo>
                <a:lnTo>
                  <a:pt x="2338788" y="573869"/>
                </a:lnTo>
                <a:lnTo>
                  <a:pt x="2338392" y="575858"/>
                </a:lnTo>
                <a:lnTo>
                  <a:pt x="2337600" y="577448"/>
                </a:lnTo>
                <a:lnTo>
                  <a:pt x="2336016" y="578641"/>
                </a:lnTo>
                <a:lnTo>
                  <a:pt x="2334828" y="579437"/>
                </a:lnTo>
                <a:lnTo>
                  <a:pt x="2332452" y="579039"/>
                </a:lnTo>
                <a:lnTo>
                  <a:pt x="2330076" y="578244"/>
                </a:lnTo>
                <a:lnTo>
                  <a:pt x="2326908" y="576255"/>
                </a:lnTo>
                <a:lnTo>
                  <a:pt x="2323344" y="573074"/>
                </a:lnTo>
                <a:lnTo>
                  <a:pt x="2318988" y="568699"/>
                </a:lnTo>
                <a:lnTo>
                  <a:pt x="2313444" y="560348"/>
                </a:lnTo>
                <a:lnTo>
                  <a:pt x="2298792" y="536885"/>
                </a:lnTo>
                <a:lnTo>
                  <a:pt x="2288496" y="520182"/>
                </a:lnTo>
                <a:lnTo>
                  <a:pt x="2277012" y="500298"/>
                </a:lnTo>
                <a:lnTo>
                  <a:pt x="2264340" y="477630"/>
                </a:lnTo>
                <a:lnTo>
                  <a:pt x="2251668" y="452576"/>
                </a:lnTo>
                <a:lnTo>
                  <a:pt x="2238204" y="425931"/>
                </a:lnTo>
                <a:lnTo>
                  <a:pt x="2224344" y="396900"/>
                </a:lnTo>
                <a:lnTo>
                  <a:pt x="2210880" y="366279"/>
                </a:lnTo>
                <a:lnTo>
                  <a:pt x="2204940" y="350769"/>
                </a:lnTo>
                <a:lnTo>
                  <a:pt x="2198604" y="334862"/>
                </a:lnTo>
                <a:lnTo>
                  <a:pt x="2192268" y="318557"/>
                </a:lnTo>
                <a:lnTo>
                  <a:pt x="2186724" y="302252"/>
                </a:lnTo>
                <a:lnTo>
                  <a:pt x="2181180" y="285549"/>
                </a:lnTo>
                <a:lnTo>
                  <a:pt x="2176428" y="268846"/>
                </a:lnTo>
                <a:lnTo>
                  <a:pt x="2171676" y="252144"/>
                </a:lnTo>
                <a:lnTo>
                  <a:pt x="2167320" y="235043"/>
                </a:lnTo>
                <a:lnTo>
                  <a:pt x="2163756" y="218340"/>
                </a:lnTo>
                <a:lnTo>
                  <a:pt x="2160588" y="201638"/>
                </a:lnTo>
                <a:lnTo>
                  <a:pt x="2161380" y="198059"/>
                </a:lnTo>
                <a:lnTo>
                  <a:pt x="2163360" y="194479"/>
                </a:lnTo>
                <a:lnTo>
                  <a:pt x="2165340" y="191696"/>
                </a:lnTo>
                <a:lnTo>
                  <a:pt x="2166132" y="190105"/>
                </a:lnTo>
                <a:lnTo>
                  <a:pt x="2167320" y="189310"/>
                </a:lnTo>
                <a:lnTo>
                  <a:pt x="2168904" y="188912"/>
                </a:lnTo>
                <a:close/>
                <a:moveTo>
                  <a:pt x="1139799" y="188912"/>
                </a:moveTo>
                <a:lnTo>
                  <a:pt x="1140993" y="189309"/>
                </a:lnTo>
                <a:lnTo>
                  <a:pt x="1142585" y="190501"/>
                </a:lnTo>
                <a:lnTo>
                  <a:pt x="1143779" y="191296"/>
                </a:lnTo>
                <a:lnTo>
                  <a:pt x="1146167" y="194474"/>
                </a:lnTo>
                <a:lnTo>
                  <a:pt x="1147361" y="197652"/>
                </a:lnTo>
                <a:lnTo>
                  <a:pt x="1149351" y="201625"/>
                </a:lnTo>
                <a:lnTo>
                  <a:pt x="1148157" y="218310"/>
                </a:lnTo>
                <a:lnTo>
                  <a:pt x="1146167" y="235393"/>
                </a:lnTo>
                <a:lnTo>
                  <a:pt x="1143779" y="252078"/>
                </a:lnTo>
                <a:lnTo>
                  <a:pt x="1140993" y="269161"/>
                </a:lnTo>
                <a:lnTo>
                  <a:pt x="1137809" y="285846"/>
                </a:lnTo>
                <a:lnTo>
                  <a:pt x="1134624" y="302532"/>
                </a:lnTo>
                <a:lnTo>
                  <a:pt x="1130246" y="319217"/>
                </a:lnTo>
                <a:lnTo>
                  <a:pt x="1126266" y="335505"/>
                </a:lnTo>
                <a:lnTo>
                  <a:pt x="1121888" y="351793"/>
                </a:lnTo>
                <a:lnTo>
                  <a:pt x="1117510" y="368082"/>
                </a:lnTo>
                <a:lnTo>
                  <a:pt x="1107161" y="398672"/>
                </a:lnTo>
                <a:lnTo>
                  <a:pt x="1096813" y="428070"/>
                </a:lnTo>
                <a:lnTo>
                  <a:pt x="1086066" y="455482"/>
                </a:lnTo>
                <a:lnTo>
                  <a:pt x="1076116" y="480907"/>
                </a:lnTo>
                <a:lnTo>
                  <a:pt x="1066165" y="504346"/>
                </a:lnTo>
                <a:lnTo>
                  <a:pt x="1057011" y="524607"/>
                </a:lnTo>
                <a:lnTo>
                  <a:pt x="1048652" y="542087"/>
                </a:lnTo>
                <a:lnTo>
                  <a:pt x="1035915" y="566320"/>
                </a:lnTo>
                <a:lnTo>
                  <a:pt x="1031935" y="575060"/>
                </a:lnTo>
                <a:lnTo>
                  <a:pt x="1027955" y="579828"/>
                </a:lnTo>
                <a:lnTo>
                  <a:pt x="1024771" y="582609"/>
                </a:lnTo>
                <a:lnTo>
                  <a:pt x="1021985" y="584992"/>
                </a:lnTo>
                <a:lnTo>
                  <a:pt x="1019597" y="585787"/>
                </a:lnTo>
                <a:lnTo>
                  <a:pt x="1018005" y="585787"/>
                </a:lnTo>
                <a:lnTo>
                  <a:pt x="1016413" y="585389"/>
                </a:lnTo>
                <a:lnTo>
                  <a:pt x="1015218" y="584595"/>
                </a:lnTo>
                <a:lnTo>
                  <a:pt x="1014024" y="582609"/>
                </a:lnTo>
                <a:lnTo>
                  <a:pt x="1013228" y="580622"/>
                </a:lnTo>
                <a:lnTo>
                  <a:pt x="1012830" y="579033"/>
                </a:lnTo>
                <a:lnTo>
                  <a:pt x="1012034" y="574663"/>
                </a:lnTo>
                <a:lnTo>
                  <a:pt x="1011238" y="569896"/>
                </a:lnTo>
                <a:lnTo>
                  <a:pt x="1022383" y="548443"/>
                </a:lnTo>
                <a:lnTo>
                  <a:pt x="1032333" y="526990"/>
                </a:lnTo>
                <a:lnTo>
                  <a:pt x="1041886" y="505935"/>
                </a:lnTo>
                <a:lnTo>
                  <a:pt x="1051040" y="486072"/>
                </a:lnTo>
                <a:lnTo>
                  <a:pt x="1059399" y="466605"/>
                </a:lnTo>
                <a:lnTo>
                  <a:pt x="1066563" y="447536"/>
                </a:lnTo>
                <a:lnTo>
                  <a:pt x="1080494" y="411782"/>
                </a:lnTo>
                <a:lnTo>
                  <a:pt x="1092036" y="378411"/>
                </a:lnTo>
                <a:lnTo>
                  <a:pt x="1101987" y="347821"/>
                </a:lnTo>
                <a:lnTo>
                  <a:pt x="1109947" y="320012"/>
                </a:lnTo>
                <a:lnTo>
                  <a:pt x="1116714" y="294984"/>
                </a:lnTo>
                <a:lnTo>
                  <a:pt x="1121888" y="272736"/>
                </a:lnTo>
                <a:lnTo>
                  <a:pt x="1125868" y="253270"/>
                </a:lnTo>
                <a:lnTo>
                  <a:pt x="1128654" y="236585"/>
                </a:lnTo>
                <a:lnTo>
                  <a:pt x="1130246" y="222680"/>
                </a:lnTo>
                <a:lnTo>
                  <a:pt x="1131838" y="212351"/>
                </a:lnTo>
                <a:lnTo>
                  <a:pt x="1132634" y="204405"/>
                </a:lnTo>
                <a:lnTo>
                  <a:pt x="1132634" y="198446"/>
                </a:lnTo>
                <a:lnTo>
                  <a:pt x="1134226" y="194474"/>
                </a:lnTo>
                <a:lnTo>
                  <a:pt x="1135421" y="191693"/>
                </a:lnTo>
                <a:lnTo>
                  <a:pt x="1137013" y="190501"/>
                </a:lnTo>
                <a:lnTo>
                  <a:pt x="1138207" y="189309"/>
                </a:lnTo>
                <a:lnTo>
                  <a:pt x="1139799" y="188912"/>
                </a:lnTo>
                <a:close/>
                <a:moveTo>
                  <a:pt x="2214547" y="187325"/>
                </a:moveTo>
                <a:lnTo>
                  <a:pt x="2216131" y="187325"/>
                </a:lnTo>
                <a:lnTo>
                  <a:pt x="2217716" y="188121"/>
                </a:lnTo>
                <a:lnTo>
                  <a:pt x="2219696" y="190112"/>
                </a:lnTo>
                <a:lnTo>
                  <a:pt x="2221676" y="192898"/>
                </a:lnTo>
                <a:lnTo>
                  <a:pt x="2223261" y="196083"/>
                </a:lnTo>
                <a:lnTo>
                  <a:pt x="2224449" y="202055"/>
                </a:lnTo>
                <a:lnTo>
                  <a:pt x="2226033" y="209221"/>
                </a:lnTo>
                <a:lnTo>
                  <a:pt x="2228410" y="218776"/>
                </a:lnTo>
                <a:lnTo>
                  <a:pt x="2231975" y="231516"/>
                </a:lnTo>
                <a:lnTo>
                  <a:pt x="2236728" y="247042"/>
                </a:lnTo>
                <a:lnTo>
                  <a:pt x="2243065" y="265355"/>
                </a:lnTo>
                <a:lnTo>
                  <a:pt x="2251383" y="286057"/>
                </a:lnTo>
                <a:lnTo>
                  <a:pt x="2261681" y="310342"/>
                </a:lnTo>
                <a:lnTo>
                  <a:pt x="2274356" y="337016"/>
                </a:lnTo>
                <a:lnTo>
                  <a:pt x="2289011" y="366078"/>
                </a:lnTo>
                <a:lnTo>
                  <a:pt x="2306042" y="398326"/>
                </a:lnTo>
                <a:lnTo>
                  <a:pt x="2315944" y="415444"/>
                </a:lnTo>
                <a:lnTo>
                  <a:pt x="2325846" y="432961"/>
                </a:lnTo>
                <a:lnTo>
                  <a:pt x="2336937" y="451673"/>
                </a:lnTo>
                <a:lnTo>
                  <a:pt x="2349215" y="470782"/>
                </a:lnTo>
                <a:lnTo>
                  <a:pt x="2361494" y="490688"/>
                </a:lnTo>
                <a:lnTo>
                  <a:pt x="2374961" y="510992"/>
                </a:lnTo>
                <a:lnTo>
                  <a:pt x="2389220" y="532092"/>
                </a:lnTo>
                <a:lnTo>
                  <a:pt x="2404667" y="553988"/>
                </a:lnTo>
                <a:lnTo>
                  <a:pt x="2405063" y="558367"/>
                </a:lnTo>
                <a:lnTo>
                  <a:pt x="2405063" y="562747"/>
                </a:lnTo>
                <a:lnTo>
                  <a:pt x="2405063" y="565135"/>
                </a:lnTo>
                <a:lnTo>
                  <a:pt x="2404271" y="566728"/>
                </a:lnTo>
                <a:lnTo>
                  <a:pt x="2403479" y="568320"/>
                </a:lnTo>
                <a:lnTo>
                  <a:pt x="2402291" y="569515"/>
                </a:lnTo>
                <a:lnTo>
                  <a:pt x="2400706" y="569913"/>
                </a:lnTo>
                <a:lnTo>
                  <a:pt x="2398726" y="569913"/>
                </a:lnTo>
                <a:lnTo>
                  <a:pt x="2396349" y="568718"/>
                </a:lnTo>
                <a:lnTo>
                  <a:pt x="2393181" y="566728"/>
                </a:lnTo>
                <a:lnTo>
                  <a:pt x="2389220" y="563941"/>
                </a:lnTo>
                <a:lnTo>
                  <a:pt x="2384863" y="559562"/>
                </a:lnTo>
                <a:lnTo>
                  <a:pt x="2378526" y="551600"/>
                </a:lnTo>
                <a:lnTo>
                  <a:pt x="2363078" y="528907"/>
                </a:lnTo>
                <a:lnTo>
                  <a:pt x="2352384" y="512982"/>
                </a:lnTo>
                <a:lnTo>
                  <a:pt x="2339709" y="493475"/>
                </a:lnTo>
                <a:lnTo>
                  <a:pt x="2326639" y="471977"/>
                </a:lnTo>
                <a:lnTo>
                  <a:pt x="2311984" y="447692"/>
                </a:lnTo>
                <a:lnTo>
                  <a:pt x="2297328" y="421416"/>
                </a:lnTo>
                <a:lnTo>
                  <a:pt x="2282673" y="393548"/>
                </a:lnTo>
                <a:lnTo>
                  <a:pt x="2267622" y="363690"/>
                </a:lnTo>
                <a:lnTo>
                  <a:pt x="2260493" y="348561"/>
                </a:lnTo>
                <a:lnTo>
                  <a:pt x="2253363" y="332637"/>
                </a:lnTo>
                <a:lnTo>
                  <a:pt x="2246630" y="316712"/>
                </a:lnTo>
                <a:lnTo>
                  <a:pt x="2239500" y="300787"/>
                </a:lnTo>
                <a:lnTo>
                  <a:pt x="2233163" y="284465"/>
                </a:lnTo>
                <a:lnTo>
                  <a:pt x="2227222" y="267744"/>
                </a:lnTo>
                <a:lnTo>
                  <a:pt x="2221676" y="251023"/>
                </a:lnTo>
                <a:lnTo>
                  <a:pt x="2216131" y="234302"/>
                </a:lnTo>
                <a:lnTo>
                  <a:pt x="2211378" y="217183"/>
                </a:lnTo>
                <a:lnTo>
                  <a:pt x="2206625" y="200463"/>
                </a:lnTo>
                <a:lnTo>
                  <a:pt x="2208210" y="196482"/>
                </a:lnTo>
                <a:lnTo>
                  <a:pt x="2209002" y="192898"/>
                </a:lnTo>
                <a:lnTo>
                  <a:pt x="2210982" y="189714"/>
                </a:lnTo>
                <a:lnTo>
                  <a:pt x="2212170" y="188519"/>
                </a:lnTo>
                <a:lnTo>
                  <a:pt x="2213359" y="187723"/>
                </a:lnTo>
                <a:lnTo>
                  <a:pt x="2214547" y="187325"/>
                </a:lnTo>
                <a:close/>
                <a:moveTo>
                  <a:pt x="2259819" y="180975"/>
                </a:moveTo>
                <a:lnTo>
                  <a:pt x="2261409" y="181767"/>
                </a:lnTo>
                <a:lnTo>
                  <a:pt x="2263397" y="182163"/>
                </a:lnTo>
                <a:lnTo>
                  <a:pt x="2264987" y="183747"/>
                </a:lnTo>
                <a:lnTo>
                  <a:pt x="2266975" y="186519"/>
                </a:lnTo>
                <a:lnTo>
                  <a:pt x="2269361" y="190084"/>
                </a:lnTo>
                <a:lnTo>
                  <a:pt x="2270951" y="196024"/>
                </a:lnTo>
                <a:lnTo>
                  <a:pt x="2273336" y="202757"/>
                </a:lnTo>
                <a:lnTo>
                  <a:pt x="2277312" y="213054"/>
                </a:lnTo>
                <a:lnTo>
                  <a:pt x="2282480" y="226123"/>
                </a:lnTo>
                <a:lnTo>
                  <a:pt x="2289238" y="241569"/>
                </a:lnTo>
                <a:lnTo>
                  <a:pt x="2297587" y="259787"/>
                </a:lnTo>
                <a:lnTo>
                  <a:pt x="2308321" y="280777"/>
                </a:lnTo>
                <a:lnTo>
                  <a:pt x="2320645" y="304539"/>
                </a:lnTo>
                <a:lnTo>
                  <a:pt x="2335752" y="331470"/>
                </a:lnTo>
                <a:lnTo>
                  <a:pt x="2353245" y="360381"/>
                </a:lnTo>
                <a:lnTo>
                  <a:pt x="2373520" y="391668"/>
                </a:lnTo>
                <a:lnTo>
                  <a:pt x="2396578" y="426520"/>
                </a:lnTo>
                <a:lnTo>
                  <a:pt x="2422420" y="463351"/>
                </a:lnTo>
                <a:lnTo>
                  <a:pt x="2436732" y="482757"/>
                </a:lnTo>
                <a:lnTo>
                  <a:pt x="2452236" y="502955"/>
                </a:lnTo>
                <a:lnTo>
                  <a:pt x="2467741" y="523549"/>
                </a:lnTo>
                <a:lnTo>
                  <a:pt x="2484438" y="544936"/>
                </a:lnTo>
                <a:lnTo>
                  <a:pt x="2484438" y="545728"/>
                </a:lnTo>
                <a:lnTo>
                  <a:pt x="2484041" y="548500"/>
                </a:lnTo>
                <a:lnTo>
                  <a:pt x="2483246" y="551668"/>
                </a:lnTo>
                <a:lnTo>
                  <a:pt x="2482053" y="553648"/>
                </a:lnTo>
                <a:lnTo>
                  <a:pt x="2481258" y="554837"/>
                </a:lnTo>
                <a:lnTo>
                  <a:pt x="2480065" y="556421"/>
                </a:lnTo>
                <a:lnTo>
                  <a:pt x="2478077" y="556817"/>
                </a:lnTo>
                <a:lnTo>
                  <a:pt x="2475692" y="557213"/>
                </a:lnTo>
                <a:lnTo>
                  <a:pt x="2473307" y="556817"/>
                </a:lnTo>
                <a:lnTo>
                  <a:pt x="2470126" y="555629"/>
                </a:lnTo>
                <a:lnTo>
                  <a:pt x="2466548" y="553648"/>
                </a:lnTo>
                <a:lnTo>
                  <a:pt x="2462175" y="550480"/>
                </a:lnTo>
                <a:lnTo>
                  <a:pt x="2457007" y="546124"/>
                </a:lnTo>
                <a:lnTo>
                  <a:pt x="2450646" y="538203"/>
                </a:lnTo>
                <a:lnTo>
                  <a:pt x="2433154" y="515629"/>
                </a:lnTo>
                <a:lnTo>
                  <a:pt x="2420829" y="500183"/>
                </a:lnTo>
                <a:lnTo>
                  <a:pt x="2406915" y="481569"/>
                </a:lnTo>
                <a:lnTo>
                  <a:pt x="2391808" y="459787"/>
                </a:lnTo>
                <a:lnTo>
                  <a:pt x="2375508" y="436025"/>
                </a:lnTo>
                <a:lnTo>
                  <a:pt x="2358811" y="410678"/>
                </a:lnTo>
                <a:lnTo>
                  <a:pt x="2341716" y="382955"/>
                </a:lnTo>
                <a:lnTo>
                  <a:pt x="2324621" y="354044"/>
                </a:lnTo>
                <a:lnTo>
                  <a:pt x="2316272" y="338599"/>
                </a:lnTo>
                <a:lnTo>
                  <a:pt x="2307923" y="323549"/>
                </a:lnTo>
                <a:lnTo>
                  <a:pt x="2299972" y="307708"/>
                </a:lnTo>
                <a:lnTo>
                  <a:pt x="2292021" y="291866"/>
                </a:lnTo>
                <a:lnTo>
                  <a:pt x="2284468" y="276024"/>
                </a:lnTo>
                <a:lnTo>
                  <a:pt x="2277312" y="259787"/>
                </a:lnTo>
                <a:lnTo>
                  <a:pt x="2270553" y="243549"/>
                </a:lnTo>
                <a:lnTo>
                  <a:pt x="2264192" y="226916"/>
                </a:lnTo>
                <a:lnTo>
                  <a:pt x="2258229" y="210282"/>
                </a:lnTo>
                <a:lnTo>
                  <a:pt x="2252663" y="193648"/>
                </a:lnTo>
                <a:lnTo>
                  <a:pt x="2253458" y="190084"/>
                </a:lnTo>
                <a:lnTo>
                  <a:pt x="2254253" y="186519"/>
                </a:lnTo>
                <a:lnTo>
                  <a:pt x="2256241" y="183747"/>
                </a:lnTo>
                <a:lnTo>
                  <a:pt x="2257036" y="182559"/>
                </a:lnTo>
                <a:lnTo>
                  <a:pt x="2258627" y="181767"/>
                </a:lnTo>
                <a:lnTo>
                  <a:pt x="2259819" y="180975"/>
                </a:lnTo>
                <a:close/>
                <a:moveTo>
                  <a:pt x="2236363" y="180975"/>
                </a:moveTo>
                <a:lnTo>
                  <a:pt x="2237945" y="181372"/>
                </a:lnTo>
                <a:lnTo>
                  <a:pt x="2239526" y="182166"/>
                </a:lnTo>
                <a:lnTo>
                  <a:pt x="2241503" y="183753"/>
                </a:lnTo>
                <a:lnTo>
                  <a:pt x="2243480" y="186531"/>
                </a:lnTo>
                <a:lnTo>
                  <a:pt x="2245458" y="189706"/>
                </a:lnTo>
                <a:lnTo>
                  <a:pt x="2246644" y="195659"/>
                </a:lnTo>
                <a:lnTo>
                  <a:pt x="2249016" y="203200"/>
                </a:lnTo>
                <a:lnTo>
                  <a:pt x="2251784" y="213122"/>
                </a:lnTo>
                <a:lnTo>
                  <a:pt x="2255738" y="225822"/>
                </a:lnTo>
                <a:lnTo>
                  <a:pt x="2261669" y="241697"/>
                </a:lnTo>
                <a:lnTo>
                  <a:pt x="2269182" y="259953"/>
                </a:lnTo>
                <a:lnTo>
                  <a:pt x="2278277" y="281384"/>
                </a:lnTo>
                <a:lnTo>
                  <a:pt x="2289348" y="305594"/>
                </a:lnTo>
                <a:lnTo>
                  <a:pt x="2303188" y="332184"/>
                </a:lnTo>
                <a:lnTo>
                  <a:pt x="2319004" y="361553"/>
                </a:lnTo>
                <a:lnTo>
                  <a:pt x="2337984" y="393303"/>
                </a:lnTo>
                <a:lnTo>
                  <a:pt x="2348265" y="410369"/>
                </a:lnTo>
                <a:lnTo>
                  <a:pt x="2359336" y="428228"/>
                </a:lnTo>
                <a:lnTo>
                  <a:pt x="2371198" y="446088"/>
                </a:lnTo>
                <a:lnTo>
                  <a:pt x="2383456" y="465138"/>
                </a:lnTo>
                <a:lnTo>
                  <a:pt x="2396900" y="484585"/>
                </a:lnTo>
                <a:lnTo>
                  <a:pt x="2411135" y="505222"/>
                </a:lnTo>
                <a:lnTo>
                  <a:pt x="2426556" y="525860"/>
                </a:lnTo>
                <a:lnTo>
                  <a:pt x="2442768" y="547291"/>
                </a:lnTo>
                <a:lnTo>
                  <a:pt x="2443163" y="551657"/>
                </a:lnTo>
                <a:lnTo>
                  <a:pt x="2443163" y="556022"/>
                </a:lnTo>
                <a:lnTo>
                  <a:pt x="2443163" y="558403"/>
                </a:lnTo>
                <a:lnTo>
                  <a:pt x="2442768" y="559991"/>
                </a:lnTo>
                <a:lnTo>
                  <a:pt x="2441582" y="561578"/>
                </a:lnTo>
                <a:lnTo>
                  <a:pt x="2440791" y="562372"/>
                </a:lnTo>
                <a:lnTo>
                  <a:pt x="2438814" y="563563"/>
                </a:lnTo>
                <a:lnTo>
                  <a:pt x="2437232" y="562769"/>
                </a:lnTo>
                <a:lnTo>
                  <a:pt x="2434464" y="561975"/>
                </a:lnTo>
                <a:lnTo>
                  <a:pt x="2431301" y="559991"/>
                </a:lnTo>
                <a:lnTo>
                  <a:pt x="2427347" y="557213"/>
                </a:lnTo>
                <a:lnTo>
                  <a:pt x="2422206" y="553244"/>
                </a:lnTo>
                <a:lnTo>
                  <a:pt x="2416275" y="544910"/>
                </a:lnTo>
                <a:lnTo>
                  <a:pt x="2399273" y="522288"/>
                </a:lnTo>
                <a:lnTo>
                  <a:pt x="2387806" y="505619"/>
                </a:lnTo>
                <a:lnTo>
                  <a:pt x="2374362" y="486569"/>
                </a:lnTo>
                <a:lnTo>
                  <a:pt x="2360127" y="464741"/>
                </a:lnTo>
                <a:lnTo>
                  <a:pt x="2344310" y="440135"/>
                </a:lnTo>
                <a:lnTo>
                  <a:pt x="2328099" y="413941"/>
                </a:lnTo>
                <a:lnTo>
                  <a:pt x="2312282" y="386160"/>
                </a:lnTo>
                <a:lnTo>
                  <a:pt x="2296070" y="355997"/>
                </a:lnTo>
                <a:lnTo>
                  <a:pt x="2288162" y="340519"/>
                </a:lnTo>
                <a:lnTo>
                  <a:pt x="2280254" y="325438"/>
                </a:lnTo>
                <a:lnTo>
                  <a:pt x="2272346" y="309166"/>
                </a:lnTo>
                <a:lnTo>
                  <a:pt x="2265624" y="292894"/>
                </a:lnTo>
                <a:lnTo>
                  <a:pt x="2258111" y="276622"/>
                </a:lnTo>
                <a:lnTo>
                  <a:pt x="2251784" y="260350"/>
                </a:lnTo>
                <a:lnTo>
                  <a:pt x="2245062" y="243681"/>
                </a:lnTo>
                <a:lnTo>
                  <a:pt x="2239131" y="227012"/>
                </a:lnTo>
                <a:lnTo>
                  <a:pt x="2233595" y="210344"/>
                </a:lnTo>
                <a:lnTo>
                  <a:pt x="2228850" y="193675"/>
                </a:lnTo>
                <a:lnTo>
                  <a:pt x="2230036" y="190103"/>
                </a:lnTo>
                <a:lnTo>
                  <a:pt x="2230827" y="186928"/>
                </a:lnTo>
                <a:lnTo>
                  <a:pt x="2232804" y="183753"/>
                </a:lnTo>
                <a:lnTo>
                  <a:pt x="2233595" y="182166"/>
                </a:lnTo>
                <a:lnTo>
                  <a:pt x="2235177" y="181372"/>
                </a:lnTo>
                <a:lnTo>
                  <a:pt x="2236363" y="180975"/>
                </a:lnTo>
                <a:close/>
                <a:moveTo>
                  <a:pt x="1601237" y="119062"/>
                </a:moveTo>
                <a:lnTo>
                  <a:pt x="1603181" y="119062"/>
                </a:lnTo>
                <a:lnTo>
                  <a:pt x="1605125" y="119062"/>
                </a:lnTo>
                <a:lnTo>
                  <a:pt x="1606680" y="119871"/>
                </a:lnTo>
                <a:lnTo>
                  <a:pt x="1608624" y="121085"/>
                </a:lnTo>
                <a:lnTo>
                  <a:pt x="1610179" y="121895"/>
                </a:lnTo>
                <a:lnTo>
                  <a:pt x="1610956" y="123918"/>
                </a:lnTo>
                <a:lnTo>
                  <a:pt x="1611734" y="125132"/>
                </a:lnTo>
                <a:lnTo>
                  <a:pt x="1612123" y="127560"/>
                </a:lnTo>
                <a:lnTo>
                  <a:pt x="1612900" y="129583"/>
                </a:lnTo>
                <a:lnTo>
                  <a:pt x="1612792" y="129809"/>
                </a:lnTo>
                <a:lnTo>
                  <a:pt x="1614132" y="129334"/>
                </a:lnTo>
                <a:lnTo>
                  <a:pt x="1615816" y="128587"/>
                </a:lnTo>
                <a:lnTo>
                  <a:pt x="1617922" y="128587"/>
                </a:lnTo>
                <a:lnTo>
                  <a:pt x="1620028" y="128587"/>
                </a:lnTo>
                <a:lnTo>
                  <a:pt x="1621713" y="129707"/>
                </a:lnTo>
                <a:lnTo>
                  <a:pt x="1623819" y="130455"/>
                </a:lnTo>
                <a:lnTo>
                  <a:pt x="1625504" y="131949"/>
                </a:lnTo>
                <a:lnTo>
                  <a:pt x="1626346" y="133443"/>
                </a:lnTo>
                <a:lnTo>
                  <a:pt x="1627188" y="134937"/>
                </a:lnTo>
                <a:lnTo>
                  <a:pt x="1627188" y="136431"/>
                </a:lnTo>
                <a:lnTo>
                  <a:pt x="1627188" y="138672"/>
                </a:lnTo>
                <a:lnTo>
                  <a:pt x="1627188" y="140540"/>
                </a:lnTo>
                <a:lnTo>
                  <a:pt x="1626346" y="142407"/>
                </a:lnTo>
                <a:lnTo>
                  <a:pt x="1625504" y="143902"/>
                </a:lnTo>
                <a:lnTo>
                  <a:pt x="1623819" y="145396"/>
                </a:lnTo>
                <a:lnTo>
                  <a:pt x="1621713" y="146143"/>
                </a:lnTo>
                <a:lnTo>
                  <a:pt x="1620028" y="146890"/>
                </a:lnTo>
                <a:lnTo>
                  <a:pt x="1619663" y="147019"/>
                </a:lnTo>
                <a:lnTo>
                  <a:pt x="1620061" y="148034"/>
                </a:lnTo>
                <a:lnTo>
                  <a:pt x="1620838" y="149621"/>
                </a:lnTo>
                <a:lnTo>
                  <a:pt x="1620838" y="151606"/>
                </a:lnTo>
                <a:lnTo>
                  <a:pt x="1620838" y="153987"/>
                </a:lnTo>
                <a:lnTo>
                  <a:pt x="1620061" y="155972"/>
                </a:lnTo>
                <a:lnTo>
                  <a:pt x="1619283" y="157559"/>
                </a:lnTo>
                <a:lnTo>
                  <a:pt x="1618117" y="159147"/>
                </a:lnTo>
                <a:lnTo>
                  <a:pt x="1616950" y="160337"/>
                </a:lnTo>
                <a:lnTo>
                  <a:pt x="1615007" y="161528"/>
                </a:lnTo>
                <a:lnTo>
                  <a:pt x="1613452" y="161925"/>
                </a:lnTo>
                <a:lnTo>
                  <a:pt x="1611508" y="161925"/>
                </a:lnTo>
                <a:lnTo>
                  <a:pt x="1609564" y="161925"/>
                </a:lnTo>
                <a:lnTo>
                  <a:pt x="1608009" y="161528"/>
                </a:lnTo>
                <a:lnTo>
                  <a:pt x="1606065" y="160337"/>
                </a:lnTo>
                <a:lnTo>
                  <a:pt x="1604510" y="159147"/>
                </a:lnTo>
                <a:lnTo>
                  <a:pt x="1603732" y="157559"/>
                </a:lnTo>
                <a:lnTo>
                  <a:pt x="1602955" y="155972"/>
                </a:lnTo>
                <a:lnTo>
                  <a:pt x="1602887" y="155627"/>
                </a:lnTo>
                <a:lnTo>
                  <a:pt x="1602598" y="156322"/>
                </a:lnTo>
                <a:lnTo>
                  <a:pt x="1601431" y="157816"/>
                </a:lnTo>
                <a:lnTo>
                  <a:pt x="1600654" y="159310"/>
                </a:lnTo>
                <a:lnTo>
                  <a:pt x="1599487" y="160431"/>
                </a:lnTo>
                <a:lnTo>
                  <a:pt x="1597544" y="161551"/>
                </a:lnTo>
                <a:lnTo>
                  <a:pt x="1595600" y="161925"/>
                </a:lnTo>
                <a:lnTo>
                  <a:pt x="1594045" y="161925"/>
                </a:lnTo>
                <a:lnTo>
                  <a:pt x="1592101" y="161925"/>
                </a:lnTo>
                <a:lnTo>
                  <a:pt x="1590157" y="161551"/>
                </a:lnTo>
                <a:lnTo>
                  <a:pt x="1588602" y="160431"/>
                </a:lnTo>
                <a:lnTo>
                  <a:pt x="1587047" y="159310"/>
                </a:lnTo>
                <a:lnTo>
                  <a:pt x="1586269" y="157816"/>
                </a:lnTo>
                <a:lnTo>
                  <a:pt x="1585103" y="156322"/>
                </a:lnTo>
                <a:lnTo>
                  <a:pt x="1584714" y="154454"/>
                </a:lnTo>
                <a:lnTo>
                  <a:pt x="1584325" y="152213"/>
                </a:lnTo>
                <a:lnTo>
                  <a:pt x="1584714" y="150719"/>
                </a:lnTo>
                <a:lnTo>
                  <a:pt x="1585103" y="148851"/>
                </a:lnTo>
                <a:lnTo>
                  <a:pt x="1586269" y="146984"/>
                </a:lnTo>
                <a:lnTo>
                  <a:pt x="1586475" y="146687"/>
                </a:lnTo>
                <a:lnTo>
                  <a:pt x="1585038" y="145161"/>
                </a:lnTo>
                <a:lnTo>
                  <a:pt x="1583872" y="143923"/>
                </a:lnTo>
                <a:lnTo>
                  <a:pt x="1582317" y="142272"/>
                </a:lnTo>
                <a:lnTo>
                  <a:pt x="1581539" y="140621"/>
                </a:lnTo>
                <a:lnTo>
                  <a:pt x="1581539" y="138144"/>
                </a:lnTo>
                <a:lnTo>
                  <a:pt x="1581150" y="136081"/>
                </a:lnTo>
                <a:lnTo>
                  <a:pt x="1581539" y="134430"/>
                </a:lnTo>
                <a:lnTo>
                  <a:pt x="1581928" y="132366"/>
                </a:lnTo>
                <a:lnTo>
                  <a:pt x="1583483" y="130715"/>
                </a:lnTo>
                <a:lnTo>
                  <a:pt x="1584260" y="129476"/>
                </a:lnTo>
                <a:lnTo>
                  <a:pt x="1586204" y="127825"/>
                </a:lnTo>
                <a:lnTo>
                  <a:pt x="1587371" y="127000"/>
                </a:lnTo>
                <a:lnTo>
                  <a:pt x="1589703" y="127000"/>
                </a:lnTo>
                <a:lnTo>
                  <a:pt x="1591647" y="127000"/>
                </a:lnTo>
                <a:lnTo>
                  <a:pt x="1593202" y="127000"/>
                </a:lnTo>
                <a:lnTo>
                  <a:pt x="1594257" y="127448"/>
                </a:lnTo>
                <a:lnTo>
                  <a:pt x="1594628" y="125132"/>
                </a:lnTo>
                <a:lnTo>
                  <a:pt x="1595405" y="123918"/>
                </a:lnTo>
                <a:lnTo>
                  <a:pt x="1596572" y="121895"/>
                </a:lnTo>
                <a:lnTo>
                  <a:pt x="1597738" y="121085"/>
                </a:lnTo>
                <a:lnTo>
                  <a:pt x="1599682" y="119871"/>
                </a:lnTo>
                <a:lnTo>
                  <a:pt x="1601237" y="119062"/>
                </a:lnTo>
                <a:close/>
                <a:moveTo>
                  <a:pt x="1910670" y="114300"/>
                </a:moveTo>
                <a:lnTo>
                  <a:pt x="1912355" y="114300"/>
                </a:lnTo>
                <a:lnTo>
                  <a:pt x="1914461" y="114705"/>
                </a:lnTo>
                <a:lnTo>
                  <a:pt x="1916567" y="115514"/>
                </a:lnTo>
                <a:lnTo>
                  <a:pt x="1918251" y="116323"/>
                </a:lnTo>
                <a:lnTo>
                  <a:pt x="1919936" y="117942"/>
                </a:lnTo>
                <a:lnTo>
                  <a:pt x="1920779" y="119156"/>
                </a:lnTo>
                <a:lnTo>
                  <a:pt x="1922042" y="121179"/>
                </a:lnTo>
                <a:lnTo>
                  <a:pt x="1922463" y="123203"/>
                </a:lnTo>
                <a:lnTo>
                  <a:pt x="1922463" y="123257"/>
                </a:lnTo>
                <a:lnTo>
                  <a:pt x="1924116" y="122634"/>
                </a:lnTo>
                <a:lnTo>
                  <a:pt x="1925800" y="122237"/>
                </a:lnTo>
                <a:lnTo>
                  <a:pt x="1927906" y="122237"/>
                </a:lnTo>
                <a:lnTo>
                  <a:pt x="1930012" y="122634"/>
                </a:lnTo>
                <a:lnTo>
                  <a:pt x="1931697" y="123824"/>
                </a:lnTo>
                <a:lnTo>
                  <a:pt x="1933382" y="124618"/>
                </a:lnTo>
                <a:lnTo>
                  <a:pt x="1934645" y="126206"/>
                </a:lnTo>
                <a:lnTo>
                  <a:pt x="1935909" y="127793"/>
                </a:lnTo>
                <a:lnTo>
                  <a:pt x="1936330" y="129778"/>
                </a:lnTo>
                <a:lnTo>
                  <a:pt x="1936751" y="131762"/>
                </a:lnTo>
                <a:lnTo>
                  <a:pt x="1936751" y="133350"/>
                </a:lnTo>
                <a:lnTo>
                  <a:pt x="1935909" y="135731"/>
                </a:lnTo>
                <a:lnTo>
                  <a:pt x="1935067" y="137715"/>
                </a:lnTo>
                <a:lnTo>
                  <a:pt x="1933803" y="138906"/>
                </a:lnTo>
                <a:lnTo>
                  <a:pt x="1932118" y="140494"/>
                </a:lnTo>
                <a:lnTo>
                  <a:pt x="1931501" y="140881"/>
                </a:lnTo>
                <a:lnTo>
                  <a:pt x="1931892" y="141381"/>
                </a:lnTo>
                <a:lnTo>
                  <a:pt x="1932313" y="143404"/>
                </a:lnTo>
                <a:lnTo>
                  <a:pt x="1933576" y="145428"/>
                </a:lnTo>
                <a:lnTo>
                  <a:pt x="1933576" y="147046"/>
                </a:lnTo>
                <a:lnTo>
                  <a:pt x="1933155" y="149474"/>
                </a:lnTo>
                <a:lnTo>
                  <a:pt x="1932313" y="151498"/>
                </a:lnTo>
                <a:lnTo>
                  <a:pt x="1931470" y="152712"/>
                </a:lnTo>
                <a:lnTo>
                  <a:pt x="1930207" y="154330"/>
                </a:lnTo>
                <a:lnTo>
                  <a:pt x="1928522" y="155544"/>
                </a:lnTo>
                <a:lnTo>
                  <a:pt x="1926416" y="156758"/>
                </a:lnTo>
                <a:lnTo>
                  <a:pt x="1924731" y="157163"/>
                </a:lnTo>
                <a:lnTo>
                  <a:pt x="1922625" y="157163"/>
                </a:lnTo>
                <a:lnTo>
                  <a:pt x="1920098" y="156758"/>
                </a:lnTo>
                <a:lnTo>
                  <a:pt x="1918835" y="155544"/>
                </a:lnTo>
                <a:lnTo>
                  <a:pt x="1916729" y="154735"/>
                </a:lnTo>
                <a:lnTo>
                  <a:pt x="1915669" y="153717"/>
                </a:lnTo>
                <a:lnTo>
                  <a:pt x="1915271" y="154673"/>
                </a:lnTo>
                <a:lnTo>
                  <a:pt x="1914429" y="155887"/>
                </a:lnTo>
                <a:lnTo>
                  <a:pt x="1912744" y="157505"/>
                </a:lnTo>
                <a:lnTo>
                  <a:pt x="1911480" y="158719"/>
                </a:lnTo>
                <a:lnTo>
                  <a:pt x="1909374" y="159933"/>
                </a:lnTo>
                <a:lnTo>
                  <a:pt x="1907268" y="160338"/>
                </a:lnTo>
                <a:lnTo>
                  <a:pt x="1905584" y="160338"/>
                </a:lnTo>
                <a:lnTo>
                  <a:pt x="1903478" y="159933"/>
                </a:lnTo>
                <a:lnTo>
                  <a:pt x="1901372" y="159529"/>
                </a:lnTo>
                <a:lnTo>
                  <a:pt x="1900108" y="157910"/>
                </a:lnTo>
                <a:lnTo>
                  <a:pt x="1898424" y="156696"/>
                </a:lnTo>
                <a:lnTo>
                  <a:pt x="1897160" y="155077"/>
                </a:lnTo>
                <a:lnTo>
                  <a:pt x="1896739" y="153054"/>
                </a:lnTo>
                <a:lnTo>
                  <a:pt x="1896318" y="151435"/>
                </a:lnTo>
                <a:lnTo>
                  <a:pt x="1895475" y="149007"/>
                </a:lnTo>
                <a:lnTo>
                  <a:pt x="1896318" y="146984"/>
                </a:lnTo>
                <a:lnTo>
                  <a:pt x="1896739" y="145365"/>
                </a:lnTo>
                <a:lnTo>
                  <a:pt x="1897627" y="143942"/>
                </a:lnTo>
                <a:lnTo>
                  <a:pt x="1896934" y="143654"/>
                </a:lnTo>
                <a:lnTo>
                  <a:pt x="1895379" y="143249"/>
                </a:lnTo>
                <a:lnTo>
                  <a:pt x="1893823" y="141630"/>
                </a:lnTo>
                <a:lnTo>
                  <a:pt x="1892657" y="140416"/>
                </a:lnTo>
                <a:lnTo>
                  <a:pt x="1891491" y="138393"/>
                </a:lnTo>
                <a:lnTo>
                  <a:pt x="1891102" y="136774"/>
                </a:lnTo>
                <a:lnTo>
                  <a:pt x="1890713" y="134751"/>
                </a:lnTo>
                <a:lnTo>
                  <a:pt x="1890713" y="132728"/>
                </a:lnTo>
                <a:lnTo>
                  <a:pt x="1891102" y="130300"/>
                </a:lnTo>
                <a:lnTo>
                  <a:pt x="1891491" y="129086"/>
                </a:lnTo>
                <a:lnTo>
                  <a:pt x="1892657" y="127062"/>
                </a:lnTo>
                <a:lnTo>
                  <a:pt x="1894212" y="126253"/>
                </a:lnTo>
                <a:lnTo>
                  <a:pt x="1895379" y="124634"/>
                </a:lnTo>
                <a:lnTo>
                  <a:pt x="1897322" y="124230"/>
                </a:lnTo>
                <a:lnTo>
                  <a:pt x="1899266" y="123825"/>
                </a:lnTo>
                <a:lnTo>
                  <a:pt x="1900821" y="124230"/>
                </a:lnTo>
                <a:lnTo>
                  <a:pt x="1901825" y="124439"/>
                </a:lnTo>
                <a:lnTo>
                  <a:pt x="1901825" y="124012"/>
                </a:lnTo>
                <a:lnTo>
                  <a:pt x="1902246" y="121584"/>
                </a:lnTo>
                <a:lnTo>
                  <a:pt x="1902668" y="119965"/>
                </a:lnTo>
                <a:lnTo>
                  <a:pt x="1903510" y="118347"/>
                </a:lnTo>
                <a:lnTo>
                  <a:pt x="1905195" y="117133"/>
                </a:lnTo>
                <a:lnTo>
                  <a:pt x="1906458" y="115514"/>
                </a:lnTo>
                <a:lnTo>
                  <a:pt x="1908564" y="114705"/>
                </a:lnTo>
                <a:lnTo>
                  <a:pt x="1910670" y="114300"/>
                </a:lnTo>
                <a:close/>
                <a:moveTo>
                  <a:pt x="1277541" y="111125"/>
                </a:moveTo>
                <a:lnTo>
                  <a:pt x="1279923" y="111522"/>
                </a:lnTo>
                <a:lnTo>
                  <a:pt x="1281907" y="112316"/>
                </a:lnTo>
                <a:lnTo>
                  <a:pt x="1283098" y="113109"/>
                </a:lnTo>
                <a:lnTo>
                  <a:pt x="1284685" y="114300"/>
                </a:lnTo>
                <a:lnTo>
                  <a:pt x="1285876" y="115887"/>
                </a:lnTo>
                <a:lnTo>
                  <a:pt x="1287066" y="117872"/>
                </a:lnTo>
                <a:lnTo>
                  <a:pt x="1287463" y="119459"/>
                </a:lnTo>
                <a:lnTo>
                  <a:pt x="1287463" y="121132"/>
                </a:lnTo>
                <a:lnTo>
                  <a:pt x="1287722" y="121031"/>
                </a:lnTo>
                <a:lnTo>
                  <a:pt x="1289666" y="120650"/>
                </a:lnTo>
                <a:lnTo>
                  <a:pt x="1291221" y="120650"/>
                </a:lnTo>
                <a:lnTo>
                  <a:pt x="1293165" y="121031"/>
                </a:lnTo>
                <a:lnTo>
                  <a:pt x="1295109" y="121412"/>
                </a:lnTo>
                <a:lnTo>
                  <a:pt x="1296275" y="122174"/>
                </a:lnTo>
                <a:lnTo>
                  <a:pt x="1297831" y="123698"/>
                </a:lnTo>
                <a:lnTo>
                  <a:pt x="1298608" y="125222"/>
                </a:lnTo>
                <a:lnTo>
                  <a:pt x="1299386" y="126746"/>
                </a:lnTo>
                <a:lnTo>
                  <a:pt x="1300163" y="128651"/>
                </a:lnTo>
                <a:lnTo>
                  <a:pt x="1300163" y="130556"/>
                </a:lnTo>
                <a:lnTo>
                  <a:pt x="1299386" y="132461"/>
                </a:lnTo>
                <a:lnTo>
                  <a:pt x="1298608" y="134366"/>
                </a:lnTo>
                <a:lnTo>
                  <a:pt x="1297831" y="135890"/>
                </a:lnTo>
                <a:lnTo>
                  <a:pt x="1296275" y="137414"/>
                </a:lnTo>
                <a:lnTo>
                  <a:pt x="1295109" y="138176"/>
                </a:lnTo>
                <a:lnTo>
                  <a:pt x="1294175" y="138725"/>
                </a:lnTo>
                <a:lnTo>
                  <a:pt x="1294606" y="139825"/>
                </a:lnTo>
                <a:lnTo>
                  <a:pt x="1295400" y="141848"/>
                </a:lnTo>
                <a:lnTo>
                  <a:pt x="1295400" y="143467"/>
                </a:lnTo>
                <a:lnTo>
                  <a:pt x="1295400" y="145895"/>
                </a:lnTo>
                <a:lnTo>
                  <a:pt x="1294606" y="147918"/>
                </a:lnTo>
                <a:lnTo>
                  <a:pt x="1293813" y="149537"/>
                </a:lnTo>
                <a:lnTo>
                  <a:pt x="1292622" y="151155"/>
                </a:lnTo>
                <a:lnTo>
                  <a:pt x="1291035" y="152369"/>
                </a:lnTo>
                <a:lnTo>
                  <a:pt x="1289844" y="153583"/>
                </a:lnTo>
                <a:lnTo>
                  <a:pt x="1287860" y="153988"/>
                </a:lnTo>
                <a:lnTo>
                  <a:pt x="1285478" y="153988"/>
                </a:lnTo>
                <a:lnTo>
                  <a:pt x="1283494" y="153988"/>
                </a:lnTo>
                <a:lnTo>
                  <a:pt x="1281906" y="153583"/>
                </a:lnTo>
                <a:lnTo>
                  <a:pt x="1280319" y="152369"/>
                </a:lnTo>
                <a:lnTo>
                  <a:pt x="1279128" y="151155"/>
                </a:lnTo>
                <a:lnTo>
                  <a:pt x="1277541" y="149537"/>
                </a:lnTo>
                <a:lnTo>
                  <a:pt x="1277446" y="149343"/>
                </a:lnTo>
                <a:lnTo>
                  <a:pt x="1276748" y="151124"/>
                </a:lnTo>
                <a:lnTo>
                  <a:pt x="1275160" y="152338"/>
                </a:lnTo>
                <a:lnTo>
                  <a:pt x="1273969" y="153956"/>
                </a:lnTo>
                <a:lnTo>
                  <a:pt x="1272382" y="154766"/>
                </a:lnTo>
                <a:lnTo>
                  <a:pt x="1270794" y="155170"/>
                </a:lnTo>
                <a:lnTo>
                  <a:pt x="1268810" y="155575"/>
                </a:lnTo>
                <a:lnTo>
                  <a:pt x="1266429" y="155170"/>
                </a:lnTo>
                <a:lnTo>
                  <a:pt x="1264444" y="154766"/>
                </a:lnTo>
                <a:lnTo>
                  <a:pt x="1263254" y="153956"/>
                </a:lnTo>
                <a:lnTo>
                  <a:pt x="1261666" y="152338"/>
                </a:lnTo>
                <a:lnTo>
                  <a:pt x="1260476" y="151124"/>
                </a:lnTo>
                <a:lnTo>
                  <a:pt x="1259682" y="149100"/>
                </a:lnTo>
                <a:lnTo>
                  <a:pt x="1258888" y="147077"/>
                </a:lnTo>
                <a:lnTo>
                  <a:pt x="1258888" y="145458"/>
                </a:lnTo>
                <a:lnTo>
                  <a:pt x="1258888" y="143030"/>
                </a:lnTo>
                <a:lnTo>
                  <a:pt x="1259682" y="141007"/>
                </a:lnTo>
                <a:lnTo>
                  <a:pt x="1260476" y="138984"/>
                </a:lnTo>
                <a:lnTo>
                  <a:pt x="1260779" y="138674"/>
                </a:lnTo>
                <a:lnTo>
                  <a:pt x="1259601" y="138049"/>
                </a:lnTo>
                <a:lnTo>
                  <a:pt x="1258046" y="136398"/>
                </a:lnTo>
                <a:lnTo>
                  <a:pt x="1257268" y="134747"/>
                </a:lnTo>
                <a:lnTo>
                  <a:pt x="1256102" y="132683"/>
                </a:lnTo>
                <a:lnTo>
                  <a:pt x="1255713" y="130619"/>
                </a:lnTo>
                <a:lnTo>
                  <a:pt x="1255713" y="128143"/>
                </a:lnTo>
                <a:lnTo>
                  <a:pt x="1255713" y="126492"/>
                </a:lnTo>
                <a:lnTo>
                  <a:pt x="1256880" y="124428"/>
                </a:lnTo>
                <a:lnTo>
                  <a:pt x="1257657" y="123189"/>
                </a:lnTo>
                <a:lnTo>
                  <a:pt x="1258823" y="121538"/>
                </a:lnTo>
                <a:lnTo>
                  <a:pt x="1260379" y="120300"/>
                </a:lnTo>
                <a:lnTo>
                  <a:pt x="1262322" y="119062"/>
                </a:lnTo>
                <a:lnTo>
                  <a:pt x="1263878" y="119062"/>
                </a:lnTo>
                <a:lnTo>
                  <a:pt x="1265821" y="119062"/>
                </a:lnTo>
                <a:lnTo>
                  <a:pt x="1267765" y="119062"/>
                </a:lnTo>
                <a:lnTo>
                  <a:pt x="1268413" y="119578"/>
                </a:lnTo>
                <a:lnTo>
                  <a:pt x="1268413" y="119459"/>
                </a:lnTo>
                <a:lnTo>
                  <a:pt x="1268810" y="117872"/>
                </a:lnTo>
                <a:lnTo>
                  <a:pt x="1269604" y="115887"/>
                </a:lnTo>
                <a:lnTo>
                  <a:pt x="1271191" y="114300"/>
                </a:lnTo>
                <a:lnTo>
                  <a:pt x="1272382" y="113109"/>
                </a:lnTo>
                <a:lnTo>
                  <a:pt x="1273969" y="112316"/>
                </a:lnTo>
                <a:lnTo>
                  <a:pt x="1275954" y="111522"/>
                </a:lnTo>
                <a:lnTo>
                  <a:pt x="1277541" y="111125"/>
                </a:lnTo>
                <a:close/>
                <a:moveTo>
                  <a:pt x="2183040" y="92075"/>
                </a:moveTo>
                <a:lnTo>
                  <a:pt x="2184983" y="92075"/>
                </a:lnTo>
                <a:lnTo>
                  <a:pt x="2186927" y="92869"/>
                </a:lnTo>
                <a:lnTo>
                  <a:pt x="2188482" y="93266"/>
                </a:lnTo>
                <a:lnTo>
                  <a:pt x="2190426" y="94059"/>
                </a:lnTo>
                <a:lnTo>
                  <a:pt x="2191593" y="95647"/>
                </a:lnTo>
                <a:lnTo>
                  <a:pt x="2192370" y="97234"/>
                </a:lnTo>
                <a:lnTo>
                  <a:pt x="2193536" y="99219"/>
                </a:lnTo>
                <a:lnTo>
                  <a:pt x="2193925" y="101203"/>
                </a:lnTo>
                <a:lnTo>
                  <a:pt x="2193925" y="101441"/>
                </a:lnTo>
                <a:lnTo>
                  <a:pt x="2194606" y="100774"/>
                </a:lnTo>
                <a:lnTo>
                  <a:pt x="2196550" y="100012"/>
                </a:lnTo>
                <a:lnTo>
                  <a:pt x="2198105" y="100012"/>
                </a:lnTo>
                <a:lnTo>
                  <a:pt x="2200049" y="100012"/>
                </a:lnTo>
                <a:lnTo>
                  <a:pt x="2201993" y="100393"/>
                </a:lnTo>
                <a:lnTo>
                  <a:pt x="2203548" y="100774"/>
                </a:lnTo>
                <a:lnTo>
                  <a:pt x="2205103" y="102298"/>
                </a:lnTo>
                <a:lnTo>
                  <a:pt x="2206269" y="103441"/>
                </a:lnTo>
                <a:lnTo>
                  <a:pt x="2207436" y="105346"/>
                </a:lnTo>
                <a:lnTo>
                  <a:pt x="2207824" y="106870"/>
                </a:lnTo>
                <a:lnTo>
                  <a:pt x="2208213" y="108775"/>
                </a:lnTo>
                <a:lnTo>
                  <a:pt x="2208213" y="110680"/>
                </a:lnTo>
                <a:lnTo>
                  <a:pt x="2207824" y="112585"/>
                </a:lnTo>
                <a:lnTo>
                  <a:pt x="2207047" y="114109"/>
                </a:lnTo>
                <a:lnTo>
                  <a:pt x="2205492" y="116014"/>
                </a:lnTo>
                <a:lnTo>
                  <a:pt x="2204325" y="117538"/>
                </a:lnTo>
                <a:lnTo>
                  <a:pt x="2202770" y="118300"/>
                </a:lnTo>
                <a:lnTo>
                  <a:pt x="2202691" y="118316"/>
                </a:lnTo>
                <a:lnTo>
                  <a:pt x="2203483" y="119062"/>
                </a:lnTo>
                <a:lnTo>
                  <a:pt x="2204649" y="120894"/>
                </a:lnTo>
                <a:lnTo>
                  <a:pt x="2205038" y="122359"/>
                </a:lnTo>
                <a:lnTo>
                  <a:pt x="2205038" y="124558"/>
                </a:lnTo>
                <a:lnTo>
                  <a:pt x="2204649" y="126389"/>
                </a:lnTo>
                <a:lnTo>
                  <a:pt x="2204261" y="128221"/>
                </a:lnTo>
                <a:lnTo>
                  <a:pt x="2203094" y="129686"/>
                </a:lnTo>
                <a:lnTo>
                  <a:pt x="2201928" y="131152"/>
                </a:lnTo>
                <a:lnTo>
                  <a:pt x="2200373" y="131884"/>
                </a:lnTo>
                <a:lnTo>
                  <a:pt x="2198818" y="132617"/>
                </a:lnTo>
                <a:lnTo>
                  <a:pt x="2196874" y="133350"/>
                </a:lnTo>
                <a:lnTo>
                  <a:pt x="2194930" y="133350"/>
                </a:lnTo>
                <a:lnTo>
                  <a:pt x="2193375" y="132617"/>
                </a:lnTo>
                <a:lnTo>
                  <a:pt x="2191431" y="132251"/>
                </a:lnTo>
                <a:lnTo>
                  <a:pt x="2189487" y="131518"/>
                </a:lnTo>
                <a:lnTo>
                  <a:pt x="2188321" y="130053"/>
                </a:lnTo>
                <a:lnTo>
                  <a:pt x="2187575" y="129116"/>
                </a:lnTo>
                <a:lnTo>
                  <a:pt x="2187575" y="129428"/>
                </a:lnTo>
                <a:lnTo>
                  <a:pt x="2186385" y="131295"/>
                </a:lnTo>
                <a:lnTo>
                  <a:pt x="2185591" y="132790"/>
                </a:lnTo>
                <a:lnTo>
                  <a:pt x="2184003" y="134284"/>
                </a:lnTo>
                <a:lnTo>
                  <a:pt x="2182813" y="135031"/>
                </a:lnTo>
                <a:lnTo>
                  <a:pt x="2180828" y="135778"/>
                </a:lnTo>
                <a:lnTo>
                  <a:pt x="2179241" y="136525"/>
                </a:lnTo>
                <a:lnTo>
                  <a:pt x="2177256" y="136525"/>
                </a:lnTo>
                <a:lnTo>
                  <a:pt x="2175272" y="136525"/>
                </a:lnTo>
                <a:lnTo>
                  <a:pt x="2173685" y="135404"/>
                </a:lnTo>
                <a:lnTo>
                  <a:pt x="2172097" y="134657"/>
                </a:lnTo>
                <a:lnTo>
                  <a:pt x="2170906" y="133163"/>
                </a:lnTo>
                <a:lnTo>
                  <a:pt x="2169716" y="132043"/>
                </a:lnTo>
                <a:lnTo>
                  <a:pt x="2168922" y="130175"/>
                </a:lnTo>
                <a:lnTo>
                  <a:pt x="2168525" y="127934"/>
                </a:lnTo>
                <a:lnTo>
                  <a:pt x="2168525" y="126440"/>
                </a:lnTo>
                <a:lnTo>
                  <a:pt x="2168525" y="124572"/>
                </a:lnTo>
                <a:lnTo>
                  <a:pt x="2169319" y="122704"/>
                </a:lnTo>
                <a:lnTo>
                  <a:pt x="2169915" y="121582"/>
                </a:lnTo>
                <a:lnTo>
                  <a:pt x="2168817" y="121000"/>
                </a:lnTo>
                <a:lnTo>
                  <a:pt x="2167262" y="119761"/>
                </a:lnTo>
                <a:lnTo>
                  <a:pt x="2166096" y="118110"/>
                </a:lnTo>
                <a:lnTo>
                  <a:pt x="2164541" y="116459"/>
                </a:lnTo>
                <a:lnTo>
                  <a:pt x="2164152" y="113983"/>
                </a:lnTo>
                <a:lnTo>
                  <a:pt x="2163763" y="112332"/>
                </a:lnTo>
                <a:lnTo>
                  <a:pt x="2163763" y="110268"/>
                </a:lnTo>
                <a:lnTo>
                  <a:pt x="2164152" y="108204"/>
                </a:lnTo>
                <a:lnTo>
                  <a:pt x="2164930" y="106553"/>
                </a:lnTo>
                <a:lnTo>
                  <a:pt x="2166096" y="104902"/>
                </a:lnTo>
                <a:lnTo>
                  <a:pt x="2167262" y="103664"/>
                </a:lnTo>
                <a:lnTo>
                  <a:pt x="2168817" y="102425"/>
                </a:lnTo>
                <a:lnTo>
                  <a:pt x="2170372" y="101600"/>
                </a:lnTo>
                <a:lnTo>
                  <a:pt x="2172705" y="101600"/>
                </a:lnTo>
                <a:lnTo>
                  <a:pt x="2174649" y="101600"/>
                </a:lnTo>
                <a:lnTo>
                  <a:pt x="2174885" y="101663"/>
                </a:lnTo>
                <a:lnTo>
                  <a:pt x="2174875" y="101600"/>
                </a:lnTo>
                <a:lnTo>
                  <a:pt x="2175264" y="99616"/>
                </a:lnTo>
                <a:lnTo>
                  <a:pt x="2175653" y="97631"/>
                </a:lnTo>
                <a:lnTo>
                  <a:pt x="2176819" y="96044"/>
                </a:lnTo>
                <a:lnTo>
                  <a:pt x="2177985" y="94456"/>
                </a:lnTo>
                <a:lnTo>
                  <a:pt x="2179541" y="93662"/>
                </a:lnTo>
                <a:lnTo>
                  <a:pt x="2181096" y="92869"/>
                </a:lnTo>
                <a:lnTo>
                  <a:pt x="2183040" y="92075"/>
                </a:lnTo>
                <a:close/>
                <a:moveTo>
                  <a:pt x="988462" y="84137"/>
                </a:moveTo>
                <a:lnTo>
                  <a:pt x="990795" y="84137"/>
                </a:lnTo>
                <a:lnTo>
                  <a:pt x="992739" y="84137"/>
                </a:lnTo>
                <a:lnTo>
                  <a:pt x="994294" y="85236"/>
                </a:lnTo>
                <a:lnTo>
                  <a:pt x="995849" y="85969"/>
                </a:lnTo>
                <a:lnTo>
                  <a:pt x="997015" y="86701"/>
                </a:lnTo>
                <a:lnTo>
                  <a:pt x="998570" y="88533"/>
                </a:lnTo>
                <a:lnTo>
                  <a:pt x="999348" y="89998"/>
                </a:lnTo>
                <a:lnTo>
                  <a:pt x="999736" y="91830"/>
                </a:lnTo>
                <a:lnTo>
                  <a:pt x="999950" y="92837"/>
                </a:lnTo>
                <a:lnTo>
                  <a:pt x="1000773" y="92488"/>
                </a:lnTo>
                <a:lnTo>
                  <a:pt x="1002328" y="92075"/>
                </a:lnTo>
                <a:lnTo>
                  <a:pt x="1004272" y="92075"/>
                </a:lnTo>
                <a:lnTo>
                  <a:pt x="1006216" y="92075"/>
                </a:lnTo>
                <a:lnTo>
                  <a:pt x="1007771" y="92900"/>
                </a:lnTo>
                <a:lnTo>
                  <a:pt x="1009715" y="93726"/>
                </a:lnTo>
                <a:lnTo>
                  <a:pt x="1010493" y="95377"/>
                </a:lnTo>
                <a:lnTo>
                  <a:pt x="1012048" y="96615"/>
                </a:lnTo>
                <a:lnTo>
                  <a:pt x="1012436" y="98679"/>
                </a:lnTo>
                <a:lnTo>
                  <a:pt x="1012825" y="100743"/>
                </a:lnTo>
                <a:lnTo>
                  <a:pt x="1012825" y="103219"/>
                </a:lnTo>
                <a:lnTo>
                  <a:pt x="1012436" y="104870"/>
                </a:lnTo>
                <a:lnTo>
                  <a:pt x="1012048" y="106934"/>
                </a:lnTo>
                <a:lnTo>
                  <a:pt x="1010493" y="108998"/>
                </a:lnTo>
                <a:lnTo>
                  <a:pt x="1009326" y="110236"/>
                </a:lnTo>
                <a:lnTo>
                  <a:pt x="1007771" y="111062"/>
                </a:lnTo>
                <a:lnTo>
                  <a:pt x="1006877" y="111774"/>
                </a:lnTo>
                <a:lnTo>
                  <a:pt x="1007286" y="112837"/>
                </a:lnTo>
                <a:lnTo>
                  <a:pt x="1007674" y="114860"/>
                </a:lnTo>
                <a:lnTo>
                  <a:pt x="1008063" y="116479"/>
                </a:lnTo>
                <a:lnTo>
                  <a:pt x="1007674" y="118907"/>
                </a:lnTo>
                <a:lnTo>
                  <a:pt x="1007286" y="120930"/>
                </a:lnTo>
                <a:lnTo>
                  <a:pt x="1006508" y="122953"/>
                </a:lnTo>
                <a:lnTo>
                  <a:pt x="1005342" y="124167"/>
                </a:lnTo>
                <a:lnTo>
                  <a:pt x="1003787" y="124977"/>
                </a:lnTo>
                <a:lnTo>
                  <a:pt x="1002232" y="126595"/>
                </a:lnTo>
                <a:lnTo>
                  <a:pt x="1000288" y="127000"/>
                </a:lnTo>
                <a:lnTo>
                  <a:pt x="998733" y="127000"/>
                </a:lnTo>
                <a:lnTo>
                  <a:pt x="996789" y="127000"/>
                </a:lnTo>
                <a:lnTo>
                  <a:pt x="994845" y="126595"/>
                </a:lnTo>
                <a:lnTo>
                  <a:pt x="993290" y="124977"/>
                </a:lnTo>
                <a:lnTo>
                  <a:pt x="991735" y="124167"/>
                </a:lnTo>
                <a:lnTo>
                  <a:pt x="990568" y="122953"/>
                </a:lnTo>
                <a:lnTo>
                  <a:pt x="990180" y="120930"/>
                </a:lnTo>
                <a:lnTo>
                  <a:pt x="989912" y="120465"/>
                </a:lnTo>
                <a:lnTo>
                  <a:pt x="989823" y="120930"/>
                </a:lnTo>
                <a:lnTo>
                  <a:pt x="988656" y="122953"/>
                </a:lnTo>
                <a:lnTo>
                  <a:pt x="987879" y="124167"/>
                </a:lnTo>
                <a:lnTo>
                  <a:pt x="985935" y="125786"/>
                </a:lnTo>
                <a:lnTo>
                  <a:pt x="984769" y="126595"/>
                </a:lnTo>
                <a:lnTo>
                  <a:pt x="982825" y="127000"/>
                </a:lnTo>
                <a:lnTo>
                  <a:pt x="980881" y="127000"/>
                </a:lnTo>
                <a:lnTo>
                  <a:pt x="979326" y="127000"/>
                </a:lnTo>
                <a:lnTo>
                  <a:pt x="977382" y="126595"/>
                </a:lnTo>
                <a:lnTo>
                  <a:pt x="975438" y="125786"/>
                </a:lnTo>
                <a:lnTo>
                  <a:pt x="974272" y="124167"/>
                </a:lnTo>
                <a:lnTo>
                  <a:pt x="972717" y="122953"/>
                </a:lnTo>
                <a:lnTo>
                  <a:pt x="971939" y="120930"/>
                </a:lnTo>
                <a:lnTo>
                  <a:pt x="971550" y="118907"/>
                </a:lnTo>
                <a:lnTo>
                  <a:pt x="971550" y="116883"/>
                </a:lnTo>
                <a:lnTo>
                  <a:pt x="971550" y="114860"/>
                </a:lnTo>
                <a:lnTo>
                  <a:pt x="971939" y="112837"/>
                </a:lnTo>
                <a:lnTo>
                  <a:pt x="972717" y="111218"/>
                </a:lnTo>
                <a:lnTo>
                  <a:pt x="973854" y="110034"/>
                </a:lnTo>
                <a:lnTo>
                  <a:pt x="973818" y="110026"/>
                </a:lnTo>
                <a:lnTo>
                  <a:pt x="971874" y="108927"/>
                </a:lnTo>
                <a:lnTo>
                  <a:pt x="970708" y="107461"/>
                </a:lnTo>
                <a:lnTo>
                  <a:pt x="969542" y="106362"/>
                </a:lnTo>
                <a:lnTo>
                  <a:pt x="968764" y="104531"/>
                </a:lnTo>
                <a:lnTo>
                  <a:pt x="968375" y="102333"/>
                </a:lnTo>
                <a:lnTo>
                  <a:pt x="968375" y="100867"/>
                </a:lnTo>
                <a:lnTo>
                  <a:pt x="968764" y="99035"/>
                </a:lnTo>
                <a:lnTo>
                  <a:pt x="969153" y="97204"/>
                </a:lnTo>
                <a:lnTo>
                  <a:pt x="969930" y="96105"/>
                </a:lnTo>
                <a:lnTo>
                  <a:pt x="971485" y="94273"/>
                </a:lnTo>
                <a:lnTo>
                  <a:pt x="972652" y="93540"/>
                </a:lnTo>
                <a:lnTo>
                  <a:pt x="974596" y="92441"/>
                </a:lnTo>
                <a:lnTo>
                  <a:pt x="976540" y="92075"/>
                </a:lnTo>
                <a:lnTo>
                  <a:pt x="978095" y="92075"/>
                </a:lnTo>
                <a:lnTo>
                  <a:pt x="980039" y="92441"/>
                </a:lnTo>
                <a:lnTo>
                  <a:pt x="981075" y="93027"/>
                </a:lnTo>
                <a:lnTo>
                  <a:pt x="981075" y="91830"/>
                </a:lnTo>
                <a:lnTo>
                  <a:pt x="981853" y="89998"/>
                </a:lnTo>
                <a:lnTo>
                  <a:pt x="982630" y="88533"/>
                </a:lnTo>
                <a:lnTo>
                  <a:pt x="983797" y="86701"/>
                </a:lnTo>
                <a:lnTo>
                  <a:pt x="985352" y="85969"/>
                </a:lnTo>
                <a:lnTo>
                  <a:pt x="987296" y="85236"/>
                </a:lnTo>
                <a:lnTo>
                  <a:pt x="988462" y="84137"/>
                </a:lnTo>
                <a:close/>
                <a:moveTo>
                  <a:pt x="941000" y="67865"/>
                </a:moveTo>
                <a:lnTo>
                  <a:pt x="931362" y="134045"/>
                </a:lnTo>
                <a:lnTo>
                  <a:pt x="934948" y="134530"/>
                </a:lnTo>
                <a:lnTo>
                  <a:pt x="973439" y="138092"/>
                </a:lnTo>
                <a:lnTo>
                  <a:pt x="1016691" y="141655"/>
                </a:lnTo>
                <a:lnTo>
                  <a:pt x="1074626" y="146802"/>
                </a:lnTo>
                <a:lnTo>
                  <a:pt x="1144464" y="152344"/>
                </a:lnTo>
                <a:lnTo>
                  <a:pt x="1225810" y="157490"/>
                </a:lnTo>
                <a:lnTo>
                  <a:pt x="1315886" y="163033"/>
                </a:lnTo>
                <a:lnTo>
                  <a:pt x="1363504" y="165408"/>
                </a:lnTo>
                <a:lnTo>
                  <a:pt x="1413502" y="167387"/>
                </a:lnTo>
                <a:lnTo>
                  <a:pt x="1464690" y="168971"/>
                </a:lnTo>
                <a:lnTo>
                  <a:pt x="1517069" y="170950"/>
                </a:lnTo>
                <a:lnTo>
                  <a:pt x="1570639" y="172138"/>
                </a:lnTo>
                <a:lnTo>
                  <a:pt x="1625399" y="172929"/>
                </a:lnTo>
                <a:lnTo>
                  <a:pt x="1680555" y="173325"/>
                </a:lnTo>
                <a:lnTo>
                  <a:pt x="1736109" y="173325"/>
                </a:lnTo>
                <a:lnTo>
                  <a:pt x="1791662" y="172929"/>
                </a:lnTo>
                <a:lnTo>
                  <a:pt x="1847612" y="171346"/>
                </a:lnTo>
                <a:lnTo>
                  <a:pt x="1903166" y="169367"/>
                </a:lnTo>
                <a:lnTo>
                  <a:pt x="1958719" y="166595"/>
                </a:lnTo>
                <a:lnTo>
                  <a:pt x="2013479" y="163428"/>
                </a:lnTo>
                <a:lnTo>
                  <a:pt x="2067445" y="159470"/>
                </a:lnTo>
                <a:lnTo>
                  <a:pt x="2120618" y="154719"/>
                </a:lnTo>
                <a:lnTo>
                  <a:pt x="2172600" y="148781"/>
                </a:lnTo>
                <a:lnTo>
                  <a:pt x="2197996" y="145614"/>
                </a:lnTo>
                <a:lnTo>
                  <a:pt x="2222995" y="142447"/>
                </a:lnTo>
                <a:lnTo>
                  <a:pt x="2247994" y="138092"/>
                </a:lnTo>
                <a:lnTo>
                  <a:pt x="2270381" y="134797"/>
                </a:lnTo>
                <a:lnTo>
                  <a:pt x="2269320" y="127793"/>
                </a:lnTo>
                <a:lnTo>
                  <a:pt x="2267732" y="113109"/>
                </a:lnTo>
                <a:lnTo>
                  <a:pt x="2267335" y="98821"/>
                </a:lnTo>
                <a:lnTo>
                  <a:pt x="2266938" y="83740"/>
                </a:lnTo>
                <a:lnTo>
                  <a:pt x="2267732" y="68262"/>
                </a:lnTo>
                <a:lnTo>
                  <a:pt x="2236370" y="73024"/>
                </a:lnTo>
                <a:lnTo>
                  <a:pt x="2199450" y="77787"/>
                </a:lnTo>
                <a:lnTo>
                  <a:pt x="2149032" y="83740"/>
                </a:lnTo>
                <a:lnTo>
                  <a:pt x="2086705" y="90090"/>
                </a:lnTo>
                <a:lnTo>
                  <a:pt x="2013660" y="96440"/>
                </a:lnTo>
                <a:lnTo>
                  <a:pt x="1973167" y="100012"/>
                </a:lnTo>
                <a:lnTo>
                  <a:pt x="1931086" y="103187"/>
                </a:lnTo>
                <a:lnTo>
                  <a:pt x="1886624" y="106362"/>
                </a:lnTo>
                <a:lnTo>
                  <a:pt x="1839779" y="108743"/>
                </a:lnTo>
                <a:lnTo>
                  <a:pt x="1791744" y="111124"/>
                </a:lnTo>
                <a:lnTo>
                  <a:pt x="1741723" y="113109"/>
                </a:lnTo>
                <a:lnTo>
                  <a:pt x="1689718" y="114696"/>
                </a:lnTo>
                <a:lnTo>
                  <a:pt x="1636919" y="115490"/>
                </a:lnTo>
                <a:lnTo>
                  <a:pt x="1582135" y="115887"/>
                </a:lnTo>
                <a:lnTo>
                  <a:pt x="1526953" y="115887"/>
                </a:lnTo>
                <a:lnTo>
                  <a:pt x="1470581" y="115093"/>
                </a:lnTo>
                <a:lnTo>
                  <a:pt x="1413018" y="113902"/>
                </a:lnTo>
                <a:lnTo>
                  <a:pt x="1355455" y="111521"/>
                </a:lnTo>
                <a:lnTo>
                  <a:pt x="1296304" y="108346"/>
                </a:lnTo>
                <a:lnTo>
                  <a:pt x="1237550" y="103981"/>
                </a:lnTo>
                <a:lnTo>
                  <a:pt x="1178399" y="98821"/>
                </a:lnTo>
                <a:lnTo>
                  <a:pt x="1118850" y="92868"/>
                </a:lnTo>
                <a:lnTo>
                  <a:pt x="1089473" y="89693"/>
                </a:lnTo>
                <a:lnTo>
                  <a:pt x="1059302" y="85327"/>
                </a:lnTo>
                <a:lnTo>
                  <a:pt x="1029528" y="81756"/>
                </a:lnTo>
                <a:lnTo>
                  <a:pt x="999754" y="76993"/>
                </a:lnTo>
                <a:lnTo>
                  <a:pt x="970774" y="72627"/>
                </a:lnTo>
                <a:lnTo>
                  <a:pt x="941000" y="67865"/>
                </a:lnTo>
                <a:close/>
                <a:moveTo>
                  <a:pt x="930768" y="0"/>
                </a:moveTo>
                <a:lnTo>
                  <a:pt x="934352" y="3154"/>
                </a:lnTo>
                <a:lnTo>
                  <a:pt x="937937" y="7097"/>
                </a:lnTo>
                <a:lnTo>
                  <a:pt x="945105" y="14588"/>
                </a:lnTo>
                <a:lnTo>
                  <a:pt x="952274" y="22868"/>
                </a:lnTo>
                <a:lnTo>
                  <a:pt x="960637" y="31937"/>
                </a:lnTo>
                <a:lnTo>
                  <a:pt x="965416" y="36274"/>
                </a:lnTo>
                <a:lnTo>
                  <a:pt x="970992" y="40611"/>
                </a:lnTo>
                <a:lnTo>
                  <a:pt x="976650" y="44345"/>
                </a:lnTo>
                <a:lnTo>
                  <a:pt x="1000548" y="47624"/>
                </a:lnTo>
                <a:lnTo>
                  <a:pt x="1054936" y="54371"/>
                </a:lnTo>
                <a:lnTo>
                  <a:pt x="1121629" y="61912"/>
                </a:lnTo>
                <a:lnTo>
                  <a:pt x="1159343" y="65484"/>
                </a:lnTo>
                <a:lnTo>
                  <a:pt x="1199439" y="69849"/>
                </a:lnTo>
                <a:lnTo>
                  <a:pt x="1242711" y="73421"/>
                </a:lnTo>
                <a:lnTo>
                  <a:pt x="1287570" y="76993"/>
                </a:lnTo>
                <a:lnTo>
                  <a:pt x="1334812" y="80565"/>
                </a:lnTo>
                <a:lnTo>
                  <a:pt x="1384038" y="83343"/>
                </a:lnTo>
                <a:lnTo>
                  <a:pt x="1434852" y="86121"/>
                </a:lnTo>
                <a:lnTo>
                  <a:pt x="1487255" y="88106"/>
                </a:lnTo>
                <a:lnTo>
                  <a:pt x="1540848" y="89693"/>
                </a:lnTo>
                <a:lnTo>
                  <a:pt x="1596823" y="90884"/>
                </a:lnTo>
                <a:lnTo>
                  <a:pt x="1652798" y="91677"/>
                </a:lnTo>
                <a:lnTo>
                  <a:pt x="1709965" y="90884"/>
                </a:lnTo>
                <a:lnTo>
                  <a:pt x="1767925" y="90090"/>
                </a:lnTo>
                <a:lnTo>
                  <a:pt x="1827076" y="88106"/>
                </a:lnTo>
                <a:lnTo>
                  <a:pt x="1885830" y="85327"/>
                </a:lnTo>
                <a:lnTo>
                  <a:pt x="1944981" y="81359"/>
                </a:lnTo>
                <a:lnTo>
                  <a:pt x="1974755" y="78977"/>
                </a:lnTo>
                <a:lnTo>
                  <a:pt x="2004926" y="76199"/>
                </a:lnTo>
                <a:lnTo>
                  <a:pt x="2034303" y="73421"/>
                </a:lnTo>
                <a:lnTo>
                  <a:pt x="2064077" y="70246"/>
                </a:lnTo>
                <a:lnTo>
                  <a:pt x="2093851" y="67071"/>
                </a:lnTo>
                <a:lnTo>
                  <a:pt x="2122831" y="62706"/>
                </a:lnTo>
                <a:lnTo>
                  <a:pt x="2152605" y="59134"/>
                </a:lnTo>
                <a:lnTo>
                  <a:pt x="2181585" y="54371"/>
                </a:lnTo>
                <a:lnTo>
                  <a:pt x="2210962" y="50006"/>
                </a:lnTo>
                <a:lnTo>
                  <a:pt x="2239942" y="44449"/>
                </a:lnTo>
                <a:lnTo>
                  <a:pt x="2247648" y="43078"/>
                </a:lnTo>
                <a:lnTo>
                  <a:pt x="2251634" y="40611"/>
                </a:lnTo>
                <a:lnTo>
                  <a:pt x="2256414" y="36274"/>
                </a:lnTo>
                <a:lnTo>
                  <a:pt x="2261591" y="31937"/>
                </a:lnTo>
                <a:lnTo>
                  <a:pt x="2269954" y="22868"/>
                </a:lnTo>
                <a:lnTo>
                  <a:pt x="2277521" y="14588"/>
                </a:lnTo>
                <a:lnTo>
                  <a:pt x="2284690" y="7097"/>
                </a:lnTo>
                <a:lnTo>
                  <a:pt x="2288274" y="3154"/>
                </a:lnTo>
                <a:lnTo>
                  <a:pt x="2291858" y="0"/>
                </a:lnTo>
                <a:lnTo>
                  <a:pt x="2319338" y="4337"/>
                </a:lnTo>
                <a:lnTo>
                  <a:pt x="2315356" y="8674"/>
                </a:lnTo>
                <a:lnTo>
                  <a:pt x="2311373" y="13405"/>
                </a:lnTo>
                <a:lnTo>
                  <a:pt x="2308187" y="18137"/>
                </a:lnTo>
                <a:lnTo>
                  <a:pt x="2305797" y="22474"/>
                </a:lnTo>
                <a:lnTo>
                  <a:pt x="2303408" y="27600"/>
                </a:lnTo>
                <a:lnTo>
                  <a:pt x="2301417" y="32331"/>
                </a:lnTo>
                <a:lnTo>
                  <a:pt x="2298629" y="41005"/>
                </a:lnTo>
                <a:lnTo>
                  <a:pt x="2297036" y="48891"/>
                </a:lnTo>
                <a:lnTo>
                  <a:pt x="2296239" y="54805"/>
                </a:lnTo>
                <a:lnTo>
                  <a:pt x="2296222" y="55046"/>
                </a:lnTo>
                <a:lnTo>
                  <a:pt x="2295918" y="70246"/>
                </a:lnTo>
                <a:lnTo>
                  <a:pt x="2295918" y="96043"/>
                </a:lnTo>
                <a:lnTo>
                  <a:pt x="2295918" y="111124"/>
                </a:lnTo>
                <a:lnTo>
                  <a:pt x="2296712" y="126602"/>
                </a:lnTo>
                <a:lnTo>
                  <a:pt x="2297153" y="135861"/>
                </a:lnTo>
                <a:lnTo>
                  <a:pt x="2299580" y="154323"/>
                </a:lnTo>
                <a:lnTo>
                  <a:pt x="2300770" y="160657"/>
                </a:lnTo>
                <a:lnTo>
                  <a:pt x="2302357" y="167783"/>
                </a:lnTo>
                <a:lnTo>
                  <a:pt x="2304341" y="174117"/>
                </a:lnTo>
                <a:lnTo>
                  <a:pt x="2306325" y="181639"/>
                </a:lnTo>
                <a:lnTo>
                  <a:pt x="2311484" y="195890"/>
                </a:lnTo>
                <a:lnTo>
                  <a:pt x="2318230" y="210538"/>
                </a:lnTo>
                <a:lnTo>
                  <a:pt x="2325372" y="225581"/>
                </a:lnTo>
                <a:lnTo>
                  <a:pt x="2333705" y="240228"/>
                </a:lnTo>
                <a:lnTo>
                  <a:pt x="2342038" y="254876"/>
                </a:lnTo>
                <a:lnTo>
                  <a:pt x="2351562" y="269919"/>
                </a:lnTo>
                <a:lnTo>
                  <a:pt x="2360688" y="283774"/>
                </a:lnTo>
                <a:lnTo>
                  <a:pt x="2369815" y="296838"/>
                </a:lnTo>
                <a:lnTo>
                  <a:pt x="2386878" y="320987"/>
                </a:lnTo>
                <a:lnTo>
                  <a:pt x="2402354" y="340385"/>
                </a:lnTo>
                <a:lnTo>
                  <a:pt x="2413464" y="354240"/>
                </a:lnTo>
                <a:lnTo>
                  <a:pt x="2419813" y="356616"/>
                </a:lnTo>
                <a:lnTo>
                  <a:pt x="2430924" y="359783"/>
                </a:lnTo>
                <a:lnTo>
                  <a:pt x="2445776" y="363857"/>
                </a:lnTo>
                <a:lnTo>
                  <a:pt x="2447061" y="361553"/>
                </a:lnTo>
                <a:lnTo>
                  <a:pt x="2449090" y="356791"/>
                </a:lnTo>
                <a:lnTo>
                  <a:pt x="2450307" y="352028"/>
                </a:lnTo>
                <a:lnTo>
                  <a:pt x="2452335" y="347663"/>
                </a:lnTo>
                <a:lnTo>
                  <a:pt x="2453958" y="343297"/>
                </a:lnTo>
                <a:lnTo>
                  <a:pt x="2455987" y="340122"/>
                </a:lnTo>
                <a:lnTo>
                  <a:pt x="2458421" y="337741"/>
                </a:lnTo>
                <a:lnTo>
                  <a:pt x="2460855" y="336947"/>
                </a:lnTo>
                <a:lnTo>
                  <a:pt x="2463289" y="336550"/>
                </a:lnTo>
                <a:lnTo>
                  <a:pt x="2465318" y="336947"/>
                </a:lnTo>
                <a:lnTo>
                  <a:pt x="2466940" y="337344"/>
                </a:lnTo>
                <a:lnTo>
                  <a:pt x="2468563" y="338137"/>
                </a:lnTo>
                <a:lnTo>
                  <a:pt x="2466940" y="339328"/>
                </a:lnTo>
                <a:lnTo>
                  <a:pt x="2466129" y="340122"/>
                </a:lnTo>
                <a:lnTo>
                  <a:pt x="2465318" y="342900"/>
                </a:lnTo>
                <a:lnTo>
                  <a:pt x="2464506" y="345678"/>
                </a:lnTo>
                <a:lnTo>
                  <a:pt x="2464506" y="348456"/>
                </a:lnTo>
                <a:lnTo>
                  <a:pt x="2465723" y="353616"/>
                </a:lnTo>
                <a:lnTo>
                  <a:pt x="2466129" y="355203"/>
                </a:lnTo>
                <a:lnTo>
                  <a:pt x="2466535" y="357981"/>
                </a:lnTo>
                <a:lnTo>
                  <a:pt x="2466940" y="360363"/>
                </a:lnTo>
                <a:lnTo>
                  <a:pt x="2466940" y="362744"/>
                </a:lnTo>
                <a:lnTo>
                  <a:pt x="2466535" y="365125"/>
                </a:lnTo>
                <a:lnTo>
                  <a:pt x="2465525" y="368419"/>
                </a:lnTo>
                <a:lnTo>
                  <a:pt x="2465843" y="368492"/>
                </a:lnTo>
                <a:lnTo>
                  <a:pt x="2488461" y="373242"/>
                </a:lnTo>
                <a:lnTo>
                  <a:pt x="2491713" y="373963"/>
                </a:lnTo>
                <a:lnTo>
                  <a:pt x="2494033" y="369261"/>
                </a:lnTo>
                <a:lnTo>
                  <a:pt x="2495974" y="364542"/>
                </a:lnTo>
                <a:lnTo>
                  <a:pt x="2497526" y="360216"/>
                </a:lnTo>
                <a:lnTo>
                  <a:pt x="2499078" y="355498"/>
                </a:lnTo>
                <a:lnTo>
                  <a:pt x="2501018" y="350779"/>
                </a:lnTo>
                <a:lnTo>
                  <a:pt x="2502959" y="347633"/>
                </a:lnTo>
                <a:lnTo>
                  <a:pt x="2505287" y="346060"/>
                </a:lnTo>
                <a:lnTo>
                  <a:pt x="2507615" y="344487"/>
                </a:lnTo>
                <a:lnTo>
                  <a:pt x="2509556" y="344487"/>
                </a:lnTo>
                <a:lnTo>
                  <a:pt x="2511884" y="344880"/>
                </a:lnTo>
                <a:lnTo>
                  <a:pt x="2513048" y="345273"/>
                </a:lnTo>
                <a:lnTo>
                  <a:pt x="2514600" y="346453"/>
                </a:lnTo>
                <a:lnTo>
                  <a:pt x="2513436" y="347240"/>
                </a:lnTo>
                <a:lnTo>
                  <a:pt x="2512660" y="348026"/>
                </a:lnTo>
                <a:lnTo>
                  <a:pt x="2511496" y="350385"/>
                </a:lnTo>
                <a:lnTo>
                  <a:pt x="2510720" y="353138"/>
                </a:lnTo>
                <a:lnTo>
                  <a:pt x="2510720" y="356284"/>
                </a:lnTo>
                <a:lnTo>
                  <a:pt x="2511884" y="361003"/>
                </a:lnTo>
                <a:lnTo>
                  <a:pt x="2512272" y="363362"/>
                </a:lnTo>
                <a:lnTo>
                  <a:pt x="2513048" y="365722"/>
                </a:lnTo>
                <a:lnTo>
                  <a:pt x="2513436" y="368081"/>
                </a:lnTo>
                <a:lnTo>
                  <a:pt x="2513436" y="370047"/>
                </a:lnTo>
                <a:lnTo>
                  <a:pt x="2513048" y="372407"/>
                </a:lnTo>
                <a:lnTo>
                  <a:pt x="2511496" y="376732"/>
                </a:lnTo>
                <a:lnTo>
                  <a:pt x="2510567" y="378143"/>
                </a:lnTo>
                <a:lnTo>
                  <a:pt x="2513460" y="378785"/>
                </a:lnTo>
                <a:lnTo>
                  <a:pt x="2537426" y="383225"/>
                </a:lnTo>
                <a:lnTo>
                  <a:pt x="2539330" y="380330"/>
                </a:lnTo>
                <a:lnTo>
                  <a:pt x="2541658" y="375611"/>
                </a:lnTo>
                <a:lnTo>
                  <a:pt x="2543599" y="371285"/>
                </a:lnTo>
                <a:lnTo>
                  <a:pt x="2545539" y="366566"/>
                </a:lnTo>
                <a:lnTo>
                  <a:pt x="2546703" y="361848"/>
                </a:lnTo>
                <a:lnTo>
                  <a:pt x="2548643" y="357915"/>
                </a:lnTo>
                <a:lnTo>
                  <a:pt x="2550196" y="354769"/>
                </a:lnTo>
                <a:lnTo>
                  <a:pt x="2552524" y="352410"/>
                </a:lnTo>
                <a:lnTo>
                  <a:pt x="2554852" y="351623"/>
                </a:lnTo>
                <a:lnTo>
                  <a:pt x="2557181" y="350837"/>
                </a:lnTo>
                <a:lnTo>
                  <a:pt x="2559121" y="351623"/>
                </a:lnTo>
                <a:lnTo>
                  <a:pt x="2560673" y="352017"/>
                </a:lnTo>
                <a:lnTo>
                  <a:pt x="2562225" y="352803"/>
                </a:lnTo>
                <a:lnTo>
                  <a:pt x="2561061" y="353590"/>
                </a:lnTo>
                <a:lnTo>
                  <a:pt x="2560285" y="354769"/>
                </a:lnTo>
                <a:lnTo>
                  <a:pt x="2559121" y="357522"/>
                </a:lnTo>
                <a:lnTo>
                  <a:pt x="2558345" y="360275"/>
                </a:lnTo>
                <a:lnTo>
                  <a:pt x="2558345" y="363027"/>
                </a:lnTo>
                <a:lnTo>
                  <a:pt x="2559509" y="368139"/>
                </a:lnTo>
                <a:lnTo>
                  <a:pt x="2559897" y="369712"/>
                </a:lnTo>
                <a:lnTo>
                  <a:pt x="2560673" y="372465"/>
                </a:lnTo>
                <a:lnTo>
                  <a:pt x="2560673" y="374824"/>
                </a:lnTo>
                <a:lnTo>
                  <a:pt x="2560673" y="377184"/>
                </a:lnTo>
                <a:lnTo>
                  <a:pt x="2560285" y="379543"/>
                </a:lnTo>
                <a:lnTo>
                  <a:pt x="2559121" y="383476"/>
                </a:lnTo>
                <a:lnTo>
                  <a:pt x="2556793" y="386621"/>
                </a:lnTo>
                <a:lnTo>
                  <a:pt x="2570998" y="389077"/>
                </a:lnTo>
                <a:lnTo>
                  <a:pt x="2582818" y="390740"/>
                </a:lnTo>
                <a:lnTo>
                  <a:pt x="2585915" y="386953"/>
                </a:lnTo>
                <a:lnTo>
                  <a:pt x="2588349" y="382190"/>
                </a:lnTo>
                <a:lnTo>
                  <a:pt x="2590378" y="377428"/>
                </a:lnTo>
                <a:lnTo>
                  <a:pt x="2591595" y="373062"/>
                </a:lnTo>
                <a:lnTo>
                  <a:pt x="2593623" y="368300"/>
                </a:lnTo>
                <a:lnTo>
                  <a:pt x="2595246" y="363934"/>
                </a:lnTo>
                <a:lnTo>
                  <a:pt x="2597275" y="360362"/>
                </a:lnTo>
                <a:lnTo>
                  <a:pt x="2599709" y="358378"/>
                </a:lnTo>
                <a:lnTo>
                  <a:pt x="2602143" y="357187"/>
                </a:lnTo>
                <a:lnTo>
                  <a:pt x="2604577" y="357187"/>
                </a:lnTo>
                <a:lnTo>
                  <a:pt x="2606606" y="357584"/>
                </a:lnTo>
                <a:lnTo>
                  <a:pt x="2608228" y="357981"/>
                </a:lnTo>
                <a:lnTo>
                  <a:pt x="2609851" y="359171"/>
                </a:lnTo>
                <a:lnTo>
                  <a:pt x="2608228" y="359965"/>
                </a:lnTo>
                <a:lnTo>
                  <a:pt x="2607417" y="360759"/>
                </a:lnTo>
                <a:lnTo>
                  <a:pt x="2606606" y="363140"/>
                </a:lnTo>
                <a:lnTo>
                  <a:pt x="2605794" y="365918"/>
                </a:lnTo>
                <a:lnTo>
                  <a:pt x="2605794" y="369093"/>
                </a:lnTo>
                <a:lnTo>
                  <a:pt x="2607011" y="373856"/>
                </a:lnTo>
                <a:lnTo>
                  <a:pt x="2607417" y="376237"/>
                </a:lnTo>
                <a:lnTo>
                  <a:pt x="2607823" y="378618"/>
                </a:lnTo>
                <a:lnTo>
                  <a:pt x="2608228" y="380603"/>
                </a:lnTo>
                <a:lnTo>
                  <a:pt x="2608228" y="383381"/>
                </a:lnTo>
                <a:lnTo>
                  <a:pt x="2607823" y="385365"/>
                </a:lnTo>
                <a:lnTo>
                  <a:pt x="2606606" y="389731"/>
                </a:lnTo>
                <a:lnTo>
                  <a:pt x="2604171" y="393303"/>
                </a:lnTo>
                <a:lnTo>
                  <a:pt x="2603762" y="393703"/>
                </a:lnTo>
                <a:lnTo>
                  <a:pt x="2629970" y="397625"/>
                </a:lnTo>
                <a:lnTo>
                  <a:pt x="2632993" y="393030"/>
                </a:lnTo>
                <a:lnTo>
                  <a:pt x="2635321" y="388311"/>
                </a:lnTo>
                <a:lnTo>
                  <a:pt x="2637262" y="383985"/>
                </a:lnTo>
                <a:lnTo>
                  <a:pt x="2638814" y="379266"/>
                </a:lnTo>
                <a:lnTo>
                  <a:pt x="2640366" y="374548"/>
                </a:lnTo>
                <a:lnTo>
                  <a:pt x="2642306" y="370615"/>
                </a:lnTo>
                <a:lnTo>
                  <a:pt x="2644247" y="367469"/>
                </a:lnTo>
                <a:lnTo>
                  <a:pt x="2646575" y="365110"/>
                </a:lnTo>
                <a:lnTo>
                  <a:pt x="2648903" y="363930"/>
                </a:lnTo>
                <a:lnTo>
                  <a:pt x="2650844" y="363537"/>
                </a:lnTo>
                <a:lnTo>
                  <a:pt x="2653172" y="363930"/>
                </a:lnTo>
                <a:lnTo>
                  <a:pt x="2654336" y="365110"/>
                </a:lnTo>
                <a:lnTo>
                  <a:pt x="2655888" y="365503"/>
                </a:lnTo>
                <a:lnTo>
                  <a:pt x="2654724" y="366290"/>
                </a:lnTo>
                <a:lnTo>
                  <a:pt x="2653948" y="367469"/>
                </a:lnTo>
                <a:lnTo>
                  <a:pt x="2652396" y="370222"/>
                </a:lnTo>
                <a:lnTo>
                  <a:pt x="2652008" y="372975"/>
                </a:lnTo>
                <a:lnTo>
                  <a:pt x="2652008" y="375727"/>
                </a:lnTo>
                <a:lnTo>
                  <a:pt x="2653172" y="380446"/>
                </a:lnTo>
                <a:lnTo>
                  <a:pt x="2653560" y="382412"/>
                </a:lnTo>
                <a:lnTo>
                  <a:pt x="2654336" y="385165"/>
                </a:lnTo>
                <a:lnTo>
                  <a:pt x="2654724" y="387524"/>
                </a:lnTo>
                <a:lnTo>
                  <a:pt x="2654724" y="389884"/>
                </a:lnTo>
                <a:lnTo>
                  <a:pt x="2654336" y="392243"/>
                </a:lnTo>
                <a:lnTo>
                  <a:pt x="2652396" y="396176"/>
                </a:lnTo>
                <a:lnTo>
                  <a:pt x="2650455" y="399322"/>
                </a:lnTo>
                <a:lnTo>
                  <a:pt x="2649765" y="400138"/>
                </a:lnTo>
                <a:lnTo>
                  <a:pt x="2666233" y="402141"/>
                </a:lnTo>
                <a:lnTo>
                  <a:pt x="2678660" y="403200"/>
                </a:lnTo>
                <a:lnTo>
                  <a:pt x="2680618" y="400343"/>
                </a:lnTo>
                <a:lnTo>
                  <a:pt x="2682946" y="395816"/>
                </a:lnTo>
                <a:lnTo>
                  <a:pt x="2684887" y="390877"/>
                </a:lnTo>
                <a:lnTo>
                  <a:pt x="2686439" y="385938"/>
                </a:lnTo>
                <a:lnTo>
                  <a:pt x="2687991" y="381411"/>
                </a:lnTo>
                <a:lnTo>
                  <a:pt x="2689931" y="376884"/>
                </a:lnTo>
                <a:lnTo>
                  <a:pt x="2691484" y="373179"/>
                </a:lnTo>
                <a:lnTo>
                  <a:pt x="2693812" y="371122"/>
                </a:lnTo>
                <a:lnTo>
                  <a:pt x="2696140" y="369887"/>
                </a:lnTo>
                <a:lnTo>
                  <a:pt x="2698469" y="369887"/>
                </a:lnTo>
                <a:lnTo>
                  <a:pt x="2700021" y="370298"/>
                </a:lnTo>
                <a:lnTo>
                  <a:pt x="2701961" y="370710"/>
                </a:lnTo>
                <a:lnTo>
                  <a:pt x="2703513" y="371533"/>
                </a:lnTo>
                <a:lnTo>
                  <a:pt x="2702349" y="372768"/>
                </a:lnTo>
                <a:lnTo>
                  <a:pt x="2701573" y="373591"/>
                </a:lnTo>
                <a:lnTo>
                  <a:pt x="2700021" y="376060"/>
                </a:lnTo>
                <a:lnTo>
                  <a:pt x="2699633" y="378942"/>
                </a:lnTo>
                <a:lnTo>
                  <a:pt x="2699633" y="382234"/>
                </a:lnTo>
                <a:lnTo>
                  <a:pt x="2700797" y="387173"/>
                </a:lnTo>
                <a:lnTo>
                  <a:pt x="2701185" y="389642"/>
                </a:lnTo>
                <a:lnTo>
                  <a:pt x="2701961" y="391700"/>
                </a:lnTo>
                <a:lnTo>
                  <a:pt x="2701961" y="394581"/>
                </a:lnTo>
                <a:lnTo>
                  <a:pt x="2701961" y="397051"/>
                </a:lnTo>
                <a:lnTo>
                  <a:pt x="2701573" y="399109"/>
                </a:lnTo>
                <a:lnTo>
                  <a:pt x="2700021" y="403224"/>
                </a:lnTo>
                <a:lnTo>
                  <a:pt x="2699210" y="404945"/>
                </a:lnTo>
                <a:lnTo>
                  <a:pt x="2727353" y="407025"/>
                </a:lnTo>
                <a:lnTo>
                  <a:pt x="2729636" y="402599"/>
                </a:lnTo>
                <a:lnTo>
                  <a:pt x="2731665" y="397880"/>
                </a:lnTo>
                <a:lnTo>
                  <a:pt x="2732882" y="393554"/>
                </a:lnTo>
                <a:lnTo>
                  <a:pt x="2734910" y="388836"/>
                </a:lnTo>
                <a:lnTo>
                  <a:pt x="2736127" y="384903"/>
                </a:lnTo>
                <a:lnTo>
                  <a:pt x="2738562" y="381364"/>
                </a:lnTo>
                <a:lnTo>
                  <a:pt x="2740996" y="379398"/>
                </a:lnTo>
                <a:lnTo>
                  <a:pt x="2743430" y="378218"/>
                </a:lnTo>
                <a:lnTo>
                  <a:pt x="2745864" y="377825"/>
                </a:lnTo>
                <a:lnTo>
                  <a:pt x="2747893" y="378218"/>
                </a:lnTo>
                <a:lnTo>
                  <a:pt x="2749515" y="378611"/>
                </a:lnTo>
                <a:lnTo>
                  <a:pt x="2751138" y="379791"/>
                </a:lnTo>
                <a:lnTo>
                  <a:pt x="2749515" y="380578"/>
                </a:lnTo>
                <a:lnTo>
                  <a:pt x="2748704" y="381364"/>
                </a:lnTo>
                <a:lnTo>
                  <a:pt x="2747893" y="384117"/>
                </a:lnTo>
                <a:lnTo>
                  <a:pt x="2747081" y="386869"/>
                </a:lnTo>
                <a:lnTo>
                  <a:pt x="2747081" y="389622"/>
                </a:lnTo>
                <a:lnTo>
                  <a:pt x="2747893" y="394734"/>
                </a:lnTo>
                <a:lnTo>
                  <a:pt x="2748704" y="396700"/>
                </a:lnTo>
                <a:lnTo>
                  <a:pt x="2749110" y="399453"/>
                </a:lnTo>
                <a:lnTo>
                  <a:pt x="2749515" y="401812"/>
                </a:lnTo>
                <a:lnTo>
                  <a:pt x="2749515" y="404172"/>
                </a:lnTo>
                <a:lnTo>
                  <a:pt x="2749110" y="406138"/>
                </a:lnTo>
                <a:lnTo>
                  <a:pt x="2748440" y="408517"/>
                </a:lnTo>
                <a:lnTo>
                  <a:pt x="2762261" y="408871"/>
                </a:lnTo>
                <a:lnTo>
                  <a:pt x="2777339" y="408871"/>
                </a:lnTo>
                <a:lnTo>
                  <a:pt x="2780490" y="408871"/>
                </a:lnTo>
                <a:lnTo>
                  <a:pt x="2780630" y="408655"/>
                </a:lnTo>
                <a:lnTo>
                  <a:pt x="2782958" y="404649"/>
                </a:lnTo>
                <a:lnTo>
                  <a:pt x="2784899" y="399842"/>
                </a:lnTo>
                <a:lnTo>
                  <a:pt x="2786839" y="394634"/>
                </a:lnTo>
                <a:lnTo>
                  <a:pt x="2788003" y="390628"/>
                </a:lnTo>
                <a:lnTo>
                  <a:pt x="2789943" y="385821"/>
                </a:lnTo>
                <a:lnTo>
                  <a:pt x="2792272" y="382617"/>
                </a:lnTo>
                <a:lnTo>
                  <a:pt x="2793824" y="380213"/>
                </a:lnTo>
                <a:lnTo>
                  <a:pt x="2796540" y="379412"/>
                </a:lnTo>
                <a:lnTo>
                  <a:pt x="2798481" y="379412"/>
                </a:lnTo>
                <a:lnTo>
                  <a:pt x="2800809" y="379412"/>
                </a:lnTo>
                <a:lnTo>
                  <a:pt x="2801973" y="380213"/>
                </a:lnTo>
                <a:lnTo>
                  <a:pt x="2803525" y="380614"/>
                </a:lnTo>
                <a:lnTo>
                  <a:pt x="2802361" y="381815"/>
                </a:lnTo>
                <a:lnTo>
                  <a:pt x="2801585" y="383017"/>
                </a:lnTo>
                <a:lnTo>
                  <a:pt x="2800421" y="385421"/>
                </a:lnTo>
                <a:lnTo>
                  <a:pt x="2799645" y="388225"/>
                </a:lnTo>
                <a:lnTo>
                  <a:pt x="2799645" y="391029"/>
                </a:lnTo>
                <a:lnTo>
                  <a:pt x="2800809" y="396237"/>
                </a:lnTo>
                <a:lnTo>
                  <a:pt x="2801197" y="398640"/>
                </a:lnTo>
                <a:lnTo>
                  <a:pt x="2801973" y="401044"/>
                </a:lnTo>
                <a:lnTo>
                  <a:pt x="2802361" y="403047"/>
                </a:lnTo>
                <a:lnTo>
                  <a:pt x="2801973" y="405450"/>
                </a:lnTo>
                <a:lnTo>
                  <a:pt x="2801973" y="407854"/>
                </a:lnTo>
                <a:lnTo>
                  <a:pt x="2801705" y="408614"/>
                </a:lnTo>
                <a:lnTo>
                  <a:pt x="2806703" y="408475"/>
                </a:lnTo>
                <a:lnTo>
                  <a:pt x="2820592" y="407288"/>
                </a:lnTo>
                <a:lnTo>
                  <a:pt x="2824163" y="442520"/>
                </a:lnTo>
                <a:lnTo>
                  <a:pt x="2807497" y="443312"/>
                </a:lnTo>
                <a:lnTo>
                  <a:pt x="2790831" y="443708"/>
                </a:lnTo>
                <a:lnTo>
                  <a:pt x="2773768" y="444500"/>
                </a:lnTo>
                <a:lnTo>
                  <a:pt x="2756309" y="444500"/>
                </a:lnTo>
                <a:lnTo>
                  <a:pt x="2738452" y="443708"/>
                </a:lnTo>
                <a:lnTo>
                  <a:pt x="2720992" y="442916"/>
                </a:lnTo>
                <a:lnTo>
                  <a:pt x="2685279" y="440541"/>
                </a:lnTo>
                <a:lnTo>
                  <a:pt x="2649963" y="437770"/>
                </a:lnTo>
                <a:lnTo>
                  <a:pt x="2615044" y="433811"/>
                </a:lnTo>
                <a:lnTo>
                  <a:pt x="2580918" y="429061"/>
                </a:lnTo>
                <a:lnTo>
                  <a:pt x="2548777" y="424310"/>
                </a:lnTo>
                <a:lnTo>
                  <a:pt x="2518619" y="419560"/>
                </a:lnTo>
                <a:lnTo>
                  <a:pt x="2490842" y="414017"/>
                </a:lnTo>
                <a:lnTo>
                  <a:pt x="2465843" y="409267"/>
                </a:lnTo>
                <a:lnTo>
                  <a:pt x="2444019" y="404516"/>
                </a:lnTo>
                <a:lnTo>
                  <a:pt x="2411877" y="397391"/>
                </a:lnTo>
                <a:lnTo>
                  <a:pt x="2403147" y="395015"/>
                </a:lnTo>
                <a:lnTo>
                  <a:pt x="2399576" y="393828"/>
                </a:lnTo>
                <a:lnTo>
                  <a:pt x="2396401" y="392244"/>
                </a:lnTo>
                <a:lnTo>
                  <a:pt x="2393624" y="389869"/>
                </a:lnTo>
                <a:lnTo>
                  <a:pt x="2386481" y="381952"/>
                </a:lnTo>
                <a:lnTo>
                  <a:pt x="2378148" y="372451"/>
                </a:lnTo>
                <a:lnTo>
                  <a:pt x="2369418" y="360574"/>
                </a:lnTo>
                <a:lnTo>
                  <a:pt x="2360292" y="348302"/>
                </a:lnTo>
                <a:lnTo>
                  <a:pt x="2350371" y="334447"/>
                </a:lnTo>
                <a:lnTo>
                  <a:pt x="2340451" y="319799"/>
                </a:lnTo>
                <a:lnTo>
                  <a:pt x="2330531" y="303964"/>
                </a:lnTo>
                <a:lnTo>
                  <a:pt x="2320214" y="287733"/>
                </a:lnTo>
                <a:lnTo>
                  <a:pt x="2311087" y="271502"/>
                </a:lnTo>
                <a:lnTo>
                  <a:pt x="2302357" y="255271"/>
                </a:lnTo>
                <a:lnTo>
                  <a:pt x="2294024" y="239832"/>
                </a:lnTo>
                <a:lnTo>
                  <a:pt x="2286088" y="224393"/>
                </a:lnTo>
                <a:lnTo>
                  <a:pt x="2279739" y="209746"/>
                </a:lnTo>
                <a:lnTo>
                  <a:pt x="2274581" y="195890"/>
                </a:lnTo>
                <a:lnTo>
                  <a:pt x="2270612" y="183222"/>
                </a:lnTo>
                <a:lnTo>
                  <a:pt x="2269422" y="177680"/>
                </a:lnTo>
                <a:lnTo>
                  <a:pt x="2267835" y="172138"/>
                </a:lnTo>
                <a:lnTo>
                  <a:pt x="2224186" y="179263"/>
                </a:lnTo>
                <a:lnTo>
                  <a:pt x="2178156" y="184806"/>
                </a:lnTo>
                <a:lnTo>
                  <a:pt x="2130935" y="189952"/>
                </a:lnTo>
                <a:lnTo>
                  <a:pt x="2082921" y="193911"/>
                </a:lnTo>
                <a:lnTo>
                  <a:pt x="2033717" y="197870"/>
                </a:lnTo>
                <a:lnTo>
                  <a:pt x="1983718" y="201037"/>
                </a:lnTo>
                <a:lnTo>
                  <a:pt x="1933324" y="203412"/>
                </a:lnTo>
                <a:lnTo>
                  <a:pt x="1881738" y="205391"/>
                </a:lnTo>
                <a:lnTo>
                  <a:pt x="1830550" y="206975"/>
                </a:lnTo>
                <a:lnTo>
                  <a:pt x="1778964" y="207766"/>
                </a:lnTo>
                <a:lnTo>
                  <a:pt x="1727776" y="208162"/>
                </a:lnTo>
                <a:lnTo>
                  <a:pt x="1676190" y="208162"/>
                </a:lnTo>
                <a:lnTo>
                  <a:pt x="1625399" y="207766"/>
                </a:lnTo>
                <a:lnTo>
                  <a:pt x="1579551" y="207406"/>
                </a:lnTo>
                <a:lnTo>
                  <a:pt x="1580462" y="207964"/>
                </a:lnTo>
                <a:lnTo>
                  <a:pt x="1581630" y="209553"/>
                </a:lnTo>
                <a:lnTo>
                  <a:pt x="1583577" y="212334"/>
                </a:lnTo>
                <a:lnTo>
                  <a:pt x="1585913" y="216306"/>
                </a:lnTo>
                <a:lnTo>
                  <a:pt x="1581630" y="254444"/>
                </a:lnTo>
                <a:lnTo>
                  <a:pt x="1578126" y="296554"/>
                </a:lnTo>
                <a:lnTo>
                  <a:pt x="1573842" y="349390"/>
                </a:lnTo>
                <a:lnTo>
                  <a:pt x="1569948" y="410172"/>
                </a:lnTo>
                <a:lnTo>
                  <a:pt x="1568391" y="441556"/>
                </a:lnTo>
                <a:lnTo>
                  <a:pt x="1566444" y="474131"/>
                </a:lnTo>
                <a:lnTo>
                  <a:pt x="1565665" y="506707"/>
                </a:lnTo>
                <a:lnTo>
                  <a:pt x="1564886" y="538488"/>
                </a:lnTo>
                <a:lnTo>
                  <a:pt x="1564886" y="569475"/>
                </a:lnTo>
                <a:lnTo>
                  <a:pt x="1564886" y="599667"/>
                </a:lnTo>
                <a:lnTo>
                  <a:pt x="1562939" y="604037"/>
                </a:lnTo>
                <a:lnTo>
                  <a:pt x="1560992" y="607215"/>
                </a:lnTo>
                <a:lnTo>
                  <a:pt x="1559824" y="609201"/>
                </a:lnTo>
                <a:lnTo>
                  <a:pt x="1559046" y="610393"/>
                </a:lnTo>
                <a:lnTo>
                  <a:pt x="1557099" y="611188"/>
                </a:lnTo>
                <a:lnTo>
                  <a:pt x="1555541" y="611188"/>
                </a:lnTo>
                <a:lnTo>
                  <a:pt x="1553984" y="610791"/>
                </a:lnTo>
                <a:lnTo>
                  <a:pt x="1552037" y="609996"/>
                </a:lnTo>
                <a:lnTo>
                  <a:pt x="1550090" y="607612"/>
                </a:lnTo>
                <a:lnTo>
                  <a:pt x="1548532" y="604037"/>
                </a:lnTo>
                <a:lnTo>
                  <a:pt x="1546585" y="599270"/>
                </a:lnTo>
                <a:lnTo>
                  <a:pt x="1544638" y="593311"/>
                </a:lnTo>
                <a:lnTo>
                  <a:pt x="1568001" y="217896"/>
                </a:lnTo>
                <a:lnTo>
                  <a:pt x="1569170" y="213923"/>
                </a:lnTo>
                <a:lnTo>
                  <a:pt x="1570727" y="211142"/>
                </a:lnTo>
                <a:lnTo>
                  <a:pt x="1573063" y="208361"/>
                </a:lnTo>
                <a:lnTo>
                  <a:pt x="1574057" y="207348"/>
                </a:lnTo>
                <a:lnTo>
                  <a:pt x="1553962" y="206867"/>
                </a:lnTo>
                <a:lnTo>
                  <a:pt x="1555000" y="207563"/>
                </a:lnTo>
                <a:lnTo>
                  <a:pt x="1556181" y="208355"/>
                </a:lnTo>
                <a:lnTo>
                  <a:pt x="1557757" y="211128"/>
                </a:lnTo>
                <a:lnTo>
                  <a:pt x="1559726" y="214693"/>
                </a:lnTo>
                <a:lnTo>
                  <a:pt x="1560513" y="218258"/>
                </a:lnTo>
                <a:lnTo>
                  <a:pt x="1559726" y="240439"/>
                </a:lnTo>
                <a:lnTo>
                  <a:pt x="1558544" y="265789"/>
                </a:lnTo>
                <a:lnTo>
                  <a:pt x="1554212" y="322826"/>
                </a:lnTo>
                <a:lnTo>
                  <a:pt x="1549093" y="384220"/>
                </a:lnTo>
                <a:lnTo>
                  <a:pt x="1543580" y="445219"/>
                </a:lnTo>
                <a:lnTo>
                  <a:pt x="1533735" y="547411"/>
                </a:lnTo>
                <a:lnTo>
                  <a:pt x="1529009" y="589793"/>
                </a:lnTo>
                <a:lnTo>
                  <a:pt x="1527040" y="595734"/>
                </a:lnTo>
                <a:lnTo>
                  <a:pt x="1525859" y="600487"/>
                </a:lnTo>
                <a:lnTo>
                  <a:pt x="1523890" y="604052"/>
                </a:lnTo>
                <a:lnTo>
                  <a:pt x="1521921" y="606428"/>
                </a:lnTo>
                <a:lnTo>
                  <a:pt x="1520740" y="607221"/>
                </a:lnTo>
                <a:lnTo>
                  <a:pt x="1518771" y="608013"/>
                </a:lnTo>
                <a:lnTo>
                  <a:pt x="1517589" y="608013"/>
                </a:lnTo>
                <a:lnTo>
                  <a:pt x="1516014" y="606824"/>
                </a:lnTo>
                <a:lnTo>
                  <a:pt x="1514833" y="605636"/>
                </a:lnTo>
                <a:lnTo>
                  <a:pt x="1513257" y="604052"/>
                </a:lnTo>
                <a:lnTo>
                  <a:pt x="1511682" y="600487"/>
                </a:lnTo>
                <a:lnTo>
                  <a:pt x="1509713" y="596130"/>
                </a:lnTo>
                <a:lnTo>
                  <a:pt x="1513651" y="565631"/>
                </a:lnTo>
                <a:lnTo>
                  <a:pt x="1517589" y="533943"/>
                </a:lnTo>
                <a:lnTo>
                  <a:pt x="1521133" y="501464"/>
                </a:lnTo>
                <a:lnTo>
                  <a:pt x="1524284" y="468984"/>
                </a:lnTo>
                <a:lnTo>
                  <a:pt x="1530191" y="405213"/>
                </a:lnTo>
                <a:lnTo>
                  <a:pt x="1534916" y="345799"/>
                </a:lnTo>
                <a:lnTo>
                  <a:pt x="1538461" y="293515"/>
                </a:lnTo>
                <a:lnTo>
                  <a:pt x="1541217" y="252322"/>
                </a:lnTo>
                <a:lnTo>
                  <a:pt x="1543580" y="215485"/>
                </a:lnTo>
                <a:lnTo>
                  <a:pt x="1545549" y="211920"/>
                </a:lnTo>
                <a:lnTo>
                  <a:pt x="1547518" y="209544"/>
                </a:lnTo>
                <a:lnTo>
                  <a:pt x="1549093" y="207563"/>
                </a:lnTo>
                <a:lnTo>
                  <a:pt x="1551000" y="206796"/>
                </a:lnTo>
                <a:lnTo>
                  <a:pt x="1525402" y="206183"/>
                </a:lnTo>
                <a:lnTo>
                  <a:pt x="1503477" y="205654"/>
                </a:lnTo>
                <a:lnTo>
                  <a:pt x="1504194" y="206378"/>
                </a:lnTo>
                <a:lnTo>
                  <a:pt x="1505771" y="207173"/>
                </a:lnTo>
                <a:lnTo>
                  <a:pt x="1507348" y="209956"/>
                </a:lnTo>
                <a:lnTo>
                  <a:pt x="1508925" y="213138"/>
                </a:lnTo>
                <a:lnTo>
                  <a:pt x="1509713" y="217114"/>
                </a:lnTo>
                <a:lnTo>
                  <a:pt x="1509713" y="237793"/>
                </a:lnTo>
                <a:lnTo>
                  <a:pt x="1508925" y="262050"/>
                </a:lnTo>
                <a:lnTo>
                  <a:pt x="1506954" y="288693"/>
                </a:lnTo>
                <a:lnTo>
                  <a:pt x="1504588" y="318120"/>
                </a:lnTo>
                <a:lnTo>
                  <a:pt x="1501829" y="348343"/>
                </a:lnTo>
                <a:lnTo>
                  <a:pt x="1498675" y="379360"/>
                </a:lnTo>
                <a:lnTo>
                  <a:pt x="1491579" y="440998"/>
                </a:lnTo>
                <a:lnTo>
                  <a:pt x="1484089" y="498261"/>
                </a:lnTo>
                <a:lnTo>
                  <a:pt x="1476993" y="545185"/>
                </a:lnTo>
                <a:lnTo>
                  <a:pt x="1470686" y="588530"/>
                </a:lnTo>
                <a:lnTo>
                  <a:pt x="1468715" y="594495"/>
                </a:lnTo>
                <a:lnTo>
                  <a:pt x="1466744" y="599267"/>
                </a:lnTo>
                <a:lnTo>
                  <a:pt x="1464773" y="602448"/>
                </a:lnTo>
                <a:lnTo>
                  <a:pt x="1462802" y="604834"/>
                </a:lnTo>
                <a:lnTo>
                  <a:pt x="1461225" y="605629"/>
                </a:lnTo>
                <a:lnTo>
                  <a:pt x="1459648" y="606425"/>
                </a:lnTo>
                <a:lnTo>
                  <a:pt x="1458465" y="605629"/>
                </a:lnTo>
                <a:lnTo>
                  <a:pt x="1456494" y="604834"/>
                </a:lnTo>
                <a:lnTo>
                  <a:pt x="1455706" y="603641"/>
                </a:lnTo>
                <a:lnTo>
                  <a:pt x="1454129" y="602050"/>
                </a:lnTo>
                <a:lnTo>
                  <a:pt x="1452946" y="598472"/>
                </a:lnTo>
                <a:lnTo>
                  <a:pt x="1450975" y="594097"/>
                </a:lnTo>
                <a:lnTo>
                  <a:pt x="1456888" y="563477"/>
                </a:lnTo>
                <a:lnTo>
                  <a:pt x="1462407" y="532062"/>
                </a:lnTo>
                <a:lnTo>
                  <a:pt x="1467138" y="499852"/>
                </a:lnTo>
                <a:lnTo>
                  <a:pt x="1471474" y="467641"/>
                </a:lnTo>
                <a:lnTo>
                  <a:pt x="1475417" y="435430"/>
                </a:lnTo>
                <a:lnTo>
                  <a:pt x="1478964" y="404015"/>
                </a:lnTo>
                <a:lnTo>
                  <a:pt x="1481724" y="373395"/>
                </a:lnTo>
                <a:lnTo>
                  <a:pt x="1484484" y="344366"/>
                </a:lnTo>
                <a:lnTo>
                  <a:pt x="1488031" y="292670"/>
                </a:lnTo>
                <a:lnTo>
                  <a:pt x="1490791" y="251313"/>
                </a:lnTo>
                <a:lnTo>
                  <a:pt x="1492762" y="214331"/>
                </a:lnTo>
                <a:lnTo>
                  <a:pt x="1495127" y="210354"/>
                </a:lnTo>
                <a:lnTo>
                  <a:pt x="1497098" y="207968"/>
                </a:lnTo>
                <a:lnTo>
                  <a:pt x="1498281" y="206378"/>
                </a:lnTo>
                <a:lnTo>
                  <a:pt x="1499631" y="205561"/>
                </a:lnTo>
                <a:lnTo>
                  <a:pt x="1476198" y="204995"/>
                </a:lnTo>
                <a:lnTo>
                  <a:pt x="1473135" y="204880"/>
                </a:lnTo>
                <a:lnTo>
                  <a:pt x="1474041" y="205184"/>
                </a:lnTo>
                <a:lnTo>
                  <a:pt x="1475618" y="206374"/>
                </a:lnTo>
                <a:lnTo>
                  <a:pt x="1476801" y="207168"/>
                </a:lnTo>
                <a:lnTo>
                  <a:pt x="1478773" y="209946"/>
                </a:lnTo>
                <a:lnTo>
                  <a:pt x="1479955" y="213121"/>
                </a:lnTo>
                <a:lnTo>
                  <a:pt x="1481138" y="217090"/>
                </a:lnTo>
                <a:lnTo>
                  <a:pt x="1481138" y="237728"/>
                </a:lnTo>
                <a:lnTo>
                  <a:pt x="1479955" y="261937"/>
                </a:lnTo>
                <a:lnTo>
                  <a:pt x="1478378" y="289321"/>
                </a:lnTo>
                <a:lnTo>
                  <a:pt x="1476013" y="317896"/>
                </a:lnTo>
                <a:lnTo>
                  <a:pt x="1472858" y="348456"/>
                </a:lnTo>
                <a:lnTo>
                  <a:pt x="1469704" y="379412"/>
                </a:lnTo>
                <a:lnTo>
                  <a:pt x="1461818" y="440928"/>
                </a:lnTo>
                <a:lnTo>
                  <a:pt x="1454327" y="498078"/>
                </a:lnTo>
                <a:lnTo>
                  <a:pt x="1447624" y="545306"/>
                </a:lnTo>
                <a:lnTo>
                  <a:pt x="1440527" y="589359"/>
                </a:lnTo>
                <a:lnTo>
                  <a:pt x="1438556" y="595312"/>
                </a:lnTo>
                <a:lnTo>
                  <a:pt x="1436584" y="599281"/>
                </a:lnTo>
                <a:lnTo>
                  <a:pt x="1434613" y="603250"/>
                </a:lnTo>
                <a:lnTo>
                  <a:pt x="1432642" y="604837"/>
                </a:lnTo>
                <a:lnTo>
                  <a:pt x="1431065" y="606425"/>
                </a:lnTo>
                <a:lnTo>
                  <a:pt x="1429487" y="606425"/>
                </a:lnTo>
                <a:lnTo>
                  <a:pt x="1427516" y="606425"/>
                </a:lnTo>
                <a:lnTo>
                  <a:pt x="1426333" y="605631"/>
                </a:lnTo>
                <a:lnTo>
                  <a:pt x="1425545" y="604044"/>
                </a:lnTo>
                <a:lnTo>
                  <a:pt x="1423967" y="602059"/>
                </a:lnTo>
                <a:lnTo>
                  <a:pt x="1421996" y="598487"/>
                </a:lnTo>
                <a:lnTo>
                  <a:pt x="1420813" y="594519"/>
                </a:lnTo>
                <a:lnTo>
                  <a:pt x="1426727" y="563959"/>
                </a:lnTo>
                <a:lnTo>
                  <a:pt x="1432247" y="532209"/>
                </a:lnTo>
                <a:lnTo>
                  <a:pt x="1437373" y="500459"/>
                </a:lnTo>
                <a:lnTo>
                  <a:pt x="1441316" y="467915"/>
                </a:lnTo>
                <a:lnTo>
                  <a:pt x="1445653" y="435372"/>
                </a:lnTo>
                <a:lnTo>
                  <a:pt x="1449201" y="404018"/>
                </a:lnTo>
                <a:lnTo>
                  <a:pt x="1451961" y="373459"/>
                </a:lnTo>
                <a:lnTo>
                  <a:pt x="1454721" y="344884"/>
                </a:lnTo>
                <a:lnTo>
                  <a:pt x="1459453" y="292496"/>
                </a:lnTo>
                <a:lnTo>
                  <a:pt x="1462213" y="251221"/>
                </a:lnTo>
                <a:lnTo>
                  <a:pt x="1464184" y="214312"/>
                </a:lnTo>
                <a:lnTo>
                  <a:pt x="1466156" y="210343"/>
                </a:lnTo>
                <a:lnTo>
                  <a:pt x="1468127" y="207962"/>
                </a:lnTo>
                <a:lnTo>
                  <a:pt x="1469704" y="206374"/>
                </a:lnTo>
                <a:lnTo>
                  <a:pt x="1471281" y="205184"/>
                </a:lnTo>
                <a:lnTo>
                  <a:pt x="1472573" y="204859"/>
                </a:lnTo>
                <a:lnTo>
                  <a:pt x="1381757" y="201432"/>
                </a:lnTo>
                <a:lnTo>
                  <a:pt x="1292475" y="197870"/>
                </a:lnTo>
                <a:lnTo>
                  <a:pt x="1281933" y="197266"/>
                </a:lnTo>
                <a:lnTo>
                  <a:pt x="1283495" y="198436"/>
                </a:lnTo>
                <a:lnTo>
                  <a:pt x="1284686" y="199229"/>
                </a:lnTo>
                <a:lnTo>
                  <a:pt x="1287464" y="202401"/>
                </a:lnTo>
                <a:lnTo>
                  <a:pt x="1289845" y="205573"/>
                </a:lnTo>
                <a:lnTo>
                  <a:pt x="1292226" y="209537"/>
                </a:lnTo>
                <a:lnTo>
                  <a:pt x="1290639" y="242842"/>
                </a:lnTo>
                <a:lnTo>
                  <a:pt x="1288257" y="276147"/>
                </a:lnTo>
                <a:lnTo>
                  <a:pt x="1285082" y="309848"/>
                </a:lnTo>
                <a:lnTo>
                  <a:pt x="1281511" y="342756"/>
                </a:lnTo>
                <a:lnTo>
                  <a:pt x="1276748" y="374871"/>
                </a:lnTo>
                <a:lnTo>
                  <a:pt x="1272382" y="406590"/>
                </a:lnTo>
                <a:lnTo>
                  <a:pt x="1267223" y="435930"/>
                </a:lnTo>
                <a:lnTo>
                  <a:pt x="1262064" y="464476"/>
                </a:lnTo>
                <a:lnTo>
                  <a:pt x="1256904" y="490644"/>
                </a:lnTo>
                <a:lnTo>
                  <a:pt x="1251745" y="514433"/>
                </a:lnTo>
                <a:lnTo>
                  <a:pt x="1243410" y="553289"/>
                </a:lnTo>
                <a:lnTo>
                  <a:pt x="1237457" y="578664"/>
                </a:lnTo>
                <a:lnTo>
                  <a:pt x="1235076" y="587783"/>
                </a:lnTo>
                <a:lnTo>
                  <a:pt x="1231901" y="592144"/>
                </a:lnTo>
                <a:lnTo>
                  <a:pt x="1229520" y="595316"/>
                </a:lnTo>
                <a:lnTo>
                  <a:pt x="1227138" y="597298"/>
                </a:lnTo>
                <a:lnTo>
                  <a:pt x="1225154" y="598488"/>
                </a:lnTo>
                <a:lnTo>
                  <a:pt x="1223170" y="598488"/>
                </a:lnTo>
                <a:lnTo>
                  <a:pt x="1221582" y="598091"/>
                </a:lnTo>
                <a:lnTo>
                  <a:pt x="1219995" y="597298"/>
                </a:lnTo>
                <a:lnTo>
                  <a:pt x="1218804" y="595316"/>
                </a:lnTo>
                <a:lnTo>
                  <a:pt x="1216820" y="591748"/>
                </a:lnTo>
                <a:lnTo>
                  <a:pt x="1215232" y="587386"/>
                </a:lnTo>
                <a:lnTo>
                  <a:pt x="1214438" y="582628"/>
                </a:lnTo>
                <a:lnTo>
                  <a:pt x="1225154" y="544962"/>
                </a:lnTo>
                <a:lnTo>
                  <a:pt x="1233885" y="507693"/>
                </a:lnTo>
                <a:lnTo>
                  <a:pt x="1242220" y="472010"/>
                </a:lnTo>
                <a:lnTo>
                  <a:pt x="1248967" y="437912"/>
                </a:lnTo>
                <a:lnTo>
                  <a:pt x="1254523" y="405004"/>
                </a:lnTo>
                <a:lnTo>
                  <a:pt x="1259682" y="373682"/>
                </a:lnTo>
                <a:lnTo>
                  <a:pt x="1264048" y="345135"/>
                </a:lnTo>
                <a:lnTo>
                  <a:pt x="1267223" y="317777"/>
                </a:lnTo>
                <a:lnTo>
                  <a:pt x="1269604" y="293592"/>
                </a:lnTo>
                <a:lnTo>
                  <a:pt x="1271192" y="271389"/>
                </a:lnTo>
                <a:lnTo>
                  <a:pt x="1273970" y="236102"/>
                </a:lnTo>
                <a:lnTo>
                  <a:pt x="1275161" y="213899"/>
                </a:lnTo>
                <a:lnTo>
                  <a:pt x="1275161" y="206365"/>
                </a:lnTo>
                <a:lnTo>
                  <a:pt x="1275954" y="202401"/>
                </a:lnTo>
                <a:lnTo>
                  <a:pt x="1276748" y="200022"/>
                </a:lnTo>
                <a:lnTo>
                  <a:pt x="1277939" y="198436"/>
                </a:lnTo>
                <a:lnTo>
                  <a:pt x="1279129" y="197246"/>
                </a:lnTo>
                <a:lnTo>
                  <a:pt x="1279589" y="197132"/>
                </a:lnTo>
                <a:lnTo>
                  <a:pt x="1211166" y="193212"/>
                </a:lnTo>
                <a:lnTo>
                  <a:pt x="1212429" y="194473"/>
                </a:lnTo>
                <a:lnTo>
                  <a:pt x="1214819" y="197257"/>
                </a:lnTo>
                <a:lnTo>
                  <a:pt x="1217209" y="200438"/>
                </a:lnTo>
                <a:lnTo>
                  <a:pt x="1218803" y="204017"/>
                </a:lnTo>
                <a:lnTo>
                  <a:pt x="1219201" y="220719"/>
                </a:lnTo>
                <a:lnTo>
                  <a:pt x="1218803" y="237818"/>
                </a:lnTo>
                <a:lnTo>
                  <a:pt x="1218006" y="254520"/>
                </a:lnTo>
                <a:lnTo>
                  <a:pt x="1217209" y="271620"/>
                </a:lnTo>
                <a:lnTo>
                  <a:pt x="1215218" y="288322"/>
                </a:lnTo>
                <a:lnTo>
                  <a:pt x="1213226" y="305023"/>
                </a:lnTo>
                <a:lnTo>
                  <a:pt x="1210836" y="321725"/>
                </a:lnTo>
                <a:lnTo>
                  <a:pt x="1208047" y="338427"/>
                </a:lnTo>
                <a:lnTo>
                  <a:pt x="1204860" y="354731"/>
                </a:lnTo>
                <a:lnTo>
                  <a:pt x="1201673" y="370638"/>
                </a:lnTo>
                <a:lnTo>
                  <a:pt x="1194901" y="402053"/>
                </a:lnTo>
                <a:lnTo>
                  <a:pt x="1186934" y="431878"/>
                </a:lnTo>
                <a:lnTo>
                  <a:pt x="1178568" y="459715"/>
                </a:lnTo>
                <a:lnTo>
                  <a:pt x="1170203" y="485563"/>
                </a:lnTo>
                <a:lnTo>
                  <a:pt x="1162235" y="509025"/>
                </a:lnTo>
                <a:lnTo>
                  <a:pt x="1154666" y="529704"/>
                </a:lnTo>
                <a:lnTo>
                  <a:pt x="1147894" y="547598"/>
                </a:lnTo>
                <a:lnTo>
                  <a:pt x="1137537" y="571856"/>
                </a:lnTo>
                <a:lnTo>
                  <a:pt x="1133952" y="581400"/>
                </a:lnTo>
                <a:lnTo>
                  <a:pt x="1130765" y="585376"/>
                </a:lnTo>
                <a:lnTo>
                  <a:pt x="1127976" y="588558"/>
                </a:lnTo>
                <a:lnTo>
                  <a:pt x="1125188" y="590546"/>
                </a:lnTo>
                <a:lnTo>
                  <a:pt x="1122797" y="591341"/>
                </a:lnTo>
                <a:lnTo>
                  <a:pt x="1120806" y="592137"/>
                </a:lnTo>
                <a:lnTo>
                  <a:pt x="1119610" y="590944"/>
                </a:lnTo>
                <a:lnTo>
                  <a:pt x="1117619" y="590148"/>
                </a:lnTo>
                <a:lnTo>
                  <a:pt x="1116822" y="588558"/>
                </a:lnTo>
                <a:lnTo>
                  <a:pt x="1114830" y="584581"/>
                </a:lnTo>
                <a:lnTo>
                  <a:pt x="1114033" y="581002"/>
                </a:lnTo>
                <a:lnTo>
                  <a:pt x="1112838" y="576230"/>
                </a:lnTo>
                <a:lnTo>
                  <a:pt x="1121602" y="554359"/>
                </a:lnTo>
                <a:lnTo>
                  <a:pt x="1129968" y="532885"/>
                </a:lnTo>
                <a:lnTo>
                  <a:pt x="1137537" y="512206"/>
                </a:lnTo>
                <a:lnTo>
                  <a:pt x="1144707" y="492323"/>
                </a:lnTo>
                <a:lnTo>
                  <a:pt x="1151081" y="472042"/>
                </a:lnTo>
                <a:lnTo>
                  <a:pt x="1157057" y="453750"/>
                </a:lnTo>
                <a:lnTo>
                  <a:pt x="1162634" y="435060"/>
                </a:lnTo>
                <a:lnTo>
                  <a:pt x="1167812" y="417562"/>
                </a:lnTo>
                <a:lnTo>
                  <a:pt x="1176576" y="384159"/>
                </a:lnTo>
                <a:lnTo>
                  <a:pt x="1183747" y="353538"/>
                </a:lnTo>
                <a:lnTo>
                  <a:pt x="1189722" y="325304"/>
                </a:lnTo>
                <a:lnTo>
                  <a:pt x="1193706" y="299456"/>
                </a:lnTo>
                <a:lnTo>
                  <a:pt x="1196893" y="276789"/>
                </a:lnTo>
                <a:lnTo>
                  <a:pt x="1199283" y="257304"/>
                </a:lnTo>
                <a:lnTo>
                  <a:pt x="1200877" y="240204"/>
                </a:lnTo>
                <a:lnTo>
                  <a:pt x="1201673" y="226286"/>
                </a:lnTo>
                <a:lnTo>
                  <a:pt x="1202072" y="215151"/>
                </a:lnTo>
                <a:lnTo>
                  <a:pt x="1202072" y="207198"/>
                </a:lnTo>
                <a:lnTo>
                  <a:pt x="1202072" y="200835"/>
                </a:lnTo>
                <a:lnTo>
                  <a:pt x="1203267" y="197654"/>
                </a:lnTo>
                <a:lnTo>
                  <a:pt x="1204063" y="194871"/>
                </a:lnTo>
                <a:lnTo>
                  <a:pt x="1205259" y="192882"/>
                </a:lnTo>
                <a:lnTo>
                  <a:pt x="1205359" y="192832"/>
                </a:lnTo>
                <a:lnTo>
                  <a:pt x="1165657" y="190108"/>
                </a:lnTo>
                <a:lnTo>
                  <a:pt x="1167229" y="190896"/>
                </a:lnTo>
                <a:lnTo>
                  <a:pt x="1169602" y="194468"/>
                </a:lnTo>
                <a:lnTo>
                  <a:pt x="1171185" y="197643"/>
                </a:lnTo>
                <a:lnTo>
                  <a:pt x="1173163" y="201215"/>
                </a:lnTo>
                <a:lnTo>
                  <a:pt x="1172372" y="217884"/>
                </a:lnTo>
                <a:lnTo>
                  <a:pt x="1170789" y="234949"/>
                </a:lnTo>
                <a:lnTo>
                  <a:pt x="1168811" y="252015"/>
                </a:lnTo>
                <a:lnTo>
                  <a:pt x="1166833" y="268684"/>
                </a:lnTo>
                <a:lnTo>
                  <a:pt x="1164064" y="285352"/>
                </a:lnTo>
                <a:lnTo>
                  <a:pt x="1161294" y="302815"/>
                </a:lnTo>
                <a:lnTo>
                  <a:pt x="1157338" y="318690"/>
                </a:lnTo>
                <a:lnTo>
                  <a:pt x="1153777" y="335359"/>
                </a:lnTo>
                <a:lnTo>
                  <a:pt x="1150216" y="351631"/>
                </a:lnTo>
                <a:lnTo>
                  <a:pt x="1145469" y="367506"/>
                </a:lnTo>
                <a:lnTo>
                  <a:pt x="1136764" y="398462"/>
                </a:lnTo>
                <a:lnTo>
                  <a:pt x="1126874" y="427831"/>
                </a:lnTo>
                <a:lnTo>
                  <a:pt x="1117378" y="455612"/>
                </a:lnTo>
                <a:lnTo>
                  <a:pt x="1107883" y="481012"/>
                </a:lnTo>
                <a:lnTo>
                  <a:pt x="1098388" y="504031"/>
                </a:lnTo>
                <a:lnTo>
                  <a:pt x="1090079" y="524668"/>
                </a:lnTo>
                <a:lnTo>
                  <a:pt x="1082166" y="541734"/>
                </a:lnTo>
                <a:lnTo>
                  <a:pt x="1070693" y="566340"/>
                </a:lnTo>
                <a:lnTo>
                  <a:pt x="1066341" y="575071"/>
                </a:lnTo>
                <a:lnTo>
                  <a:pt x="1062780" y="579040"/>
                </a:lnTo>
                <a:lnTo>
                  <a:pt x="1060011" y="582215"/>
                </a:lnTo>
                <a:lnTo>
                  <a:pt x="1057241" y="584199"/>
                </a:lnTo>
                <a:lnTo>
                  <a:pt x="1054867" y="585787"/>
                </a:lnTo>
                <a:lnTo>
                  <a:pt x="1052889" y="585787"/>
                </a:lnTo>
                <a:lnTo>
                  <a:pt x="1051702" y="584993"/>
                </a:lnTo>
                <a:lnTo>
                  <a:pt x="1050120" y="583802"/>
                </a:lnTo>
                <a:lnTo>
                  <a:pt x="1048933" y="582215"/>
                </a:lnTo>
                <a:lnTo>
                  <a:pt x="1047350" y="578643"/>
                </a:lnTo>
                <a:lnTo>
                  <a:pt x="1046559" y="574674"/>
                </a:lnTo>
                <a:lnTo>
                  <a:pt x="1046163" y="569912"/>
                </a:lnTo>
                <a:lnTo>
                  <a:pt x="1056450" y="548084"/>
                </a:lnTo>
                <a:lnTo>
                  <a:pt x="1065945" y="526652"/>
                </a:lnTo>
                <a:lnTo>
                  <a:pt x="1074649" y="506015"/>
                </a:lnTo>
                <a:lnTo>
                  <a:pt x="1082958" y="485377"/>
                </a:lnTo>
                <a:lnTo>
                  <a:pt x="1090475" y="465931"/>
                </a:lnTo>
                <a:lnTo>
                  <a:pt x="1097992" y="447674"/>
                </a:lnTo>
                <a:lnTo>
                  <a:pt x="1110257" y="411559"/>
                </a:lnTo>
                <a:lnTo>
                  <a:pt x="1120939" y="378618"/>
                </a:lnTo>
                <a:lnTo>
                  <a:pt x="1130039" y="348059"/>
                </a:lnTo>
                <a:lnTo>
                  <a:pt x="1137160" y="320277"/>
                </a:lnTo>
                <a:lnTo>
                  <a:pt x="1143095" y="294877"/>
                </a:lnTo>
                <a:lnTo>
                  <a:pt x="1147842" y="272652"/>
                </a:lnTo>
                <a:lnTo>
                  <a:pt x="1151007" y="253206"/>
                </a:lnTo>
                <a:lnTo>
                  <a:pt x="1153381" y="236537"/>
                </a:lnTo>
                <a:lnTo>
                  <a:pt x="1154568" y="222646"/>
                </a:lnTo>
                <a:lnTo>
                  <a:pt x="1155755" y="211931"/>
                </a:lnTo>
                <a:lnTo>
                  <a:pt x="1156151" y="204390"/>
                </a:lnTo>
                <a:lnTo>
                  <a:pt x="1156546" y="198040"/>
                </a:lnTo>
                <a:lnTo>
                  <a:pt x="1157338" y="194468"/>
                </a:lnTo>
                <a:lnTo>
                  <a:pt x="1158920" y="192087"/>
                </a:lnTo>
                <a:lnTo>
                  <a:pt x="1160107" y="190102"/>
                </a:lnTo>
                <a:lnTo>
                  <a:pt x="1160766" y="189772"/>
                </a:lnTo>
                <a:lnTo>
                  <a:pt x="1134544" y="187973"/>
                </a:lnTo>
                <a:lnTo>
                  <a:pt x="1118666" y="186821"/>
                </a:lnTo>
                <a:lnTo>
                  <a:pt x="1118827" y="186929"/>
                </a:lnTo>
                <a:lnTo>
                  <a:pt x="1120406" y="188121"/>
                </a:lnTo>
                <a:lnTo>
                  <a:pt x="1122775" y="191299"/>
                </a:lnTo>
                <a:lnTo>
                  <a:pt x="1123959" y="194477"/>
                </a:lnTo>
                <a:lnTo>
                  <a:pt x="1125538" y="198052"/>
                </a:lnTo>
                <a:lnTo>
                  <a:pt x="1123959" y="214738"/>
                </a:lnTo>
                <a:lnTo>
                  <a:pt x="1121590" y="231424"/>
                </a:lnTo>
                <a:lnTo>
                  <a:pt x="1118827" y="248506"/>
                </a:lnTo>
                <a:lnTo>
                  <a:pt x="1115273" y="265192"/>
                </a:lnTo>
                <a:lnTo>
                  <a:pt x="1111720" y="281878"/>
                </a:lnTo>
                <a:lnTo>
                  <a:pt x="1107772" y="298166"/>
                </a:lnTo>
                <a:lnTo>
                  <a:pt x="1103430" y="314851"/>
                </a:lnTo>
                <a:lnTo>
                  <a:pt x="1098692" y="330742"/>
                </a:lnTo>
                <a:lnTo>
                  <a:pt x="1093560" y="346633"/>
                </a:lnTo>
                <a:lnTo>
                  <a:pt x="1088032" y="362922"/>
                </a:lnTo>
                <a:lnTo>
                  <a:pt x="1077373" y="393512"/>
                </a:lnTo>
                <a:lnTo>
                  <a:pt x="1065924" y="422513"/>
                </a:lnTo>
                <a:lnTo>
                  <a:pt x="1054475" y="449925"/>
                </a:lnTo>
                <a:lnTo>
                  <a:pt x="1043025" y="475351"/>
                </a:lnTo>
                <a:lnTo>
                  <a:pt x="1031971" y="498393"/>
                </a:lnTo>
                <a:lnTo>
                  <a:pt x="1021706" y="518654"/>
                </a:lnTo>
                <a:lnTo>
                  <a:pt x="1013021" y="535736"/>
                </a:lnTo>
                <a:lnTo>
                  <a:pt x="999598" y="560368"/>
                </a:lnTo>
                <a:lnTo>
                  <a:pt x="994465" y="569108"/>
                </a:lnTo>
                <a:lnTo>
                  <a:pt x="990912" y="573478"/>
                </a:lnTo>
                <a:lnTo>
                  <a:pt x="987754" y="576259"/>
                </a:lnTo>
                <a:lnTo>
                  <a:pt x="984990" y="578642"/>
                </a:lnTo>
                <a:lnTo>
                  <a:pt x="982621" y="579437"/>
                </a:lnTo>
                <a:lnTo>
                  <a:pt x="980647" y="579437"/>
                </a:lnTo>
                <a:lnTo>
                  <a:pt x="979463" y="579039"/>
                </a:lnTo>
                <a:lnTo>
                  <a:pt x="977884" y="577450"/>
                </a:lnTo>
                <a:lnTo>
                  <a:pt x="977094" y="576259"/>
                </a:lnTo>
                <a:lnTo>
                  <a:pt x="976304" y="574272"/>
                </a:lnTo>
                <a:lnTo>
                  <a:pt x="975515" y="572286"/>
                </a:lnTo>
                <a:lnTo>
                  <a:pt x="974725" y="568313"/>
                </a:lnTo>
                <a:lnTo>
                  <a:pt x="974725" y="563546"/>
                </a:lnTo>
                <a:lnTo>
                  <a:pt x="986174" y="542490"/>
                </a:lnTo>
                <a:lnTo>
                  <a:pt x="996834" y="521037"/>
                </a:lnTo>
                <a:lnTo>
                  <a:pt x="1007099" y="500776"/>
                </a:lnTo>
                <a:lnTo>
                  <a:pt x="1016574" y="480913"/>
                </a:lnTo>
                <a:lnTo>
                  <a:pt x="1025259" y="461446"/>
                </a:lnTo>
                <a:lnTo>
                  <a:pt x="1033550" y="443171"/>
                </a:lnTo>
                <a:lnTo>
                  <a:pt x="1048553" y="407814"/>
                </a:lnTo>
                <a:lnTo>
                  <a:pt x="1061186" y="374840"/>
                </a:lnTo>
                <a:lnTo>
                  <a:pt x="1072240" y="344250"/>
                </a:lnTo>
                <a:lnTo>
                  <a:pt x="1081716" y="316441"/>
                </a:lnTo>
                <a:lnTo>
                  <a:pt x="1088822" y="291809"/>
                </a:lnTo>
                <a:lnTo>
                  <a:pt x="1095139" y="269165"/>
                </a:lnTo>
                <a:lnTo>
                  <a:pt x="1099482" y="249698"/>
                </a:lnTo>
                <a:lnTo>
                  <a:pt x="1103430" y="233013"/>
                </a:lnTo>
                <a:lnTo>
                  <a:pt x="1105798" y="219505"/>
                </a:lnTo>
                <a:lnTo>
                  <a:pt x="1107378" y="208382"/>
                </a:lnTo>
                <a:lnTo>
                  <a:pt x="1108562" y="201231"/>
                </a:lnTo>
                <a:lnTo>
                  <a:pt x="1109352" y="194477"/>
                </a:lnTo>
                <a:lnTo>
                  <a:pt x="1110536" y="190901"/>
                </a:lnTo>
                <a:lnTo>
                  <a:pt x="1112115" y="188518"/>
                </a:lnTo>
                <a:lnTo>
                  <a:pt x="1113299" y="186929"/>
                </a:lnTo>
                <a:lnTo>
                  <a:pt x="1113901" y="186475"/>
                </a:lnTo>
                <a:lnTo>
                  <a:pt x="1095885" y="185168"/>
                </a:lnTo>
                <a:lnTo>
                  <a:pt x="1096567" y="186534"/>
                </a:lnTo>
                <a:lnTo>
                  <a:pt x="1098948" y="189314"/>
                </a:lnTo>
                <a:lnTo>
                  <a:pt x="1100139" y="192890"/>
                </a:lnTo>
                <a:lnTo>
                  <a:pt x="1101726" y="196068"/>
                </a:lnTo>
                <a:lnTo>
                  <a:pt x="1099742" y="213151"/>
                </a:lnTo>
                <a:lnTo>
                  <a:pt x="1096964" y="229836"/>
                </a:lnTo>
                <a:lnTo>
                  <a:pt x="1093789" y="246522"/>
                </a:lnTo>
                <a:lnTo>
                  <a:pt x="1090217" y="263207"/>
                </a:lnTo>
                <a:lnTo>
                  <a:pt x="1085851" y="280688"/>
                </a:lnTo>
                <a:lnTo>
                  <a:pt x="1081486" y="296579"/>
                </a:lnTo>
                <a:lnTo>
                  <a:pt x="1076326" y="313264"/>
                </a:lnTo>
                <a:lnTo>
                  <a:pt x="1071167" y="329552"/>
                </a:lnTo>
                <a:lnTo>
                  <a:pt x="1065611" y="345841"/>
                </a:lnTo>
                <a:lnTo>
                  <a:pt x="1060054" y="361732"/>
                </a:lnTo>
                <a:lnTo>
                  <a:pt x="1048545" y="392719"/>
                </a:lnTo>
                <a:lnTo>
                  <a:pt x="1035845" y="421720"/>
                </a:lnTo>
                <a:lnTo>
                  <a:pt x="1023939" y="449529"/>
                </a:lnTo>
                <a:lnTo>
                  <a:pt x="1012032" y="475352"/>
                </a:lnTo>
                <a:lnTo>
                  <a:pt x="1000126" y="498394"/>
                </a:lnTo>
                <a:lnTo>
                  <a:pt x="989807" y="518655"/>
                </a:lnTo>
                <a:lnTo>
                  <a:pt x="980282" y="536135"/>
                </a:lnTo>
                <a:lnTo>
                  <a:pt x="966391" y="560369"/>
                </a:lnTo>
                <a:lnTo>
                  <a:pt x="961232" y="569506"/>
                </a:lnTo>
                <a:lnTo>
                  <a:pt x="957263" y="573479"/>
                </a:lnTo>
                <a:lnTo>
                  <a:pt x="954088" y="576260"/>
                </a:lnTo>
                <a:lnTo>
                  <a:pt x="951310" y="578643"/>
                </a:lnTo>
                <a:lnTo>
                  <a:pt x="948929" y="579438"/>
                </a:lnTo>
                <a:lnTo>
                  <a:pt x="946945" y="579438"/>
                </a:lnTo>
                <a:lnTo>
                  <a:pt x="945357" y="579040"/>
                </a:lnTo>
                <a:lnTo>
                  <a:pt x="944166" y="578246"/>
                </a:lnTo>
                <a:lnTo>
                  <a:pt x="943373" y="576260"/>
                </a:lnTo>
                <a:lnTo>
                  <a:pt x="942579" y="574273"/>
                </a:lnTo>
                <a:lnTo>
                  <a:pt x="941785" y="572684"/>
                </a:lnTo>
                <a:lnTo>
                  <a:pt x="941388" y="568314"/>
                </a:lnTo>
                <a:lnTo>
                  <a:pt x="941388" y="563944"/>
                </a:lnTo>
                <a:lnTo>
                  <a:pt x="953691" y="542094"/>
                </a:lnTo>
                <a:lnTo>
                  <a:pt x="964804" y="521038"/>
                </a:lnTo>
                <a:lnTo>
                  <a:pt x="975123" y="500778"/>
                </a:lnTo>
                <a:lnTo>
                  <a:pt x="985442" y="480914"/>
                </a:lnTo>
                <a:lnTo>
                  <a:pt x="994570" y="461447"/>
                </a:lnTo>
                <a:lnTo>
                  <a:pt x="1003698" y="442775"/>
                </a:lnTo>
                <a:lnTo>
                  <a:pt x="1019176" y="407021"/>
                </a:lnTo>
                <a:lnTo>
                  <a:pt x="1033067" y="374047"/>
                </a:lnTo>
                <a:lnTo>
                  <a:pt x="1044576" y="343457"/>
                </a:lnTo>
                <a:lnTo>
                  <a:pt x="1054498" y="315648"/>
                </a:lnTo>
                <a:lnTo>
                  <a:pt x="1062832" y="290619"/>
                </a:lnTo>
                <a:lnTo>
                  <a:pt x="1069182" y="267975"/>
                </a:lnTo>
                <a:lnTo>
                  <a:pt x="1074342" y="248508"/>
                </a:lnTo>
                <a:lnTo>
                  <a:pt x="1078707" y="231823"/>
                </a:lnTo>
                <a:lnTo>
                  <a:pt x="1081486" y="217918"/>
                </a:lnTo>
                <a:lnTo>
                  <a:pt x="1083073" y="207192"/>
                </a:lnTo>
                <a:lnTo>
                  <a:pt x="1084661" y="199246"/>
                </a:lnTo>
                <a:lnTo>
                  <a:pt x="1085454" y="192890"/>
                </a:lnTo>
                <a:lnTo>
                  <a:pt x="1087042" y="189314"/>
                </a:lnTo>
                <a:lnTo>
                  <a:pt x="1088232" y="186931"/>
                </a:lnTo>
                <a:lnTo>
                  <a:pt x="1090217" y="184944"/>
                </a:lnTo>
                <a:lnTo>
                  <a:pt x="1090471" y="184775"/>
                </a:lnTo>
                <a:lnTo>
                  <a:pt x="1072541" y="183474"/>
                </a:lnTo>
                <a:lnTo>
                  <a:pt x="1072754" y="183759"/>
                </a:lnTo>
                <a:lnTo>
                  <a:pt x="1075135" y="186542"/>
                </a:lnTo>
                <a:lnTo>
                  <a:pt x="1076326" y="189724"/>
                </a:lnTo>
                <a:lnTo>
                  <a:pt x="1077913" y="193303"/>
                </a:lnTo>
                <a:lnTo>
                  <a:pt x="1075532" y="210005"/>
                </a:lnTo>
                <a:lnTo>
                  <a:pt x="1072357" y="227104"/>
                </a:lnTo>
                <a:lnTo>
                  <a:pt x="1068388" y="243806"/>
                </a:lnTo>
                <a:lnTo>
                  <a:pt x="1064816" y="261304"/>
                </a:lnTo>
                <a:lnTo>
                  <a:pt x="1060054" y="278006"/>
                </a:lnTo>
                <a:lnTo>
                  <a:pt x="1054894" y="294708"/>
                </a:lnTo>
                <a:lnTo>
                  <a:pt x="1050132" y="311410"/>
                </a:lnTo>
                <a:lnTo>
                  <a:pt x="1044576" y="327317"/>
                </a:lnTo>
                <a:lnTo>
                  <a:pt x="1038226" y="343621"/>
                </a:lnTo>
                <a:lnTo>
                  <a:pt x="1032273" y="359925"/>
                </a:lnTo>
                <a:lnTo>
                  <a:pt x="1019969" y="390943"/>
                </a:lnTo>
                <a:lnTo>
                  <a:pt x="1006476" y="420371"/>
                </a:lnTo>
                <a:lnTo>
                  <a:pt x="993379" y="448208"/>
                </a:lnTo>
                <a:lnTo>
                  <a:pt x="980679" y="474056"/>
                </a:lnTo>
                <a:lnTo>
                  <a:pt x="967979" y="497518"/>
                </a:lnTo>
                <a:lnTo>
                  <a:pt x="956866" y="517799"/>
                </a:lnTo>
                <a:lnTo>
                  <a:pt x="946548" y="535297"/>
                </a:lnTo>
                <a:lnTo>
                  <a:pt x="931863" y="559952"/>
                </a:lnTo>
                <a:lnTo>
                  <a:pt x="926307" y="568701"/>
                </a:lnTo>
                <a:lnTo>
                  <a:pt x="922735" y="573075"/>
                </a:lnTo>
                <a:lnTo>
                  <a:pt x="918766" y="576256"/>
                </a:lnTo>
                <a:lnTo>
                  <a:pt x="915988" y="578245"/>
                </a:lnTo>
                <a:lnTo>
                  <a:pt x="914004" y="579040"/>
                </a:lnTo>
                <a:lnTo>
                  <a:pt x="912019" y="579438"/>
                </a:lnTo>
                <a:lnTo>
                  <a:pt x="910432" y="579040"/>
                </a:lnTo>
                <a:lnTo>
                  <a:pt x="909241" y="577449"/>
                </a:lnTo>
                <a:lnTo>
                  <a:pt x="908448" y="576256"/>
                </a:lnTo>
                <a:lnTo>
                  <a:pt x="907257" y="574268"/>
                </a:lnTo>
                <a:lnTo>
                  <a:pt x="906860" y="571882"/>
                </a:lnTo>
                <a:lnTo>
                  <a:pt x="906463" y="568303"/>
                </a:lnTo>
                <a:lnTo>
                  <a:pt x="906463" y="563531"/>
                </a:lnTo>
                <a:lnTo>
                  <a:pt x="918766" y="542057"/>
                </a:lnTo>
                <a:lnTo>
                  <a:pt x="930673" y="520583"/>
                </a:lnTo>
                <a:lnTo>
                  <a:pt x="941785" y="500302"/>
                </a:lnTo>
                <a:lnTo>
                  <a:pt x="951707" y="480021"/>
                </a:lnTo>
                <a:lnTo>
                  <a:pt x="970757" y="441447"/>
                </a:lnTo>
                <a:lnTo>
                  <a:pt x="987426" y="406055"/>
                </a:lnTo>
                <a:lnTo>
                  <a:pt x="1002110" y="373048"/>
                </a:lnTo>
                <a:lnTo>
                  <a:pt x="1014810" y="342030"/>
                </a:lnTo>
                <a:lnTo>
                  <a:pt x="1025526" y="314194"/>
                </a:lnTo>
                <a:lnTo>
                  <a:pt x="1034257" y="288345"/>
                </a:lnTo>
                <a:lnTo>
                  <a:pt x="1041798" y="266076"/>
                </a:lnTo>
                <a:lnTo>
                  <a:pt x="1047751" y="246192"/>
                </a:lnTo>
                <a:lnTo>
                  <a:pt x="1052910" y="229093"/>
                </a:lnTo>
                <a:lnTo>
                  <a:pt x="1056085" y="215174"/>
                </a:lnTo>
                <a:lnTo>
                  <a:pt x="1060054" y="196484"/>
                </a:lnTo>
                <a:lnTo>
                  <a:pt x="1061641" y="190121"/>
                </a:lnTo>
                <a:lnTo>
                  <a:pt x="1062832" y="186542"/>
                </a:lnTo>
                <a:lnTo>
                  <a:pt x="1064419" y="183759"/>
                </a:lnTo>
                <a:lnTo>
                  <a:pt x="1065253" y="182923"/>
                </a:lnTo>
                <a:lnTo>
                  <a:pt x="1048317" y="181596"/>
                </a:lnTo>
                <a:lnTo>
                  <a:pt x="1048576" y="181769"/>
                </a:lnTo>
                <a:lnTo>
                  <a:pt x="1050156" y="182562"/>
                </a:lnTo>
                <a:lnTo>
                  <a:pt x="1050947" y="183753"/>
                </a:lnTo>
                <a:lnTo>
                  <a:pt x="1052922" y="187325"/>
                </a:lnTo>
                <a:lnTo>
                  <a:pt x="1054108" y="190500"/>
                </a:lnTo>
                <a:lnTo>
                  <a:pt x="1055688" y="194072"/>
                </a:lnTo>
                <a:lnTo>
                  <a:pt x="1052132" y="210740"/>
                </a:lnTo>
                <a:lnTo>
                  <a:pt x="1048576" y="227409"/>
                </a:lnTo>
                <a:lnTo>
                  <a:pt x="1044625" y="244078"/>
                </a:lnTo>
                <a:lnTo>
                  <a:pt x="1039883" y="260747"/>
                </a:lnTo>
                <a:lnTo>
                  <a:pt x="1034746" y="277415"/>
                </a:lnTo>
                <a:lnTo>
                  <a:pt x="1029610" y="293687"/>
                </a:lnTo>
                <a:lnTo>
                  <a:pt x="1023683" y="310356"/>
                </a:lnTo>
                <a:lnTo>
                  <a:pt x="1017756" y="326628"/>
                </a:lnTo>
                <a:lnTo>
                  <a:pt x="1011829" y="342106"/>
                </a:lnTo>
                <a:lnTo>
                  <a:pt x="1005112" y="357981"/>
                </a:lnTo>
                <a:lnTo>
                  <a:pt x="992073" y="388144"/>
                </a:lnTo>
                <a:lnTo>
                  <a:pt x="978243" y="417115"/>
                </a:lnTo>
                <a:lnTo>
                  <a:pt x="964809" y="444103"/>
                </a:lnTo>
                <a:lnTo>
                  <a:pt x="951375" y="469503"/>
                </a:lnTo>
                <a:lnTo>
                  <a:pt x="938335" y="491728"/>
                </a:lnTo>
                <a:lnTo>
                  <a:pt x="926877" y="512365"/>
                </a:lnTo>
                <a:lnTo>
                  <a:pt x="916603" y="529034"/>
                </a:lnTo>
                <a:lnTo>
                  <a:pt x="901588" y="552847"/>
                </a:lnTo>
                <a:lnTo>
                  <a:pt x="896057" y="561975"/>
                </a:lnTo>
                <a:lnTo>
                  <a:pt x="891710" y="565547"/>
                </a:lnTo>
                <a:lnTo>
                  <a:pt x="888549" y="568722"/>
                </a:lnTo>
                <a:lnTo>
                  <a:pt x="885783" y="570706"/>
                </a:lnTo>
                <a:lnTo>
                  <a:pt x="883017" y="571500"/>
                </a:lnTo>
                <a:lnTo>
                  <a:pt x="881437" y="571500"/>
                </a:lnTo>
                <a:lnTo>
                  <a:pt x="879856" y="571103"/>
                </a:lnTo>
                <a:lnTo>
                  <a:pt x="878671" y="569515"/>
                </a:lnTo>
                <a:lnTo>
                  <a:pt x="877486" y="568325"/>
                </a:lnTo>
                <a:lnTo>
                  <a:pt x="877091" y="566340"/>
                </a:lnTo>
                <a:lnTo>
                  <a:pt x="876695" y="563959"/>
                </a:lnTo>
                <a:lnTo>
                  <a:pt x="876300" y="559990"/>
                </a:lnTo>
                <a:lnTo>
                  <a:pt x="876695" y="555625"/>
                </a:lnTo>
                <a:lnTo>
                  <a:pt x="889735" y="534590"/>
                </a:lnTo>
                <a:lnTo>
                  <a:pt x="901984" y="513556"/>
                </a:lnTo>
                <a:lnTo>
                  <a:pt x="913442" y="493712"/>
                </a:lnTo>
                <a:lnTo>
                  <a:pt x="924506" y="473869"/>
                </a:lnTo>
                <a:lnTo>
                  <a:pt x="935174" y="454819"/>
                </a:lnTo>
                <a:lnTo>
                  <a:pt x="945052" y="436562"/>
                </a:lnTo>
                <a:lnTo>
                  <a:pt x="962438" y="401637"/>
                </a:lnTo>
                <a:lnTo>
                  <a:pt x="977453" y="369094"/>
                </a:lnTo>
                <a:lnTo>
                  <a:pt x="990887" y="338931"/>
                </a:lnTo>
                <a:lnTo>
                  <a:pt x="1002346" y="311547"/>
                </a:lnTo>
                <a:lnTo>
                  <a:pt x="1011829" y="286544"/>
                </a:lnTo>
                <a:lnTo>
                  <a:pt x="1019732" y="264319"/>
                </a:lnTo>
                <a:lnTo>
                  <a:pt x="1025659" y="244872"/>
                </a:lnTo>
                <a:lnTo>
                  <a:pt x="1030795" y="228203"/>
                </a:lnTo>
                <a:lnTo>
                  <a:pt x="1033956" y="215106"/>
                </a:lnTo>
                <a:lnTo>
                  <a:pt x="1036722" y="203994"/>
                </a:lnTo>
                <a:lnTo>
                  <a:pt x="1037907" y="196453"/>
                </a:lnTo>
                <a:lnTo>
                  <a:pt x="1039488" y="190103"/>
                </a:lnTo>
                <a:lnTo>
                  <a:pt x="1041069" y="186134"/>
                </a:lnTo>
                <a:lnTo>
                  <a:pt x="1042649" y="183753"/>
                </a:lnTo>
                <a:lnTo>
                  <a:pt x="1044625" y="182165"/>
                </a:lnTo>
                <a:lnTo>
                  <a:pt x="1045810" y="181769"/>
                </a:lnTo>
                <a:lnTo>
                  <a:pt x="1046447" y="181449"/>
                </a:lnTo>
                <a:lnTo>
                  <a:pt x="1028968" y="180079"/>
                </a:lnTo>
                <a:lnTo>
                  <a:pt x="1029124" y="180184"/>
                </a:lnTo>
                <a:lnTo>
                  <a:pt x="1031097" y="183362"/>
                </a:lnTo>
                <a:lnTo>
                  <a:pt x="1031886" y="186937"/>
                </a:lnTo>
                <a:lnTo>
                  <a:pt x="1033463" y="190513"/>
                </a:lnTo>
                <a:lnTo>
                  <a:pt x="1029519" y="207199"/>
                </a:lnTo>
                <a:lnTo>
                  <a:pt x="1025180" y="223884"/>
                </a:lnTo>
                <a:lnTo>
                  <a:pt x="1020447" y="240570"/>
                </a:lnTo>
                <a:lnTo>
                  <a:pt x="1015319" y="257256"/>
                </a:lnTo>
                <a:lnTo>
                  <a:pt x="1009403" y="273942"/>
                </a:lnTo>
                <a:lnTo>
                  <a:pt x="1003486" y="290230"/>
                </a:lnTo>
                <a:lnTo>
                  <a:pt x="997570" y="306916"/>
                </a:lnTo>
                <a:lnTo>
                  <a:pt x="990470" y="322410"/>
                </a:lnTo>
                <a:lnTo>
                  <a:pt x="983765" y="338699"/>
                </a:lnTo>
                <a:lnTo>
                  <a:pt x="976665" y="354193"/>
                </a:lnTo>
                <a:lnTo>
                  <a:pt x="962466" y="384783"/>
                </a:lnTo>
                <a:lnTo>
                  <a:pt x="947872" y="413387"/>
                </a:lnTo>
                <a:lnTo>
                  <a:pt x="932883" y="440403"/>
                </a:lnTo>
                <a:lnTo>
                  <a:pt x="919078" y="465431"/>
                </a:lnTo>
                <a:lnTo>
                  <a:pt x="905668" y="487679"/>
                </a:lnTo>
                <a:lnTo>
                  <a:pt x="893440" y="507543"/>
                </a:lnTo>
                <a:lnTo>
                  <a:pt x="882791" y="524626"/>
                </a:lnTo>
                <a:lnTo>
                  <a:pt x="866619" y="548463"/>
                </a:lnTo>
                <a:lnTo>
                  <a:pt x="861097" y="556806"/>
                </a:lnTo>
                <a:lnTo>
                  <a:pt x="857152" y="560779"/>
                </a:lnTo>
                <a:lnTo>
                  <a:pt x="853208" y="563957"/>
                </a:lnTo>
                <a:lnTo>
                  <a:pt x="850053" y="565943"/>
                </a:lnTo>
                <a:lnTo>
                  <a:pt x="847686" y="566340"/>
                </a:lnTo>
                <a:lnTo>
                  <a:pt x="846108" y="566738"/>
                </a:lnTo>
                <a:lnTo>
                  <a:pt x="844531" y="565943"/>
                </a:lnTo>
                <a:lnTo>
                  <a:pt x="843347" y="565149"/>
                </a:lnTo>
                <a:lnTo>
                  <a:pt x="842164" y="563162"/>
                </a:lnTo>
                <a:lnTo>
                  <a:pt x="841770" y="561176"/>
                </a:lnTo>
                <a:lnTo>
                  <a:pt x="841375" y="559587"/>
                </a:lnTo>
                <a:lnTo>
                  <a:pt x="841375" y="555217"/>
                </a:lnTo>
                <a:lnTo>
                  <a:pt x="841770" y="550847"/>
                </a:lnTo>
                <a:lnTo>
                  <a:pt x="855575" y="529791"/>
                </a:lnTo>
                <a:lnTo>
                  <a:pt x="868985" y="509132"/>
                </a:lnTo>
                <a:lnTo>
                  <a:pt x="881607" y="488871"/>
                </a:lnTo>
                <a:lnTo>
                  <a:pt x="893046" y="469007"/>
                </a:lnTo>
                <a:lnTo>
                  <a:pt x="904090" y="450335"/>
                </a:lnTo>
                <a:lnTo>
                  <a:pt x="914739" y="432060"/>
                </a:lnTo>
                <a:lnTo>
                  <a:pt x="933278" y="397099"/>
                </a:lnTo>
                <a:lnTo>
                  <a:pt x="949844" y="364919"/>
                </a:lnTo>
                <a:lnTo>
                  <a:pt x="964438" y="334726"/>
                </a:lnTo>
                <a:lnTo>
                  <a:pt x="976271" y="307313"/>
                </a:lnTo>
                <a:lnTo>
                  <a:pt x="986920" y="282682"/>
                </a:lnTo>
                <a:lnTo>
                  <a:pt x="995203" y="260434"/>
                </a:lnTo>
                <a:lnTo>
                  <a:pt x="1001909" y="241365"/>
                </a:lnTo>
                <a:lnTo>
                  <a:pt x="1007036" y="224679"/>
                </a:lnTo>
                <a:lnTo>
                  <a:pt x="1011375" y="211171"/>
                </a:lnTo>
                <a:lnTo>
                  <a:pt x="1014136" y="200842"/>
                </a:lnTo>
                <a:lnTo>
                  <a:pt x="1015714" y="192897"/>
                </a:lnTo>
                <a:lnTo>
                  <a:pt x="1017292" y="186937"/>
                </a:lnTo>
                <a:lnTo>
                  <a:pt x="1018869" y="182965"/>
                </a:lnTo>
                <a:lnTo>
                  <a:pt x="1020841" y="180581"/>
                </a:lnTo>
                <a:lnTo>
                  <a:pt x="1022130" y="179543"/>
                </a:lnTo>
                <a:lnTo>
                  <a:pt x="1013517" y="178868"/>
                </a:lnTo>
                <a:lnTo>
                  <a:pt x="1007716" y="178278"/>
                </a:lnTo>
                <a:lnTo>
                  <a:pt x="1008862" y="180572"/>
                </a:lnTo>
                <a:lnTo>
                  <a:pt x="1010446" y="184140"/>
                </a:lnTo>
                <a:lnTo>
                  <a:pt x="1011238" y="187708"/>
                </a:lnTo>
                <a:lnTo>
                  <a:pt x="1007277" y="204360"/>
                </a:lnTo>
                <a:lnTo>
                  <a:pt x="1002128" y="221012"/>
                </a:lnTo>
                <a:lnTo>
                  <a:pt x="996979" y="238060"/>
                </a:lnTo>
                <a:lnTo>
                  <a:pt x="991433" y="254712"/>
                </a:lnTo>
                <a:lnTo>
                  <a:pt x="985492" y="271364"/>
                </a:lnTo>
                <a:lnTo>
                  <a:pt x="979154" y="287619"/>
                </a:lnTo>
                <a:lnTo>
                  <a:pt x="972025" y="304271"/>
                </a:lnTo>
                <a:lnTo>
                  <a:pt x="965291" y="320527"/>
                </a:lnTo>
                <a:lnTo>
                  <a:pt x="957765" y="335989"/>
                </a:lnTo>
                <a:lnTo>
                  <a:pt x="950239" y="351848"/>
                </a:lnTo>
                <a:lnTo>
                  <a:pt x="935188" y="382376"/>
                </a:lnTo>
                <a:lnTo>
                  <a:pt x="919740" y="410922"/>
                </a:lnTo>
                <a:lnTo>
                  <a:pt x="904688" y="438279"/>
                </a:lnTo>
                <a:lnTo>
                  <a:pt x="889637" y="463257"/>
                </a:lnTo>
                <a:lnTo>
                  <a:pt x="875773" y="485459"/>
                </a:lnTo>
                <a:lnTo>
                  <a:pt x="863098" y="505679"/>
                </a:lnTo>
                <a:lnTo>
                  <a:pt x="852008" y="522727"/>
                </a:lnTo>
                <a:lnTo>
                  <a:pt x="835371" y="546516"/>
                </a:lnTo>
                <a:lnTo>
                  <a:pt x="829034" y="554841"/>
                </a:lnTo>
                <a:lnTo>
                  <a:pt x="825073" y="559203"/>
                </a:lnTo>
                <a:lnTo>
                  <a:pt x="821508" y="561978"/>
                </a:lnTo>
                <a:lnTo>
                  <a:pt x="817943" y="563960"/>
                </a:lnTo>
                <a:lnTo>
                  <a:pt x="815963" y="564753"/>
                </a:lnTo>
                <a:lnTo>
                  <a:pt x="813982" y="565150"/>
                </a:lnTo>
                <a:lnTo>
                  <a:pt x="812398" y="564357"/>
                </a:lnTo>
                <a:lnTo>
                  <a:pt x="811210" y="563167"/>
                </a:lnTo>
                <a:lnTo>
                  <a:pt x="810813" y="561582"/>
                </a:lnTo>
                <a:lnTo>
                  <a:pt x="809625" y="559599"/>
                </a:lnTo>
                <a:lnTo>
                  <a:pt x="809625" y="557617"/>
                </a:lnTo>
                <a:lnTo>
                  <a:pt x="809625" y="553652"/>
                </a:lnTo>
                <a:lnTo>
                  <a:pt x="810417" y="548894"/>
                </a:lnTo>
                <a:lnTo>
                  <a:pt x="824677" y="527881"/>
                </a:lnTo>
                <a:lnTo>
                  <a:pt x="838540" y="506868"/>
                </a:lnTo>
                <a:lnTo>
                  <a:pt x="851215" y="487045"/>
                </a:lnTo>
                <a:lnTo>
                  <a:pt x="863890" y="467221"/>
                </a:lnTo>
                <a:lnTo>
                  <a:pt x="875377" y="448191"/>
                </a:lnTo>
                <a:lnTo>
                  <a:pt x="886072" y="429556"/>
                </a:lnTo>
                <a:lnTo>
                  <a:pt x="905877" y="395063"/>
                </a:lnTo>
                <a:lnTo>
                  <a:pt x="923701" y="362156"/>
                </a:lnTo>
                <a:lnTo>
                  <a:pt x="938357" y="332421"/>
                </a:lnTo>
                <a:lnTo>
                  <a:pt x="951428" y="304668"/>
                </a:lnTo>
                <a:lnTo>
                  <a:pt x="962518" y="280086"/>
                </a:lnTo>
                <a:lnTo>
                  <a:pt x="971233" y="257884"/>
                </a:lnTo>
                <a:lnTo>
                  <a:pt x="978362" y="238457"/>
                </a:lnTo>
                <a:lnTo>
                  <a:pt x="984700" y="221805"/>
                </a:lnTo>
                <a:lnTo>
                  <a:pt x="988661" y="208325"/>
                </a:lnTo>
                <a:lnTo>
                  <a:pt x="991830" y="198017"/>
                </a:lnTo>
                <a:lnTo>
                  <a:pt x="993810" y="190087"/>
                </a:lnTo>
                <a:lnTo>
                  <a:pt x="995790" y="183347"/>
                </a:lnTo>
                <a:lnTo>
                  <a:pt x="997375" y="180175"/>
                </a:lnTo>
                <a:lnTo>
                  <a:pt x="999336" y="177427"/>
                </a:lnTo>
                <a:lnTo>
                  <a:pt x="984935" y="175963"/>
                </a:lnTo>
                <a:lnTo>
                  <a:pt x="985449" y="176995"/>
                </a:lnTo>
                <a:lnTo>
                  <a:pt x="986635" y="180163"/>
                </a:lnTo>
                <a:lnTo>
                  <a:pt x="987426" y="183728"/>
                </a:lnTo>
                <a:lnTo>
                  <a:pt x="982681" y="200362"/>
                </a:lnTo>
                <a:lnTo>
                  <a:pt x="977146" y="216996"/>
                </a:lnTo>
                <a:lnTo>
                  <a:pt x="971610" y="233631"/>
                </a:lnTo>
                <a:lnTo>
                  <a:pt x="965283" y="249869"/>
                </a:lnTo>
                <a:lnTo>
                  <a:pt x="958957" y="266503"/>
                </a:lnTo>
                <a:lnTo>
                  <a:pt x="951839" y="282742"/>
                </a:lnTo>
                <a:lnTo>
                  <a:pt x="944326" y="298980"/>
                </a:lnTo>
                <a:lnTo>
                  <a:pt x="937209" y="314822"/>
                </a:lnTo>
                <a:lnTo>
                  <a:pt x="929301" y="330269"/>
                </a:lnTo>
                <a:lnTo>
                  <a:pt x="921393" y="345715"/>
                </a:lnTo>
                <a:lnTo>
                  <a:pt x="904785" y="375815"/>
                </a:lnTo>
                <a:lnTo>
                  <a:pt x="888573" y="404331"/>
                </a:lnTo>
                <a:lnTo>
                  <a:pt x="872362" y="430471"/>
                </a:lnTo>
                <a:lnTo>
                  <a:pt x="856940" y="455423"/>
                </a:lnTo>
                <a:lnTo>
                  <a:pt x="841915" y="477602"/>
                </a:lnTo>
                <a:lnTo>
                  <a:pt x="828471" y="497405"/>
                </a:lnTo>
                <a:lnTo>
                  <a:pt x="816608" y="514039"/>
                </a:lnTo>
                <a:lnTo>
                  <a:pt x="799606" y="537406"/>
                </a:lnTo>
                <a:lnTo>
                  <a:pt x="793279" y="545723"/>
                </a:lnTo>
                <a:lnTo>
                  <a:pt x="788534" y="550080"/>
                </a:lnTo>
                <a:lnTo>
                  <a:pt x="784975" y="552852"/>
                </a:lnTo>
                <a:lnTo>
                  <a:pt x="781417" y="554437"/>
                </a:lnTo>
                <a:lnTo>
                  <a:pt x="779440" y="555625"/>
                </a:lnTo>
                <a:lnTo>
                  <a:pt x="777463" y="555625"/>
                </a:lnTo>
                <a:lnTo>
                  <a:pt x="775486" y="554833"/>
                </a:lnTo>
                <a:lnTo>
                  <a:pt x="774695" y="554041"/>
                </a:lnTo>
                <a:lnTo>
                  <a:pt x="773904" y="552060"/>
                </a:lnTo>
                <a:lnTo>
                  <a:pt x="773113" y="550476"/>
                </a:lnTo>
                <a:lnTo>
                  <a:pt x="773113" y="548496"/>
                </a:lnTo>
                <a:lnTo>
                  <a:pt x="773113" y="544535"/>
                </a:lnTo>
                <a:lnTo>
                  <a:pt x="774299" y="539782"/>
                </a:lnTo>
                <a:lnTo>
                  <a:pt x="789325" y="518791"/>
                </a:lnTo>
                <a:lnTo>
                  <a:pt x="803560" y="498593"/>
                </a:lnTo>
                <a:lnTo>
                  <a:pt x="817399" y="478790"/>
                </a:lnTo>
                <a:lnTo>
                  <a:pt x="830448" y="459383"/>
                </a:lnTo>
                <a:lnTo>
                  <a:pt x="842310" y="440768"/>
                </a:lnTo>
                <a:lnTo>
                  <a:pt x="854173" y="422154"/>
                </a:lnTo>
                <a:lnTo>
                  <a:pt x="875129" y="388093"/>
                </a:lnTo>
                <a:lnTo>
                  <a:pt x="893714" y="356408"/>
                </a:lnTo>
                <a:lnTo>
                  <a:pt x="909926" y="326704"/>
                </a:lnTo>
                <a:lnTo>
                  <a:pt x="923765" y="299376"/>
                </a:lnTo>
                <a:lnTo>
                  <a:pt x="935232" y="274821"/>
                </a:lnTo>
                <a:lnTo>
                  <a:pt x="945117" y="253038"/>
                </a:lnTo>
                <a:lnTo>
                  <a:pt x="953421" y="234423"/>
                </a:lnTo>
                <a:lnTo>
                  <a:pt x="959352" y="217789"/>
                </a:lnTo>
                <a:lnTo>
                  <a:pt x="964492" y="204323"/>
                </a:lnTo>
                <a:lnTo>
                  <a:pt x="967656" y="193629"/>
                </a:lnTo>
                <a:lnTo>
                  <a:pt x="970028" y="186104"/>
                </a:lnTo>
                <a:lnTo>
                  <a:pt x="971610" y="180163"/>
                </a:lnTo>
                <a:lnTo>
                  <a:pt x="973587" y="176599"/>
                </a:lnTo>
                <a:lnTo>
                  <a:pt x="974959" y="174950"/>
                </a:lnTo>
                <a:lnTo>
                  <a:pt x="970661" y="174513"/>
                </a:lnTo>
                <a:lnTo>
                  <a:pt x="960698" y="173597"/>
                </a:lnTo>
                <a:lnTo>
                  <a:pt x="960838" y="174228"/>
                </a:lnTo>
                <a:lnTo>
                  <a:pt x="962026" y="177403"/>
                </a:lnTo>
                <a:lnTo>
                  <a:pt x="956480" y="194072"/>
                </a:lnTo>
                <a:lnTo>
                  <a:pt x="950933" y="210741"/>
                </a:lnTo>
                <a:lnTo>
                  <a:pt x="944198" y="227012"/>
                </a:lnTo>
                <a:lnTo>
                  <a:pt x="937860" y="243681"/>
                </a:lnTo>
                <a:lnTo>
                  <a:pt x="930729" y="259953"/>
                </a:lnTo>
                <a:lnTo>
                  <a:pt x="923597" y="276225"/>
                </a:lnTo>
                <a:lnTo>
                  <a:pt x="915674" y="292497"/>
                </a:lnTo>
                <a:lnTo>
                  <a:pt x="907750" y="308372"/>
                </a:lnTo>
                <a:lnTo>
                  <a:pt x="891111" y="339725"/>
                </a:lnTo>
                <a:lnTo>
                  <a:pt x="874076" y="369491"/>
                </a:lnTo>
                <a:lnTo>
                  <a:pt x="857040" y="398463"/>
                </a:lnTo>
                <a:lnTo>
                  <a:pt x="839609" y="425053"/>
                </a:lnTo>
                <a:lnTo>
                  <a:pt x="823762" y="449660"/>
                </a:lnTo>
                <a:lnTo>
                  <a:pt x="808311" y="471885"/>
                </a:lnTo>
                <a:lnTo>
                  <a:pt x="794445" y="491728"/>
                </a:lnTo>
                <a:lnTo>
                  <a:pt x="782560" y="509191"/>
                </a:lnTo>
                <a:lnTo>
                  <a:pt x="764336" y="532606"/>
                </a:lnTo>
                <a:lnTo>
                  <a:pt x="757997" y="540941"/>
                </a:lnTo>
                <a:lnTo>
                  <a:pt x="753243" y="545307"/>
                </a:lnTo>
                <a:lnTo>
                  <a:pt x="749677" y="548085"/>
                </a:lnTo>
                <a:lnTo>
                  <a:pt x="746508" y="549672"/>
                </a:lnTo>
                <a:lnTo>
                  <a:pt x="743735" y="550863"/>
                </a:lnTo>
                <a:lnTo>
                  <a:pt x="741754" y="550863"/>
                </a:lnTo>
                <a:lnTo>
                  <a:pt x="740565" y="550466"/>
                </a:lnTo>
                <a:lnTo>
                  <a:pt x="738980" y="548878"/>
                </a:lnTo>
                <a:lnTo>
                  <a:pt x="738584" y="547688"/>
                </a:lnTo>
                <a:lnTo>
                  <a:pt x="738188" y="545703"/>
                </a:lnTo>
                <a:lnTo>
                  <a:pt x="738188" y="543322"/>
                </a:lnTo>
                <a:lnTo>
                  <a:pt x="738188" y="539750"/>
                </a:lnTo>
                <a:lnTo>
                  <a:pt x="738980" y="534988"/>
                </a:lnTo>
                <a:lnTo>
                  <a:pt x="754827" y="514350"/>
                </a:lnTo>
                <a:lnTo>
                  <a:pt x="769882" y="493713"/>
                </a:lnTo>
                <a:lnTo>
                  <a:pt x="784144" y="473869"/>
                </a:lnTo>
                <a:lnTo>
                  <a:pt x="797614" y="454819"/>
                </a:lnTo>
                <a:lnTo>
                  <a:pt x="810688" y="435769"/>
                </a:lnTo>
                <a:lnTo>
                  <a:pt x="822573" y="417910"/>
                </a:lnTo>
                <a:lnTo>
                  <a:pt x="844759" y="383381"/>
                </a:lnTo>
                <a:lnTo>
                  <a:pt x="863775" y="351234"/>
                </a:lnTo>
                <a:lnTo>
                  <a:pt x="880811" y="321469"/>
                </a:lnTo>
                <a:lnTo>
                  <a:pt x="895469" y="294084"/>
                </a:lnTo>
                <a:lnTo>
                  <a:pt x="907750" y="269478"/>
                </a:lnTo>
                <a:lnTo>
                  <a:pt x="918051" y="248047"/>
                </a:lnTo>
                <a:lnTo>
                  <a:pt x="926371" y="228600"/>
                </a:lnTo>
                <a:lnTo>
                  <a:pt x="932709" y="212328"/>
                </a:lnTo>
                <a:lnTo>
                  <a:pt x="937860" y="198437"/>
                </a:lnTo>
                <a:lnTo>
                  <a:pt x="941425" y="187722"/>
                </a:lnTo>
                <a:lnTo>
                  <a:pt x="944198" y="179784"/>
                </a:lnTo>
                <a:lnTo>
                  <a:pt x="945783" y="173831"/>
                </a:lnTo>
                <a:lnTo>
                  <a:pt x="946789" y="172319"/>
                </a:lnTo>
                <a:lnTo>
                  <a:pt x="940504" y="171742"/>
                </a:lnTo>
                <a:lnTo>
                  <a:pt x="939313" y="176888"/>
                </a:lnTo>
                <a:lnTo>
                  <a:pt x="938123" y="182430"/>
                </a:lnTo>
                <a:lnTo>
                  <a:pt x="933758" y="195098"/>
                </a:lnTo>
                <a:lnTo>
                  <a:pt x="928996" y="208954"/>
                </a:lnTo>
                <a:lnTo>
                  <a:pt x="922250" y="223601"/>
                </a:lnTo>
                <a:lnTo>
                  <a:pt x="915108" y="238645"/>
                </a:lnTo>
                <a:lnTo>
                  <a:pt x="906775" y="254876"/>
                </a:lnTo>
                <a:lnTo>
                  <a:pt x="897251" y="271106"/>
                </a:lnTo>
                <a:lnTo>
                  <a:pt x="888125" y="287337"/>
                </a:lnTo>
                <a:lnTo>
                  <a:pt x="878204" y="303568"/>
                </a:lnTo>
                <a:lnTo>
                  <a:pt x="868284" y="319007"/>
                </a:lnTo>
                <a:lnTo>
                  <a:pt x="858364" y="334051"/>
                </a:lnTo>
                <a:lnTo>
                  <a:pt x="848047" y="347906"/>
                </a:lnTo>
                <a:lnTo>
                  <a:pt x="838920" y="360574"/>
                </a:lnTo>
                <a:lnTo>
                  <a:pt x="830190" y="372451"/>
                </a:lnTo>
                <a:lnTo>
                  <a:pt x="821857" y="381952"/>
                </a:lnTo>
                <a:lnTo>
                  <a:pt x="814715" y="389869"/>
                </a:lnTo>
                <a:lnTo>
                  <a:pt x="811937" y="392244"/>
                </a:lnTo>
                <a:lnTo>
                  <a:pt x="808762" y="393828"/>
                </a:lnTo>
                <a:lnTo>
                  <a:pt x="805191" y="395015"/>
                </a:lnTo>
                <a:lnTo>
                  <a:pt x="796064" y="397391"/>
                </a:lnTo>
                <a:lnTo>
                  <a:pt x="764320" y="404516"/>
                </a:lnTo>
                <a:lnTo>
                  <a:pt x="742495" y="409267"/>
                </a:lnTo>
                <a:lnTo>
                  <a:pt x="717496" y="414017"/>
                </a:lnTo>
                <a:lnTo>
                  <a:pt x="689719" y="419560"/>
                </a:lnTo>
                <a:lnTo>
                  <a:pt x="659165" y="424310"/>
                </a:lnTo>
                <a:lnTo>
                  <a:pt x="627420" y="429061"/>
                </a:lnTo>
                <a:lnTo>
                  <a:pt x="592897" y="433811"/>
                </a:lnTo>
                <a:lnTo>
                  <a:pt x="558375" y="437770"/>
                </a:lnTo>
                <a:lnTo>
                  <a:pt x="523059" y="440541"/>
                </a:lnTo>
                <a:lnTo>
                  <a:pt x="487346" y="442916"/>
                </a:lnTo>
                <a:lnTo>
                  <a:pt x="469489" y="443708"/>
                </a:lnTo>
                <a:lnTo>
                  <a:pt x="452030" y="444500"/>
                </a:lnTo>
                <a:lnTo>
                  <a:pt x="434570" y="444500"/>
                </a:lnTo>
                <a:lnTo>
                  <a:pt x="417507" y="443708"/>
                </a:lnTo>
                <a:lnTo>
                  <a:pt x="400841" y="443312"/>
                </a:lnTo>
                <a:lnTo>
                  <a:pt x="384175" y="442520"/>
                </a:lnTo>
                <a:lnTo>
                  <a:pt x="387746" y="407288"/>
                </a:lnTo>
                <a:lnTo>
                  <a:pt x="401635" y="408475"/>
                </a:lnTo>
                <a:lnTo>
                  <a:pt x="407935" y="408645"/>
                </a:lnTo>
                <a:lnTo>
                  <a:pt x="407935" y="406797"/>
                </a:lnTo>
                <a:lnTo>
                  <a:pt x="408319" y="404018"/>
                </a:lnTo>
                <a:lnTo>
                  <a:pt x="408703" y="401637"/>
                </a:lnTo>
                <a:lnTo>
                  <a:pt x="409470" y="399256"/>
                </a:lnTo>
                <a:lnTo>
                  <a:pt x="409854" y="394493"/>
                </a:lnTo>
                <a:lnTo>
                  <a:pt x="409854" y="391318"/>
                </a:lnTo>
                <a:lnTo>
                  <a:pt x="409470" y="388540"/>
                </a:lnTo>
                <a:lnTo>
                  <a:pt x="408703" y="386159"/>
                </a:lnTo>
                <a:lnTo>
                  <a:pt x="407935" y="385365"/>
                </a:lnTo>
                <a:lnTo>
                  <a:pt x="406400" y="384571"/>
                </a:lnTo>
                <a:lnTo>
                  <a:pt x="408319" y="383381"/>
                </a:lnTo>
                <a:lnTo>
                  <a:pt x="409470" y="382984"/>
                </a:lnTo>
                <a:lnTo>
                  <a:pt x="411389" y="382587"/>
                </a:lnTo>
                <a:lnTo>
                  <a:pt x="413692" y="382587"/>
                </a:lnTo>
                <a:lnTo>
                  <a:pt x="415995" y="383778"/>
                </a:lnTo>
                <a:lnTo>
                  <a:pt x="417914" y="385762"/>
                </a:lnTo>
                <a:lnTo>
                  <a:pt x="420217" y="389334"/>
                </a:lnTo>
                <a:lnTo>
                  <a:pt x="422136" y="393700"/>
                </a:lnTo>
                <a:lnTo>
                  <a:pt x="423287" y="398462"/>
                </a:lnTo>
                <a:lnTo>
                  <a:pt x="424822" y="402828"/>
                </a:lnTo>
                <a:lnTo>
                  <a:pt x="426741" y="407590"/>
                </a:lnTo>
                <a:lnTo>
                  <a:pt x="427464" y="408871"/>
                </a:lnTo>
                <a:lnTo>
                  <a:pt x="430999" y="408871"/>
                </a:lnTo>
                <a:lnTo>
                  <a:pt x="446474" y="408871"/>
                </a:lnTo>
                <a:lnTo>
                  <a:pt x="460920" y="408492"/>
                </a:lnTo>
                <a:lnTo>
                  <a:pt x="460817" y="408134"/>
                </a:lnTo>
                <a:lnTo>
                  <a:pt x="460411" y="406223"/>
                </a:lnTo>
                <a:lnTo>
                  <a:pt x="460411" y="403930"/>
                </a:lnTo>
                <a:lnTo>
                  <a:pt x="460411" y="401637"/>
                </a:lnTo>
                <a:lnTo>
                  <a:pt x="461222" y="399344"/>
                </a:lnTo>
                <a:lnTo>
                  <a:pt x="461628" y="397051"/>
                </a:lnTo>
                <a:lnTo>
                  <a:pt x="462845" y="392083"/>
                </a:lnTo>
                <a:lnTo>
                  <a:pt x="462845" y="389408"/>
                </a:lnTo>
                <a:lnTo>
                  <a:pt x="462034" y="386733"/>
                </a:lnTo>
                <a:lnTo>
                  <a:pt x="460817" y="384822"/>
                </a:lnTo>
                <a:lnTo>
                  <a:pt x="460005" y="383293"/>
                </a:lnTo>
                <a:lnTo>
                  <a:pt x="458788" y="382911"/>
                </a:lnTo>
                <a:lnTo>
                  <a:pt x="460411" y="382146"/>
                </a:lnTo>
                <a:lnTo>
                  <a:pt x="462034" y="381382"/>
                </a:lnTo>
                <a:lnTo>
                  <a:pt x="464062" y="381000"/>
                </a:lnTo>
                <a:lnTo>
                  <a:pt x="466496" y="381000"/>
                </a:lnTo>
                <a:lnTo>
                  <a:pt x="468931" y="382146"/>
                </a:lnTo>
                <a:lnTo>
                  <a:pt x="471365" y="384057"/>
                </a:lnTo>
                <a:lnTo>
                  <a:pt x="472988" y="387497"/>
                </a:lnTo>
                <a:lnTo>
                  <a:pt x="475016" y="391701"/>
                </a:lnTo>
                <a:lnTo>
                  <a:pt x="477045" y="396287"/>
                </a:lnTo>
                <a:lnTo>
                  <a:pt x="478262" y="400873"/>
                </a:lnTo>
                <a:lnTo>
                  <a:pt x="480290" y="405077"/>
                </a:lnTo>
                <a:lnTo>
                  <a:pt x="481311" y="407001"/>
                </a:lnTo>
                <a:lnTo>
                  <a:pt x="509394" y="404925"/>
                </a:lnTo>
                <a:lnTo>
                  <a:pt x="507965" y="401637"/>
                </a:lnTo>
                <a:lnTo>
                  <a:pt x="507965" y="399256"/>
                </a:lnTo>
                <a:lnTo>
                  <a:pt x="507577" y="396875"/>
                </a:lnTo>
                <a:lnTo>
                  <a:pt x="507965" y="394890"/>
                </a:lnTo>
                <a:lnTo>
                  <a:pt x="508741" y="392112"/>
                </a:lnTo>
                <a:lnTo>
                  <a:pt x="509130" y="390128"/>
                </a:lnTo>
                <a:lnTo>
                  <a:pt x="510294" y="384968"/>
                </a:lnTo>
                <a:lnTo>
                  <a:pt x="510294" y="382190"/>
                </a:lnTo>
                <a:lnTo>
                  <a:pt x="509518" y="379412"/>
                </a:lnTo>
                <a:lnTo>
                  <a:pt x="508353" y="376634"/>
                </a:lnTo>
                <a:lnTo>
                  <a:pt x="507577" y="375840"/>
                </a:lnTo>
                <a:lnTo>
                  <a:pt x="506413" y="374649"/>
                </a:lnTo>
                <a:lnTo>
                  <a:pt x="507965" y="373856"/>
                </a:lnTo>
                <a:lnTo>
                  <a:pt x="509130" y="373459"/>
                </a:lnTo>
                <a:lnTo>
                  <a:pt x="511458" y="373062"/>
                </a:lnTo>
                <a:lnTo>
                  <a:pt x="513786" y="373459"/>
                </a:lnTo>
                <a:lnTo>
                  <a:pt x="516115" y="374253"/>
                </a:lnTo>
                <a:lnTo>
                  <a:pt x="517667" y="376237"/>
                </a:lnTo>
                <a:lnTo>
                  <a:pt x="519995" y="379809"/>
                </a:lnTo>
                <a:lnTo>
                  <a:pt x="521935" y="384175"/>
                </a:lnTo>
                <a:lnTo>
                  <a:pt x="523100" y="388540"/>
                </a:lnTo>
                <a:lnTo>
                  <a:pt x="525040" y="393303"/>
                </a:lnTo>
                <a:lnTo>
                  <a:pt x="526980" y="398065"/>
                </a:lnTo>
                <a:lnTo>
                  <a:pt x="529308" y="402431"/>
                </a:lnTo>
                <a:lnTo>
                  <a:pt x="529845" y="403185"/>
                </a:lnTo>
                <a:lnTo>
                  <a:pt x="542106" y="402141"/>
                </a:lnTo>
                <a:lnTo>
                  <a:pt x="556729" y="400362"/>
                </a:lnTo>
                <a:lnTo>
                  <a:pt x="556101" y="399256"/>
                </a:lnTo>
                <a:lnTo>
                  <a:pt x="554479" y="395287"/>
                </a:lnTo>
                <a:lnTo>
                  <a:pt x="554073" y="392906"/>
                </a:lnTo>
                <a:lnTo>
                  <a:pt x="554073" y="390525"/>
                </a:lnTo>
                <a:lnTo>
                  <a:pt x="554479" y="388143"/>
                </a:lnTo>
                <a:lnTo>
                  <a:pt x="554884" y="385762"/>
                </a:lnTo>
                <a:lnTo>
                  <a:pt x="555696" y="383381"/>
                </a:lnTo>
                <a:lnTo>
                  <a:pt x="556101" y="378618"/>
                </a:lnTo>
                <a:lnTo>
                  <a:pt x="556101" y="375840"/>
                </a:lnTo>
                <a:lnTo>
                  <a:pt x="555696" y="373062"/>
                </a:lnTo>
                <a:lnTo>
                  <a:pt x="554884" y="370681"/>
                </a:lnTo>
                <a:lnTo>
                  <a:pt x="554073" y="369093"/>
                </a:lnTo>
                <a:lnTo>
                  <a:pt x="552450" y="368696"/>
                </a:lnTo>
                <a:lnTo>
                  <a:pt x="554073" y="367903"/>
                </a:lnTo>
                <a:lnTo>
                  <a:pt x="555696" y="367506"/>
                </a:lnTo>
                <a:lnTo>
                  <a:pt x="557724" y="366712"/>
                </a:lnTo>
                <a:lnTo>
                  <a:pt x="560158" y="366712"/>
                </a:lnTo>
                <a:lnTo>
                  <a:pt x="562593" y="367903"/>
                </a:lnTo>
                <a:lnTo>
                  <a:pt x="564621" y="370284"/>
                </a:lnTo>
                <a:lnTo>
                  <a:pt x="567055" y="373459"/>
                </a:lnTo>
                <a:lnTo>
                  <a:pt x="568678" y="377825"/>
                </a:lnTo>
                <a:lnTo>
                  <a:pt x="570301" y="382587"/>
                </a:lnTo>
                <a:lnTo>
                  <a:pt x="571924" y="387350"/>
                </a:lnTo>
                <a:lnTo>
                  <a:pt x="573952" y="391715"/>
                </a:lnTo>
                <a:lnTo>
                  <a:pt x="576792" y="396478"/>
                </a:lnTo>
                <a:lnTo>
                  <a:pt x="577612" y="397738"/>
                </a:lnTo>
                <a:lnTo>
                  <a:pt x="603777" y="393823"/>
                </a:lnTo>
                <a:lnTo>
                  <a:pt x="603180" y="392906"/>
                </a:lnTo>
                <a:lnTo>
                  <a:pt x="602015" y="388937"/>
                </a:lnTo>
                <a:lnTo>
                  <a:pt x="601627" y="386556"/>
                </a:lnTo>
                <a:lnTo>
                  <a:pt x="601627" y="384572"/>
                </a:lnTo>
                <a:lnTo>
                  <a:pt x="601627" y="382190"/>
                </a:lnTo>
                <a:lnTo>
                  <a:pt x="602403" y="379412"/>
                </a:lnTo>
                <a:lnTo>
                  <a:pt x="602792" y="377428"/>
                </a:lnTo>
                <a:lnTo>
                  <a:pt x="603568" y="372268"/>
                </a:lnTo>
                <a:lnTo>
                  <a:pt x="603568" y="369490"/>
                </a:lnTo>
                <a:lnTo>
                  <a:pt x="603180" y="366712"/>
                </a:lnTo>
                <a:lnTo>
                  <a:pt x="602015" y="363934"/>
                </a:lnTo>
                <a:lnTo>
                  <a:pt x="600851" y="363140"/>
                </a:lnTo>
                <a:lnTo>
                  <a:pt x="600075" y="362346"/>
                </a:lnTo>
                <a:lnTo>
                  <a:pt x="601627" y="361156"/>
                </a:lnTo>
                <a:lnTo>
                  <a:pt x="603180" y="360759"/>
                </a:lnTo>
                <a:lnTo>
                  <a:pt x="605120" y="360362"/>
                </a:lnTo>
                <a:lnTo>
                  <a:pt x="607448" y="360759"/>
                </a:lnTo>
                <a:lnTo>
                  <a:pt x="609777" y="361553"/>
                </a:lnTo>
                <a:lnTo>
                  <a:pt x="611717" y="363537"/>
                </a:lnTo>
                <a:lnTo>
                  <a:pt x="613657" y="367109"/>
                </a:lnTo>
                <a:lnTo>
                  <a:pt x="615597" y="371475"/>
                </a:lnTo>
                <a:lnTo>
                  <a:pt x="617150" y="376237"/>
                </a:lnTo>
                <a:lnTo>
                  <a:pt x="618702" y="380603"/>
                </a:lnTo>
                <a:lnTo>
                  <a:pt x="620642" y="385365"/>
                </a:lnTo>
                <a:lnTo>
                  <a:pt x="622582" y="390128"/>
                </a:lnTo>
                <a:lnTo>
                  <a:pt x="623409" y="391068"/>
                </a:lnTo>
                <a:lnTo>
                  <a:pt x="637737" y="389077"/>
                </a:lnTo>
                <a:lnTo>
                  <a:pt x="651640" y="386641"/>
                </a:lnTo>
                <a:lnTo>
                  <a:pt x="650805" y="385257"/>
                </a:lnTo>
                <a:lnTo>
                  <a:pt x="649252" y="381400"/>
                </a:lnTo>
                <a:lnTo>
                  <a:pt x="649252" y="379085"/>
                </a:lnTo>
                <a:lnTo>
                  <a:pt x="648864" y="376771"/>
                </a:lnTo>
                <a:lnTo>
                  <a:pt x="649252" y="374457"/>
                </a:lnTo>
                <a:lnTo>
                  <a:pt x="650028" y="372142"/>
                </a:lnTo>
                <a:lnTo>
                  <a:pt x="650417" y="370213"/>
                </a:lnTo>
                <a:lnTo>
                  <a:pt x="651581" y="365199"/>
                </a:lnTo>
                <a:lnTo>
                  <a:pt x="651581" y="362498"/>
                </a:lnTo>
                <a:lnTo>
                  <a:pt x="650805" y="359798"/>
                </a:lnTo>
                <a:lnTo>
                  <a:pt x="649640" y="357484"/>
                </a:lnTo>
                <a:lnTo>
                  <a:pt x="648864" y="355941"/>
                </a:lnTo>
                <a:lnTo>
                  <a:pt x="647700" y="355555"/>
                </a:lnTo>
                <a:lnTo>
                  <a:pt x="649252" y="354783"/>
                </a:lnTo>
                <a:lnTo>
                  <a:pt x="650417" y="354398"/>
                </a:lnTo>
                <a:lnTo>
                  <a:pt x="652745" y="354012"/>
                </a:lnTo>
                <a:lnTo>
                  <a:pt x="655073" y="354012"/>
                </a:lnTo>
                <a:lnTo>
                  <a:pt x="657402" y="354783"/>
                </a:lnTo>
                <a:lnTo>
                  <a:pt x="659730" y="357098"/>
                </a:lnTo>
                <a:lnTo>
                  <a:pt x="661282" y="360184"/>
                </a:lnTo>
                <a:lnTo>
                  <a:pt x="663222" y="364813"/>
                </a:lnTo>
                <a:lnTo>
                  <a:pt x="664387" y="369056"/>
                </a:lnTo>
                <a:lnTo>
                  <a:pt x="666327" y="373685"/>
                </a:lnTo>
                <a:lnTo>
                  <a:pt x="668267" y="378314"/>
                </a:lnTo>
                <a:lnTo>
                  <a:pt x="670595" y="382171"/>
                </a:lnTo>
                <a:lnTo>
                  <a:pt x="671252" y="383151"/>
                </a:lnTo>
                <a:lnTo>
                  <a:pt x="694481" y="378785"/>
                </a:lnTo>
                <a:lnTo>
                  <a:pt x="697289" y="378172"/>
                </a:lnTo>
                <a:lnTo>
                  <a:pt x="695744" y="374388"/>
                </a:lnTo>
                <a:lnTo>
                  <a:pt x="695343" y="372422"/>
                </a:lnTo>
                <a:lnTo>
                  <a:pt x="695343" y="370062"/>
                </a:lnTo>
                <a:lnTo>
                  <a:pt x="695744" y="367703"/>
                </a:lnTo>
                <a:lnTo>
                  <a:pt x="696146" y="364950"/>
                </a:lnTo>
                <a:lnTo>
                  <a:pt x="696948" y="362984"/>
                </a:lnTo>
                <a:lnTo>
                  <a:pt x="697349" y="357872"/>
                </a:lnTo>
                <a:lnTo>
                  <a:pt x="697349" y="355119"/>
                </a:lnTo>
                <a:lnTo>
                  <a:pt x="696948" y="352367"/>
                </a:lnTo>
                <a:lnTo>
                  <a:pt x="696146" y="349614"/>
                </a:lnTo>
                <a:lnTo>
                  <a:pt x="695343" y="348828"/>
                </a:lnTo>
                <a:lnTo>
                  <a:pt x="693738" y="348041"/>
                </a:lnTo>
                <a:lnTo>
                  <a:pt x="695343" y="346861"/>
                </a:lnTo>
                <a:lnTo>
                  <a:pt x="696948" y="346468"/>
                </a:lnTo>
                <a:lnTo>
                  <a:pt x="698954" y="346075"/>
                </a:lnTo>
                <a:lnTo>
                  <a:pt x="701362" y="346468"/>
                </a:lnTo>
                <a:lnTo>
                  <a:pt x="703769" y="347648"/>
                </a:lnTo>
                <a:lnTo>
                  <a:pt x="705775" y="349221"/>
                </a:lnTo>
                <a:lnTo>
                  <a:pt x="708183" y="353153"/>
                </a:lnTo>
                <a:lnTo>
                  <a:pt x="709788" y="357086"/>
                </a:lnTo>
                <a:lnTo>
                  <a:pt x="711393" y="361804"/>
                </a:lnTo>
                <a:lnTo>
                  <a:pt x="712998" y="366130"/>
                </a:lnTo>
                <a:lnTo>
                  <a:pt x="715004" y="370849"/>
                </a:lnTo>
                <a:lnTo>
                  <a:pt x="716825" y="373908"/>
                </a:lnTo>
                <a:lnTo>
                  <a:pt x="719877" y="373242"/>
                </a:lnTo>
                <a:lnTo>
                  <a:pt x="742495" y="368492"/>
                </a:lnTo>
                <a:lnTo>
                  <a:pt x="743342" y="368298"/>
                </a:lnTo>
                <a:lnTo>
                  <a:pt x="743303" y="368167"/>
                </a:lnTo>
                <a:lnTo>
                  <a:pt x="742915" y="365763"/>
                </a:lnTo>
                <a:lnTo>
                  <a:pt x="742915" y="363360"/>
                </a:lnTo>
                <a:lnTo>
                  <a:pt x="742915" y="360956"/>
                </a:lnTo>
                <a:lnTo>
                  <a:pt x="743691" y="358953"/>
                </a:lnTo>
                <a:lnTo>
                  <a:pt x="744080" y="356550"/>
                </a:lnTo>
                <a:lnTo>
                  <a:pt x="744856" y="351342"/>
                </a:lnTo>
                <a:lnTo>
                  <a:pt x="744856" y="348538"/>
                </a:lnTo>
                <a:lnTo>
                  <a:pt x="744468" y="345734"/>
                </a:lnTo>
                <a:lnTo>
                  <a:pt x="743303" y="343330"/>
                </a:lnTo>
                <a:lnTo>
                  <a:pt x="742139" y="342128"/>
                </a:lnTo>
                <a:lnTo>
                  <a:pt x="741363" y="340927"/>
                </a:lnTo>
                <a:lnTo>
                  <a:pt x="742915" y="340526"/>
                </a:lnTo>
                <a:lnTo>
                  <a:pt x="744468" y="339725"/>
                </a:lnTo>
                <a:lnTo>
                  <a:pt x="746408" y="339725"/>
                </a:lnTo>
                <a:lnTo>
                  <a:pt x="748736" y="339725"/>
                </a:lnTo>
                <a:lnTo>
                  <a:pt x="751065" y="340526"/>
                </a:lnTo>
                <a:lnTo>
                  <a:pt x="753005" y="342930"/>
                </a:lnTo>
                <a:lnTo>
                  <a:pt x="754945" y="346134"/>
                </a:lnTo>
                <a:lnTo>
                  <a:pt x="756885" y="350941"/>
                </a:lnTo>
                <a:lnTo>
                  <a:pt x="758438" y="355348"/>
                </a:lnTo>
                <a:lnTo>
                  <a:pt x="759990" y="360155"/>
                </a:lnTo>
                <a:lnTo>
                  <a:pt x="761592" y="364123"/>
                </a:lnTo>
                <a:lnTo>
                  <a:pt x="777018" y="359783"/>
                </a:lnTo>
                <a:lnTo>
                  <a:pt x="788525" y="356616"/>
                </a:lnTo>
                <a:lnTo>
                  <a:pt x="794874" y="354240"/>
                </a:lnTo>
                <a:lnTo>
                  <a:pt x="805985" y="340385"/>
                </a:lnTo>
                <a:lnTo>
                  <a:pt x="821064" y="320987"/>
                </a:lnTo>
                <a:lnTo>
                  <a:pt x="838523" y="296838"/>
                </a:lnTo>
                <a:lnTo>
                  <a:pt x="847650" y="283774"/>
                </a:lnTo>
                <a:lnTo>
                  <a:pt x="857173" y="269919"/>
                </a:lnTo>
                <a:lnTo>
                  <a:pt x="865903" y="254876"/>
                </a:lnTo>
                <a:lnTo>
                  <a:pt x="874633" y="240228"/>
                </a:lnTo>
                <a:lnTo>
                  <a:pt x="882966" y="225581"/>
                </a:lnTo>
                <a:lnTo>
                  <a:pt x="890505" y="210538"/>
                </a:lnTo>
                <a:lnTo>
                  <a:pt x="896854" y="195890"/>
                </a:lnTo>
                <a:lnTo>
                  <a:pt x="902013" y="181639"/>
                </a:lnTo>
                <a:lnTo>
                  <a:pt x="904394" y="174117"/>
                </a:lnTo>
                <a:lnTo>
                  <a:pt x="905981" y="167783"/>
                </a:lnTo>
                <a:lnTo>
                  <a:pt x="907568" y="160657"/>
                </a:lnTo>
                <a:lnTo>
                  <a:pt x="908362" y="154323"/>
                </a:lnTo>
                <a:lnTo>
                  <a:pt x="911536" y="131363"/>
                </a:lnTo>
                <a:lnTo>
                  <a:pt x="913956" y="131690"/>
                </a:lnTo>
                <a:lnTo>
                  <a:pt x="914402" y="129381"/>
                </a:lnTo>
                <a:lnTo>
                  <a:pt x="917181" y="111918"/>
                </a:lnTo>
                <a:lnTo>
                  <a:pt x="919960" y="90884"/>
                </a:lnTo>
                <a:lnTo>
                  <a:pt x="923136" y="65484"/>
                </a:lnTo>
                <a:lnTo>
                  <a:pt x="924983" y="46486"/>
                </a:lnTo>
                <a:lnTo>
                  <a:pt x="923599" y="41005"/>
                </a:lnTo>
                <a:lnTo>
                  <a:pt x="920812" y="32331"/>
                </a:lnTo>
                <a:lnTo>
                  <a:pt x="918820" y="27600"/>
                </a:lnTo>
                <a:lnTo>
                  <a:pt x="916829" y="22474"/>
                </a:lnTo>
                <a:lnTo>
                  <a:pt x="914041" y="18137"/>
                </a:lnTo>
                <a:lnTo>
                  <a:pt x="911253" y="13405"/>
                </a:lnTo>
                <a:lnTo>
                  <a:pt x="907271" y="8674"/>
                </a:lnTo>
                <a:lnTo>
                  <a:pt x="903288" y="4337"/>
                </a:lnTo>
                <a:lnTo>
                  <a:pt x="930768" y="0"/>
                </a:lnTo>
                <a:close/>
              </a:path>
            </a:pathLst>
          </a:custGeom>
          <a:solidFill>
            <a:srgbClr val="266363"/>
          </a:solidFill>
          <a:ln>
            <a:noFill/>
          </a:ln>
        </p:spPr>
        <p:txBody>
          <a:bodyPr anchor="ctr" anchorCtr="0">
            <a:scene3d>
              <a:camera prst="orthographicFront"/>
              <a:lightRig rig="threePt" dir="t"/>
            </a:scene3d>
            <a:sp3d>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1" name="KSO_Shape"/>
          <p:cNvSpPr/>
          <p:nvPr/>
        </p:nvSpPr>
        <p:spPr bwMode="auto">
          <a:xfrm>
            <a:off x="1856852" y="4798419"/>
            <a:ext cx="506095" cy="424180"/>
          </a:xfrm>
          <a:custGeom>
            <a:avLst/>
            <a:gdLst>
              <a:gd name="T0" fmla="*/ 1045985 w 2312988"/>
              <a:gd name="T1" fmla="*/ 1353943 h 1939925"/>
              <a:gd name="T2" fmla="*/ 753459 w 2312988"/>
              <a:gd name="T3" fmla="*/ 1041459 h 1939925"/>
              <a:gd name="T4" fmla="*/ 632531 w 2312988"/>
              <a:gd name="T5" fmla="*/ 1040152 h 1939925"/>
              <a:gd name="T6" fmla="*/ 705306 w 2312988"/>
              <a:gd name="T7" fmla="*/ 532278 h 1939925"/>
              <a:gd name="T8" fmla="*/ 1028216 w 2312988"/>
              <a:gd name="T9" fmla="*/ 531624 h 1939925"/>
              <a:gd name="T10" fmla="*/ 965900 w 2312988"/>
              <a:gd name="T11" fmla="*/ 47716 h 1939925"/>
              <a:gd name="T12" fmla="*/ 971565 w 2312988"/>
              <a:gd name="T13" fmla="*/ 72771 h 1939925"/>
              <a:gd name="T14" fmla="*/ 982460 w 2312988"/>
              <a:gd name="T15" fmla="*/ 126152 h 1939925"/>
              <a:gd name="T16" fmla="*/ 965900 w 2312988"/>
              <a:gd name="T17" fmla="*/ 203935 h 1939925"/>
              <a:gd name="T18" fmla="*/ 1296655 w 2312988"/>
              <a:gd name="T19" fmla="*/ 369304 h 1939925"/>
              <a:gd name="T20" fmla="*/ 1419109 w 2312988"/>
              <a:gd name="T21" fmla="*/ 394142 h 1939925"/>
              <a:gd name="T22" fmla="*/ 1552456 w 2312988"/>
              <a:gd name="T23" fmla="*/ 366689 h 1939925"/>
              <a:gd name="T24" fmla="*/ 1636779 w 2312988"/>
              <a:gd name="T25" fmla="*/ 316578 h 1939925"/>
              <a:gd name="T26" fmla="*/ 1659222 w 2312988"/>
              <a:gd name="T27" fmla="*/ 376712 h 1939925"/>
              <a:gd name="T28" fmla="*/ 1434360 w 2312988"/>
              <a:gd name="T29" fmla="*/ 503735 h 1939925"/>
              <a:gd name="T30" fmla="*/ 1327159 w 2312988"/>
              <a:gd name="T31" fmla="*/ 531188 h 1939925"/>
              <a:gd name="T32" fmla="*/ 1454625 w 2312988"/>
              <a:gd name="T33" fmla="*/ 721396 h 1939925"/>
              <a:gd name="T34" fmla="*/ 1587972 w 2312988"/>
              <a:gd name="T35" fmla="*/ 729675 h 1939925"/>
              <a:gd name="T36" fmla="*/ 1688637 w 2312988"/>
              <a:gd name="T37" fmla="*/ 697865 h 1939925"/>
              <a:gd name="T38" fmla="*/ 1778624 w 2312988"/>
              <a:gd name="T39" fmla="*/ 635770 h 1939925"/>
              <a:gd name="T40" fmla="*/ 1795402 w 2312988"/>
              <a:gd name="T41" fmla="*/ 630759 h 1939925"/>
              <a:gd name="T42" fmla="*/ 1667720 w 2312988"/>
              <a:gd name="T43" fmla="*/ 797653 h 1939925"/>
              <a:gd name="T44" fmla="*/ 1496459 w 2312988"/>
              <a:gd name="T45" fmla="*/ 887855 h 1939925"/>
              <a:gd name="T46" fmla="*/ 1413226 w 2312988"/>
              <a:gd name="T47" fmla="*/ 1049521 h 1939925"/>
              <a:gd name="T48" fmla="*/ 1569451 w 2312988"/>
              <a:gd name="T49" fmla="*/ 1104427 h 1939925"/>
              <a:gd name="T50" fmla="*/ 1704542 w 2312988"/>
              <a:gd name="T51" fmla="*/ 1100940 h 1939925"/>
              <a:gd name="T52" fmla="*/ 1805860 w 2312988"/>
              <a:gd name="T53" fmla="*/ 1064555 h 1939925"/>
              <a:gd name="T54" fmla="*/ 1893888 w 2312988"/>
              <a:gd name="T55" fmla="*/ 1001152 h 1939925"/>
              <a:gd name="T56" fmla="*/ 1905000 w 2312988"/>
              <a:gd name="T57" fmla="*/ 1008124 h 1939925"/>
              <a:gd name="T58" fmla="*/ 1715001 w 2312988"/>
              <a:gd name="T59" fmla="*/ 1205087 h 1939925"/>
              <a:gd name="T60" fmla="*/ 1559865 w 2312988"/>
              <a:gd name="T61" fmla="*/ 1272847 h 1939925"/>
              <a:gd name="T62" fmla="*/ 1457674 w 2312988"/>
              <a:gd name="T63" fmla="*/ 1277204 h 1939925"/>
              <a:gd name="T64" fmla="*/ 441878 w 2312988"/>
              <a:gd name="T65" fmla="*/ 1276769 h 1939925"/>
              <a:gd name="T66" fmla="*/ 312670 w 2312988"/>
              <a:gd name="T67" fmla="*/ 1265657 h 1939925"/>
              <a:gd name="T68" fmla="*/ 113302 w 2312988"/>
              <a:gd name="T69" fmla="*/ 1160857 h 1939925"/>
              <a:gd name="T70" fmla="*/ 2615 w 2312988"/>
              <a:gd name="T71" fmla="*/ 1002024 h 1939925"/>
              <a:gd name="T72" fmla="*/ 26582 w 2312988"/>
              <a:gd name="T73" fmla="*/ 1015750 h 1939925"/>
              <a:gd name="T74" fmla="*/ 124632 w 2312988"/>
              <a:gd name="T75" fmla="*/ 1076539 h 1939925"/>
              <a:gd name="T76" fmla="*/ 224425 w 2312988"/>
              <a:gd name="T77" fmla="*/ 1105516 h 1939925"/>
              <a:gd name="T78" fmla="*/ 368449 w 2312988"/>
              <a:gd name="T79" fmla="*/ 1097019 h 1939925"/>
              <a:gd name="T80" fmla="*/ 506809 w 2312988"/>
              <a:gd name="T81" fmla="*/ 896134 h 1939925"/>
              <a:gd name="T82" fmla="*/ 386098 w 2312988"/>
              <a:gd name="T83" fmla="*/ 880448 h 1939925"/>
              <a:gd name="T84" fmla="*/ 152522 w 2312988"/>
              <a:gd name="T85" fmla="*/ 744709 h 1939925"/>
              <a:gd name="T86" fmla="*/ 112648 w 2312988"/>
              <a:gd name="T87" fmla="*/ 627709 h 1939925"/>
              <a:gd name="T88" fmla="*/ 147510 w 2312988"/>
              <a:gd name="T89" fmla="*/ 654508 h 1939925"/>
              <a:gd name="T90" fmla="*/ 240331 w 2312988"/>
              <a:gd name="T91" fmla="*/ 708324 h 1939925"/>
              <a:gd name="T92" fmla="*/ 357337 w 2312988"/>
              <a:gd name="T93" fmla="*/ 734033 h 1939925"/>
              <a:gd name="T94" fmla="*/ 480445 w 2312988"/>
              <a:gd name="T95" fmla="*/ 711809 h 1939925"/>
              <a:gd name="T96" fmla="*/ 549297 w 2312988"/>
              <a:gd name="T97" fmla="*/ 528791 h 1939925"/>
              <a:gd name="T98" fmla="*/ 408977 w 2312988"/>
              <a:gd name="T99" fmla="*/ 472143 h 1939925"/>
              <a:gd name="T100" fmla="*/ 245778 w 2312988"/>
              <a:gd name="T101" fmla="*/ 308734 h 1939925"/>
              <a:gd name="T102" fmla="*/ 288267 w 2312988"/>
              <a:gd name="T103" fmla="*/ 331829 h 1939925"/>
              <a:gd name="T104" fmla="*/ 374768 w 2312988"/>
              <a:gd name="T105" fmla="*/ 374751 h 1939925"/>
              <a:gd name="T106" fmla="*/ 515089 w 2312988"/>
              <a:gd name="T107" fmla="*/ 392182 h 1939925"/>
              <a:gd name="T108" fmla="*/ 636670 w 2312988"/>
              <a:gd name="T109" fmla="*/ 359282 h 1939925"/>
              <a:gd name="T110" fmla="*/ 932127 w 2312988"/>
              <a:gd name="T111" fmla="*/ 153823 h 1939925"/>
              <a:gd name="T112" fmla="*/ 926898 w 2312988"/>
              <a:gd name="T113" fmla="*/ 113950 h 1939925"/>
              <a:gd name="T114" fmla="*/ 931691 w 2312988"/>
              <a:gd name="T115" fmla="*/ 66017 h 1939925"/>
              <a:gd name="T116" fmla="*/ 940190 w 2312988"/>
              <a:gd name="T117" fmla="*/ 8062 h 19399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12988" h="1939925">
                <a:moveTo>
                  <a:pt x="555625" y="1878012"/>
                </a:moveTo>
                <a:lnTo>
                  <a:pt x="1757363" y="1878012"/>
                </a:lnTo>
                <a:lnTo>
                  <a:pt x="1757363" y="1939925"/>
                </a:lnTo>
                <a:lnTo>
                  <a:pt x="555625" y="1939925"/>
                </a:lnTo>
                <a:lnTo>
                  <a:pt x="555625" y="1878012"/>
                </a:lnTo>
                <a:close/>
                <a:moveTo>
                  <a:pt x="1042987" y="1760537"/>
                </a:moveTo>
                <a:lnTo>
                  <a:pt x="1270000" y="1760537"/>
                </a:lnTo>
                <a:lnTo>
                  <a:pt x="1270000" y="1824037"/>
                </a:lnTo>
                <a:lnTo>
                  <a:pt x="1042987" y="1824037"/>
                </a:lnTo>
                <a:lnTo>
                  <a:pt x="1042987" y="1760537"/>
                </a:lnTo>
                <a:close/>
                <a:moveTo>
                  <a:pt x="1042987" y="1644650"/>
                </a:moveTo>
                <a:lnTo>
                  <a:pt x="1270000" y="1644650"/>
                </a:lnTo>
                <a:lnTo>
                  <a:pt x="1270000" y="1708150"/>
                </a:lnTo>
                <a:lnTo>
                  <a:pt x="1042987" y="1708150"/>
                </a:lnTo>
                <a:lnTo>
                  <a:pt x="1042987" y="1644650"/>
                </a:lnTo>
                <a:close/>
                <a:moveTo>
                  <a:pt x="1545255" y="1089869"/>
                </a:moveTo>
                <a:lnTo>
                  <a:pt x="1545255" y="1263485"/>
                </a:lnTo>
                <a:lnTo>
                  <a:pt x="1613245" y="1261897"/>
                </a:lnTo>
                <a:lnTo>
                  <a:pt x="1613245" y="1089869"/>
                </a:lnTo>
                <a:lnTo>
                  <a:pt x="1563509" y="1089869"/>
                </a:lnTo>
                <a:lnTo>
                  <a:pt x="1545255" y="1089869"/>
                </a:lnTo>
                <a:close/>
                <a:moveTo>
                  <a:pt x="842073" y="1089869"/>
                </a:moveTo>
                <a:lnTo>
                  <a:pt x="842073" y="1264544"/>
                </a:lnTo>
                <a:lnTo>
                  <a:pt x="914825" y="1265073"/>
                </a:lnTo>
                <a:lnTo>
                  <a:pt x="992603" y="1265338"/>
                </a:lnTo>
                <a:lnTo>
                  <a:pt x="1073821" y="1265867"/>
                </a:lnTo>
                <a:lnTo>
                  <a:pt x="1156626" y="1266132"/>
                </a:lnTo>
                <a:lnTo>
                  <a:pt x="1239167" y="1265867"/>
                </a:lnTo>
                <a:lnTo>
                  <a:pt x="1320385" y="1265338"/>
                </a:lnTo>
                <a:lnTo>
                  <a:pt x="1398163" y="1265073"/>
                </a:lnTo>
                <a:lnTo>
                  <a:pt x="1470915" y="1264544"/>
                </a:lnTo>
                <a:lnTo>
                  <a:pt x="1470915" y="1089869"/>
                </a:lnTo>
                <a:lnTo>
                  <a:pt x="842073" y="1089869"/>
                </a:lnTo>
                <a:close/>
                <a:moveTo>
                  <a:pt x="700008" y="1089869"/>
                </a:moveTo>
                <a:lnTo>
                  <a:pt x="700008" y="1261897"/>
                </a:lnTo>
                <a:lnTo>
                  <a:pt x="767998" y="1263485"/>
                </a:lnTo>
                <a:lnTo>
                  <a:pt x="767998" y="1089869"/>
                </a:lnTo>
                <a:lnTo>
                  <a:pt x="749479" y="1089869"/>
                </a:lnTo>
                <a:lnTo>
                  <a:pt x="700008" y="1089869"/>
                </a:lnTo>
                <a:close/>
                <a:moveTo>
                  <a:pt x="1524884" y="646034"/>
                </a:moveTo>
                <a:lnTo>
                  <a:pt x="1456894" y="646564"/>
                </a:lnTo>
                <a:lnTo>
                  <a:pt x="1456894" y="809594"/>
                </a:lnTo>
                <a:lnTo>
                  <a:pt x="1524884" y="808006"/>
                </a:lnTo>
                <a:lnTo>
                  <a:pt x="1524884" y="646034"/>
                </a:lnTo>
                <a:close/>
                <a:moveTo>
                  <a:pt x="788368" y="646034"/>
                </a:moveTo>
                <a:lnTo>
                  <a:pt x="788368" y="808006"/>
                </a:lnTo>
                <a:lnTo>
                  <a:pt x="856359" y="809594"/>
                </a:lnTo>
                <a:lnTo>
                  <a:pt x="856359" y="646564"/>
                </a:lnTo>
                <a:lnTo>
                  <a:pt x="788368" y="646034"/>
                </a:lnTo>
                <a:close/>
                <a:moveTo>
                  <a:pt x="1155568" y="637036"/>
                </a:moveTo>
                <a:lnTo>
                  <a:pt x="1155568" y="645505"/>
                </a:lnTo>
                <a:lnTo>
                  <a:pt x="1064826" y="645770"/>
                </a:lnTo>
                <a:lnTo>
                  <a:pt x="930962" y="646034"/>
                </a:lnTo>
                <a:lnTo>
                  <a:pt x="930962" y="810388"/>
                </a:lnTo>
                <a:lnTo>
                  <a:pt x="1040223" y="811447"/>
                </a:lnTo>
                <a:lnTo>
                  <a:pt x="1156626" y="811447"/>
                </a:lnTo>
                <a:lnTo>
                  <a:pt x="1272765" y="811447"/>
                </a:lnTo>
                <a:lnTo>
                  <a:pt x="1382290" y="810388"/>
                </a:lnTo>
                <a:lnTo>
                  <a:pt x="1382290" y="646034"/>
                </a:lnTo>
                <a:lnTo>
                  <a:pt x="1248426" y="645770"/>
                </a:lnTo>
                <a:lnTo>
                  <a:pt x="1157420" y="645505"/>
                </a:lnTo>
                <a:lnTo>
                  <a:pt x="1155568" y="637036"/>
                </a:lnTo>
                <a:close/>
                <a:moveTo>
                  <a:pt x="1156626" y="0"/>
                </a:moveTo>
                <a:lnTo>
                  <a:pt x="1160065" y="265"/>
                </a:lnTo>
                <a:lnTo>
                  <a:pt x="1162711" y="1059"/>
                </a:lnTo>
                <a:lnTo>
                  <a:pt x="1165621" y="2647"/>
                </a:lnTo>
                <a:lnTo>
                  <a:pt x="1168002" y="4764"/>
                </a:lnTo>
                <a:lnTo>
                  <a:pt x="1170119" y="7146"/>
                </a:lnTo>
                <a:lnTo>
                  <a:pt x="1171441" y="9793"/>
                </a:lnTo>
                <a:lnTo>
                  <a:pt x="1172499" y="12968"/>
                </a:lnTo>
                <a:lnTo>
                  <a:pt x="1172764" y="16409"/>
                </a:lnTo>
                <a:lnTo>
                  <a:pt x="1172764" y="57961"/>
                </a:lnTo>
                <a:lnTo>
                  <a:pt x="1175145" y="59813"/>
                </a:lnTo>
                <a:lnTo>
                  <a:pt x="1176468" y="61666"/>
                </a:lnTo>
                <a:lnTo>
                  <a:pt x="1178055" y="64048"/>
                </a:lnTo>
                <a:lnTo>
                  <a:pt x="1179642" y="66430"/>
                </a:lnTo>
                <a:lnTo>
                  <a:pt x="1180701" y="68812"/>
                </a:lnTo>
                <a:lnTo>
                  <a:pt x="1181494" y="71723"/>
                </a:lnTo>
                <a:lnTo>
                  <a:pt x="1182023" y="74634"/>
                </a:lnTo>
                <a:lnTo>
                  <a:pt x="1182288" y="77281"/>
                </a:lnTo>
                <a:lnTo>
                  <a:pt x="1182023" y="80192"/>
                </a:lnTo>
                <a:lnTo>
                  <a:pt x="1181494" y="82839"/>
                </a:lnTo>
                <a:lnTo>
                  <a:pt x="1180701" y="85750"/>
                </a:lnTo>
                <a:lnTo>
                  <a:pt x="1179642" y="88396"/>
                </a:lnTo>
                <a:lnTo>
                  <a:pt x="1178055" y="90778"/>
                </a:lnTo>
                <a:lnTo>
                  <a:pt x="1176468" y="92896"/>
                </a:lnTo>
                <a:lnTo>
                  <a:pt x="1175145" y="95013"/>
                </a:lnTo>
                <a:lnTo>
                  <a:pt x="1172764" y="96866"/>
                </a:lnTo>
                <a:lnTo>
                  <a:pt x="1172764" y="124655"/>
                </a:lnTo>
                <a:lnTo>
                  <a:pt x="1177261" y="127566"/>
                </a:lnTo>
                <a:lnTo>
                  <a:pt x="1181230" y="130742"/>
                </a:lnTo>
                <a:lnTo>
                  <a:pt x="1184669" y="134447"/>
                </a:lnTo>
                <a:lnTo>
                  <a:pt x="1187579" y="138417"/>
                </a:lnTo>
                <a:lnTo>
                  <a:pt x="1189960" y="143181"/>
                </a:lnTo>
                <a:lnTo>
                  <a:pt x="1191547" y="147945"/>
                </a:lnTo>
                <a:lnTo>
                  <a:pt x="1192870" y="153238"/>
                </a:lnTo>
                <a:lnTo>
                  <a:pt x="1193135" y="156149"/>
                </a:lnTo>
                <a:lnTo>
                  <a:pt x="1193135" y="158531"/>
                </a:lnTo>
                <a:lnTo>
                  <a:pt x="1193135" y="161443"/>
                </a:lnTo>
                <a:lnTo>
                  <a:pt x="1192870" y="164089"/>
                </a:lnTo>
                <a:lnTo>
                  <a:pt x="1191547" y="169118"/>
                </a:lnTo>
                <a:lnTo>
                  <a:pt x="1189960" y="174146"/>
                </a:lnTo>
                <a:lnTo>
                  <a:pt x="1187579" y="178910"/>
                </a:lnTo>
                <a:lnTo>
                  <a:pt x="1184669" y="182880"/>
                </a:lnTo>
                <a:lnTo>
                  <a:pt x="1181230" y="186850"/>
                </a:lnTo>
                <a:lnTo>
                  <a:pt x="1177261" y="190026"/>
                </a:lnTo>
                <a:lnTo>
                  <a:pt x="1172764" y="192408"/>
                </a:lnTo>
                <a:lnTo>
                  <a:pt x="1172764" y="247722"/>
                </a:lnTo>
                <a:lnTo>
                  <a:pt x="1252659" y="289802"/>
                </a:lnTo>
                <a:lnTo>
                  <a:pt x="1308480" y="319444"/>
                </a:lnTo>
                <a:lnTo>
                  <a:pt x="1368269" y="350674"/>
                </a:lnTo>
                <a:lnTo>
                  <a:pt x="1427264" y="381110"/>
                </a:lnTo>
                <a:lnTo>
                  <a:pt x="1455307" y="395402"/>
                </a:lnTo>
                <a:lnTo>
                  <a:pt x="1480968" y="408105"/>
                </a:lnTo>
                <a:lnTo>
                  <a:pt x="1503985" y="419486"/>
                </a:lnTo>
                <a:lnTo>
                  <a:pt x="1524091" y="429278"/>
                </a:lnTo>
                <a:lnTo>
                  <a:pt x="1540228" y="436424"/>
                </a:lnTo>
                <a:lnTo>
                  <a:pt x="1546842" y="438806"/>
                </a:lnTo>
                <a:lnTo>
                  <a:pt x="1551604" y="441188"/>
                </a:lnTo>
                <a:lnTo>
                  <a:pt x="1574356" y="448598"/>
                </a:lnTo>
                <a:lnTo>
                  <a:pt x="1596578" y="456009"/>
                </a:lnTo>
                <a:lnTo>
                  <a:pt x="1607954" y="459449"/>
                </a:lnTo>
                <a:lnTo>
                  <a:pt x="1619065" y="462625"/>
                </a:lnTo>
                <a:lnTo>
                  <a:pt x="1630441" y="465536"/>
                </a:lnTo>
                <a:lnTo>
                  <a:pt x="1641552" y="468448"/>
                </a:lnTo>
                <a:lnTo>
                  <a:pt x="1652928" y="470830"/>
                </a:lnTo>
                <a:lnTo>
                  <a:pt x="1664568" y="472947"/>
                </a:lnTo>
                <a:lnTo>
                  <a:pt x="1676209" y="475064"/>
                </a:lnTo>
                <a:lnTo>
                  <a:pt x="1687849" y="476388"/>
                </a:lnTo>
                <a:lnTo>
                  <a:pt x="1699225" y="477711"/>
                </a:lnTo>
                <a:lnTo>
                  <a:pt x="1711130" y="478505"/>
                </a:lnTo>
                <a:lnTo>
                  <a:pt x="1723035" y="478769"/>
                </a:lnTo>
                <a:lnTo>
                  <a:pt x="1735469" y="478769"/>
                </a:lnTo>
                <a:lnTo>
                  <a:pt x="1749490" y="477711"/>
                </a:lnTo>
                <a:lnTo>
                  <a:pt x="1764834" y="476388"/>
                </a:lnTo>
                <a:lnTo>
                  <a:pt x="1780443" y="474270"/>
                </a:lnTo>
                <a:lnTo>
                  <a:pt x="1797109" y="471359"/>
                </a:lnTo>
                <a:lnTo>
                  <a:pt x="1814041" y="467654"/>
                </a:lnTo>
                <a:lnTo>
                  <a:pt x="1831501" y="463419"/>
                </a:lnTo>
                <a:lnTo>
                  <a:pt x="1849226" y="458391"/>
                </a:lnTo>
                <a:lnTo>
                  <a:pt x="1857957" y="455215"/>
                </a:lnTo>
                <a:lnTo>
                  <a:pt x="1866951" y="452039"/>
                </a:lnTo>
                <a:lnTo>
                  <a:pt x="1875682" y="448863"/>
                </a:lnTo>
                <a:lnTo>
                  <a:pt x="1884941" y="445422"/>
                </a:lnTo>
                <a:lnTo>
                  <a:pt x="1893671" y="441717"/>
                </a:lnTo>
                <a:lnTo>
                  <a:pt x="1902666" y="437747"/>
                </a:lnTo>
                <a:lnTo>
                  <a:pt x="1911396" y="433248"/>
                </a:lnTo>
                <a:lnTo>
                  <a:pt x="1920391" y="428749"/>
                </a:lnTo>
                <a:lnTo>
                  <a:pt x="1929121" y="424250"/>
                </a:lnTo>
                <a:lnTo>
                  <a:pt x="1937852" y="419221"/>
                </a:lnTo>
                <a:lnTo>
                  <a:pt x="1946317" y="414192"/>
                </a:lnTo>
                <a:lnTo>
                  <a:pt x="1954783" y="408899"/>
                </a:lnTo>
                <a:lnTo>
                  <a:pt x="1963249" y="403077"/>
                </a:lnTo>
                <a:lnTo>
                  <a:pt x="1971450" y="397254"/>
                </a:lnTo>
                <a:lnTo>
                  <a:pt x="1979122" y="390902"/>
                </a:lnTo>
                <a:lnTo>
                  <a:pt x="1987323" y="384551"/>
                </a:lnTo>
                <a:lnTo>
                  <a:pt x="1994995" y="377669"/>
                </a:lnTo>
                <a:lnTo>
                  <a:pt x="2002403" y="370788"/>
                </a:lnTo>
                <a:lnTo>
                  <a:pt x="2004255" y="369465"/>
                </a:lnTo>
                <a:lnTo>
                  <a:pt x="2006106" y="368936"/>
                </a:lnTo>
                <a:lnTo>
                  <a:pt x="2008487" y="368936"/>
                </a:lnTo>
                <a:lnTo>
                  <a:pt x="2010604" y="369465"/>
                </a:lnTo>
                <a:lnTo>
                  <a:pt x="2012456" y="370788"/>
                </a:lnTo>
                <a:lnTo>
                  <a:pt x="2013778" y="372641"/>
                </a:lnTo>
                <a:lnTo>
                  <a:pt x="2014572" y="375023"/>
                </a:lnTo>
                <a:lnTo>
                  <a:pt x="2014837" y="377140"/>
                </a:lnTo>
                <a:lnTo>
                  <a:pt x="2014837" y="455479"/>
                </a:lnTo>
                <a:lnTo>
                  <a:pt x="2014572" y="457597"/>
                </a:lnTo>
                <a:lnTo>
                  <a:pt x="2014043" y="459979"/>
                </a:lnTo>
                <a:lnTo>
                  <a:pt x="2012720" y="461567"/>
                </a:lnTo>
                <a:lnTo>
                  <a:pt x="2010868" y="462625"/>
                </a:lnTo>
                <a:lnTo>
                  <a:pt x="1996847" y="471094"/>
                </a:lnTo>
                <a:lnTo>
                  <a:pt x="1965365" y="489621"/>
                </a:lnTo>
                <a:lnTo>
                  <a:pt x="1921449" y="515028"/>
                </a:lnTo>
                <a:lnTo>
                  <a:pt x="1870391" y="543876"/>
                </a:lnTo>
                <a:lnTo>
                  <a:pt x="1843406" y="558961"/>
                </a:lnTo>
                <a:lnTo>
                  <a:pt x="1816422" y="573518"/>
                </a:lnTo>
                <a:lnTo>
                  <a:pt x="1790231" y="587545"/>
                </a:lnTo>
                <a:lnTo>
                  <a:pt x="1764834" y="600248"/>
                </a:lnTo>
                <a:lnTo>
                  <a:pt x="1741553" y="611893"/>
                </a:lnTo>
                <a:lnTo>
                  <a:pt x="1720653" y="621686"/>
                </a:lnTo>
                <a:lnTo>
                  <a:pt x="1711130" y="625656"/>
                </a:lnTo>
                <a:lnTo>
                  <a:pt x="1702399" y="629096"/>
                </a:lnTo>
                <a:lnTo>
                  <a:pt x="1694992" y="631743"/>
                </a:lnTo>
                <a:lnTo>
                  <a:pt x="1688378" y="633860"/>
                </a:lnTo>
                <a:lnTo>
                  <a:pt x="1678061" y="636507"/>
                </a:lnTo>
                <a:lnTo>
                  <a:pt x="1667743" y="638624"/>
                </a:lnTo>
                <a:lnTo>
                  <a:pt x="1657161" y="640477"/>
                </a:lnTo>
                <a:lnTo>
                  <a:pt x="1646050" y="642329"/>
                </a:lnTo>
                <a:lnTo>
                  <a:pt x="1634674" y="643652"/>
                </a:lnTo>
                <a:lnTo>
                  <a:pt x="1623298" y="644446"/>
                </a:lnTo>
                <a:lnTo>
                  <a:pt x="1611393" y="645240"/>
                </a:lnTo>
                <a:lnTo>
                  <a:pt x="1598959" y="645505"/>
                </a:lnTo>
                <a:lnTo>
                  <a:pt x="1598959" y="805095"/>
                </a:lnTo>
                <a:lnTo>
                  <a:pt x="1625943" y="819916"/>
                </a:lnTo>
                <a:lnTo>
                  <a:pt x="1649224" y="831825"/>
                </a:lnTo>
                <a:lnTo>
                  <a:pt x="1668007" y="841089"/>
                </a:lnTo>
                <a:lnTo>
                  <a:pt x="1675150" y="844264"/>
                </a:lnTo>
                <a:lnTo>
                  <a:pt x="1681235" y="846911"/>
                </a:lnTo>
                <a:lnTo>
                  <a:pt x="1705574" y="856174"/>
                </a:lnTo>
                <a:lnTo>
                  <a:pt x="1729648" y="864643"/>
                </a:lnTo>
                <a:lnTo>
                  <a:pt x="1741553" y="868878"/>
                </a:lnTo>
                <a:lnTo>
                  <a:pt x="1753987" y="872583"/>
                </a:lnTo>
                <a:lnTo>
                  <a:pt x="1766157" y="876288"/>
                </a:lnTo>
                <a:lnTo>
                  <a:pt x="1778326" y="879464"/>
                </a:lnTo>
                <a:lnTo>
                  <a:pt x="1790496" y="882640"/>
                </a:lnTo>
                <a:lnTo>
                  <a:pt x="1802665" y="885022"/>
                </a:lnTo>
                <a:lnTo>
                  <a:pt x="1815364" y="887404"/>
                </a:lnTo>
                <a:lnTo>
                  <a:pt x="1827798" y="889257"/>
                </a:lnTo>
                <a:lnTo>
                  <a:pt x="1840761" y="890315"/>
                </a:lnTo>
                <a:lnTo>
                  <a:pt x="1853195" y="891374"/>
                </a:lnTo>
                <a:lnTo>
                  <a:pt x="1866422" y="891639"/>
                </a:lnTo>
                <a:lnTo>
                  <a:pt x="1879121" y="891639"/>
                </a:lnTo>
                <a:lnTo>
                  <a:pt x="1894994" y="890845"/>
                </a:lnTo>
                <a:lnTo>
                  <a:pt x="1911132" y="888727"/>
                </a:lnTo>
                <a:lnTo>
                  <a:pt x="1928063" y="886345"/>
                </a:lnTo>
                <a:lnTo>
                  <a:pt x="1946053" y="882905"/>
                </a:lnTo>
                <a:lnTo>
                  <a:pt x="1955048" y="881052"/>
                </a:lnTo>
                <a:lnTo>
                  <a:pt x="1964042" y="878935"/>
                </a:lnTo>
                <a:lnTo>
                  <a:pt x="1973566" y="876288"/>
                </a:lnTo>
                <a:lnTo>
                  <a:pt x="1983090" y="873377"/>
                </a:lnTo>
                <a:lnTo>
                  <a:pt x="1992614" y="870730"/>
                </a:lnTo>
                <a:lnTo>
                  <a:pt x="2002138" y="867555"/>
                </a:lnTo>
                <a:lnTo>
                  <a:pt x="2011927" y="864114"/>
                </a:lnTo>
                <a:lnTo>
                  <a:pt x="2021186" y="860409"/>
                </a:lnTo>
                <a:lnTo>
                  <a:pt x="2030974" y="856174"/>
                </a:lnTo>
                <a:lnTo>
                  <a:pt x="2040763" y="852204"/>
                </a:lnTo>
                <a:lnTo>
                  <a:pt x="2050287" y="847705"/>
                </a:lnTo>
                <a:lnTo>
                  <a:pt x="2059811" y="842941"/>
                </a:lnTo>
                <a:lnTo>
                  <a:pt x="2069599" y="838177"/>
                </a:lnTo>
                <a:lnTo>
                  <a:pt x="2078859" y="832619"/>
                </a:lnTo>
                <a:lnTo>
                  <a:pt x="2088382" y="827062"/>
                </a:lnTo>
                <a:lnTo>
                  <a:pt x="2097642" y="821504"/>
                </a:lnTo>
                <a:lnTo>
                  <a:pt x="2107166" y="815152"/>
                </a:lnTo>
                <a:lnTo>
                  <a:pt x="2116161" y="808800"/>
                </a:lnTo>
                <a:lnTo>
                  <a:pt x="2125155" y="801919"/>
                </a:lnTo>
                <a:lnTo>
                  <a:pt x="2134150" y="795038"/>
                </a:lnTo>
                <a:lnTo>
                  <a:pt x="2142616" y="787892"/>
                </a:lnTo>
                <a:lnTo>
                  <a:pt x="2151346" y="780481"/>
                </a:lnTo>
                <a:lnTo>
                  <a:pt x="2159547" y="772277"/>
                </a:lnTo>
                <a:lnTo>
                  <a:pt x="2167484" y="764073"/>
                </a:lnTo>
                <a:lnTo>
                  <a:pt x="2168542" y="763014"/>
                </a:lnTo>
                <a:lnTo>
                  <a:pt x="2169336" y="762485"/>
                </a:lnTo>
                <a:lnTo>
                  <a:pt x="2170659" y="762220"/>
                </a:lnTo>
                <a:lnTo>
                  <a:pt x="2171717" y="761955"/>
                </a:lnTo>
                <a:lnTo>
                  <a:pt x="2172775" y="761426"/>
                </a:lnTo>
                <a:lnTo>
                  <a:pt x="2174097" y="761955"/>
                </a:lnTo>
                <a:lnTo>
                  <a:pt x="2175156" y="762220"/>
                </a:lnTo>
                <a:lnTo>
                  <a:pt x="2176214" y="762485"/>
                </a:lnTo>
                <a:lnTo>
                  <a:pt x="2177272" y="763014"/>
                </a:lnTo>
                <a:lnTo>
                  <a:pt x="2178331" y="764073"/>
                </a:lnTo>
                <a:lnTo>
                  <a:pt x="2179918" y="766190"/>
                </a:lnTo>
                <a:lnTo>
                  <a:pt x="2180711" y="768836"/>
                </a:lnTo>
                <a:lnTo>
                  <a:pt x="2180976" y="771483"/>
                </a:lnTo>
                <a:lnTo>
                  <a:pt x="2180976" y="864379"/>
                </a:lnTo>
                <a:lnTo>
                  <a:pt x="2180711" y="867025"/>
                </a:lnTo>
                <a:lnTo>
                  <a:pt x="2180182" y="869407"/>
                </a:lnTo>
                <a:lnTo>
                  <a:pt x="2178595" y="871260"/>
                </a:lnTo>
                <a:lnTo>
                  <a:pt x="2177008" y="872848"/>
                </a:lnTo>
                <a:lnTo>
                  <a:pt x="2161663" y="882905"/>
                </a:lnTo>
                <a:lnTo>
                  <a:pt x="2127801" y="904607"/>
                </a:lnTo>
                <a:lnTo>
                  <a:pt x="2080446" y="934513"/>
                </a:lnTo>
                <a:lnTo>
                  <a:pt x="2053461" y="951187"/>
                </a:lnTo>
                <a:lnTo>
                  <a:pt x="2024890" y="968919"/>
                </a:lnTo>
                <a:lnTo>
                  <a:pt x="1996053" y="986387"/>
                </a:lnTo>
                <a:lnTo>
                  <a:pt x="1966953" y="1003854"/>
                </a:lnTo>
                <a:lnTo>
                  <a:pt x="1938381" y="1020263"/>
                </a:lnTo>
                <a:lnTo>
                  <a:pt x="1911132" y="1035613"/>
                </a:lnTo>
                <a:lnTo>
                  <a:pt x="1885999" y="1049376"/>
                </a:lnTo>
                <a:lnTo>
                  <a:pt x="1874623" y="1055463"/>
                </a:lnTo>
                <a:lnTo>
                  <a:pt x="1863512" y="1060756"/>
                </a:lnTo>
                <a:lnTo>
                  <a:pt x="1853195" y="1065255"/>
                </a:lnTo>
                <a:lnTo>
                  <a:pt x="1844200" y="1069490"/>
                </a:lnTo>
                <a:lnTo>
                  <a:pt x="1835734" y="1072930"/>
                </a:lnTo>
                <a:lnTo>
                  <a:pt x="1828591" y="1075048"/>
                </a:lnTo>
                <a:lnTo>
                  <a:pt x="1816951" y="1078488"/>
                </a:lnTo>
                <a:lnTo>
                  <a:pt x="1804517" y="1081400"/>
                </a:lnTo>
                <a:lnTo>
                  <a:pt x="1792083" y="1083781"/>
                </a:lnTo>
                <a:lnTo>
                  <a:pt x="1779384" y="1085899"/>
                </a:lnTo>
                <a:lnTo>
                  <a:pt x="1766157" y="1087222"/>
                </a:lnTo>
                <a:lnTo>
                  <a:pt x="1752665" y="1088281"/>
                </a:lnTo>
                <a:lnTo>
                  <a:pt x="1738643" y="1088810"/>
                </a:lnTo>
                <a:lnTo>
                  <a:pt x="1724093" y="1089339"/>
                </a:lnTo>
                <a:lnTo>
                  <a:pt x="1710071" y="1088810"/>
                </a:lnTo>
                <a:lnTo>
                  <a:pt x="1697902" y="1088545"/>
                </a:lnTo>
                <a:lnTo>
                  <a:pt x="1687849" y="1088281"/>
                </a:lnTo>
                <a:lnTo>
                  <a:pt x="1687849" y="1260045"/>
                </a:lnTo>
                <a:lnTo>
                  <a:pt x="1715892" y="1274866"/>
                </a:lnTo>
                <a:lnTo>
                  <a:pt x="1740760" y="1287040"/>
                </a:lnTo>
                <a:lnTo>
                  <a:pt x="1760337" y="1296568"/>
                </a:lnTo>
                <a:lnTo>
                  <a:pt x="1768273" y="1300008"/>
                </a:lnTo>
                <a:lnTo>
                  <a:pt x="1774622" y="1302390"/>
                </a:lnTo>
                <a:lnTo>
                  <a:pt x="1800549" y="1311918"/>
                </a:lnTo>
                <a:lnTo>
                  <a:pt x="1826475" y="1320652"/>
                </a:lnTo>
                <a:lnTo>
                  <a:pt x="1839703" y="1325151"/>
                </a:lnTo>
                <a:lnTo>
                  <a:pt x="1852930" y="1328856"/>
                </a:lnTo>
                <a:lnTo>
                  <a:pt x="1866158" y="1332562"/>
                </a:lnTo>
                <a:lnTo>
                  <a:pt x="1879121" y="1336002"/>
                </a:lnTo>
                <a:lnTo>
                  <a:pt x="1892349" y="1339178"/>
                </a:lnTo>
                <a:lnTo>
                  <a:pt x="1905576" y="1341560"/>
                </a:lnTo>
                <a:lnTo>
                  <a:pt x="1919068" y="1343942"/>
                </a:lnTo>
                <a:lnTo>
                  <a:pt x="1932561" y="1345795"/>
                </a:lnTo>
                <a:lnTo>
                  <a:pt x="1946317" y="1347382"/>
                </a:lnTo>
                <a:lnTo>
                  <a:pt x="1960074" y="1348176"/>
                </a:lnTo>
                <a:lnTo>
                  <a:pt x="1973831" y="1348441"/>
                </a:lnTo>
                <a:lnTo>
                  <a:pt x="1988117" y="1348176"/>
                </a:lnTo>
                <a:lnTo>
                  <a:pt x="2004519" y="1347382"/>
                </a:lnTo>
                <a:lnTo>
                  <a:pt x="2022244" y="1345795"/>
                </a:lnTo>
                <a:lnTo>
                  <a:pt x="2040763" y="1342883"/>
                </a:lnTo>
                <a:lnTo>
                  <a:pt x="2050022" y="1341295"/>
                </a:lnTo>
                <a:lnTo>
                  <a:pt x="2059811" y="1339443"/>
                </a:lnTo>
                <a:lnTo>
                  <a:pt x="2069599" y="1337325"/>
                </a:lnTo>
                <a:lnTo>
                  <a:pt x="2079388" y="1334943"/>
                </a:lnTo>
                <a:lnTo>
                  <a:pt x="2089441" y="1332562"/>
                </a:lnTo>
                <a:lnTo>
                  <a:pt x="2099494" y="1329650"/>
                </a:lnTo>
                <a:lnTo>
                  <a:pt x="2109811" y="1326474"/>
                </a:lnTo>
                <a:lnTo>
                  <a:pt x="2120129" y="1323563"/>
                </a:lnTo>
                <a:lnTo>
                  <a:pt x="2130711" y="1320123"/>
                </a:lnTo>
                <a:lnTo>
                  <a:pt x="2141029" y="1316153"/>
                </a:lnTo>
                <a:lnTo>
                  <a:pt x="2151346" y="1312183"/>
                </a:lnTo>
                <a:lnTo>
                  <a:pt x="2161663" y="1307684"/>
                </a:lnTo>
                <a:lnTo>
                  <a:pt x="2171981" y="1303184"/>
                </a:lnTo>
                <a:lnTo>
                  <a:pt x="2182299" y="1298420"/>
                </a:lnTo>
                <a:lnTo>
                  <a:pt x="2192616" y="1293127"/>
                </a:lnTo>
                <a:lnTo>
                  <a:pt x="2202934" y="1287834"/>
                </a:lnTo>
                <a:lnTo>
                  <a:pt x="2212987" y="1282012"/>
                </a:lnTo>
                <a:lnTo>
                  <a:pt x="2223040" y="1276189"/>
                </a:lnTo>
                <a:lnTo>
                  <a:pt x="2233093" y="1269837"/>
                </a:lnTo>
                <a:lnTo>
                  <a:pt x="2243146" y="1263221"/>
                </a:lnTo>
                <a:lnTo>
                  <a:pt x="2252935" y="1256340"/>
                </a:lnTo>
                <a:lnTo>
                  <a:pt x="2262194" y="1249194"/>
                </a:lnTo>
                <a:lnTo>
                  <a:pt x="2271718" y="1241519"/>
                </a:lnTo>
                <a:lnTo>
                  <a:pt x="2280713" y="1233843"/>
                </a:lnTo>
                <a:lnTo>
                  <a:pt x="2289707" y="1225639"/>
                </a:lnTo>
                <a:lnTo>
                  <a:pt x="2298173" y="1217170"/>
                </a:lnTo>
                <a:lnTo>
                  <a:pt x="2299496" y="1216111"/>
                </a:lnTo>
                <a:lnTo>
                  <a:pt x="2300554" y="1215582"/>
                </a:lnTo>
                <a:lnTo>
                  <a:pt x="2301612" y="1215053"/>
                </a:lnTo>
                <a:lnTo>
                  <a:pt x="2302935" y="1214523"/>
                </a:lnTo>
                <a:lnTo>
                  <a:pt x="2304258" y="1214523"/>
                </a:lnTo>
                <a:lnTo>
                  <a:pt x="2305581" y="1214523"/>
                </a:lnTo>
                <a:lnTo>
                  <a:pt x="2306639" y="1215053"/>
                </a:lnTo>
                <a:lnTo>
                  <a:pt x="2307961" y="1215582"/>
                </a:lnTo>
                <a:lnTo>
                  <a:pt x="2309020" y="1216111"/>
                </a:lnTo>
                <a:lnTo>
                  <a:pt x="2309813" y="1217170"/>
                </a:lnTo>
                <a:lnTo>
                  <a:pt x="2311401" y="1219287"/>
                </a:lnTo>
                <a:lnTo>
                  <a:pt x="2312723" y="1221934"/>
                </a:lnTo>
                <a:lnTo>
                  <a:pt x="2312988" y="1224580"/>
                </a:lnTo>
                <a:lnTo>
                  <a:pt x="2312988" y="1320387"/>
                </a:lnTo>
                <a:lnTo>
                  <a:pt x="2312723" y="1322769"/>
                </a:lnTo>
                <a:lnTo>
                  <a:pt x="2311665" y="1325416"/>
                </a:lnTo>
                <a:lnTo>
                  <a:pt x="2310607" y="1327533"/>
                </a:lnTo>
                <a:lnTo>
                  <a:pt x="2308491" y="1329121"/>
                </a:lnTo>
                <a:lnTo>
                  <a:pt x="2292088" y="1339443"/>
                </a:lnTo>
                <a:lnTo>
                  <a:pt x="2255315" y="1361674"/>
                </a:lnTo>
                <a:lnTo>
                  <a:pt x="2204521" y="1392375"/>
                </a:lnTo>
                <a:lnTo>
                  <a:pt x="2175420" y="1410107"/>
                </a:lnTo>
                <a:lnTo>
                  <a:pt x="2144997" y="1427839"/>
                </a:lnTo>
                <a:lnTo>
                  <a:pt x="2113779" y="1446101"/>
                </a:lnTo>
                <a:lnTo>
                  <a:pt x="2082298" y="1463833"/>
                </a:lnTo>
                <a:lnTo>
                  <a:pt x="2051609" y="1480771"/>
                </a:lnTo>
                <a:lnTo>
                  <a:pt x="2022509" y="1496651"/>
                </a:lnTo>
                <a:lnTo>
                  <a:pt x="1995260" y="1510677"/>
                </a:lnTo>
                <a:lnTo>
                  <a:pt x="1982561" y="1516500"/>
                </a:lnTo>
                <a:lnTo>
                  <a:pt x="1970656" y="1522323"/>
                </a:lnTo>
                <a:lnTo>
                  <a:pt x="1959810" y="1527351"/>
                </a:lnTo>
                <a:lnTo>
                  <a:pt x="1949757" y="1531321"/>
                </a:lnTo>
                <a:lnTo>
                  <a:pt x="1941026" y="1534762"/>
                </a:lnTo>
                <a:lnTo>
                  <a:pt x="1933090" y="1537408"/>
                </a:lnTo>
                <a:lnTo>
                  <a:pt x="1920656" y="1540849"/>
                </a:lnTo>
                <a:lnTo>
                  <a:pt x="1907428" y="1543495"/>
                </a:lnTo>
                <a:lnTo>
                  <a:pt x="1893936" y="1546142"/>
                </a:lnTo>
                <a:lnTo>
                  <a:pt x="1880179" y="1547995"/>
                </a:lnTo>
                <a:lnTo>
                  <a:pt x="1866158" y="1549582"/>
                </a:lnTo>
                <a:lnTo>
                  <a:pt x="1851343" y="1550906"/>
                </a:lnTo>
                <a:lnTo>
                  <a:pt x="1836263" y="1551435"/>
                </a:lnTo>
                <a:lnTo>
                  <a:pt x="1820919" y="1551435"/>
                </a:lnTo>
                <a:lnTo>
                  <a:pt x="1805575" y="1551435"/>
                </a:lnTo>
                <a:lnTo>
                  <a:pt x="1792347" y="1551170"/>
                </a:lnTo>
                <a:lnTo>
                  <a:pt x="1780707" y="1550906"/>
                </a:lnTo>
                <a:lnTo>
                  <a:pt x="1776474" y="1550906"/>
                </a:lnTo>
                <a:lnTo>
                  <a:pt x="1773564" y="1551170"/>
                </a:lnTo>
                <a:lnTo>
                  <a:pt x="1772771" y="1551170"/>
                </a:lnTo>
                <a:lnTo>
                  <a:pt x="1769860" y="1551435"/>
                </a:lnTo>
                <a:lnTo>
                  <a:pt x="1754516" y="1551964"/>
                </a:lnTo>
                <a:lnTo>
                  <a:pt x="1754516" y="1836738"/>
                </a:lnTo>
                <a:lnTo>
                  <a:pt x="1306363" y="1836738"/>
                </a:lnTo>
                <a:lnTo>
                  <a:pt x="1306363" y="1552229"/>
                </a:lnTo>
                <a:lnTo>
                  <a:pt x="1006625" y="1552229"/>
                </a:lnTo>
                <a:lnTo>
                  <a:pt x="1006625" y="1825358"/>
                </a:lnTo>
                <a:lnTo>
                  <a:pt x="558736" y="1825358"/>
                </a:lnTo>
                <a:lnTo>
                  <a:pt x="558736" y="1551964"/>
                </a:lnTo>
                <a:lnTo>
                  <a:pt x="543128" y="1551435"/>
                </a:lnTo>
                <a:lnTo>
                  <a:pt x="540482" y="1551170"/>
                </a:lnTo>
                <a:lnTo>
                  <a:pt x="539424" y="1551170"/>
                </a:lnTo>
                <a:lnTo>
                  <a:pt x="536514" y="1550906"/>
                </a:lnTo>
                <a:lnTo>
                  <a:pt x="532281" y="1550906"/>
                </a:lnTo>
                <a:lnTo>
                  <a:pt x="520641" y="1551170"/>
                </a:lnTo>
                <a:lnTo>
                  <a:pt x="507413" y="1551435"/>
                </a:lnTo>
                <a:lnTo>
                  <a:pt x="492069" y="1551435"/>
                </a:lnTo>
                <a:lnTo>
                  <a:pt x="476725" y="1551435"/>
                </a:lnTo>
                <a:lnTo>
                  <a:pt x="461645" y="1550906"/>
                </a:lnTo>
                <a:lnTo>
                  <a:pt x="447095" y="1549582"/>
                </a:lnTo>
                <a:lnTo>
                  <a:pt x="432809" y="1547995"/>
                </a:lnTo>
                <a:lnTo>
                  <a:pt x="419052" y="1546142"/>
                </a:lnTo>
                <a:lnTo>
                  <a:pt x="405560" y="1543495"/>
                </a:lnTo>
                <a:lnTo>
                  <a:pt x="392332" y="1540849"/>
                </a:lnTo>
                <a:lnTo>
                  <a:pt x="379634" y="1537408"/>
                </a:lnTo>
                <a:lnTo>
                  <a:pt x="371962" y="1534762"/>
                </a:lnTo>
                <a:lnTo>
                  <a:pt x="362967" y="1531321"/>
                </a:lnTo>
                <a:lnTo>
                  <a:pt x="353178" y="1527351"/>
                </a:lnTo>
                <a:lnTo>
                  <a:pt x="342332" y="1522323"/>
                </a:lnTo>
                <a:lnTo>
                  <a:pt x="330427" y="1516500"/>
                </a:lnTo>
                <a:lnTo>
                  <a:pt x="317728" y="1510677"/>
                </a:lnTo>
                <a:lnTo>
                  <a:pt x="290479" y="1496651"/>
                </a:lnTo>
                <a:lnTo>
                  <a:pt x="261378" y="1480771"/>
                </a:lnTo>
                <a:lnTo>
                  <a:pt x="230690" y="1463833"/>
                </a:lnTo>
                <a:lnTo>
                  <a:pt x="199473" y="1446101"/>
                </a:lnTo>
                <a:lnTo>
                  <a:pt x="167991" y="1427839"/>
                </a:lnTo>
                <a:lnTo>
                  <a:pt x="137568" y="1410107"/>
                </a:lnTo>
                <a:lnTo>
                  <a:pt x="108467" y="1392375"/>
                </a:lnTo>
                <a:lnTo>
                  <a:pt x="57673" y="1361674"/>
                </a:lnTo>
                <a:lnTo>
                  <a:pt x="21164" y="1339443"/>
                </a:lnTo>
                <a:lnTo>
                  <a:pt x="4762" y="1329121"/>
                </a:lnTo>
                <a:lnTo>
                  <a:pt x="2910" y="1327533"/>
                </a:lnTo>
                <a:lnTo>
                  <a:pt x="1323" y="1325416"/>
                </a:lnTo>
                <a:lnTo>
                  <a:pt x="265" y="1322769"/>
                </a:lnTo>
                <a:lnTo>
                  <a:pt x="0" y="1320387"/>
                </a:lnTo>
                <a:lnTo>
                  <a:pt x="0" y="1224580"/>
                </a:lnTo>
                <a:lnTo>
                  <a:pt x="265" y="1221934"/>
                </a:lnTo>
                <a:lnTo>
                  <a:pt x="1323" y="1219287"/>
                </a:lnTo>
                <a:lnTo>
                  <a:pt x="3175" y="1217170"/>
                </a:lnTo>
                <a:lnTo>
                  <a:pt x="4233" y="1216111"/>
                </a:lnTo>
                <a:lnTo>
                  <a:pt x="5027" y="1215582"/>
                </a:lnTo>
                <a:lnTo>
                  <a:pt x="6349" y="1215053"/>
                </a:lnTo>
                <a:lnTo>
                  <a:pt x="7672" y="1214523"/>
                </a:lnTo>
                <a:lnTo>
                  <a:pt x="8730" y="1214523"/>
                </a:lnTo>
                <a:lnTo>
                  <a:pt x="10053" y="1214523"/>
                </a:lnTo>
                <a:lnTo>
                  <a:pt x="11376" y="1215053"/>
                </a:lnTo>
                <a:lnTo>
                  <a:pt x="12699" y="1215582"/>
                </a:lnTo>
                <a:lnTo>
                  <a:pt x="13492" y="1216111"/>
                </a:lnTo>
                <a:lnTo>
                  <a:pt x="14550" y="1217170"/>
                </a:lnTo>
                <a:lnTo>
                  <a:pt x="23281" y="1225639"/>
                </a:lnTo>
                <a:lnTo>
                  <a:pt x="32275" y="1233843"/>
                </a:lnTo>
                <a:lnTo>
                  <a:pt x="41535" y="1241519"/>
                </a:lnTo>
                <a:lnTo>
                  <a:pt x="50794" y="1249194"/>
                </a:lnTo>
                <a:lnTo>
                  <a:pt x="60318" y="1256340"/>
                </a:lnTo>
                <a:lnTo>
                  <a:pt x="69842" y="1263221"/>
                </a:lnTo>
                <a:lnTo>
                  <a:pt x="79895" y="1269837"/>
                </a:lnTo>
                <a:lnTo>
                  <a:pt x="89684" y="1276189"/>
                </a:lnTo>
                <a:lnTo>
                  <a:pt x="100001" y="1282012"/>
                </a:lnTo>
                <a:lnTo>
                  <a:pt x="110054" y="1287834"/>
                </a:lnTo>
                <a:lnTo>
                  <a:pt x="120372" y="1293127"/>
                </a:lnTo>
                <a:lnTo>
                  <a:pt x="130689" y="1298420"/>
                </a:lnTo>
                <a:lnTo>
                  <a:pt x="141007" y="1303184"/>
                </a:lnTo>
                <a:lnTo>
                  <a:pt x="151324" y="1307684"/>
                </a:lnTo>
                <a:lnTo>
                  <a:pt x="161642" y="1312183"/>
                </a:lnTo>
                <a:lnTo>
                  <a:pt x="172224" y="1316153"/>
                </a:lnTo>
                <a:lnTo>
                  <a:pt x="182542" y="1320123"/>
                </a:lnTo>
                <a:lnTo>
                  <a:pt x="192859" y="1323563"/>
                </a:lnTo>
                <a:lnTo>
                  <a:pt x="203177" y="1326474"/>
                </a:lnTo>
                <a:lnTo>
                  <a:pt x="213494" y="1329650"/>
                </a:lnTo>
                <a:lnTo>
                  <a:pt x="223547" y="1332562"/>
                </a:lnTo>
                <a:lnTo>
                  <a:pt x="233600" y="1334943"/>
                </a:lnTo>
                <a:lnTo>
                  <a:pt x="243653" y="1337325"/>
                </a:lnTo>
                <a:lnTo>
                  <a:pt x="253177" y="1339443"/>
                </a:lnTo>
                <a:lnTo>
                  <a:pt x="262966" y="1341295"/>
                </a:lnTo>
                <a:lnTo>
                  <a:pt x="272490" y="1342883"/>
                </a:lnTo>
                <a:lnTo>
                  <a:pt x="291008" y="1345795"/>
                </a:lnTo>
                <a:lnTo>
                  <a:pt x="308469" y="1347382"/>
                </a:lnTo>
                <a:lnTo>
                  <a:pt x="325136" y="1348176"/>
                </a:lnTo>
                <a:lnTo>
                  <a:pt x="339157" y="1348441"/>
                </a:lnTo>
                <a:lnTo>
                  <a:pt x="352914" y="1348176"/>
                </a:lnTo>
                <a:lnTo>
                  <a:pt x="366671" y="1347382"/>
                </a:lnTo>
                <a:lnTo>
                  <a:pt x="380427" y="1345795"/>
                </a:lnTo>
                <a:lnTo>
                  <a:pt x="393920" y="1343942"/>
                </a:lnTo>
                <a:lnTo>
                  <a:pt x="407412" y="1341560"/>
                </a:lnTo>
                <a:lnTo>
                  <a:pt x="420639" y="1339178"/>
                </a:lnTo>
                <a:lnTo>
                  <a:pt x="434132" y="1336002"/>
                </a:lnTo>
                <a:lnTo>
                  <a:pt x="447359" y="1332562"/>
                </a:lnTo>
                <a:lnTo>
                  <a:pt x="460058" y="1328856"/>
                </a:lnTo>
                <a:lnTo>
                  <a:pt x="473286" y="1325151"/>
                </a:lnTo>
                <a:lnTo>
                  <a:pt x="486513" y="1320652"/>
                </a:lnTo>
                <a:lnTo>
                  <a:pt x="512439" y="1311918"/>
                </a:lnTo>
                <a:lnTo>
                  <a:pt x="538366" y="1302390"/>
                </a:lnTo>
                <a:lnTo>
                  <a:pt x="544715" y="1300008"/>
                </a:lnTo>
                <a:lnTo>
                  <a:pt x="552651" y="1296568"/>
                </a:lnTo>
                <a:lnTo>
                  <a:pt x="572228" y="1287040"/>
                </a:lnTo>
                <a:lnTo>
                  <a:pt x="597096" y="1274866"/>
                </a:lnTo>
                <a:lnTo>
                  <a:pt x="625668" y="1260045"/>
                </a:lnTo>
                <a:lnTo>
                  <a:pt x="625668" y="1088281"/>
                </a:lnTo>
                <a:lnTo>
                  <a:pt x="615351" y="1088545"/>
                </a:lnTo>
                <a:lnTo>
                  <a:pt x="602917" y="1088810"/>
                </a:lnTo>
                <a:lnTo>
                  <a:pt x="588895" y="1089339"/>
                </a:lnTo>
                <a:lnTo>
                  <a:pt x="574609" y="1088810"/>
                </a:lnTo>
                <a:lnTo>
                  <a:pt x="560323" y="1088281"/>
                </a:lnTo>
                <a:lnTo>
                  <a:pt x="546831" y="1087222"/>
                </a:lnTo>
                <a:lnTo>
                  <a:pt x="533868" y="1085899"/>
                </a:lnTo>
                <a:lnTo>
                  <a:pt x="520905" y="1083781"/>
                </a:lnTo>
                <a:lnTo>
                  <a:pt x="508471" y="1081400"/>
                </a:lnTo>
                <a:lnTo>
                  <a:pt x="496302" y="1078488"/>
                </a:lnTo>
                <a:lnTo>
                  <a:pt x="484661" y="1075048"/>
                </a:lnTo>
                <a:lnTo>
                  <a:pt x="477254" y="1072930"/>
                </a:lnTo>
                <a:lnTo>
                  <a:pt x="468788" y="1069490"/>
                </a:lnTo>
                <a:lnTo>
                  <a:pt x="459793" y="1065255"/>
                </a:lnTo>
                <a:lnTo>
                  <a:pt x="449476" y="1060756"/>
                </a:lnTo>
                <a:lnTo>
                  <a:pt x="438894" y="1055463"/>
                </a:lnTo>
                <a:lnTo>
                  <a:pt x="426989" y="1049376"/>
                </a:lnTo>
                <a:lnTo>
                  <a:pt x="401856" y="1035613"/>
                </a:lnTo>
                <a:lnTo>
                  <a:pt x="374607" y="1020263"/>
                </a:lnTo>
                <a:lnTo>
                  <a:pt x="346035" y="1003854"/>
                </a:lnTo>
                <a:lnTo>
                  <a:pt x="316935" y="986387"/>
                </a:lnTo>
                <a:lnTo>
                  <a:pt x="288098" y="968919"/>
                </a:lnTo>
                <a:lnTo>
                  <a:pt x="259527" y="951187"/>
                </a:lnTo>
                <a:lnTo>
                  <a:pt x="232542" y="934513"/>
                </a:lnTo>
                <a:lnTo>
                  <a:pt x="185187" y="904607"/>
                </a:lnTo>
                <a:lnTo>
                  <a:pt x="151324" y="882905"/>
                </a:lnTo>
                <a:lnTo>
                  <a:pt x="135980" y="872848"/>
                </a:lnTo>
                <a:lnTo>
                  <a:pt x="134393" y="871260"/>
                </a:lnTo>
                <a:lnTo>
                  <a:pt x="133070" y="869407"/>
                </a:lnTo>
                <a:lnTo>
                  <a:pt x="132277" y="867025"/>
                </a:lnTo>
                <a:lnTo>
                  <a:pt x="132012" y="864379"/>
                </a:lnTo>
                <a:lnTo>
                  <a:pt x="132012" y="771483"/>
                </a:lnTo>
                <a:lnTo>
                  <a:pt x="132277" y="768836"/>
                </a:lnTo>
                <a:lnTo>
                  <a:pt x="133335" y="766190"/>
                </a:lnTo>
                <a:lnTo>
                  <a:pt x="134922" y="764073"/>
                </a:lnTo>
                <a:lnTo>
                  <a:pt x="135716" y="763014"/>
                </a:lnTo>
                <a:lnTo>
                  <a:pt x="136774" y="762485"/>
                </a:lnTo>
                <a:lnTo>
                  <a:pt x="137832" y="762220"/>
                </a:lnTo>
                <a:lnTo>
                  <a:pt x="138890" y="761955"/>
                </a:lnTo>
                <a:lnTo>
                  <a:pt x="140213" y="761426"/>
                </a:lnTo>
                <a:lnTo>
                  <a:pt x="141271" y="761955"/>
                </a:lnTo>
                <a:lnTo>
                  <a:pt x="142330" y="762220"/>
                </a:lnTo>
                <a:lnTo>
                  <a:pt x="143652" y="762485"/>
                </a:lnTo>
                <a:lnTo>
                  <a:pt x="144446" y="763014"/>
                </a:lnTo>
                <a:lnTo>
                  <a:pt x="145504" y="764073"/>
                </a:lnTo>
                <a:lnTo>
                  <a:pt x="153705" y="772277"/>
                </a:lnTo>
                <a:lnTo>
                  <a:pt x="161642" y="780481"/>
                </a:lnTo>
                <a:lnTo>
                  <a:pt x="170637" y="787892"/>
                </a:lnTo>
                <a:lnTo>
                  <a:pt x="179102" y="795038"/>
                </a:lnTo>
                <a:lnTo>
                  <a:pt x="188097" y="801919"/>
                </a:lnTo>
                <a:lnTo>
                  <a:pt x="196828" y="808800"/>
                </a:lnTo>
                <a:lnTo>
                  <a:pt x="206087" y="815152"/>
                </a:lnTo>
                <a:lnTo>
                  <a:pt x="215346" y="821504"/>
                </a:lnTo>
                <a:lnTo>
                  <a:pt x="224870" y="827062"/>
                </a:lnTo>
                <a:lnTo>
                  <a:pt x="234130" y="832619"/>
                </a:lnTo>
                <a:lnTo>
                  <a:pt x="243653" y="838177"/>
                </a:lnTo>
                <a:lnTo>
                  <a:pt x="253177" y="842941"/>
                </a:lnTo>
                <a:lnTo>
                  <a:pt x="262701" y="847705"/>
                </a:lnTo>
                <a:lnTo>
                  <a:pt x="272490" y="852204"/>
                </a:lnTo>
                <a:lnTo>
                  <a:pt x="282014" y="856174"/>
                </a:lnTo>
                <a:lnTo>
                  <a:pt x="291802" y="860409"/>
                </a:lnTo>
                <a:lnTo>
                  <a:pt x="301326" y="864114"/>
                </a:lnTo>
                <a:lnTo>
                  <a:pt x="310850" y="867555"/>
                </a:lnTo>
                <a:lnTo>
                  <a:pt x="320638" y="870730"/>
                </a:lnTo>
                <a:lnTo>
                  <a:pt x="330162" y="873377"/>
                </a:lnTo>
                <a:lnTo>
                  <a:pt x="339422" y="876288"/>
                </a:lnTo>
                <a:lnTo>
                  <a:pt x="348946" y="878935"/>
                </a:lnTo>
                <a:lnTo>
                  <a:pt x="357940" y="881052"/>
                </a:lnTo>
                <a:lnTo>
                  <a:pt x="366935" y="882905"/>
                </a:lnTo>
                <a:lnTo>
                  <a:pt x="384925" y="886345"/>
                </a:lnTo>
                <a:lnTo>
                  <a:pt x="401856" y="888727"/>
                </a:lnTo>
                <a:lnTo>
                  <a:pt x="418523" y="890845"/>
                </a:lnTo>
                <a:lnTo>
                  <a:pt x="433867" y="891639"/>
                </a:lnTo>
                <a:lnTo>
                  <a:pt x="446566" y="891639"/>
                </a:lnTo>
                <a:lnTo>
                  <a:pt x="459793" y="891374"/>
                </a:lnTo>
                <a:lnTo>
                  <a:pt x="472227" y="890315"/>
                </a:lnTo>
                <a:lnTo>
                  <a:pt x="485190" y="889257"/>
                </a:lnTo>
                <a:lnTo>
                  <a:pt x="497624" y="887404"/>
                </a:lnTo>
                <a:lnTo>
                  <a:pt x="510323" y="885022"/>
                </a:lnTo>
                <a:lnTo>
                  <a:pt x="522492" y="882640"/>
                </a:lnTo>
                <a:lnTo>
                  <a:pt x="534662" y="879464"/>
                </a:lnTo>
                <a:lnTo>
                  <a:pt x="546831" y="876288"/>
                </a:lnTo>
                <a:lnTo>
                  <a:pt x="559265" y="872583"/>
                </a:lnTo>
                <a:lnTo>
                  <a:pt x="571435" y="868878"/>
                </a:lnTo>
                <a:lnTo>
                  <a:pt x="583340" y="864643"/>
                </a:lnTo>
                <a:lnTo>
                  <a:pt x="607414" y="856174"/>
                </a:lnTo>
                <a:lnTo>
                  <a:pt x="631488" y="846911"/>
                </a:lnTo>
                <a:lnTo>
                  <a:pt x="637573" y="844264"/>
                </a:lnTo>
                <a:lnTo>
                  <a:pt x="644981" y="841089"/>
                </a:lnTo>
                <a:lnTo>
                  <a:pt x="663764" y="831825"/>
                </a:lnTo>
                <a:lnTo>
                  <a:pt x="687045" y="819916"/>
                </a:lnTo>
                <a:lnTo>
                  <a:pt x="714029" y="805095"/>
                </a:lnTo>
                <a:lnTo>
                  <a:pt x="714029" y="645505"/>
                </a:lnTo>
                <a:lnTo>
                  <a:pt x="701859" y="645240"/>
                </a:lnTo>
                <a:lnTo>
                  <a:pt x="689955" y="644446"/>
                </a:lnTo>
                <a:lnTo>
                  <a:pt x="678314" y="643652"/>
                </a:lnTo>
                <a:lnTo>
                  <a:pt x="666938" y="642329"/>
                </a:lnTo>
                <a:lnTo>
                  <a:pt x="656092" y="640477"/>
                </a:lnTo>
                <a:lnTo>
                  <a:pt x="645245" y="638624"/>
                </a:lnTo>
                <a:lnTo>
                  <a:pt x="634927" y="636507"/>
                </a:lnTo>
                <a:lnTo>
                  <a:pt x="624610" y="633860"/>
                </a:lnTo>
                <a:lnTo>
                  <a:pt x="617996" y="631743"/>
                </a:lnTo>
                <a:lnTo>
                  <a:pt x="610589" y="629096"/>
                </a:lnTo>
                <a:lnTo>
                  <a:pt x="601858" y="625656"/>
                </a:lnTo>
                <a:lnTo>
                  <a:pt x="592334" y="621686"/>
                </a:lnTo>
                <a:lnTo>
                  <a:pt x="571435" y="611893"/>
                </a:lnTo>
                <a:lnTo>
                  <a:pt x="548154" y="600248"/>
                </a:lnTo>
                <a:lnTo>
                  <a:pt x="522757" y="587545"/>
                </a:lnTo>
                <a:lnTo>
                  <a:pt x="496566" y="573518"/>
                </a:lnTo>
                <a:lnTo>
                  <a:pt x="469582" y="558961"/>
                </a:lnTo>
                <a:lnTo>
                  <a:pt x="442597" y="543876"/>
                </a:lnTo>
                <a:lnTo>
                  <a:pt x="391539" y="515028"/>
                </a:lnTo>
                <a:lnTo>
                  <a:pt x="347623" y="489621"/>
                </a:lnTo>
                <a:lnTo>
                  <a:pt x="316406" y="471094"/>
                </a:lnTo>
                <a:lnTo>
                  <a:pt x="302120" y="462625"/>
                </a:lnTo>
                <a:lnTo>
                  <a:pt x="300268" y="461567"/>
                </a:lnTo>
                <a:lnTo>
                  <a:pt x="298945" y="459979"/>
                </a:lnTo>
                <a:lnTo>
                  <a:pt x="298416" y="457597"/>
                </a:lnTo>
                <a:lnTo>
                  <a:pt x="298151" y="455479"/>
                </a:lnTo>
                <a:lnTo>
                  <a:pt x="298151" y="377140"/>
                </a:lnTo>
                <a:lnTo>
                  <a:pt x="298416" y="375023"/>
                </a:lnTo>
                <a:lnTo>
                  <a:pt x="299474" y="372641"/>
                </a:lnTo>
                <a:lnTo>
                  <a:pt x="300532" y="370788"/>
                </a:lnTo>
                <a:lnTo>
                  <a:pt x="302384" y="369465"/>
                </a:lnTo>
                <a:lnTo>
                  <a:pt x="304765" y="368936"/>
                </a:lnTo>
                <a:lnTo>
                  <a:pt x="306882" y="368936"/>
                </a:lnTo>
                <a:lnTo>
                  <a:pt x="308733" y="369465"/>
                </a:lnTo>
                <a:lnTo>
                  <a:pt x="310585" y="370788"/>
                </a:lnTo>
                <a:lnTo>
                  <a:pt x="318257" y="377669"/>
                </a:lnTo>
                <a:lnTo>
                  <a:pt x="325929" y="384551"/>
                </a:lnTo>
                <a:lnTo>
                  <a:pt x="333866" y="390902"/>
                </a:lnTo>
                <a:lnTo>
                  <a:pt x="341538" y="397254"/>
                </a:lnTo>
                <a:lnTo>
                  <a:pt x="350004" y="403077"/>
                </a:lnTo>
                <a:lnTo>
                  <a:pt x="358205" y="408899"/>
                </a:lnTo>
                <a:lnTo>
                  <a:pt x="366671" y="414192"/>
                </a:lnTo>
                <a:lnTo>
                  <a:pt x="375136" y="419221"/>
                </a:lnTo>
                <a:lnTo>
                  <a:pt x="383867" y="424250"/>
                </a:lnTo>
                <a:lnTo>
                  <a:pt x="392861" y="428749"/>
                </a:lnTo>
                <a:lnTo>
                  <a:pt x="401592" y="433248"/>
                </a:lnTo>
                <a:lnTo>
                  <a:pt x="410322" y="437747"/>
                </a:lnTo>
                <a:lnTo>
                  <a:pt x="419317" y="441717"/>
                </a:lnTo>
                <a:lnTo>
                  <a:pt x="428047" y="445422"/>
                </a:lnTo>
                <a:lnTo>
                  <a:pt x="437306" y="448863"/>
                </a:lnTo>
                <a:lnTo>
                  <a:pt x="446037" y="452039"/>
                </a:lnTo>
                <a:lnTo>
                  <a:pt x="455031" y="455215"/>
                </a:lnTo>
                <a:lnTo>
                  <a:pt x="464026" y="458391"/>
                </a:lnTo>
                <a:lnTo>
                  <a:pt x="481751" y="463419"/>
                </a:lnTo>
                <a:lnTo>
                  <a:pt x="498947" y="467654"/>
                </a:lnTo>
                <a:lnTo>
                  <a:pt x="515879" y="471359"/>
                </a:lnTo>
                <a:lnTo>
                  <a:pt x="532545" y="474270"/>
                </a:lnTo>
                <a:lnTo>
                  <a:pt x="548154" y="476388"/>
                </a:lnTo>
                <a:lnTo>
                  <a:pt x="563498" y="477711"/>
                </a:lnTo>
                <a:lnTo>
                  <a:pt x="577784" y="478769"/>
                </a:lnTo>
                <a:lnTo>
                  <a:pt x="589953" y="478769"/>
                </a:lnTo>
                <a:lnTo>
                  <a:pt x="601858" y="478505"/>
                </a:lnTo>
                <a:lnTo>
                  <a:pt x="613763" y="477711"/>
                </a:lnTo>
                <a:lnTo>
                  <a:pt x="625404" y="476388"/>
                </a:lnTo>
                <a:lnTo>
                  <a:pt x="636779" y="475329"/>
                </a:lnTo>
                <a:lnTo>
                  <a:pt x="648420" y="473476"/>
                </a:lnTo>
                <a:lnTo>
                  <a:pt x="660060" y="470830"/>
                </a:lnTo>
                <a:lnTo>
                  <a:pt x="671436" y="468448"/>
                </a:lnTo>
                <a:lnTo>
                  <a:pt x="682547" y="465801"/>
                </a:lnTo>
                <a:lnTo>
                  <a:pt x="693923" y="462625"/>
                </a:lnTo>
                <a:lnTo>
                  <a:pt x="705299" y="459449"/>
                </a:lnTo>
                <a:lnTo>
                  <a:pt x="716410" y="456009"/>
                </a:lnTo>
                <a:lnTo>
                  <a:pt x="738632" y="448598"/>
                </a:lnTo>
                <a:lnTo>
                  <a:pt x="761384" y="441188"/>
                </a:lnTo>
                <a:lnTo>
                  <a:pt x="766410" y="438806"/>
                </a:lnTo>
                <a:lnTo>
                  <a:pt x="773024" y="436424"/>
                </a:lnTo>
                <a:lnTo>
                  <a:pt x="788897" y="429278"/>
                </a:lnTo>
                <a:lnTo>
                  <a:pt x="809003" y="419486"/>
                </a:lnTo>
                <a:lnTo>
                  <a:pt x="832020" y="408105"/>
                </a:lnTo>
                <a:lnTo>
                  <a:pt x="857946" y="395402"/>
                </a:lnTo>
                <a:lnTo>
                  <a:pt x="885724" y="381110"/>
                </a:lnTo>
                <a:lnTo>
                  <a:pt x="944719" y="350674"/>
                </a:lnTo>
                <a:lnTo>
                  <a:pt x="1004508" y="319444"/>
                </a:lnTo>
                <a:lnTo>
                  <a:pt x="1060329" y="289802"/>
                </a:lnTo>
                <a:lnTo>
                  <a:pt x="1140224" y="247722"/>
                </a:lnTo>
                <a:lnTo>
                  <a:pt x="1140224" y="192408"/>
                </a:lnTo>
                <a:lnTo>
                  <a:pt x="1135727" y="190026"/>
                </a:lnTo>
                <a:lnTo>
                  <a:pt x="1131758" y="186850"/>
                </a:lnTo>
                <a:lnTo>
                  <a:pt x="1128319" y="182880"/>
                </a:lnTo>
                <a:lnTo>
                  <a:pt x="1125409" y="178910"/>
                </a:lnTo>
                <a:lnTo>
                  <a:pt x="1123028" y="174146"/>
                </a:lnTo>
                <a:lnTo>
                  <a:pt x="1121441" y="169118"/>
                </a:lnTo>
                <a:lnTo>
                  <a:pt x="1120118" y="164089"/>
                </a:lnTo>
                <a:lnTo>
                  <a:pt x="1119853" y="161443"/>
                </a:lnTo>
                <a:lnTo>
                  <a:pt x="1119853" y="158531"/>
                </a:lnTo>
                <a:lnTo>
                  <a:pt x="1119853" y="156149"/>
                </a:lnTo>
                <a:lnTo>
                  <a:pt x="1120118" y="153238"/>
                </a:lnTo>
                <a:lnTo>
                  <a:pt x="1121441" y="147945"/>
                </a:lnTo>
                <a:lnTo>
                  <a:pt x="1123028" y="143181"/>
                </a:lnTo>
                <a:lnTo>
                  <a:pt x="1125409" y="138417"/>
                </a:lnTo>
                <a:lnTo>
                  <a:pt x="1128319" y="134447"/>
                </a:lnTo>
                <a:lnTo>
                  <a:pt x="1131758" y="130742"/>
                </a:lnTo>
                <a:lnTo>
                  <a:pt x="1135727" y="127566"/>
                </a:lnTo>
                <a:lnTo>
                  <a:pt x="1140224" y="124655"/>
                </a:lnTo>
                <a:lnTo>
                  <a:pt x="1140224" y="96866"/>
                </a:lnTo>
                <a:lnTo>
                  <a:pt x="1138107" y="95013"/>
                </a:lnTo>
                <a:lnTo>
                  <a:pt x="1136520" y="92896"/>
                </a:lnTo>
                <a:lnTo>
                  <a:pt x="1134933" y="90778"/>
                </a:lnTo>
                <a:lnTo>
                  <a:pt x="1133346" y="88396"/>
                </a:lnTo>
                <a:lnTo>
                  <a:pt x="1132287" y="85750"/>
                </a:lnTo>
                <a:lnTo>
                  <a:pt x="1131494" y="82839"/>
                </a:lnTo>
                <a:lnTo>
                  <a:pt x="1131229" y="80192"/>
                </a:lnTo>
                <a:lnTo>
                  <a:pt x="1130700" y="77281"/>
                </a:lnTo>
                <a:lnTo>
                  <a:pt x="1131229" y="74634"/>
                </a:lnTo>
                <a:lnTo>
                  <a:pt x="1131494" y="71723"/>
                </a:lnTo>
                <a:lnTo>
                  <a:pt x="1132287" y="68812"/>
                </a:lnTo>
                <a:lnTo>
                  <a:pt x="1133346" y="66430"/>
                </a:lnTo>
                <a:lnTo>
                  <a:pt x="1134933" y="64048"/>
                </a:lnTo>
                <a:lnTo>
                  <a:pt x="1136520" y="61666"/>
                </a:lnTo>
                <a:lnTo>
                  <a:pt x="1138107" y="59813"/>
                </a:lnTo>
                <a:lnTo>
                  <a:pt x="1140224" y="57961"/>
                </a:lnTo>
                <a:lnTo>
                  <a:pt x="1140224" y="16409"/>
                </a:lnTo>
                <a:lnTo>
                  <a:pt x="1140489" y="12968"/>
                </a:lnTo>
                <a:lnTo>
                  <a:pt x="1141547" y="9793"/>
                </a:lnTo>
                <a:lnTo>
                  <a:pt x="1143134" y="7146"/>
                </a:lnTo>
                <a:lnTo>
                  <a:pt x="1144986" y="4764"/>
                </a:lnTo>
                <a:lnTo>
                  <a:pt x="1147367" y="2647"/>
                </a:lnTo>
                <a:lnTo>
                  <a:pt x="1150277" y="1059"/>
                </a:lnTo>
                <a:lnTo>
                  <a:pt x="1153452" y="265"/>
                </a:lnTo>
                <a:lnTo>
                  <a:pt x="1156626" y="0"/>
                </a:lnTo>
                <a:close/>
              </a:path>
            </a:pathLst>
          </a:custGeom>
          <a:solidFill>
            <a:srgbClr val="266363"/>
          </a:solidFill>
          <a:ln>
            <a:noFill/>
          </a:ln>
        </p:spPr>
        <p:txBody>
          <a:bodyPr anchor="ctr" anchorCtr="0">
            <a:scene3d>
              <a:camera prst="orthographicFront"/>
              <a:lightRig rig="threePt" dir="t"/>
            </a:scene3d>
            <a:sp3d>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2" name="KSO_Shape"/>
          <p:cNvSpPr>
            <a:spLocks noChangeArrowheads="1"/>
          </p:cNvSpPr>
          <p:nvPr/>
        </p:nvSpPr>
        <p:spPr bwMode="auto">
          <a:xfrm>
            <a:off x="2554717" y="4717139"/>
            <a:ext cx="391795" cy="505460"/>
          </a:xfrm>
          <a:custGeom>
            <a:avLst/>
            <a:gdLst>
              <a:gd name="T0" fmla="*/ 288983 w 4022725"/>
              <a:gd name="T1" fmla="*/ 1848491 h 5191126"/>
              <a:gd name="T2" fmla="*/ 978230 w 4022725"/>
              <a:gd name="T3" fmla="*/ 1704596 h 5191126"/>
              <a:gd name="T4" fmla="*/ 283739 w 4022725"/>
              <a:gd name="T5" fmla="*/ 1666728 h 5191126"/>
              <a:gd name="T6" fmla="*/ 715465 w 4022725"/>
              <a:gd name="T7" fmla="*/ 1654495 h 5191126"/>
              <a:gd name="T8" fmla="*/ 301634 w 4022725"/>
              <a:gd name="T9" fmla="*/ 1488159 h 5191126"/>
              <a:gd name="T10" fmla="*/ 308368 w 4022725"/>
              <a:gd name="T11" fmla="*/ 1492733 h 5191126"/>
              <a:gd name="T12" fmla="*/ 402595 w 4022725"/>
              <a:gd name="T13" fmla="*/ 1487880 h 5191126"/>
              <a:gd name="T14" fmla="*/ 271793 w 4022725"/>
              <a:gd name="T15" fmla="*/ 1264465 h 5191126"/>
              <a:gd name="T16" fmla="*/ 1002183 w 4022725"/>
              <a:gd name="T17" fmla="*/ 1332579 h 5191126"/>
              <a:gd name="T18" fmla="*/ 1131270 w 4022725"/>
              <a:gd name="T19" fmla="*/ 1347045 h 5191126"/>
              <a:gd name="T20" fmla="*/ 1202388 w 4022725"/>
              <a:gd name="T21" fmla="*/ 1313490 h 5191126"/>
              <a:gd name="T22" fmla="*/ 1286225 w 4022725"/>
              <a:gd name="T23" fmla="*/ 1373567 h 5191126"/>
              <a:gd name="T24" fmla="*/ 1476375 w 4022725"/>
              <a:gd name="T25" fmla="*/ 1905000 h 5191126"/>
              <a:gd name="T26" fmla="*/ 259269 w 4022725"/>
              <a:gd name="T27" fmla="*/ 1403717 h 5191126"/>
              <a:gd name="T28" fmla="*/ 221689 w 4022725"/>
              <a:gd name="T29" fmla="*/ 1374625 h 5191126"/>
              <a:gd name="T30" fmla="*/ 344232 w 4022725"/>
              <a:gd name="T31" fmla="*/ 1360660 h 5191126"/>
              <a:gd name="T32" fmla="*/ 893748 w 4022725"/>
              <a:gd name="T33" fmla="*/ 1162224 h 5191126"/>
              <a:gd name="T34" fmla="*/ 919967 w 4022725"/>
              <a:gd name="T35" fmla="*/ 1015417 h 5191126"/>
              <a:gd name="T36" fmla="*/ 674681 w 4022725"/>
              <a:gd name="T37" fmla="*/ 1045711 h 5191126"/>
              <a:gd name="T38" fmla="*/ 513808 w 4022725"/>
              <a:gd name="T39" fmla="*/ 926284 h 5191126"/>
              <a:gd name="T40" fmla="*/ 664194 w 4022725"/>
              <a:gd name="T41" fmla="*/ 869775 h 5191126"/>
              <a:gd name="T42" fmla="*/ 862870 w 4022725"/>
              <a:gd name="T43" fmla="*/ 755009 h 5191126"/>
              <a:gd name="T44" fmla="*/ 633315 w 4022725"/>
              <a:gd name="T45" fmla="*/ 789963 h 5191126"/>
              <a:gd name="T46" fmla="*/ 561488 w 4022725"/>
              <a:gd name="T47" fmla="*/ 688014 h 5191126"/>
              <a:gd name="T48" fmla="*/ 509330 w 4022725"/>
              <a:gd name="T49" fmla="*/ 709032 h 5191126"/>
              <a:gd name="T50" fmla="*/ 1069542 w 4022725"/>
              <a:gd name="T51" fmla="*/ 703053 h 5191126"/>
              <a:gd name="T52" fmla="*/ 1096202 w 4022725"/>
              <a:gd name="T53" fmla="*/ 705970 h 5191126"/>
              <a:gd name="T54" fmla="*/ 1116015 w 4022725"/>
              <a:gd name="T55" fmla="*/ 774499 h 5191126"/>
              <a:gd name="T56" fmla="*/ 1096357 w 4022725"/>
              <a:gd name="T57" fmla="*/ 931843 h 5191126"/>
              <a:gd name="T58" fmla="*/ 1093750 w 4022725"/>
              <a:gd name="T59" fmla="*/ 971632 h 5191126"/>
              <a:gd name="T60" fmla="*/ 1136874 w 4022725"/>
              <a:gd name="T61" fmla="*/ 1010174 h 5191126"/>
              <a:gd name="T62" fmla="*/ 1025322 w 4022725"/>
              <a:gd name="T63" fmla="*/ 1282559 h 5191126"/>
              <a:gd name="T64" fmla="*/ 468375 w 4022725"/>
              <a:gd name="T65" fmla="*/ 1287232 h 5191126"/>
              <a:gd name="T66" fmla="*/ 337105 w 4022725"/>
              <a:gd name="T67" fmla="*/ 1012650 h 5191126"/>
              <a:gd name="T68" fmla="*/ 378998 w 4022725"/>
              <a:gd name="T69" fmla="*/ 973952 h 5191126"/>
              <a:gd name="T70" fmla="*/ 371278 w 4022725"/>
              <a:gd name="T71" fmla="*/ 924986 h 5191126"/>
              <a:gd name="T72" fmla="*/ 965412 w 4022725"/>
              <a:gd name="T73" fmla="*/ 950310 h 5191126"/>
              <a:gd name="T74" fmla="*/ 366918 w 4022725"/>
              <a:gd name="T75" fmla="*/ 792288 h 5191126"/>
              <a:gd name="T76" fmla="*/ 324087 w 4022725"/>
              <a:gd name="T77" fmla="*/ 711510 h 5191126"/>
              <a:gd name="T78" fmla="*/ 423296 w 4022725"/>
              <a:gd name="T79" fmla="*/ 739214 h 5191126"/>
              <a:gd name="T80" fmla="*/ 554660 w 4022725"/>
              <a:gd name="T81" fmla="*/ 658885 h 5191126"/>
              <a:gd name="T82" fmla="*/ 1026587 w 4022725"/>
              <a:gd name="T83" fmla="*/ 646652 h 5191126"/>
              <a:gd name="T84" fmla="*/ 475423 w 4022725"/>
              <a:gd name="T85" fmla="*/ 647234 h 5191126"/>
              <a:gd name="T86" fmla="*/ 707308 w 4022725"/>
              <a:gd name="T87" fmla="*/ 546449 h 5191126"/>
              <a:gd name="T88" fmla="*/ 505024 w 4022725"/>
              <a:gd name="T89" fmla="*/ 442705 h 5191126"/>
              <a:gd name="T90" fmla="*/ 960281 w 4022725"/>
              <a:gd name="T91" fmla="*/ 449829 h 5191126"/>
              <a:gd name="T92" fmla="*/ 1036035 w 4022725"/>
              <a:gd name="T93" fmla="*/ 498245 h 5191126"/>
              <a:gd name="T94" fmla="*/ 1069688 w 4022725"/>
              <a:gd name="T95" fmla="*/ 529651 h 5191126"/>
              <a:gd name="T96" fmla="*/ 956834 w 4022725"/>
              <a:gd name="T97" fmla="*/ 698937 h 5191126"/>
              <a:gd name="T98" fmla="*/ 346668 w 4022725"/>
              <a:gd name="T99" fmla="*/ 524562 h 5191126"/>
              <a:gd name="T100" fmla="*/ 339238 w 4022725"/>
              <a:gd name="T101" fmla="*/ 472947 h 5191126"/>
              <a:gd name="T102" fmla="*/ 396054 w 4022725"/>
              <a:gd name="T103" fmla="*/ 469021 h 5191126"/>
              <a:gd name="T104" fmla="*/ 927978 w 4022725"/>
              <a:gd name="T105" fmla="*/ 443002 h 5191126"/>
              <a:gd name="T106" fmla="*/ 1068974 w 4022725"/>
              <a:gd name="T107" fmla="*/ 267696 h 5191126"/>
              <a:gd name="T108" fmla="*/ 848047 w 4022725"/>
              <a:gd name="T109" fmla="*/ 206198 h 5191126"/>
              <a:gd name="T110" fmla="*/ 1043630 w 4022725"/>
              <a:gd name="T111" fmla="*/ 267189 h 5191126"/>
              <a:gd name="T112" fmla="*/ 1068245 w 4022725"/>
              <a:gd name="T113" fmla="*/ 270033 h 5191126"/>
              <a:gd name="T114" fmla="*/ 554661 w 4022725"/>
              <a:gd name="T115" fmla="*/ 474356 h 5191126"/>
              <a:gd name="T116" fmla="*/ 466684 w 4022725"/>
              <a:gd name="T117" fmla="*/ 309032 h 5191126"/>
              <a:gd name="T118" fmla="*/ 531882 w 4022725"/>
              <a:gd name="T119" fmla="*/ 269669 h 5191126"/>
              <a:gd name="T120" fmla="*/ 577090 w 4022725"/>
              <a:gd name="T121" fmla="*/ 152855 h 5191126"/>
              <a:gd name="T122" fmla="*/ 709785 w 4022725"/>
              <a:gd name="T123" fmla="*/ 96350 h 5191126"/>
              <a:gd name="T124" fmla="*/ 741683 w 4022725"/>
              <a:gd name="T125" fmla="*/ 892 h 51911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22725" h="5191126">
                <a:moveTo>
                  <a:pt x="3629025" y="5032376"/>
                </a:moveTo>
                <a:lnTo>
                  <a:pt x="3629025" y="5037138"/>
                </a:lnTo>
                <a:lnTo>
                  <a:pt x="3629025" y="5057775"/>
                </a:lnTo>
                <a:lnTo>
                  <a:pt x="3629025" y="5059363"/>
                </a:lnTo>
                <a:lnTo>
                  <a:pt x="3978275" y="5059363"/>
                </a:lnTo>
                <a:lnTo>
                  <a:pt x="3978275" y="5057775"/>
                </a:lnTo>
                <a:lnTo>
                  <a:pt x="3978275" y="5037138"/>
                </a:lnTo>
                <a:lnTo>
                  <a:pt x="3978275" y="5032376"/>
                </a:lnTo>
                <a:lnTo>
                  <a:pt x="3629025" y="5032376"/>
                </a:lnTo>
                <a:close/>
                <a:moveTo>
                  <a:pt x="3575050" y="5032376"/>
                </a:moveTo>
                <a:lnTo>
                  <a:pt x="3575050" y="5059363"/>
                </a:lnTo>
                <a:lnTo>
                  <a:pt x="3584575" y="5059363"/>
                </a:lnTo>
                <a:lnTo>
                  <a:pt x="3584575" y="5057775"/>
                </a:lnTo>
                <a:lnTo>
                  <a:pt x="3584575" y="5037138"/>
                </a:lnTo>
                <a:lnTo>
                  <a:pt x="3584575" y="5032376"/>
                </a:lnTo>
                <a:lnTo>
                  <a:pt x="3575050" y="5032376"/>
                </a:lnTo>
                <a:close/>
                <a:moveTo>
                  <a:pt x="3235325" y="5032376"/>
                </a:moveTo>
                <a:lnTo>
                  <a:pt x="3235325" y="5037138"/>
                </a:lnTo>
                <a:lnTo>
                  <a:pt x="3235325" y="5057775"/>
                </a:lnTo>
                <a:lnTo>
                  <a:pt x="3235325" y="5059363"/>
                </a:lnTo>
                <a:lnTo>
                  <a:pt x="3536950" y="5059363"/>
                </a:lnTo>
                <a:lnTo>
                  <a:pt x="3536950" y="5037138"/>
                </a:lnTo>
                <a:lnTo>
                  <a:pt x="3401388" y="5037138"/>
                </a:lnTo>
                <a:lnTo>
                  <a:pt x="3392916" y="5032376"/>
                </a:lnTo>
                <a:lnTo>
                  <a:pt x="3235325" y="5032376"/>
                </a:lnTo>
                <a:close/>
                <a:moveTo>
                  <a:pt x="2841625" y="5032376"/>
                </a:moveTo>
                <a:lnTo>
                  <a:pt x="2841625" y="5037138"/>
                </a:lnTo>
                <a:lnTo>
                  <a:pt x="2841625" y="5057775"/>
                </a:lnTo>
                <a:lnTo>
                  <a:pt x="2841625" y="5059363"/>
                </a:lnTo>
                <a:lnTo>
                  <a:pt x="3190875" y="5059363"/>
                </a:lnTo>
                <a:lnTo>
                  <a:pt x="3190875" y="5057775"/>
                </a:lnTo>
                <a:lnTo>
                  <a:pt x="3190875" y="5037138"/>
                </a:lnTo>
                <a:lnTo>
                  <a:pt x="3190875" y="5032376"/>
                </a:lnTo>
                <a:lnTo>
                  <a:pt x="2841625" y="5032376"/>
                </a:lnTo>
                <a:close/>
                <a:moveTo>
                  <a:pt x="2447925" y="5032376"/>
                </a:moveTo>
                <a:lnTo>
                  <a:pt x="2447925" y="5037138"/>
                </a:lnTo>
                <a:lnTo>
                  <a:pt x="2447925" y="5057775"/>
                </a:lnTo>
                <a:lnTo>
                  <a:pt x="2447925" y="5059363"/>
                </a:lnTo>
                <a:lnTo>
                  <a:pt x="2797175" y="5059363"/>
                </a:lnTo>
                <a:lnTo>
                  <a:pt x="2797175" y="5057775"/>
                </a:lnTo>
                <a:lnTo>
                  <a:pt x="2797175" y="5037138"/>
                </a:lnTo>
                <a:lnTo>
                  <a:pt x="2797175" y="5032376"/>
                </a:lnTo>
                <a:lnTo>
                  <a:pt x="2447925" y="5032376"/>
                </a:lnTo>
                <a:close/>
                <a:moveTo>
                  <a:pt x="2033588" y="5032376"/>
                </a:moveTo>
                <a:lnTo>
                  <a:pt x="2033588" y="5057775"/>
                </a:lnTo>
                <a:lnTo>
                  <a:pt x="2035175" y="5057775"/>
                </a:lnTo>
                <a:lnTo>
                  <a:pt x="2035175" y="5059363"/>
                </a:lnTo>
                <a:lnTo>
                  <a:pt x="2403475" y="5059363"/>
                </a:lnTo>
                <a:lnTo>
                  <a:pt x="2403475" y="5057775"/>
                </a:lnTo>
                <a:lnTo>
                  <a:pt x="2403475" y="5037138"/>
                </a:lnTo>
                <a:lnTo>
                  <a:pt x="2403475" y="5032376"/>
                </a:lnTo>
                <a:lnTo>
                  <a:pt x="2033588" y="5032376"/>
                </a:lnTo>
                <a:close/>
                <a:moveTo>
                  <a:pt x="1619250" y="5032376"/>
                </a:moveTo>
                <a:lnTo>
                  <a:pt x="1619250" y="5037138"/>
                </a:lnTo>
                <a:lnTo>
                  <a:pt x="1619250" y="5057775"/>
                </a:lnTo>
                <a:lnTo>
                  <a:pt x="1619250" y="5059363"/>
                </a:lnTo>
                <a:lnTo>
                  <a:pt x="1989138" y="5059363"/>
                </a:lnTo>
                <a:lnTo>
                  <a:pt x="1989138" y="5057775"/>
                </a:lnTo>
                <a:lnTo>
                  <a:pt x="1989138" y="5037138"/>
                </a:lnTo>
                <a:lnTo>
                  <a:pt x="1989138" y="5032376"/>
                </a:lnTo>
                <a:lnTo>
                  <a:pt x="1619250" y="5032376"/>
                </a:lnTo>
                <a:close/>
                <a:moveTo>
                  <a:pt x="1225550" y="5032376"/>
                </a:moveTo>
                <a:lnTo>
                  <a:pt x="1225550" y="5037138"/>
                </a:lnTo>
                <a:lnTo>
                  <a:pt x="1225550" y="5057775"/>
                </a:lnTo>
                <a:lnTo>
                  <a:pt x="1225550" y="5059363"/>
                </a:lnTo>
                <a:lnTo>
                  <a:pt x="1574800" y="5059363"/>
                </a:lnTo>
                <a:lnTo>
                  <a:pt x="1574800" y="5057775"/>
                </a:lnTo>
                <a:lnTo>
                  <a:pt x="1574800" y="5037138"/>
                </a:lnTo>
                <a:lnTo>
                  <a:pt x="1574800" y="5032376"/>
                </a:lnTo>
                <a:lnTo>
                  <a:pt x="1225550" y="5032376"/>
                </a:lnTo>
                <a:close/>
                <a:moveTo>
                  <a:pt x="831850" y="5032376"/>
                </a:moveTo>
                <a:lnTo>
                  <a:pt x="831850" y="5037138"/>
                </a:lnTo>
                <a:lnTo>
                  <a:pt x="831850" y="5057775"/>
                </a:lnTo>
                <a:lnTo>
                  <a:pt x="831850" y="5059363"/>
                </a:lnTo>
                <a:lnTo>
                  <a:pt x="1181100" y="5059363"/>
                </a:lnTo>
                <a:lnTo>
                  <a:pt x="1181100" y="5057775"/>
                </a:lnTo>
                <a:lnTo>
                  <a:pt x="1181100" y="5037138"/>
                </a:lnTo>
                <a:lnTo>
                  <a:pt x="1181100" y="5032376"/>
                </a:lnTo>
                <a:lnTo>
                  <a:pt x="831850" y="5032376"/>
                </a:lnTo>
                <a:close/>
                <a:moveTo>
                  <a:pt x="629810" y="5032376"/>
                </a:moveTo>
                <a:lnTo>
                  <a:pt x="621338" y="5037138"/>
                </a:lnTo>
                <a:lnTo>
                  <a:pt x="485775" y="5037138"/>
                </a:lnTo>
                <a:lnTo>
                  <a:pt x="485775" y="5059363"/>
                </a:lnTo>
                <a:lnTo>
                  <a:pt x="787400" y="5059363"/>
                </a:lnTo>
                <a:lnTo>
                  <a:pt x="787400" y="5057775"/>
                </a:lnTo>
                <a:lnTo>
                  <a:pt x="787400" y="5037138"/>
                </a:lnTo>
                <a:lnTo>
                  <a:pt x="787400" y="5032376"/>
                </a:lnTo>
                <a:lnTo>
                  <a:pt x="629810" y="5032376"/>
                </a:lnTo>
                <a:close/>
                <a:moveTo>
                  <a:pt x="438150" y="5032376"/>
                </a:moveTo>
                <a:lnTo>
                  <a:pt x="438150" y="5037138"/>
                </a:lnTo>
                <a:lnTo>
                  <a:pt x="438150" y="5057775"/>
                </a:lnTo>
                <a:lnTo>
                  <a:pt x="438150" y="5059363"/>
                </a:lnTo>
                <a:lnTo>
                  <a:pt x="447675" y="5059363"/>
                </a:lnTo>
                <a:lnTo>
                  <a:pt x="447675" y="5032376"/>
                </a:lnTo>
                <a:lnTo>
                  <a:pt x="438150" y="5032376"/>
                </a:lnTo>
                <a:close/>
                <a:moveTo>
                  <a:pt x="44450" y="5032376"/>
                </a:moveTo>
                <a:lnTo>
                  <a:pt x="44450" y="5037138"/>
                </a:lnTo>
                <a:lnTo>
                  <a:pt x="44450" y="5057775"/>
                </a:lnTo>
                <a:lnTo>
                  <a:pt x="44450" y="5059363"/>
                </a:lnTo>
                <a:lnTo>
                  <a:pt x="393700" y="5059363"/>
                </a:lnTo>
                <a:lnTo>
                  <a:pt x="393700" y="5057775"/>
                </a:lnTo>
                <a:lnTo>
                  <a:pt x="393700" y="5037138"/>
                </a:lnTo>
                <a:lnTo>
                  <a:pt x="393700" y="5032376"/>
                </a:lnTo>
                <a:lnTo>
                  <a:pt x="44450" y="5032376"/>
                </a:lnTo>
                <a:close/>
                <a:moveTo>
                  <a:pt x="787400" y="4943797"/>
                </a:moveTo>
                <a:lnTo>
                  <a:pt x="689121" y="4999038"/>
                </a:lnTo>
                <a:lnTo>
                  <a:pt x="787400" y="4999038"/>
                </a:lnTo>
                <a:lnTo>
                  <a:pt x="787400" y="4943797"/>
                </a:lnTo>
                <a:close/>
                <a:moveTo>
                  <a:pt x="3235325" y="4943796"/>
                </a:moveTo>
                <a:lnTo>
                  <a:pt x="3235325" y="4999038"/>
                </a:lnTo>
                <a:lnTo>
                  <a:pt x="3333605" y="4999038"/>
                </a:lnTo>
                <a:lnTo>
                  <a:pt x="3235325" y="4943796"/>
                </a:lnTo>
                <a:close/>
                <a:moveTo>
                  <a:pt x="3314700" y="4847378"/>
                </a:moveTo>
                <a:lnTo>
                  <a:pt x="3314700" y="4873977"/>
                </a:lnTo>
                <a:lnTo>
                  <a:pt x="3314700" y="4874734"/>
                </a:lnTo>
                <a:lnTo>
                  <a:pt x="3536948" y="4999038"/>
                </a:lnTo>
                <a:lnTo>
                  <a:pt x="3536950" y="4999038"/>
                </a:lnTo>
                <a:lnTo>
                  <a:pt x="3536950" y="4998796"/>
                </a:lnTo>
                <a:lnTo>
                  <a:pt x="3536950" y="4970463"/>
                </a:lnTo>
                <a:lnTo>
                  <a:pt x="3314700" y="4847378"/>
                </a:lnTo>
                <a:close/>
                <a:moveTo>
                  <a:pt x="708025" y="4841876"/>
                </a:moveTo>
                <a:lnTo>
                  <a:pt x="485775" y="4965786"/>
                </a:lnTo>
                <a:lnTo>
                  <a:pt x="485775" y="4999038"/>
                </a:lnTo>
                <a:lnTo>
                  <a:pt x="485777" y="4999038"/>
                </a:lnTo>
                <a:lnTo>
                  <a:pt x="708025" y="4874734"/>
                </a:lnTo>
                <a:lnTo>
                  <a:pt x="708025" y="4873977"/>
                </a:lnTo>
                <a:lnTo>
                  <a:pt x="708025" y="4847378"/>
                </a:lnTo>
                <a:lnTo>
                  <a:pt x="708025" y="4841876"/>
                </a:lnTo>
                <a:close/>
                <a:moveTo>
                  <a:pt x="3040063" y="4695281"/>
                </a:moveTo>
                <a:lnTo>
                  <a:pt x="3040063" y="4695826"/>
                </a:lnTo>
                <a:lnTo>
                  <a:pt x="3040063" y="4719736"/>
                </a:lnTo>
                <a:lnTo>
                  <a:pt x="3040063" y="4728526"/>
                </a:lnTo>
                <a:lnTo>
                  <a:pt x="3276601" y="4857751"/>
                </a:lnTo>
                <a:lnTo>
                  <a:pt x="3276601" y="4826278"/>
                </a:lnTo>
                <a:lnTo>
                  <a:pt x="3040063" y="4695281"/>
                </a:lnTo>
                <a:close/>
                <a:moveTo>
                  <a:pt x="982663" y="4695281"/>
                </a:moveTo>
                <a:lnTo>
                  <a:pt x="923124" y="4728254"/>
                </a:lnTo>
                <a:lnTo>
                  <a:pt x="746125" y="4824657"/>
                </a:lnTo>
                <a:lnTo>
                  <a:pt x="746125" y="4826278"/>
                </a:lnTo>
                <a:lnTo>
                  <a:pt x="746125" y="4852580"/>
                </a:lnTo>
                <a:lnTo>
                  <a:pt x="746125" y="4857751"/>
                </a:lnTo>
                <a:lnTo>
                  <a:pt x="982663" y="4728526"/>
                </a:lnTo>
                <a:lnTo>
                  <a:pt x="982663" y="4719736"/>
                </a:lnTo>
                <a:lnTo>
                  <a:pt x="982663" y="4695281"/>
                </a:lnTo>
                <a:close/>
                <a:moveTo>
                  <a:pt x="1319213" y="4644869"/>
                </a:moveTo>
                <a:lnTo>
                  <a:pt x="831850" y="4918812"/>
                </a:lnTo>
                <a:lnTo>
                  <a:pt x="831850" y="4999038"/>
                </a:lnTo>
                <a:lnTo>
                  <a:pt x="1181100" y="4999038"/>
                </a:lnTo>
                <a:lnTo>
                  <a:pt x="1181100" y="4906963"/>
                </a:lnTo>
                <a:lnTo>
                  <a:pt x="1225550" y="4906963"/>
                </a:lnTo>
                <a:lnTo>
                  <a:pt x="1225550" y="4999038"/>
                </a:lnTo>
                <a:lnTo>
                  <a:pt x="1574800" y="4999038"/>
                </a:lnTo>
                <a:lnTo>
                  <a:pt x="1574800" y="4906963"/>
                </a:lnTo>
                <a:lnTo>
                  <a:pt x="1619250" y="4906963"/>
                </a:lnTo>
                <a:lnTo>
                  <a:pt x="1619250" y="4999038"/>
                </a:lnTo>
                <a:lnTo>
                  <a:pt x="1989138" y="4999038"/>
                </a:lnTo>
                <a:lnTo>
                  <a:pt x="1989138" y="4916488"/>
                </a:lnTo>
                <a:lnTo>
                  <a:pt x="2033588" y="4916488"/>
                </a:lnTo>
                <a:lnTo>
                  <a:pt x="2033588" y="4999038"/>
                </a:lnTo>
                <a:lnTo>
                  <a:pt x="2403475" y="4999038"/>
                </a:lnTo>
                <a:lnTo>
                  <a:pt x="2403475" y="4906963"/>
                </a:lnTo>
                <a:lnTo>
                  <a:pt x="2447925" y="4906963"/>
                </a:lnTo>
                <a:lnTo>
                  <a:pt x="2447925" y="4999038"/>
                </a:lnTo>
                <a:lnTo>
                  <a:pt x="2797175" y="4999038"/>
                </a:lnTo>
                <a:lnTo>
                  <a:pt x="2797175" y="4906963"/>
                </a:lnTo>
                <a:lnTo>
                  <a:pt x="2841625" y="4906963"/>
                </a:lnTo>
                <a:lnTo>
                  <a:pt x="2841625" y="4999038"/>
                </a:lnTo>
                <a:lnTo>
                  <a:pt x="3190875" y="4999038"/>
                </a:lnTo>
                <a:lnTo>
                  <a:pt x="3190875" y="4918811"/>
                </a:lnTo>
                <a:lnTo>
                  <a:pt x="2703513" y="4644869"/>
                </a:lnTo>
                <a:lnTo>
                  <a:pt x="2703513" y="4645025"/>
                </a:lnTo>
                <a:lnTo>
                  <a:pt x="2665413" y="4645025"/>
                </a:lnTo>
                <a:lnTo>
                  <a:pt x="2665413" y="4645024"/>
                </a:lnTo>
                <a:lnTo>
                  <a:pt x="2363788" y="4645024"/>
                </a:lnTo>
                <a:lnTo>
                  <a:pt x="2363788" y="4645025"/>
                </a:lnTo>
                <a:lnTo>
                  <a:pt x="2325688" y="4645025"/>
                </a:lnTo>
                <a:lnTo>
                  <a:pt x="2325688" y="4645024"/>
                </a:lnTo>
                <a:lnTo>
                  <a:pt x="2074863" y="4645024"/>
                </a:lnTo>
                <a:lnTo>
                  <a:pt x="2074863" y="4645025"/>
                </a:lnTo>
                <a:lnTo>
                  <a:pt x="2068513" y="4645025"/>
                </a:lnTo>
                <a:lnTo>
                  <a:pt x="2068513" y="4645024"/>
                </a:lnTo>
                <a:lnTo>
                  <a:pt x="1954213" y="4645024"/>
                </a:lnTo>
                <a:lnTo>
                  <a:pt x="1954213" y="4645025"/>
                </a:lnTo>
                <a:lnTo>
                  <a:pt x="1949450" y="4645025"/>
                </a:lnTo>
                <a:lnTo>
                  <a:pt x="1949450" y="4645024"/>
                </a:lnTo>
                <a:lnTo>
                  <a:pt x="1697038" y="4645024"/>
                </a:lnTo>
                <a:lnTo>
                  <a:pt x="1697038" y="4645025"/>
                </a:lnTo>
                <a:lnTo>
                  <a:pt x="1658938" y="4645025"/>
                </a:lnTo>
                <a:lnTo>
                  <a:pt x="1658938" y="4645024"/>
                </a:lnTo>
                <a:lnTo>
                  <a:pt x="1357313" y="4645024"/>
                </a:lnTo>
                <a:lnTo>
                  <a:pt x="1357313" y="4645025"/>
                </a:lnTo>
                <a:lnTo>
                  <a:pt x="1319213" y="4645025"/>
                </a:lnTo>
                <a:lnTo>
                  <a:pt x="1319213" y="4645024"/>
                </a:lnTo>
                <a:lnTo>
                  <a:pt x="1319213" y="4644869"/>
                </a:lnTo>
                <a:close/>
                <a:moveTo>
                  <a:pt x="3057525" y="4541838"/>
                </a:moveTo>
                <a:lnTo>
                  <a:pt x="3057525" y="4554538"/>
                </a:lnTo>
                <a:lnTo>
                  <a:pt x="3236913" y="4554538"/>
                </a:lnTo>
                <a:lnTo>
                  <a:pt x="3236913" y="4541838"/>
                </a:lnTo>
                <a:lnTo>
                  <a:pt x="3057525" y="4541838"/>
                </a:lnTo>
                <a:close/>
                <a:moveTo>
                  <a:pt x="3657601" y="4541837"/>
                </a:moveTo>
                <a:lnTo>
                  <a:pt x="3657601" y="4541838"/>
                </a:lnTo>
                <a:lnTo>
                  <a:pt x="3657600" y="4541838"/>
                </a:lnTo>
                <a:lnTo>
                  <a:pt x="3657600" y="4554538"/>
                </a:lnTo>
                <a:lnTo>
                  <a:pt x="3836988" y="4554538"/>
                </a:lnTo>
                <a:lnTo>
                  <a:pt x="3836988" y="4541838"/>
                </a:lnTo>
                <a:lnTo>
                  <a:pt x="3836988" y="4541837"/>
                </a:lnTo>
                <a:lnTo>
                  <a:pt x="3657601" y="4541837"/>
                </a:lnTo>
                <a:close/>
                <a:moveTo>
                  <a:pt x="3457576" y="4541837"/>
                </a:moveTo>
                <a:lnTo>
                  <a:pt x="3457576" y="4541838"/>
                </a:lnTo>
                <a:lnTo>
                  <a:pt x="3457575" y="4541838"/>
                </a:lnTo>
                <a:lnTo>
                  <a:pt x="3457575" y="4554538"/>
                </a:lnTo>
                <a:lnTo>
                  <a:pt x="3636963" y="4554538"/>
                </a:lnTo>
                <a:lnTo>
                  <a:pt x="3636963" y="4541838"/>
                </a:lnTo>
                <a:lnTo>
                  <a:pt x="3636963" y="4541837"/>
                </a:lnTo>
                <a:lnTo>
                  <a:pt x="3457576" y="4541837"/>
                </a:lnTo>
                <a:close/>
                <a:moveTo>
                  <a:pt x="3303588" y="4541837"/>
                </a:moveTo>
                <a:lnTo>
                  <a:pt x="3303588" y="4554538"/>
                </a:lnTo>
                <a:lnTo>
                  <a:pt x="3436938" y="4554538"/>
                </a:lnTo>
                <a:lnTo>
                  <a:pt x="3436938" y="4541838"/>
                </a:lnTo>
                <a:lnTo>
                  <a:pt x="3436938" y="4541837"/>
                </a:lnTo>
                <a:lnTo>
                  <a:pt x="3303588" y="4541837"/>
                </a:lnTo>
                <a:close/>
                <a:moveTo>
                  <a:pt x="3263900" y="4541837"/>
                </a:moveTo>
                <a:lnTo>
                  <a:pt x="3263900" y="4541838"/>
                </a:lnTo>
                <a:lnTo>
                  <a:pt x="3257550" y="4541838"/>
                </a:lnTo>
                <a:lnTo>
                  <a:pt x="3257550" y="4554538"/>
                </a:lnTo>
                <a:lnTo>
                  <a:pt x="3284914" y="4554538"/>
                </a:lnTo>
                <a:lnTo>
                  <a:pt x="3284914" y="4541837"/>
                </a:lnTo>
                <a:lnTo>
                  <a:pt x="3263900" y="4541837"/>
                </a:lnTo>
                <a:close/>
                <a:moveTo>
                  <a:pt x="2967059" y="4541837"/>
                </a:moveTo>
                <a:lnTo>
                  <a:pt x="2967059" y="4554538"/>
                </a:lnTo>
                <a:lnTo>
                  <a:pt x="3036888" y="4554538"/>
                </a:lnTo>
                <a:lnTo>
                  <a:pt x="3036888" y="4541838"/>
                </a:lnTo>
                <a:lnTo>
                  <a:pt x="2989262" y="4541838"/>
                </a:lnTo>
                <a:lnTo>
                  <a:pt x="2989262" y="4541837"/>
                </a:lnTo>
                <a:lnTo>
                  <a:pt x="2967059" y="4541837"/>
                </a:lnTo>
                <a:close/>
                <a:moveTo>
                  <a:pt x="2815018" y="4541837"/>
                </a:moveTo>
                <a:lnTo>
                  <a:pt x="2840210" y="4555825"/>
                </a:lnTo>
                <a:lnTo>
                  <a:pt x="2838450" y="4554538"/>
                </a:lnTo>
                <a:lnTo>
                  <a:pt x="2947988" y="4554538"/>
                </a:lnTo>
                <a:lnTo>
                  <a:pt x="2947988" y="4541837"/>
                </a:lnTo>
                <a:lnTo>
                  <a:pt x="2815018" y="4541837"/>
                </a:lnTo>
                <a:close/>
                <a:moveTo>
                  <a:pt x="973138" y="4541836"/>
                </a:moveTo>
                <a:lnTo>
                  <a:pt x="973138" y="4541838"/>
                </a:lnTo>
                <a:lnTo>
                  <a:pt x="973138" y="4554536"/>
                </a:lnTo>
                <a:lnTo>
                  <a:pt x="973138" y="4562476"/>
                </a:lnTo>
                <a:lnTo>
                  <a:pt x="982663" y="4562476"/>
                </a:lnTo>
                <a:lnTo>
                  <a:pt x="982663" y="4543425"/>
                </a:lnTo>
                <a:lnTo>
                  <a:pt x="1020763" y="4543425"/>
                </a:lnTo>
                <a:lnTo>
                  <a:pt x="1020763" y="4562476"/>
                </a:lnTo>
                <a:lnTo>
                  <a:pt x="1168266" y="4562476"/>
                </a:lnTo>
                <a:lnTo>
                  <a:pt x="1183587" y="4554536"/>
                </a:lnTo>
                <a:lnTo>
                  <a:pt x="1184835" y="4554536"/>
                </a:lnTo>
                <a:lnTo>
                  <a:pt x="1202329" y="4544823"/>
                </a:lnTo>
                <a:lnTo>
                  <a:pt x="1208088" y="4541838"/>
                </a:lnTo>
                <a:lnTo>
                  <a:pt x="1207704" y="4541838"/>
                </a:lnTo>
                <a:lnTo>
                  <a:pt x="1207708" y="4541836"/>
                </a:lnTo>
                <a:lnTo>
                  <a:pt x="973138" y="4541836"/>
                </a:lnTo>
                <a:close/>
                <a:moveTo>
                  <a:pt x="773113" y="4541836"/>
                </a:moveTo>
                <a:lnTo>
                  <a:pt x="773113" y="4541838"/>
                </a:lnTo>
                <a:lnTo>
                  <a:pt x="773113" y="4554536"/>
                </a:lnTo>
                <a:lnTo>
                  <a:pt x="773113" y="4562476"/>
                </a:lnTo>
                <a:lnTo>
                  <a:pt x="952501" y="4562476"/>
                </a:lnTo>
                <a:lnTo>
                  <a:pt x="952501" y="4541838"/>
                </a:lnTo>
                <a:lnTo>
                  <a:pt x="952500" y="4541838"/>
                </a:lnTo>
                <a:lnTo>
                  <a:pt x="952500" y="4541836"/>
                </a:lnTo>
                <a:lnTo>
                  <a:pt x="773113" y="4541836"/>
                </a:lnTo>
                <a:close/>
                <a:moveTo>
                  <a:pt x="573088" y="4541836"/>
                </a:moveTo>
                <a:lnTo>
                  <a:pt x="573088" y="4541838"/>
                </a:lnTo>
                <a:lnTo>
                  <a:pt x="573088" y="4554536"/>
                </a:lnTo>
                <a:lnTo>
                  <a:pt x="573088" y="4562476"/>
                </a:lnTo>
                <a:lnTo>
                  <a:pt x="752476" y="4562476"/>
                </a:lnTo>
                <a:lnTo>
                  <a:pt x="752476" y="4541838"/>
                </a:lnTo>
                <a:lnTo>
                  <a:pt x="752475" y="4541838"/>
                </a:lnTo>
                <a:lnTo>
                  <a:pt x="752475" y="4541836"/>
                </a:lnTo>
                <a:lnTo>
                  <a:pt x="573088" y="4541836"/>
                </a:lnTo>
                <a:close/>
                <a:moveTo>
                  <a:pt x="373063" y="4541836"/>
                </a:moveTo>
                <a:lnTo>
                  <a:pt x="373063" y="4541838"/>
                </a:lnTo>
                <a:lnTo>
                  <a:pt x="373063" y="4554536"/>
                </a:lnTo>
                <a:lnTo>
                  <a:pt x="373063" y="4562476"/>
                </a:lnTo>
                <a:lnTo>
                  <a:pt x="552451" y="4562476"/>
                </a:lnTo>
                <a:lnTo>
                  <a:pt x="552451" y="4541838"/>
                </a:lnTo>
                <a:lnTo>
                  <a:pt x="552450" y="4541838"/>
                </a:lnTo>
                <a:lnTo>
                  <a:pt x="552450" y="4541836"/>
                </a:lnTo>
                <a:lnTo>
                  <a:pt x="373063" y="4541836"/>
                </a:lnTo>
                <a:close/>
                <a:moveTo>
                  <a:pt x="173038" y="4541836"/>
                </a:moveTo>
                <a:lnTo>
                  <a:pt x="173038" y="4541838"/>
                </a:lnTo>
                <a:lnTo>
                  <a:pt x="173038" y="4554536"/>
                </a:lnTo>
                <a:lnTo>
                  <a:pt x="173038" y="4562476"/>
                </a:lnTo>
                <a:lnTo>
                  <a:pt x="352426" y="4562476"/>
                </a:lnTo>
                <a:lnTo>
                  <a:pt x="352426" y="4541838"/>
                </a:lnTo>
                <a:lnTo>
                  <a:pt x="352425" y="4541838"/>
                </a:lnTo>
                <a:lnTo>
                  <a:pt x="352425" y="4541836"/>
                </a:lnTo>
                <a:lnTo>
                  <a:pt x="173038" y="4541836"/>
                </a:lnTo>
                <a:close/>
                <a:moveTo>
                  <a:pt x="2703513" y="4508897"/>
                </a:moveTo>
                <a:lnTo>
                  <a:pt x="2703513" y="4538333"/>
                </a:lnTo>
                <a:lnTo>
                  <a:pt x="3001963" y="4703764"/>
                </a:lnTo>
                <a:lnTo>
                  <a:pt x="3001963" y="4698339"/>
                </a:lnTo>
                <a:lnTo>
                  <a:pt x="3001963" y="4674181"/>
                </a:lnTo>
                <a:lnTo>
                  <a:pt x="2703513" y="4508897"/>
                </a:lnTo>
                <a:close/>
                <a:moveTo>
                  <a:pt x="1954213" y="4508501"/>
                </a:moveTo>
                <a:lnTo>
                  <a:pt x="1954213" y="4530726"/>
                </a:lnTo>
                <a:lnTo>
                  <a:pt x="2068512" y="4530726"/>
                </a:lnTo>
                <a:lnTo>
                  <a:pt x="2068513" y="4530726"/>
                </a:lnTo>
                <a:lnTo>
                  <a:pt x="2068513" y="4508501"/>
                </a:lnTo>
                <a:lnTo>
                  <a:pt x="2068512" y="4508501"/>
                </a:lnTo>
                <a:lnTo>
                  <a:pt x="1954213" y="4508501"/>
                </a:lnTo>
                <a:close/>
                <a:moveTo>
                  <a:pt x="2524124" y="4508498"/>
                </a:moveTo>
                <a:lnTo>
                  <a:pt x="2524124" y="4508501"/>
                </a:lnTo>
                <a:lnTo>
                  <a:pt x="2363788" y="4508501"/>
                </a:lnTo>
                <a:lnTo>
                  <a:pt x="2363788" y="4530726"/>
                </a:lnTo>
                <a:lnTo>
                  <a:pt x="2665412" y="4530726"/>
                </a:lnTo>
                <a:lnTo>
                  <a:pt x="2665412" y="4530724"/>
                </a:lnTo>
                <a:lnTo>
                  <a:pt x="2665413" y="4530724"/>
                </a:lnTo>
                <a:lnTo>
                  <a:pt x="2665413" y="4508498"/>
                </a:lnTo>
                <a:lnTo>
                  <a:pt x="2589212" y="4508498"/>
                </a:lnTo>
                <a:lnTo>
                  <a:pt x="2589212" y="4508501"/>
                </a:lnTo>
                <a:lnTo>
                  <a:pt x="2536824" y="4508501"/>
                </a:lnTo>
                <a:lnTo>
                  <a:pt x="2536824" y="4508498"/>
                </a:lnTo>
                <a:lnTo>
                  <a:pt x="2524124" y="4508498"/>
                </a:lnTo>
                <a:close/>
                <a:moveTo>
                  <a:pt x="2125662" y="4508498"/>
                </a:moveTo>
                <a:lnTo>
                  <a:pt x="2125662" y="4508501"/>
                </a:lnTo>
                <a:lnTo>
                  <a:pt x="2074863" y="4508501"/>
                </a:lnTo>
                <a:lnTo>
                  <a:pt x="2074863" y="4530726"/>
                </a:lnTo>
                <a:lnTo>
                  <a:pt x="2325687" y="4530726"/>
                </a:lnTo>
                <a:lnTo>
                  <a:pt x="2325687" y="4530724"/>
                </a:lnTo>
                <a:lnTo>
                  <a:pt x="2325688" y="4530724"/>
                </a:lnTo>
                <a:lnTo>
                  <a:pt x="2325688" y="4530723"/>
                </a:lnTo>
                <a:lnTo>
                  <a:pt x="2325687" y="4530723"/>
                </a:lnTo>
                <a:lnTo>
                  <a:pt x="2325687" y="4508501"/>
                </a:lnTo>
                <a:lnTo>
                  <a:pt x="2222499" y="4508501"/>
                </a:lnTo>
                <a:lnTo>
                  <a:pt x="2222499" y="4508498"/>
                </a:lnTo>
                <a:lnTo>
                  <a:pt x="2200274" y="4508498"/>
                </a:lnTo>
                <a:lnTo>
                  <a:pt x="2200274" y="4508501"/>
                </a:lnTo>
                <a:lnTo>
                  <a:pt x="2149474" y="4508501"/>
                </a:lnTo>
                <a:lnTo>
                  <a:pt x="2149474" y="4508498"/>
                </a:lnTo>
                <a:lnTo>
                  <a:pt x="2125662" y="4508498"/>
                </a:lnTo>
                <a:close/>
                <a:moveTo>
                  <a:pt x="1797049" y="4508498"/>
                </a:moveTo>
                <a:lnTo>
                  <a:pt x="1797049" y="4508501"/>
                </a:lnTo>
                <a:lnTo>
                  <a:pt x="1697038" y="4508501"/>
                </a:lnTo>
                <a:lnTo>
                  <a:pt x="1697038" y="4530726"/>
                </a:lnTo>
                <a:lnTo>
                  <a:pt x="1949449" y="4530726"/>
                </a:lnTo>
                <a:lnTo>
                  <a:pt x="1949450" y="4530726"/>
                </a:lnTo>
                <a:lnTo>
                  <a:pt x="1949450" y="4508501"/>
                </a:lnTo>
                <a:lnTo>
                  <a:pt x="1949449" y="4508501"/>
                </a:lnTo>
                <a:lnTo>
                  <a:pt x="1885949" y="4508501"/>
                </a:lnTo>
                <a:lnTo>
                  <a:pt x="1885949" y="4508498"/>
                </a:lnTo>
                <a:lnTo>
                  <a:pt x="1870075" y="4508498"/>
                </a:lnTo>
                <a:lnTo>
                  <a:pt x="1870075" y="4508501"/>
                </a:lnTo>
                <a:lnTo>
                  <a:pt x="1817687" y="4508501"/>
                </a:lnTo>
                <a:lnTo>
                  <a:pt x="1817687" y="4508498"/>
                </a:lnTo>
                <a:lnTo>
                  <a:pt x="1797049" y="4508498"/>
                </a:lnTo>
                <a:close/>
                <a:moveTo>
                  <a:pt x="1357313" y="4508498"/>
                </a:moveTo>
                <a:lnTo>
                  <a:pt x="1357313" y="4530726"/>
                </a:lnTo>
                <a:lnTo>
                  <a:pt x="1658937" y="4530726"/>
                </a:lnTo>
                <a:lnTo>
                  <a:pt x="1658937" y="4530724"/>
                </a:lnTo>
                <a:lnTo>
                  <a:pt x="1658938" y="4530724"/>
                </a:lnTo>
                <a:lnTo>
                  <a:pt x="1658938" y="4530723"/>
                </a:lnTo>
                <a:lnTo>
                  <a:pt x="1658937" y="4530723"/>
                </a:lnTo>
                <a:lnTo>
                  <a:pt x="1658937" y="4508501"/>
                </a:lnTo>
                <a:lnTo>
                  <a:pt x="1495424" y="4508501"/>
                </a:lnTo>
                <a:lnTo>
                  <a:pt x="1495424" y="4508498"/>
                </a:lnTo>
                <a:lnTo>
                  <a:pt x="1481137" y="4508498"/>
                </a:lnTo>
                <a:lnTo>
                  <a:pt x="1481137" y="4508501"/>
                </a:lnTo>
                <a:lnTo>
                  <a:pt x="1428749" y="4508501"/>
                </a:lnTo>
                <a:lnTo>
                  <a:pt x="1428749" y="4508498"/>
                </a:lnTo>
                <a:lnTo>
                  <a:pt x="1357313" y="4508498"/>
                </a:lnTo>
                <a:close/>
                <a:moveTo>
                  <a:pt x="1319213" y="4505326"/>
                </a:moveTo>
                <a:lnTo>
                  <a:pt x="1020763" y="4670360"/>
                </a:lnTo>
                <a:lnTo>
                  <a:pt x="1020763" y="4674181"/>
                </a:lnTo>
                <a:lnTo>
                  <a:pt x="1020763" y="4698339"/>
                </a:lnTo>
                <a:lnTo>
                  <a:pt x="1020763" y="4703764"/>
                </a:lnTo>
                <a:lnTo>
                  <a:pt x="1319213" y="4538333"/>
                </a:lnTo>
                <a:lnTo>
                  <a:pt x="1319213" y="4530724"/>
                </a:lnTo>
                <a:lnTo>
                  <a:pt x="1319213" y="4508498"/>
                </a:lnTo>
                <a:lnTo>
                  <a:pt x="1319213" y="4505326"/>
                </a:lnTo>
                <a:close/>
                <a:moveTo>
                  <a:pt x="2640012" y="4479130"/>
                </a:moveTo>
                <a:lnTo>
                  <a:pt x="2640012" y="4479923"/>
                </a:lnTo>
                <a:lnTo>
                  <a:pt x="2665413" y="4479923"/>
                </a:lnTo>
                <a:lnTo>
                  <a:pt x="2665413" y="4479130"/>
                </a:lnTo>
                <a:lnTo>
                  <a:pt x="2640012" y="4479130"/>
                </a:lnTo>
                <a:close/>
                <a:moveTo>
                  <a:pt x="3190539" y="4055234"/>
                </a:moveTo>
                <a:lnTo>
                  <a:pt x="3251626" y="4055234"/>
                </a:lnTo>
                <a:lnTo>
                  <a:pt x="3251626" y="4104045"/>
                </a:lnTo>
                <a:lnTo>
                  <a:pt x="3249041" y="4103579"/>
                </a:lnTo>
                <a:lnTo>
                  <a:pt x="3244223" y="4101984"/>
                </a:lnTo>
                <a:lnTo>
                  <a:pt x="3240207" y="4100788"/>
                </a:lnTo>
                <a:lnTo>
                  <a:pt x="3235388" y="4098795"/>
                </a:lnTo>
                <a:lnTo>
                  <a:pt x="3227356" y="4094808"/>
                </a:lnTo>
                <a:lnTo>
                  <a:pt x="3220529" y="4090023"/>
                </a:lnTo>
                <a:lnTo>
                  <a:pt x="3213702" y="4084442"/>
                </a:lnTo>
                <a:lnTo>
                  <a:pt x="3207679" y="4078461"/>
                </a:lnTo>
                <a:lnTo>
                  <a:pt x="3202458" y="4072880"/>
                </a:lnTo>
                <a:lnTo>
                  <a:pt x="3198041" y="4066899"/>
                </a:lnTo>
                <a:lnTo>
                  <a:pt x="3194025" y="4060520"/>
                </a:lnTo>
                <a:lnTo>
                  <a:pt x="3190812" y="4055736"/>
                </a:lnTo>
                <a:lnTo>
                  <a:pt x="3190539" y="4055234"/>
                </a:lnTo>
                <a:close/>
                <a:moveTo>
                  <a:pt x="2999949" y="4055234"/>
                </a:moveTo>
                <a:lnTo>
                  <a:pt x="3061549" y="4055234"/>
                </a:lnTo>
                <a:lnTo>
                  <a:pt x="3061320" y="4055736"/>
                </a:lnTo>
                <a:lnTo>
                  <a:pt x="3058170" y="4060520"/>
                </a:lnTo>
                <a:lnTo>
                  <a:pt x="3054232" y="4066899"/>
                </a:lnTo>
                <a:lnTo>
                  <a:pt x="3049507" y="4072880"/>
                </a:lnTo>
                <a:lnTo>
                  <a:pt x="3044388" y="4078461"/>
                </a:lnTo>
                <a:lnTo>
                  <a:pt x="3038876" y="4084442"/>
                </a:lnTo>
                <a:lnTo>
                  <a:pt x="3032576" y="4090023"/>
                </a:lnTo>
                <a:lnTo>
                  <a:pt x="3025094" y="4094808"/>
                </a:lnTo>
                <a:lnTo>
                  <a:pt x="3017219" y="4098795"/>
                </a:lnTo>
                <a:lnTo>
                  <a:pt x="3013282" y="4100788"/>
                </a:lnTo>
                <a:lnTo>
                  <a:pt x="3008557" y="4101984"/>
                </a:lnTo>
                <a:lnTo>
                  <a:pt x="3004226" y="4103579"/>
                </a:lnTo>
                <a:lnTo>
                  <a:pt x="2999949" y="4104301"/>
                </a:lnTo>
                <a:lnTo>
                  <a:pt x="2999949" y="4055234"/>
                </a:lnTo>
                <a:close/>
                <a:moveTo>
                  <a:pt x="950467" y="4055234"/>
                </a:moveTo>
                <a:lnTo>
                  <a:pt x="1012032" y="4055234"/>
                </a:lnTo>
                <a:lnTo>
                  <a:pt x="1012032" y="4104126"/>
                </a:lnTo>
                <a:lnTo>
                  <a:pt x="1008738" y="4103579"/>
                </a:lnTo>
                <a:lnTo>
                  <a:pt x="1004338" y="4101984"/>
                </a:lnTo>
                <a:lnTo>
                  <a:pt x="999938" y="4100788"/>
                </a:lnTo>
                <a:lnTo>
                  <a:pt x="995138" y="4098795"/>
                </a:lnTo>
                <a:lnTo>
                  <a:pt x="987538" y="4094808"/>
                </a:lnTo>
                <a:lnTo>
                  <a:pt x="980338" y="4090023"/>
                </a:lnTo>
                <a:lnTo>
                  <a:pt x="973938" y="4084442"/>
                </a:lnTo>
                <a:lnTo>
                  <a:pt x="967538" y="4078461"/>
                </a:lnTo>
                <a:lnTo>
                  <a:pt x="962738" y="4072880"/>
                </a:lnTo>
                <a:lnTo>
                  <a:pt x="957938" y="4066899"/>
                </a:lnTo>
                <a:lnTo>
                  <a:pt x="954338" y="4060520"/>
                </a:lnTo>
                <a:lnTo>
                  <a:pt x="950738" y="4055736"/>
                </a:lnTo>
                <a:lnTo>
                  <a:pt x="950467" y="4055234"/>
                </a:lnTo>
                <a:close/>
                <a:moveTo>
                  <a:pt x="760413" y="4055234"/>
                </a:moveTo>
                <a:lnTo>
                  <a:pt x="821871" y="4055234"/>
                </a:lnTo>
                <a:lnTo>
                  <a:pt x="821641" y="4055736"/>
                </a:lnTo>
                <a:lnTo>
                  <a:pt x="818479" y="4060520"/>
                </a:lnTo>
                <a:lnTo>
                  <a:pt x="814131" y="4066899"/>
                </a:lnTo>
                <a:lnTo>
                  <a:pt x="809782" y="4072880"/>
                </a:lnTo>
                <a:lnTo>
                  <a:pt x="804643" y="4078461"/>
                </a:lnTo>
                <a:lnTo>
                  <a:pt x="799109" y="4084442"/>
                </a:lnTo>
                <a:lnTo>
                  <a:pt x="792389" y="4090023"/>
                </a:lnTo>
                <a:lnTo>
                  <a:pt x="785273" y="4094808"/>
                </a:lnTo>
                <a:lnTo>
                  <a:pt x="777367" y="4098795"/>
                </a:lnTo>
                <a:lnTo>
                  <a:pt x="773018" y="4100788"/>
                </a:lnTo>
                <a:lnTo>
                  <a:pt x="768670" y="4101984"/>
                </a:lnTo>
                <a:lnTo>
                  <a:pt x="763926" y="4103579"/>
                </a:lnTo>
                <a:lnTo>
                  <a:pt x="760413" y="4104169"/>
                </a:lnTo>
                <a:lnTo>
                  <a:pt x="760413" y="4055234"/>
                </a:lnTo>
                <a:close/>
                <a:moveTo>
                  <a:pt x="2978150" y="4034235"/>
                </a:moveTo>
                <a:lnTo>
                  <a:pt x="2978150" y="4519611"/>
                </a:lnTo>
                <a:lnTo>
                  <a:pt x="2967059" y="4519611"/>
                </a:lnTo>
                <a:lnTo>
                  <a:pt x="2967059" y="4519612"/>
                </a:lnTo>
                <a:lnTo>
                  <a:pt x="2978150" y="4519612"/>
                </a:lnTo>
                <a:lnTo>
                  <a:pt x="2989262" y="4519612"/>
                </a:lnTo>
                <a:lnTo>
                  <a:pt x="2999949" y="4519612"/>
                </a:lnTo>
                <a:lnTo>
                  <a:pt x="2999949" y="4126646"/>
                </a:lnTo>
                <a:lnTo>
                  <a:pt x="3002651" y="4126304"/>
                </a:lnTo>
                <a:lnTo>
                  <a:pt x="3008557" y="4125507"/>
                </a:lnTo>
                <a:lnTo>
                  <a:pt x="3014069" y="4123912"/>
                </a:lnTo>
                <a:lnTo>
                  <a:pt x="3019582" y="4121919"/>
                </a:lnTo>
                <a:lnTo>
                  <a:pt x="3025094" y="4119925"/>
                </a:lnTo>
                <a:lnTo>
                  <a:pt x="3030213" y="4117533"/>
                </a:lnTo>
                <a:lnTo>
                  <a:pt x="3034938" y="4114742"/>
                </a:lnTo>
                <a:lnTo>
                  <a:pt x="3039269" y="4111951"/>
                </a:lnTo>
                <a:lnTo>
                  <a:pt x="3043995" y="4109161"/>
                </a:lnTo>
                <a:lnTo>
                  <a:pt x="3051870" y="4102383"/>
                </a:lnTo>
                <a:lnTo>
                  <a:pt x="3059351" y="4095605"/>
                </a:lnTo>
                <a:lnTo>
                  <a:pt x="3065651" y="4088030"/>
                </a:lnTo>
                <a:lnTo>
                  <a:pt x="3071163" y="4081252"/>
                </a:lnTo>
                <a:lnTo>
                  <a:pt x="3075888" y="4074076"/>
                </a:lnTo>
                <a:lnTo>
                  <a:pt x="3079826" y="4067697"/>
                </a:lnTo>
                <a:lnTo>
                  <a:pt x="3082976" y="4061716"/>
                </a:lnTo>
                <a:lnTo>
                  <a:pt x="3086177" y="4055234"/>
                </a:lnTo>
                <a:lnTo>
                  <a:pt x="3165603" y="4055234"/>
                </a:lnTo>
                <a:lnTo>
                  <a:pt x="3168324" y="4061716"/>
                </a:lnTo>
                <a:lnTo>
                  <a:pt x="3171536" y="4067697"/>
                </a:lnTo>
                <a:lnTo>
                  <a:pt x="3175954" y="4074076"/>
                </a:lnTo>
                <a:lnTo>
                  <a:pt x="3181174" y="4081252"/>
                </a:lnTo>
                <a:lnTo>
                  <a:pt x="3186796" y="4088030"/>
                </a:lnTo>
                <a:lnTo>
                  <a:pt x="3192820" y="4095605"/>
                </a:lnTo>
                <a:lnTo>
                  <a:pt x="3200049" y="4102383"/>
                </a:lnTo>
                <a:lnTo>
                  <a:pt x="3208482" y="4109161"/>
                </a:lnTo>
                <a:lnTo>
                  <a:pt x="3212899" y="4111951"/>
                </a:lnTo>
                <a:lnTo>
                  <a:pt x="3217718" y="4114742"/>
                </a:lnTo>
                <a:lnTo>
                  <a:pt x="3222537" y="4117533"/>
                </a:lnTo>
                <a:lnTo>
                  <a:pt x="3227356" y="4119925"/>
                </a:lnTo>
                <a:lnTo>
                  <a:pt x="3232978" y="4121919"/>
                </a:lnTo>
                <a:lnTo>
                  <a:pt x="3238600" y="4123912"/>
                </a:lnTo>
                <a:lnTo>
                  <a:pt x="3244223" y="4125507"/>
                </a:lnTo>
                <a:lnTo>
                  <a:pt x="3250246" y="4126304"/>
                </a:lnTo>
                <a:lnTo>
                  <a:pt x="3251626" y="4126465"/>
                </a:lnTo>
                <a:lnTo>
                  <a:pt x="3251626" y="4519612"/>
                </a:lnTo>
                <a:lnTo>
                  <a:pt x="3263900" y="4519612"/>
                </a:lnTo>
                <a:lnTo>
                  <a:pt x="3273425" y="4519612"/>
                </a:lnTo>
                <a:lnTo>
                  <a:pt x="3284914" y="4519612"/>
                </a:lnTo>
                <a:lnTo>
                  <a:pt x="3284914" y="4519611"/>
                </a:lnTo>
                <a:lnTo>
                  <a:pt x="3273425" y="4519611"/>
                </a:lnTo>
                <a:lnTo>
                  <a:pt x="3273425" y="4034235"/>
                </a:lnTo>
                <a:lnTo>
                  <a:pt x="3160156" y="4034235"/>
                </a:lnTo>
                <a:lnTo>
                  <a:pt x="3090625" y="4034235"/>
                </a:lnTo>
                <a:lnTo>
                  <a:pt x="2978150" y="4034235"/>
                </a:lnTo>
                <a:close/>
                <a:moveTo>
                  <a:pt x="738188" y="4033837"/>
                </a:moveTo>
                <a:lnTo>
                  <a:pt x="738188" y="4519612"/>
                </a:lnTo>
                <a:lnTo>
                  <a:pt x="760413" y="4519612"/>
                </a:lnTo>
                <a:lnTo>
                  <a:pt x="760413" y="4126598"/>
                </a:lnTo>
                <a:lnTo>
                  <a:pt x="762740" y="4126304"/>
                </a:lnTo>
                <a:lnTo>
                  <a:pt x="768670" y="4125507"/>
                </a:lnTo>
                <a:lnTo>
                  <a:pt x="774600" y="4123912"/>
                </a:lnTo>
                <a:lnTo>
                  <a:pt x="779739" y="4121919"/>
                </a:lnTo>
                <a:lnTo>
                  <a:pt x="785273" y="4119925"/>
                </a:lnTo>
                <a:lnTo>
                  <a:pt x="790412" y="4117533"/>
                </a:lnTo>
                <a:lnTo>
                  <a:pt x="794760" y="4114742"/>
                </a:lnTo>
                <a:lnTo>
                  <a:pt x="799504" y="4111951"/>
                </a:lnTo>
                <a:lnTo>
                  <a:pt x="804248" y="4109161"/>
                </a:lnTo>
                <a:lnTo>
                  <a:pt x="811759" y="4102383"/>
                </a:lnTo>
                <a:lnTo>
                  <a:pt x="819270" y="4095605"/>
                </a:lnTo>
                <a:lnTo>
                  <a:pt x="825595" y="4088030"/>
                </a:lnTo>
                <a:lnTo>
                  <a:pt x="831129" y="4081252"/>
                </a:lnTo>
                <a:lnTo>
                  <a:pt x="835873" y="4074076"/>
                </a:lnTo>
                <a:lnTo>
                  <a:pt x="840221" y="4067697"/>
                </a:lnTo>
                <a:lnTo>
                  <a:pt x="843383" y="4061716"/>
                </a:lnTo>
                <a:lnTo>
                  <a:pt x="846329" y="4055234"/>
                </a:lnTo>
                <a:lnTo>
                  <a:pt x="925628" y="4055234"/>
                </a:lnTo>
                <a:lnTo>
                  <a:pt x="928338" y="4061716"/>
                </a:lnTo>
                <a:lnTo>
                  <a:pt x="931938" y="4067697"/>
                </a:lnTo>
                <a:lnTo>
                  <a:pt x="935938" y="4074076"/>
                </a:lnTo>
                <a:lnTo>
                  <a:pt x="940738" y="4081252"/>
                </a:lnTo>
                <a:lnTo>
                  <a:pt x="946738" y="4088030"/>
                </a:lnTo>
                <a:lnTo>
                  <a:pt x="952738" y="4095605"/>
                </a:lnTo>
                <a:lnTo>
                  <a:pt x="960338" y="4102383"/>
                </a:lnTo>
                <a:lnTo>
                  <a:pt x="968738" y="4109161"/>
                </a:lnTo>
                <a:lnTo>
                  <a:pt x="972738" y="4111951"/>
                </a:lnTo>
                <a:lnTo>
                  <a:pt x="977538" y="4114742"/>
                </a:lnTo>
                <a:lnTo>
                  <a:pt x="982338" y="4117533"/>
                </a:lnTo>
                <a:lnTo>
                  <a:pt x="987538" y="4119925"/>
                </a:lnTo>
                <a:lnTo>
                  <a:pt x="993138" y="4121919"/>
                </a:lnTo>
                <a:lnTo>
                  <a:pt x="998738" y="4123912"/>
                </a:lnTo>
                <a:lnTo>
                  <a:pt x="1004338" y="4125507"/>
                </a:lnTo>
                <a:lnTo>
                  <a:pt x="1010338" y="4126304"/>
                </a:lnTo>
                <a:lnTo>
                  <a:pt x="1012032" y="4126515"/>
                </a:lnTo>
                <a:lnTo>
                  <a:pt x="1012032" y="4519612"/>
                </a:lnTo>
                <a:lnTo>
                  <a:pt x="1033463" y="4519612"/>
                </a:lnTo>
                <a:lnTo>
                  <a:pt x="1033463" y="4033837"/>
                </a:lnTo>
                <a:lnTo>
                  <a:pt x="738188" y="4033837"/>
                </a:lnTo>
                <a:close/>
                <a:moveTo>
                  <a:pt x="2224088" y="3897312"/>
                </a:moveTo>
                <a:lnTo>
                  <a:pt x="2513013" y="3897312"/>
                </a:lnTo>
                <a:lnTo>
                  <a:pt x="2513013" y="3975099"/>
                </a:lnTo>
                <a:lnTo>
                  <a:pt x="2224088" y="3975099"/>
                </a:lnTo>
                <a:lnTo>
                  <a:pt x="2224088" y="3897312"/>
                </a:lnTo>
                <a:close/>
                <a:moveTo>
                  <a:pt x="1897063" y="3897312"/>
                </a:moveTo>
                <a:lnTo>
                  <a:pt x="2112963" y="3897312"/>
                </a:lnTo>
                <a:lnTo>
                  <a:pt x="2112963" y="3975099"/>
                </a:lnTo>
                <a:lnTo>
                  <a:pt x="1897063" y="3975099"/>
                </a:lnTo>
                <a:lnTo>
                  <a:pt x="1897063" y="3897312"/>
                </a:lnTo>
                <a:close/>
                <a:moveTo>
                  <a:pt x="1506538" y="3897312"/>
                </a:moveTo>
                <a:lnTo>
                  <a:pt x="1785938" y="3897312"/>
                </a:lnTo>
                <a:lnTo>
                  <a:pt x="1785938" y="3975099"/>
                </a:lnTo>
                <a:lnTo>
                  <a:pt x="1506538" y="3975099"/>
                </a:lnTo>
                <a:lnTo>
                  <a:pt x="1506538" y="3897312"/>
                </a:lnTo>
                <a:close/>
                <a:moveTo>
                  <a:pt x="2201863" y="3665537"/>
                </a:moveTo>
                <a:lnTo>
                  <a:pt x="2201863" y="4479925"/>
                </a:lnTo>
                <a:lnTo>
                  <a:pt x="2224088" y="4479925"/>
                </a:lnTo>
                <a:lnTo>
                  <a:pt x="2224088" y="3997324"/>
                </a:lnTo>
                <a:lnTo>
                  <a:pt x="2513013" y="3997324"/>
                </a:lnTo>
                <a:lnTo>
                  <a:pt x="2513013" y="4479925"/>
                </a:lnTo>
                <a:lnTo>
                  <a:pt x="2535238" y="4479925"/>
                </a:lnTo>
                <a:lnTo>
                  <a:pt x="2535238" y="3665537"/>
                </a:lnTo>
                <a:lnTo>
                  <a:pt x="2513013" y="3665537"/>
                </a:lnTo>
                <a:lnTo>
                  <a:pt x="2513013" y="3875087"/>
                </a:lnTo>
                <a:lnTo>
                  <a:pt x="2224088" y="3875087"/>
                </a:lnTo>
                <a:lnTo>
                  <a:pt x="2224088" y="3665537"/>
                </a:lnTo>
                <a:lnTo>
                  <a:pt x="2201863" y="3665537"/>
                </a:lnTo>
                <a:close/>
                <a:moveTo>
                  <a:pt x="1874838" y="3665537"/>
                </a:moveTo>
                <a:lnTo>
                  <a:pt x="1874838" y="4479925"/>
                </a:lnTo>
                <a:lnTo>
                  <a:pt x="1897063" y="4479925"/>
                </a:lnTo>
                <a:lnTo>
                  <a:pt x="1897063" y="3997324"/>
                </a:lnTo>
                <a:lnTo>
                  <a:pt x="2112963" y="3997324"/>
                </a:lnTo>
                <a:lnTo>
                  <a:pt x="2112963" y="4479925"/>
                </a:lnTo>
                <a:lnTo>
                  <a:pt x="2135188" y="4479925"/>
                </a:lnTo>
                <a:lnTo>
                  <a:pt x="2135188" y="3665537"/>
                </a:lnTo>
                <a:lnTo>
                  <a:pt x="2112963" y="3665537"/>
                </a:lnTo>
                <a:lnTo>
                  <a:pt x="2112963" y="3875087"/>
                </a:lnTo>
                <a:lnTo>
                  <a:pt x="1897063" y="3875087"/>
                </a:lnTo>
                <a:lnTo>
                  <a:pt x="1897063" y="3665537"/>
                </a:lnTo>
                <a:lnTo>
                  <a:pt x="1874838" y="3665537"/>
                </a:lnTo>
                <a:close/>
                <a:moveTo>
                  <a:pt x="1484313" y="3665537"/>
                </a:moveTo>
                <a:lnTo>
                  <a:pt x="1484313" y="4479925"/>
                </a:lnTo>
                <a:lnTo>
                  <a:pt x="1506538" y="4479925"/>
                </a:lnTo>
                <a:lnTo>
                  <a:pt x="1506538" y="3997324"/>
                </a:lnTo>
                <a:lnTo>
                  <a:pt x="1785938" y="3997324"/>
                </a:lnTo>
                <a:lnTo>
                  <a:pt x="1785938" y="4479925"/>
                </a:lnTo>
                <a:lnTo>
                  <a:pt x="1808163" y="4479925"/>
                </a:lnTo>
                <a:lnTo>
                  <a:pt x="1808163" y="3665537"/>
                </a:lnTo>
                <a:lnTo>
                  <a:pt x="1785938" y="3665537"/>
                </a:lnTo>
                <a:lnTo>
                  <a:pt x="1785938" y="3875087"/>
                </a:lnTo>
                <a:lnTo>
                  <a:pt x="1506538" y="3875087"/>
                </a:lnTo>
                <a:lnTo>
                  <a:pt x="1506538" y="3665537"/>
                </a:lnTo>
                <a:lnTo>
                  <a:pt x="1484313" y="3665537"/>
                </a:lnTo>
                <a:close/>
                <a:moveTo>
                  <a:pt x="1406525" y="3665537"/>
                </a:moveTo>
                <a:lnTo>
                  <a:pt x="1406525" y="4033837"/>
                </a:lnTo>
                <a:lnTo>
                  <a:pt x="1096963" y="4033837"/>
                </a:lnTo>
                <a:lnTo>
                  <a:pt x="1096963" y="3752849"/>
                </a:lnTo>
                <a:lnTo>
                  <a:pt x="1074738" y="3752849"/>
                </a:lnTo>
                <a:lnTo>
                  <a:pt x="1074738" y="4519612"/>
                </a:lnTo>
                <a:lnTo>
                  <a:pt x="1096963" y="4519612"/>
                </a:lnTo>
                <a:lnTo>
                  <a:pt x="1096963" y="4054475"/>
                </a:lnTo>
                <a:lnTo>
                  <a:pt x="1406525" y="4054475"/>
                </a:lnTo>
                <a:lnTo>
                  <a:pt x="1406525" y="4479925"/>
                </a:lnTo>
                <a:lnTo>
                  <a:pt x="1428750" y="4479925"/>
                </a:lnTo>
                <a:lnTo>
                  <a:pt x="1428750" y="3665537"/>
                </a:lnTo>
                <a:lnTo>
                  <a:pt x="1406525" y="3665537"/>
                </a:lnTo>
                <a:close/>
                <a:moveTo>
                  <a:pt x="2940051" y="3454400"/>
                </a:moveTo>
                <a:lnTo>
                  <a:pt x="2938359" y="3459712"/>
                </a:lnTo>
                <a:lnTo>
                  <a:pt x="2938465" y="3459181"/>
                </a:lnTo>
                <a:lnTo>
                  <a:pt x="2940051" y="3454400"/>
                </a:lnTo>
                <a:close/>
                <a:moveTo>
                  <a:pt x="2508250" y="3444875"/>
                </a:moveTo>
                <a:lnTo>
                  <a:pt x="2830513" y="3444875"/>
                </a:lnTo>
                <a:lnTo>
                  <a:pt x="2828927" y="3449749"/>
                </a:lnTo>
                <a:lnTo>
                  <a:pt x="2826153" y="3454216"/>
                </a:lnTo>
                <a:lnTo>
                  <a:pt x="2822585" y="3458277"/>
                </a:lnTo>
                <a:lnTo>
                  <a:pt x="2819018" y="3461932"/>
                </a:lnTo>
                <a:lnTo>
                  <a:pt x="2814261" y="3465587"/>
                </a:lnTo>
                <a:lnTo>
                  <a:pt x="2809901" y="3468836"/>
                </a:lnTo>
                <a:lnTo>
                  <a:pt x="2804351" y="3472491"/>
                </a:lnTo>
                <a:lnTo>
                  <a:pt x="2798802" y="3475333"/>
                </a:lnTo>
                <a:lnTo>
                  <a:pt x="2792856" y="3477364"/>
                </a:lnTo>
                <a:lnTo>
                  <a:pt x="2786514" y="3480207"/>
                </a:lnTo>
                <a:lnTo>
                  <a:pt x="2773830" y="3484268"/>
                </a:lnTo>
                <a:lnTo>
                  <a:pt x="2759956" y="3487923"/>
                </a:lnTo>
                <a:lnTo>
                  <a:pt x="2746082" y="3490766"/>
                </a:lnTo>
                <a:lnTo>
                  <a:pt x="2732605" y="3492796"/>
                </a:lnTo>
                <a:lnTo>
                  <a:pt x="2719525" y="3494420"/>
                </a:lnTo>
                <a:lnTo>
                  <a:pt x="2707633" y="3495639"/>
                </a:lnTo>
                <a:lnTo>
                  <a:pt x="2696930" y="3496451"/>
                </a:lnTo>
                <a:lnTo>
                  <a:pt x="2680679" y="3496857"/>
                </a:lnTo>
                <a:lnTo>
                  <a:pt x="2675129" y="3496857"/>
                </a:lnTo>
                <a:lnTo>
                  <a:pt x="2666012" y="3497263"/>
                </a:lnTo>
                <a:lnTo>
                  <a:pt x="2657292" y="3496857"/>
                </a:lnTo>
                <a:lnTo>
                  <a:pt x="2648571" y="3496451"/>
                </a:lnTo>
                <a:lnTo>
                  <a:pt x="2639454" y="3495639"/>
                </a:lnTo>
                <a:lnTo>
                  <a:pt x="2623599" y="3493202"/>
                </a:lnTo>
                <a:lnTo>
                  <a:pt x="2607743" y="3490359"/>
                </a:lnTo>
                <a:lnTo>
                  <a:pt x="2592681" y="3485892"/>
                </a:lnTo>
                <a:lnTo>
                  <a:pt x="2578807" y="3481831"/>
                </a:lnTo>
                <a:lnTo>
                  <a:pt x="2566519" y="3476958"/>
                </a:lnTo>
                <a:lnTo>
                  <a:pt x="2555024" y="3471678"/>
                </a:lnTo>
                <a:lnTo>
                  <a:pt x="2544321" y="3467211"/>
                </a:lnTo>
                <a:lnTo>
                  <a:pt x="2535204" y="3462338"/>
                </a:lnTo>
                <a:lnTo>
                  <a:pt x="2527277" y="3457465"/>
                </a:lnTo>
                <a:lnTo>
                  <a:pt x="2520538" y="3453404"/>
                </a:lnTo>
                <a:lnTo>
                  <a:pt x="2511421" y="3447312"/>
                </a:lnTo>
                <a:lnTo>
                  <a:pt x="2508250" y="3444875"/>
                </a:lnTo>
                <a:close/>
                <a:moveTo>
                  <a:pt x="1200150" y="3444875"/>
                </a:moveTo>
                <a:lnTo>
                  <a:pt x="1524000" y="3444875"/>
                </a:lnTo>
                <a:lnTo>
                  <a:pt x="1521215" y="3447312"/>
                </a:lnTo>
                <a:lnTo>
                  <a:pt x="1512065" y="3453404"/>
                </a:lnTo>
                <a:lnTo>
                  <a:pt x="1504903" y="3457465"/>
                </a:lnTo>
                <a:lnTo>
                  <a:pt x="1496946" y="3462338"/>
                </a:lnTo>
                <a:lnTo>
                  <a:pt x="1487796" y="3467211"/>
                </a:lnTo>
                <a:lnTo>
                  <a:pt x="1477452" y="3471678"/>
                </a:lnTo>
                <a:lnTo>
                  <a:pt x="1465516" y="3476958"/>
                </a:lnTo>
                <a:lnTo>
                  <a:pt x="1452785" y="3481831"/>
                </a:lnTo>
                <a:lnTo>
                  <a:pt x="1438860" y="3485892"/>
                </a:lnTo>
                <a:lnTo>
                  <a:pt x="1424537" y="3490359"/>
                </a:lnTo>
                <a:lnTo>
                  <a:pt x="1408623" y="3493202"/>
                </a:lnTo>
                <a:lnTo>
                  <a:pt x="1391914" y="3495639"/>
                </a:lnTo>
                <a:lnTo>
                  <a:pt x="1383559" y="3496451"/>
                </a:lnTo>
                <a:lnTo>
                  <a:pt x="1374806" y="3496857"/>
                </a:lnTo>
                <a:lnTo>
                  <a:pt x="1366053" y="3497263"/>
                </a:lnTo>
                <a:lnTo>
                  <a:pt x="1356903" y="3496857"/>
                </a:lnTo>
                <a:lnTo>
                  <a:pt x="1350935" y="3496857"/>
                </a:lnTo>
                <a:lnTo>
                  <a:pt x="1335021" y="3496451"/>
                </a:lnTo>
                <a:lnTo>
                  <a:pt x="1324279" y="3495639"/>
                </a:lnTo>
                <a:lnTo>
                  <a:pt x="1312344" y="3494420"/>
                </a:lnTo>
                <a:lnTo>
                  <a:pt x="1298817" y="3492796"/>
                </a:lnTo>
                <a:lnTo>
                  <a:pt x="1285290" y="3490766"/>
                </a:lnTo>
                <a:lnTo>
                  <a:pt x="1271365" y="3487923"/>
                </a:lnTo>
                <a:lnTo>
                  <a:pt x="1257838" y="3484268"/>
                </a:lnTo>
                <a:lnTo>
                  <a:pt x="1244311" y="3480207"/>
                </a:lnTo>
                <a:lnTo>
                  <a:pt x="1238344" y="3477364"/>
                </a:lnTo>
                <a:lnTo>
                  <a:pt x="1232376" y="3475333"/>
                </a:lnTo>
                <a:lnTo>
                  <a:pt x="1226806" y="3472491"/>
                </a:lnTo>
                <a:lnTo>
                  <a:pt x="1221634" y="3468836"/>
                </a:lnTo>
                <a:lnTo>
                  <a:pt x="1216462" y="3465587"/>
                </a:lnTo>
                <a:lnTo>
                  <a:pt x="1212483" y="3461932"/>
                </a:lnTo>
                <a:lnTo>
                  <a:pt x="1208107" y="3458277"/>
                </a:lnTo>
                <a:lnTo>
                  <a:pt x="1204924" y="3454216"/>
                </a:lnTo>
                <a:lnTo>
                  <a:pt x="1202537" y="3449749"/>
                </a:lnTo>
                <a:lnTo>
                  <a:pt x="1200150" y="3444875"/>
                </a:lnTo>
                <a:close/>
                <a:moveTo>
                  <a:pt x="730250" y="3417888"/>
                </a:moveTo>
                <a:lnTo>
                  <a:pt x="734613" y="3432175"/>
                </a:lnTo>
                <a:lnTo>
                  <a:pt x="740563" y="3445669"/>
                </a:lnTo>
                <a:lnTo>
                  <a:pt x="746909" y="3457972"/>
                </a:lnTo>
                <a:lnTo>
                  <a:pt x="753255" y="3469878"/>
                </a:lnTo>
                <a:lnTo>
                  <a:pt x="760791" y="3480197"/>
                </a:lnTo>
                <a:lnTo>
                  <a:pt x="768328" y="3490119"/>
                </a:lnTo>
                <a:lnTo>
                  <a:pt x="775864" y="3498850"/>
                </a:lnTo>
                <a:lnTo>
                  <a:pt x="784987" y="3507185"/>
                </a:lnTo>
                <a:lnTo>
                  <a:pt x="793316" y="3514725"/>
                </a:lnTo>
                <a:lnTo>
                  <a:pt x="802042" y="3521075"/>
                </a:lnTo>
                <a:lnTo>
                  <a:pt x="811165" y="3527028"/>
                </a:lnTo>
                <a:lnTo>
                  <a:pt x="820288" y="3532585"/>
                </a:lnTo>
                <a:lnTo>
                  <a:pt x="829807" y="3537348"/>
                </a:lnTo>
                <a:lnTo>
                  <a:pt x="838930" y="3541316"/>
                </a:lnTo>
                <a:lnTo>
                  <a:pt x="848053" y="3545285"/>
                </a:lnTo>
                <a:lnTo>
                  <a:pt x="857572" y="3548460"/>
                </a:lnTo>
                <a:lnTo>
                  <a:pt x="866298" y="3551238"/>
                </a:lnTo>
                <a:lnTo>
                  <a:pt x="875024" y="3553619"/>
                </a:lnTo>
                <a:lnTo>
                  <a:pt x="883354" y="3555207"/>
                </a:lnTo>
                <a:lnTo>
                  <a:pt x="891683" y="3556794"/>
                </a:lnTo>
                <a:lnTo>
                  <a:pt x="907549" y="3559176"/>
                </a:lnTo>
                <a:lnTo>
                  <a:pt x="921035" y="3559969"/>
                </a:lnTo>
                <a:lnTo>
                  <a:pt x="932141" y="3560366"/>
                </a:lnTo>
                <a:lnTo>
                  <a:pt x="940867" y="3560366"/>
                </a:lnTo>
                <a:lnTo>
                  <a:pt x="948006" y="3559969"/>
                </a:lnTo>
                <a:lnTo>
                  <a:pt x="1138770" y="3559969"/>
                </a:lnTo>
                <a:lnTo>
                  <a:pt x="1133141" y="3553197"/>
                </a:lnTo>
                <a:lnTo>
                  <a:pt x="1127975" y="3546026"/>
                </a:lnTo>
                <a:lnTo>
                  <a:pt x="1118438" y="3531685"/>
                </a:lnTo>
                <a:lnTo>
                  <a:pt x="1110093" y="3518140"/>
                </a:lnTo>
                <a:lnTo>
                  <a:pt x="1102940" y="3504994"/>
                </a:lnTo>
                <a:lnTo>
                  <a:pt x="1097376" y="3493042"/>
                </a:lnTo>
                <a:lnTo>
                  <a:pt x="1093005" y="3482286"/>
                </a:lnTo>
                <a:lnTo>
                  <a:pt x="1089032" y="3472725"/>
                </a:lnTo>
                <a:lnTo>
                  <a:pt x="1087045" y="3465156"/>
                </a:lnTo>
                <a:lnTo>
                  <a:pt x="1085058" y="3459181"/>
                </a:lnTo>
                <a:lnTo>
                  <a:pt x="1084263" y="3454400"/>
                </a:lnTo>
                <a:lnTo>
                  <a:pt x="1087442" y="3464360"/>
                </a:lnTo>
                <a:lnTo>
                  <a:pt x="1090621" y="3473921"/>
                </a:lnTo>
                <a:lnTo>
                  <a:pt x="1094595" y="3483482"/>
                </a:lnTo>
                <a:lnTo>
                  <a:pt x="1098966" y="3492246"/>
                </a:lnTo>
                <a:lnTo>
                  <a:pt x="1102940" y="3500612"/>
                </a:lnTo>
                <a:lnTo>
                  <a:pt x="1108106" y="3508977"/>
                </a:lnTo>
                <a:lnTo>
                  <a:pt x="1113272" y="3516945"/>
                </a:lnTo>
                <a:lnTo>
                  <a:pt x="1118438" y="3524514"/>
                </a:lnTo>
                <a:lnTo>
                  <a:pt x="1124001" y="3531685"/>
                </a:lnTo>
                <a:lnTo>
                  <a:pt x="1129962" y="3539254"/>
                </a:lnTo>
                <a:lnTo>
                  <a:pt x="1135922" y="3545628"/>
                </a:lnTo>
                <a:lnTo>
                  <a:pt x="1141883" y="3552002"/>
                </a:lnTo>
                <a:lnTo>
                  <a:pt x="1148638" y="3557977"/>
                </a:lnTo>
                <a:lnTo>
                  <a:pt x="1155394" y="3564351"/>
                </a:lnTo>
                <a:lnTo>
                  <a:pt x="1162547" y="3569929"/>
                </a:lnTo>
                <a:lnTo>
                  <a:pt x="1169302" y="3575506"/>
                </a:lnTo>
                <a:lnTo>
                  <a:pt x="1176455" y="3580286"/>
                </a:lnTo>
                <a:lnTo>
                  <a:pt x="1183608" y="3585067"/>
                </a:lnTo>
                <a:lnTo>
                  <a:pt x="1198708" y="3594229"/>
                </a:lnTo>
                <a:lnTo>
                  <a:pt x="1213808" y="3602197"/>
                </a:lnTo>
                <a:lnTo>
                  <a:pt x="1229703" y="3609766"/>
                </a:lnTo>
                <a:lnTo>
                  <a:pt x="1245996" y="3616140"/>
                </a:lnTo>
                <a:lnTo>
                  <a:pt x="1261891" y="3621717"/>
                </a:lnTo>
                <a:lnTo>
                  <a:pt x="1277786" y="3626498"/>
                </a:lnTo>
                <a:lnTo>
                  <a:pt x="1293681" y="3631278"/>
                </a:lnTo>
                <a:lnTo>
                  <a:pt x="1309577" y="3634465"/>
                </a:lnTo>
                <a:lnTo>
                  <a:pt x="1325074" y="3637652"/>
                </a:lnTo>
                <a:lnTo>
                  <a:pt x="1340175" y="3640042"/>
                </a:lnTo>
                <a:lnTo>
                  <a:pt x="1354878" y="3642433"/>
                </a:lnTo>
                <a:lnTo>
                  <a:pt x="1368786" y="3643628"/>
                </a:lnTo>
                <a:lnTo>
                  <a:pt x="1382297" y="3644424"/>
                </a:lnTo>
                <a:lnTo>
                  <a:pt x="1406537" y="3646018"/>
                </a:lnTo>
                <a:lnTo>
                  <a:pt x="1426803" y="3646416"/>
                </a:lnTo>
                <a:lnTo>
                  <a:pt x="1441904" y="3646416"/>
                </a:lnTo>
                <a:lnTo>
                  <a:pt x="1455414" y="3646018"/>
                </a:lnTo>
                <a:lnTo>
                  <a:pt x="2001838" y="3642955"/>
                </a:lnTo>
                <a:lnTo>
                  <a:pt x="2001838" y="3642831"/>
                </a:lnTo>
                <a:lnTo>
                  <a:pt x="2012939" y="3642893"/>
                </a:lnTo>
                <a:lnTo>
                  <a:pt x="2024063" y="3642831"/>
                </a:lnTo>
                <a:lnTo>
                  <a:pt x="2024063" y="3642956"/>
                </a:lnTo>
                <a:lnTo>
                  <a:pt x="2569286" y="3646018"/>
                </a:lnTo>
                <a:lnTo>
                  <a:pt x="2582769" y="3646416"/>
                </a:lnTo>
                <a:lnTo>
                  <a:pt x="2597837" y="3646416"/>
                </a:lnTo>
                <a:lnTo>
                  <a:pt x="2618457" y="3646018"/>
                </a:lnTo>
                <a:lnTo>
                  <a:pt x="2642646" y="3644424"/>
                </a:lnTo>
                <a:lnTo>
                  <a:pt x="2655732" y="3643628"/>
                </a:lnTo>
                <a:lnTo>
                  <a:pt x="2669611" y="3642433"/>
                </a:lnTo>
                <a:lnTo>
                  <a:pt x="2684679" y="3640042"/>
                </a:lnTo>
                <a:lnTo>
                  <a:pt x="2699351" y="3637652"/>
                </a:lnTo>
                <a:lnTo>
                  <a:pt x="2715213" y="3634465"/>
                </a:lnTo>
                <a:lnTo>
                  <a:pt x="2730678" y="3631278"/>
                </a:lnTo>
                <a:lnTo>
                  <a:pt x="2746540" y="3626498"/>
                </a:lnTo>
                <a:lnTo>
                  <a:pt x="2762798" y="3621717"/>
                </a:lnTo>
                <a:lnTo>
                  <a:pt x="2778659" y="3616140"/>
                </a:lnTo>
                <a:lnTo>
                  <a:pt x="2794521" y="3609766"/>
                </a:lnTo>
                <a:lnTo>
                  <a:pt x="2810383" y="3602197"/>
                </a:lnTo>
                <a:lnTo>
                  <a:pt x="2825848" y="3594229"/>
                </a:lnTo>
                <a:lnTo>
                  <a:pt x="2840519" y="3585067"/>
                </a:lnTo>
                <a:lnTo>
                  <a:pt x="2848054" y="3580286"/>
                </a:lnTo>
                <a:lnTo>
                  <a:pt x="2854795" y="3575506"/>
                </a:lnTo>
                <a:lnTo>
                  <a:pt x="2861933" y="3569929"/>
                </a:lnTo>
                <a:lnTo>
                  <a:pt x="2868674" y="3564351"/>
                </a:lnTo>
                <a:lnTo>
                  <a:pt x="2875812" y="3557977"/>
                </a:lnTo>
                <a:lnTo>
                  <a:pt x="2882156" y="3552002"/>
                </a:lnTo>
                <a:lnTo>
                  <a:pt x="2888104" y="3545628"/>
                </a:lnTo>
                <a:lnTo>
                  <a:pt x="2894052" y="3539254"/>
                </a:lnTo>
                <a:lnTo>
                  <a:pt x="2900397" y="3531685"/>
                </a:lnTo>
                <a:lnTo>
                  <a:pt x="2905949" y="3524514"/>
                </a:lnTo>
                <a:lnTo>
                  <a:pt x="2910707" y="3516945"/>
                </a:lnTo>
                <a:lnTo>
                  <a:pt x="2915862" y="3508977"/>
                </a:lnTo>
                <a:lnTo>
                  <a:pt x="2920621" y="3500612"/>
                </a:lnTo>
                <a:lnTo>
                  <a:pt x="2925379" y="3492246"/>
                </a:lnTo>
                <a:lnTo>
                  <a:pt x="2929344" y="3483482"/>
                </a:lnTo>
                <a:lnTo>
                  <a:pt x="2933706" y="3473921"/>
                </a:lnTo>
                <a:lnTo>
                  <a:pt x="2936879" y="3464360"/>
                </a:lnTo>
                <a:lnTo>
                  <a:pt x="2938359" y="3459712"/>
                </a:lnTo>
                <a:lnTo>
                  <a:pt x="2937275" y="3465156"/>
                </a:lnTo>
                <a:lnTo>
                  <a:pt x="2934499" y="3472725"/>
                </a:lnTo>
                <a:lnTo>
                  <a:pt x="2931327" y="3482286"/>
                </a:lnTo>
                <a:lnTo>
                  <a:pt x="2926569" y="3493042"/>
                </a:lnTo>
                <a:lnTo>
                  <a:pt x="2921017" y="3504994"/>
                </a:lnTo>
                <a:lnTo>
                  <a:pt x="2914276" y="3518140"/>
                </a:lnTo>
                <a:lnTo>
                  <a:pt x="2905949" y="3531685"/>
                </a:lnTo>
                <a:lnTo>
                  <a:pt x="2896035" y="3546026"/>
                </a:lnTo>
                <a:lnTo>
                  <a:pt x="2890880" y="3553197"/>
                </a:lnTo>
                <a:lnTo>
                  <a:pt x="2885263" y="3559969"/>
                </a:lnTo>
                <a:lnTo>
                  <a:pt x="3072480" y="3559969"/>
                </a:lnTo>
                <a:lnTo>
                  <a:pt x="3080025" y="3560366"/>
                </a:lnTo>
                <a:lnTo>
                  <a:pt x="3088761" y="3560366"/>
                </a:lnTo>
                <a:lnTo>
                  <a:pt x="3099880" y="3559969"/>
                </a:lnTo>
                <a:lnTo>
                  <a:pt x="3113382" y="3559176"/>
                </a:lnTo>
                <a:lnTo>
                  <a:pt x="3129266" y="3556794"/>
                </a:lnTo>
                <a:lnTo>
                  <a:pt x="3137605" y="3555207"/>
                </a:lnTo>
                <a:lnTo>
                  <a:pt x="3145944" y="3553619"/>
                </a:lnTo>
                <a:lnTo>
                  <a:pt x="3154681" y="3551238"/>
                </a:lnTo>
                <a:lnTo>
                  <a:pt x="3163814" y="3548460"/>
                </a:lnTo>
                <a:lnTo>
                  <a:pt x="3172550" y="3545285"/>
                </a:lnTo>
                <a:lnTo>
                  <a:pt x="3182081" y="3541316"/>
                </a:lnTo>
                <a:lnTo>
                  <a:pt x="3191214" y="3537348"/>
                </a:lnTo>
                <a:lnTo>
                  <a:pt x="3200348" y="3532585"/>
                </a:lnTo>
                <a:lnTo>
                  <a:pt x="3209878" y="3527028"/>
                </a:lnTo>
                <a:lnTo>
                  <a:pt x="3219012" y="3521075"/>
                </a:lnTo>
                <a:lnTo>
                  <a:pt x="3227748" y="3514725"/>
                </a:lnTo>
                <a:lnTo>
                  <a:pt x="3236485" y="3507185"/>
                </a:lnTo>
                <a:lnTo>
                  <a:pt x="3244824" y="3498850"/>
                </a:lnTo>
                <a:lnTo>
                  <a:pt x="3252766" y="3490119"/>
                </a:lnTo>
                <a:lnTo>
                  <a:pt x="3260311" y="3480197"/>
                </a:lnTo>
                <a:lnTo>
                  <a:pt x="3267856" y="3469878"/>
                </a:lnTo>
                <a:lnTo>
                  <a:pt x="3274210" y="3457972"/>
                </a:lnTo>
                <a:lnTo>
                  <a:pt x="3280563" y="3445669"/>
                </a:lnTo>
                <a:lnTo>
                  <a:pt x="3286123" y="3432175"/>
                </a:lnTo>
                <a:lnTo>
                  <a:pt x="3290888" y="3417888"/>
                </a:lnTo>
                <a:lnTo>
                  <a:pt x="3290888" y="3426619"/>
                </a:lnTo>
                <a:lnTo>
                  <a:pt x="3290491" y="3436541"/>
                </a:lnTo>
                <a:lnTo>
                  <a:pt x="3288505" y="3449241"/>
                </a:lnTo>
                <a:lnTo>
                  <a:pt x="3285726" y="3464719"/>
                </a:lnTo>
                <a:lnTo>
                  <a:pt x="3283740" y="3473450"/>
                </a:lnTo>
                <a:lnTo>
                  <a:pt x="3280960" y="3482182"/>
                </a:lnTo>
                <a:lnTo>
                  <a:pt x="3278181" y="3492103"/>
                </a:lnTo>
                <a:lnTo>
                  <a:pt x="3274607" y="3501628"/>
                </a:lnTo>
                <a:lnTo>
                  <a:pt x="3270636" y="3512344"/>
                </a:lnTo>
                <a:lnTo>
                  <a:pt x="3265870" y="3522663"/>
                </a:lnTo>
                <a:lnTo>
                  <a:pt x="3260311" y="3532982"/>
                </a:lnTo>
                <a:lnTo>
                  <a:pt x="3253957" y="3544094"/>
                </a:lnTo>
                <a:lnTo>
                  <a:pt x="3246809" y="3554810"/>
                </a:lnTo>
                <a:lnTo>
                  <a:pt x="3238867" y="3565923"/>
                </a:lnTo>
                <a:lnTo>
                  <a:pt x="3230131" y="3576638"/>
                </a:lnTo>
                <a:lnTo>
                  <a:pt x="3220600" y="3587354"/>
                </a:lnTo>
                <a:lnTo>
                  <a:pt x="3209481" y="3598069"/>
                </a:lnTo>
                <a:lnTo>
                  <a:pt x="3197568" y="3608785"/>
                </a:lnTo>
                <a:lnTo>
                  <a:pt x="3184861" y="3618707"/>
                </a:lnTo>
                <a:lnTo>
                  <a:pt x="3170962" y="3628629"/>
                </a:lnTo>
                <a:lnTo>
                  <a:pt x="3155475" y="3638154"/>
                </a:lnTo>
                <a:lnTo>
                  <a:pt x="3139194" y="3646885"/>
                </a:lnTo>
                <a:lnTo>
                  <a:pt x="3121721" y="3655219"/>
                </a:lnTo>
                <a:lnTo>
                  <a:pt x="3102660" y="3663554"/>
                </a:lnTo>
                <a:lnTo>
                  <a:pt x="3082407" y="3670698"/>
                </a:lnTo>
                <a:lnTo>
                  <a:pt x="3060567" y="3677444"/>
                </a:lnTo>
                <a:lnTo>
                  <a:pt x="3054213" y="3679429"/>
                </a:lnTo>
                <a:lnTo>
                  <a:pt x="3035946" y="3684985"/>
                </a:lnTo>
                <a:lnTo>
                  <a:pt x="3022444" y="3688557"/>
                </a:lnTo>
                <a:lnTo>
                  <a:pt x="3005766" y="3692923"/>
                </a:lnTo>
                <a:lnTo>
                  <a:pt x="2986705" y="3696891"/>
                </a:lnTo>
                <a:lnTo>
                  <a:pt x="2964467" y="3701257"/>
                </a:lnTo>
                <a:lnTo>
                  <a:pt x="2939052" y="3706019"/>
                </a:lnTo>
                <a:lnTo>
                  <a:pt x="2911255" y="3709988"/>
                </a:lnTo>
                <a:lnTo>
                  <a:pt x="2880678" y="3713560"/>
                </a:lnTo>
                <a:lnTo>
                  <a:pt x="2846924" y="3717132"/>
                </a:lnTo>
                <a:lnTo>
                  <a:pt x="2810787" y="3719910"/>
                </a:lnTo>
                <a:lnTo>
                  <a:pt x="2771871" y="3721498"/>
                </a:lnTo>
                <a:lnTo>
                  <a:pt x="2730175" y="3722688"/>
                </a:lnTo>
                <a:lnTo>
                  <a:pt x="2708334" y="3722688"/>
                </a:lnTo>
                <a:lnTo>
                  <a:pt x="2685699" y="3722688"/>
                </a:lnTo>
                <a:lnTo>
                  <a:pt x="2615014" y="3722688"/>
                </a:lnTo>
                <a:lnTo>
                  <a:pt x="2608263" y="3722688"/>
                </a:lnTo>
                <a:lnTo>
                  <a:pt x="2608263" y="3665158"/>
                </a:lnTo>
                <a:lnTo>
                  <a:pt x="2608262" y="3665158"/>
                </a:lnTo>
                <a:lnTo>
                  <a:pt x="2608262" y="3665537"/>
                </a:lnTo>
                <a:lnTo>
                  <a:pt x="2590800" y="3665537"/>
                </a:lnTo>
                <a:lnTo>
                  <a:pt x="2590800" y="4479925"/>
                </a:lnTo>
                <a:lnTo>
                  <a:pt x="2613025" y="4479925"/>
                </a:lnTo>
                <a:lnTo>
                  <a:pt x="2613025" y="4054475"/>
                </a:lnTo>
                <a:lnTo>
                  <a:pt x="2928938" y="4054475"/>
                </a:lnTo>
                <a:lnTo>
                  <a:pt x="2928938" y="4519611"/>
                </a:lnTo>
                <a:lnTo>
                  <a:pt x="2928937" y="4519611"/>
                </a:lnTo>
                <a:lnTo>
                  <a:pt x="2797174" y="4519611"/>
                </a:lnTo>
                <a:lnTo>
                  <a:pt x="2774989" y="4519611"/>
                </a:lnTo>
                <a:lnTo>
                  <a:pt x="2774990" y="4519612"/>
                </a:lnTo>
                <a:lnTo>
                  <a:pt x="2928938" y="4519612"/>
                </a:lnTo>
                <a:lnTo>
                  <a:pt x="2947988" y="4519612"/>
                </a:lnTo>
                <a:lnTo>
                  <a:pt x="2947988" y="3790950"/>
                </a:lnTo>
                <a:lnTo>
                  <a:pt x="2951163" y="3790950"/>
                </a:lnTo>
                <a:lnTo>
                  <a:pt x="2951163" y="3790920"/>
                </a:lnTo>
                <a:lnTo>
                  <a:pt x="2947988" y="3790920"/>
                </a:lnTo>
                <a:lnTo>
                  <a:pt x="2947988" y="3757419"/>
                </a:lnTo>
                <a:lnTo>
                  <a:pt x="2951163" y="3757419"/>
                </a:lnTo>
                <a:lnTo>
                  <a:pt x="2951163" y="3752849"/>
                </a:lnTo>
                <a:lnTo>
                  <a:pt x="2928938" y="3752849"/>
                </a:lnTo>
                <a:lnTo>
                  <a:pt x="2928938" y="4033837"/>
                </a:lnTo>
                <a:lnTo>
                  <a:pt x="2613025" y="4033837"/>
                </a:lnTo>
                <a:lnTo>
                  <a:pt x="2613025" y="3736973"/>
                </a:lnTo>
                <a:lnTo>
                  <a:pt x="2679792" y="3736973"/>
                </a:lnTo>
                <a:lnTo>
                  <a:pt x="2679699" y="3736276"/>
                </a:lnTo>
                <a:lnTo>
                  <a:pt x="2734539" y="3735090"/>
                </a:lnTo>
                <a:lnTo>
                  <a:pt x="2791763" y="3733508"/>
                </a:lnTo>
                <a:lnTo>
                  <a:pt x="2860115" y="3730739"/>
                </a:lnTo>
                <a:lnTo>
                  <a:pt x="2895483" y="3728762"/>
                </a:lnTo>
                <a:lnTo>
                  <a:pt x="2930850" y="3726784"/>
                </a:lnTo>
                <a:lnTo>
                  <a:pt x="2965423" y="3724016"/>
                </a:lnTo>
                <a:lnTo>
                  <a:pt x="2997612" y="3721247"/>
                </a:lnTo>
                <a:lnTo>
                  <a:pt x="3027416" y="3718083"/>
                </a:lnTo>
                <a:lnTo>
                  <a:pt x="3052850" y="3714524"/>
                </a:lnTo>
                <a:lnTo>
                  <a:pt x="3063976" y="3712546"/>
                </a:lnTo>
                <a:lnTo>
                  <a:pt x="3074309" y="3710173"/>
                </a:lnTo>
                <a:lnTo>
                  <a:pt x="3082654" y="3707800"/>
                </a:lnTo>
                <a:lnTo>
                  <a:pt x="3089807" y="3705822"/>
                </a:lnTo>
                <a:lnTo>
                  <a:pt x="3095768" y="3703845"/>
                </a:lnTo>
                <a:lnTo>
                  <a:pt x="3102523" y="3701472"/>
                </a:lnTo>
                <a:lnTo>
                  <a:pt x="3111266" y="3697912"/>
                </a:lnTo>
                <a:lnTo>
                  <a:pt x="3122393" y="3693166"/>
                </a:lnTo>
                <a:lnTo>
                  <a:pt x="3135110" y="3686838"/>
                </a:lnTo>
                <a:lnTo>
                  <a:pt x="3149416" y="3679324"/>
                </a:lnTo>
                <a:lnTo>
                  <a:pt x="3164914" y="3670227"/>
                </a:lnTo>
                <a:lnTo>
                  <a:pt x="3180412" y="3659944"/>
                </a:lnTo>
                <a:lnTo>
                  <a:pt x="3188757" y="3654011"/>
                </a:lnTo>
                <a:lnTo>
                  <a:pt x="3197103" y="3647683"/>
                </a:lnTo>
                <a:lnTo>
                  <a:pt x="3205448" y="3640960"/>
                </a:lnTo>
                <a:lnTo>
                  <a:pt x="3213793" y="3633841"/>
                </a:lnTo>
                <a:lnTo>
                  <a:pt x="3222138" y="3626326"/>
                </a:lnTo>
                <a:lnTo>
                  <a:pt x="3230484" y="3618021"/>
                </a:lnTo>
                <a:lnTo>
                  <a:pt x="3238829" y="3609320"/>
                </a:lnTo>
                <a:lnTo>
                  <a:pt x="3246777" y="3600619"/>
                </a:lnTo>
                <a:lnTo>
                  <a:pt x="3254724" y="3590731"/>
                </a:lnTo>
                <a:lnTo>
                  <a:pt x="3262672" y="3580448"/>
                </a:lnTo>
                <a:lnTo>
                  <a:pt x="3269825" y="3570165"/>
                </a:lnTo>
                <a:lnTo>
                  <a:pt x="3277376" y="3559091"/>
                </a:lnTo>
                <a:lnTo>
                  <a:pt x="3284529" y="3547226"/>
                </a:lnTo>
                <a:lnTo>
                  <a:pt x="3290887" y="3535361"/>
                </a:lnTo>
                <a:lnTo>
                  <a:pt x="3290092" y="3540898"/>
                </a:lnTo>
                <a:lnTo>
                  <a:pt x="3288105" y="3547226"/>
                </a:lnTo>
                <a:lnTo>
                  <a:pt x="3285721" y="3556322"/>
                </a:lnTo>
                <a:lnTo>
                  <a:pt x="3281747" y="3566605"/>
                </a:lnTo>
                <a:lnTo>
                  <a:pt x="3276184" y="3579261"/>
                </a:lnTo>
                <a:lnTo>
                  <a:pt x="3272210" y="3585589"/>
                </a:lnTo>
                <a:lnTo>
                  <a:pt x="3268633" y="3593104"/>
                </a:lnTo>
                <a:lnTo>
                  <a:pt x="3263864" y="3600619"/>
                </a:lnTo>
                <a:lnTo>
                  <a:pt x="3258698" y="3607738"/>
                </a:lnTo>
                <a:lnTo>
                  <a:pt x="3255807" y="3611849"/>
                </a:lnTo>
                <a:lnTo>
                  <a:pt x="3431412" y="3611849"/>
                </a:lnTo>
                <a:lnTo>
                  <a:pt x="3438568" y="3612248"/>
                </a:lnTo>
                <a:lnTo>
                  <a:pt x="3446917" y="3612248"/>
                </a:lnTo>
                <a:lnTo>
                  <a:pt x="3458048" y="3612248"/>
                </a:lnTo>
                <a:lnTo>
                  <a:pt x="3471565" y="3610653"/>
                </a:lnTo>
                <a:lnTo>
                  <a:pt x="3487069" y="3609058"/>
                </a:lnTo>
                <a:lnTo>
                  <a:pt x="3495418" y="3607462"/>
                </a:lnTo>
                <a:lnTo>
                  <a:pt x="3503767" y="3605867"/>
                </a:lnTo>
                <a:lnTo>
                  <a:pt x="3512513" y="3603474"/>
                </a:lnTo>
                <a:lnTo>
                  <a:pt x="3521259" y="3600682"/>
                </a:lnTo>
                <a:lnTo>
                  <a:pt x="3530005" y="3597492"/>
                </a:lnTo>
                <a:lnTo>
                  <a:pt x="3539546" y="3593902"/>
                </a:lnTo>
                <a:lnTo>
                  <a:pt x="3548293" y="3589914"/>
                </a:lnTo>
                <a:lnTo>
                  <a:pt x="3557436" y="3584730"/>
                </a:lnTo>
                <a:lnTo>
                  <a:pt x="3566977" y="3579545"/>
                </a:lnTo>
                <a:lnTo>
                  <a:pt x="3575724" y="3573563"/>
                </a:lnTo>
                <a:lnTo>
                  <a:pt x="3584470" y="3567181"/>
                </a:lnTo>
                <a:lnTo>
                  <a:pt x="3592818" y="3559604"/>
                </a:lnTo>
                <a:lnTo>
                  <a:pt x="3601167" y="3551627"/>
                </a:lnTo>
                <a:lnTo>
                  <a:pt x="3609118" y="3542853"/>
                </a:lnTo>
                <a:lnTo>
                  <a:pt x="3616274" y="3533281"/>
                </a:lnTo>
                <a:lnTo>
                  <a:pt x="3623430" y="3522912"/>
                </a:lnTo>
                <a:lnTo>
                  <a:pt x="3630188" y="3511346"/>
                </a:lnTo>
                <a:lnTo>
                  <a:pt x="3636549" y="3498983"/>
                </a:lnTo>
                <a:lnTo>
                  <a:pt x="3641320" y="3485821"/>
                </a:lnTo>
                <a:lnTo>
                  <a:pt x="3646488" y="3471863"/>
                </a:lnTo>
                <a:lnTo>
                  <a:pt x="3645295" y="3481036"/>
                </a:lnTo>
                <a:lnTo>
                  <a:pt x="3643308" y="3491804"/>
                </a:lnTo>
                <a:lnTo>
                  <a:pt x="3640525" y="3506161"/>
                </a:lnTo>
                <a:lnTo>
                  <a:pt x="3635754" y="3523311"/>
                </a:lnTo>
                <a:lnTo>
                  <a:pt x="3632574" y="3533281"/>
                </a:lnTo>
                <a:lnTo>
                  <a:pt x="3629393" y="3542853"/>
                </a:lnTo>
                <a:lnTo>
                  <a:pt x="3625418" y="3553622"/>
                </a:lnTo>
                <a:lnTo>
                  <a:pt x="3620647" y="3564390"/>
                </a:lnTo>
                <a:lnTo>
                  <a:pt x="3615479" y="3575557"/>
                </a:lnTo>
                <a:lnTo>
                  <a:pt x="3609516" y="3587123"/>
                </a:lnTo>
                <a:lnTo>
                  <a:pt x="3603155" y="3598688"/>
                </a:lnTo>
                <a:lnTo>
                  <a:pt x="3595601" y="3610653"/>
                </a:lnTo>
                <a:lnTo>
                  <a:pt x="3587253" y="3622618"/>
                </a:lnTo>
                <a:lnTo>
                  <a:pt x="3578507" y="3634582"/>
                </a:lnTo>
                <a:lnTo>
                  <a:pt x="3568568" y="3646148"/>
                </a:lnTo>
                <a:lnTo>
                  <a:pt x="3557834" y="3657714"/>
                </a:lnTo>
                <a:lnTo>
                  <a:pt x="3546305" y="3669280"/>
                </a:lnTo>
                <a:lnTo>
                  <a:pt x="3533981" y="3680447"/>
                </a:lnTo>
                <a:lnTo>
                  <a:pt x="3520464" y="3691614"/>
                </a:lnTo>
                <a:lnTo>
                  <a:pt x="3506152" y="3701983"/>
                </a:lnTo>
                <a:lnTo>
                  <a:pt x="3490250" y="3711954"/>
                </a:lnTo>
                <a:lnTo>
                  <a:pt x="3473553" y="3721525"/>
                </a:lnTo>
                <a:lnTo>
                  <a:pt x="3456060" y="3730299"/>
                </a:lnTo>
                <a:lnTo>
                  <a:pt x="3446121" y="3734686"/>
                </a:lnTo>
                <a:lnTo>
                  <a:pt x="3436580" y="3738276"/>
                </a:lnTo>
                <a:lnTo>
                  <a:pt x="3426641" y="3742663"/>
                </a:lnTo>
                <a:lnTo>
                  <a:pt x="3416305" y="3745853"/>
                </a:lnTo>
                <a:lnTo>
                  <a:pt x="3405969" y="3749443"/>
                </a:lnTo>
                <a:lnTo>
                  <a:pt x="3394837" y="3752633"/>
                </a:lnTo>
                <a:lnTo>
                  <a:pt x="3388476" y="3754627"/>
                </a:lnTo>
                <a:lnTo>
                  <a:pt x="3370984" y="3760211"/>
                </a:lnTo>
                <a:lnTo>
                  <a:pt x="3357467" y="3763800"/>
                </a:lnTo>
                <a:lnTo>
                  <a:pt x="3341168" y="3767788"/>
                </a:lnTo>
                <a:lnTo>
                  <a:pt x="3322483" y="3771777"/>
                </a:lnTo>
                <a:lnTo>
                  <a:pt x="3300617" y="3776563"/>
                </a:lnTo>
                <a:lnTo>
                  <a:pt x="3275571" y="3780551"/>
                </a:lnTo>
                <a:lnTo>
                  <a:pt x="3248140" y="3784938"/>
                </a:lnTo>
                <a:lnTo>
                  <a:pt x="3217926" y="3788527"/>
                </a:lnTo>
                <a:lnTo>
                  <a:pt x="3192569" y="3790950"/>
                </a:lnTo>
                <a:lnTo>
                  <a:pt x="3271336" y="3790950"/>
                </a:lnTo>
                <a:lnTo>
                  <a:pt x="3286053" y="3789953"/>
                </a:lnTo>
                <a:lnTo>
                  <a:pt x="3320626" y="3787585"/>
                </a:lnTo>
                <a:lnTo>
                  <a:pt x="3353212" y="3784821"/>
                </a:lnTo>
                <a:lnTo>
                  <a:pt x="3382619" y="3781662"/>
                </a:lnTo>
                <a:lnTo>
                  <a:pt x="3408847" y="3778109"/>
                </a:lnTo>
                <a:lnTo>
                  <a:pt x="3419974" y="3776135"/>
                </a:lnTo>
                <a:lnTo>
                  <a:pt x="3429511" y="3773766"/>
                </a:lnTo>
                <a:lnTo>
                  <a:pt x="3437856" y="3771397"/>
                </a:lnTo>
                <a:lnTo>
                  <a:pt x="3445010" y="3769423"/>
                </a:lnTo>
                <a:lnTo>
                  <a:pt x="3450970" y="3767449"/>
                </a:lnTo>
                <a:lnTo>
                  <a:pt x="3457726" y="3765080"/>
                </a:lnTo>
                <a:lnTo>
                  <a:pt x="3467263" y="3761527"/>
                </a:lnTo>
                <a:lnTo>
                  <a:pt x="3477596" y="3756394"/>
                </a:lnTo>
                <a:lnTo>
                  <a:pt x="3490710" y="3750472"/>
                </a:lnTo>
                <a:lnTo>
                  <a:pt x="3504618" y="3742970"/>
                </a:lnTo>
                <a:lnTo>
                  <a:pt x="3520117" y="3733889"/>
                </a:lnTo>
                <a:lnTo>
                  <a:pt x="3536012" y="3723229"/>
                </a:lnTo>
                <a:lnTo>
                  <a:pt x="3543960" y="3717702"/>
                </a:lnTo>
                <a:lnTo>
                  <a:pt x="3552305" y="3711385"/>
                </a:lnTo>
                <a:lnTo>
                  <a:pt x="3560650" y="3704278"/>
                </a:lnTo>
                <a:lnTo>
                  <a:pt x="3569790" y="3697566"/>
                </a:lnTo>
                <a:lnTo>
                  <a:pt x="3578136" y="3689670"/>
                </a:lnTo>
                <a:lnTo>
                  <a:pt x="3586481" y="3681773"/>
                </a:lnTo>
                <a:lnTo>
                  <a:pt x="3594031" y="3673087"/>
                </a:lnTo>
                <a:lnTo>
                  <a:pt x="3602377" y="3663612"/>
                </a:lnTo>
                <a:lnTo>
                  <a:pt x="3610324" y="3654530"/>
                </a:lnTo>
                <a:lnTo>
                  <a:pt x="3618272" y="3644265"/>
                </a:lnTo>
                <a:lnTo>
                  <a:pt x="3625823" y="3634000"/>
                </a:lnTo>
                <a:lnTo>
                  <a:pt x="3632976" y="3622945"/>
                </a:lnTo>
                <a:lnTo>
                  <a:pt x="3640129" y="3611100"/>
                </a:lnTo>
                <a:lnTo>
                  <a:pt x="3646487" y="3598861"/>
                </a:lnTo>
                <a:lnTo>
                  <a:pt x="3645692" y="3604388"/>
                </a:lnTo>
                <a:lnTo>
                  <a:pt x="3643705" y="3611100"/>
                </a:lnTo>
                <a:lnTo>
                  <a:pt x="3640924" y="3620181"/>
                </a:lnTo>
                <a:lnTo>
                  <a:pt x="3636950" y="3630446"/>
                </a:lnTo>
                <a:lnTo>
                  <a:pt x="3631386" y="3642686"/>
                </a:lnTo>
                <a:lnTo>
                  <a:pt x="3628207" y="3649398"/>
                </a:lnTo>
                <a:lnTo>
                  <a:pt x="3623836" y="3656504"/>
                </a:lnTo>
                <a:lnTo>
                  <a:pt x="3619862" y="3663612"/>
                </a:lnTo>
                <a:lnTo>
                  <a:pt x="3614696" y="3671508"/>
                </a:lnTo>
                <a:lnTo>
                  <a:pt x="3609132" y="3679404"/>
                </a:lnTo>
                <a:lnTo>
                  <a:pt x="3603171" y="3687301"/>
                </a:lnTo>
                <a:lnTo>
                  <a:pt x="3596018" y="3695592"/>
                </a:lnTo>
                <a:lnTo>
                  <a:pt x="3588468" y="3703883"/>
                </a:lnTo>
                <a:lnTo>
                  <a:pt x="3580123" y="3712174"/>
                </a:lnTo>
                <a:lnTo>
                  <a:pt x="3571380" y="3720860"/>
                </a:lnTo>
                <a:lnTo>
                  <a:pt x="3562240" y="3729151"/>
                </a:lnTo>
                <a:lnTo>
                  <a:pt x="3551510" y="3737837"/>
                </a:lnTo>
                <a:lnTo>
                  <a:pt x="3540384" y="3746523"/>
                </a:lnTo>
                <a:lnTo>
                  <a:pt x="3528462" y="3754815"/>
                </a:lnTo>
                <a:lnTo>
                  <a:pt x="3515348" y="3763106"/>
                </a:lnTo>
                <a:lnTo>
                  <a:pt x="3501439" y="3771397"/>
                </a:lnTo>
                <a:lnTo>
                  <a:pt x="3487133" y="3779688"/>
                </a:lnTo>
                <a:lnTo>
                  <a:pt x="3471237" y="3787585"/>
                </a:lnTo>
                <a:lnTo>
                  <a:pt x="3454547" y="3795481"/>
                </a:lnTo>
                <a:lnTo>
                  <a:pt x="3437062" y="3802982"/>
                </a:lnTo>
                <a:lnTo>
                  <a:pt x="3434280" y="3804167"/>
                </a:lnTo>
                <a:lnTo>
                  <a:pt x="3425935" y="3806931"/>
                </a:lnTo>
                <a:lnTo>
                  <a:pt x="3419179" y="3809300"/>
                </a:lnTo>
                <a:lnTo>
                  <a:pt x="3411629" y="3811274"/>
                </a:lnTo>
                <a:lnTo>
                  <a:pt x="3401296" y="3813643"/>
                </a:lnTo>
                <a:lnTo>
                  <a:pt x="3389772" y="3816012"/>
                </a:lnTo>
                <a:lnTo>
                  <a:pt x="3375863" y="3818775"/>
                </a:lnTo>
                <a:lnTo>
                  <a:pt x="3360365" y="3820355"/>
                </a:lnTo>
                <a:lnTo>
                  <a:pt x="3342483" y="3822723"/>
                </a:lnTo>
                <a:lnTo>
                  <a:pt x="3322613" y="3824698"/>
                </a:lnTo>
                <a:lnTo>
                  <a:pt x="3303588" y="3825693"/>
                </a:lnTo>
                <a:lnTo>
                  <a:pt x="3303588" y="4519612"/>
                </a:lnTo>
                <a:lnTo>
                  <a:pt x="3436938" y="4519612"/>
                </a:lnTo>
                <a:lnTo>
                  <a:pt x="3436938" y="4451348"/>
                </a:lnTo>
                <a:lnTo>
                  <a:pt x="3457576" y="4451348"/>
                </a:lnTo>
                <a:lnTo>
                  <a:pt x="3457576" y="4519612"/>
                </a:lnTo>
                <a:lnTo>
                  <a:pt x="3636963" y="4519612"/>
                </a:lnTo>
                <a:lnTo>
                  <a:pt x="3636963" y="4451348"/>
                </a:lnTo>
                <a:lnTo>
                  <a:pt x="3657601" y="4451348"/>
                </a:lnTo>
                <a:lnTo>
                  <a:pt x="3657601" y="4519612"/>
                </a:lnTo>
                <a:lnTo>
                  <a:pt x="3836988" y="4519612"/>
                </a:lnTo>
                <a:lnTo>
                  <a:pt x="3836988" y="4451348"/>
                </a:lnTo>
                <a:lnTo>
                  <a:pt x="3857626" y="4451348"/>
                </a:lnTo>
                <a:lnTo>
                  <a:pt x="3857626" y="4678361"/>
                </a:lnTo>
                <a:lnTo>
                  <a:pt x="3846513" y="4678361"/>
                </a:lnTo>
                <a:lnTo>
                  <a:pt x="3846513" y="4678363"/>
                </a:lnTo>
                <a:lnTo>
                  <a:pt x="3060907" y="4678363"/>
                </a:lnTo>
                <a:lnTo>
                  <a:pt x="3276600" y="4798125"/>
                </a:lnTo>
                <a:lnTo>
                  <a:pt x="3276600" y="4687887"/>
                </a:lnTo>
                <a:lnTo>
                  <a:pt x="3314700" y="4687887"/>
                </a:lnTo>
                <a:lnTo>
                  <a:pt x="3314700" y="4819279"/>
                </a:lnTo>
                <a:lnTo>
                  <a:pt x="3536950" y="4942681"/>
                </a:lnTo>
                <a:lnTo>
                  <a:pt x="3536950" y="4868863"/>
                </a:lnTo>
                <a:lnTo>
                  <a:pt x="3575050" y="4868863"/>
                </a:lnTo>
                <a:lnTo>
                  <a:pt x="3575050" y="4999038"/>
                </a:lnTo>
                <a:lnTo>
                  <a:pt x="3584575" y="4999038"/>
                </a:lnTo>
                <a:lnTo>
                  <a:pt x="3584575" y="4906963"/>
                </a:lnTo>
                <a:lnTo>
                  <a:pt x="3629025" y="4906963"/>
                </a:lnTo>
                <a:lnTo>
                  <a:pt x="3629025" y="4999038"/>
                </a:lnTo>
                <a:lnTo>
                  <a:pt x="3978275" y="4999038"/>
                </a:lnTo>
                <a:lnTo>
                  <a:pt x="3978275" y="4906963"/>
                </a:lnTo>
                <a:lnTo>
                  <a:pt x="4022725" y="4906963"/>
                </a:lnTo>
                <a:lnTo>
                  <a:pt x="4022725" y="5057775"/>
                </a:lnTo>
                <a:lnTo>
                  <a:pt x="4022725" y="5191125"/>
                </a:lnTo>
                <a:lnTo>
                  <a:pt x="4022725" y="5191126"/>
                </a:lnTo>
                <a:lnTo>
                  <a:pt x="3978275" y="5191126"/>
                </a:lnTo>
                <a:lnTo>
                  <a:pt x="3978275" y="5191125"/>
                </a:lnTo>
                <a:lnTo>
                  <a:pt x="3629025" y="5191125"/>
                </a:lnTo>
                <a:lnTo>
                  <a:pt x="3629025" y="5191126"/>
                </a:lnTo>
                <a:lnTo>
                  <a:pt x="3584575" y="5191126"/>
                </a:lnTo>
                <a:lnTo>
                  <a:pt x="3584575" y="5191125"/>
                </a:lnTo>
                <a:lnTo>
                  <a:pt x="3235325" y="5191125"/>
                </a:lnTo>
                <a:lnTo>
                  <a:pt x="3235325" y="5191126"/>
                </a:lnTo>
                <a:lnTo>
                  <a:pt x="3190875" y="5191126"/>
                </a:lnTo>
                <a:lnTo>
                  <a:pt x="3190875" y="5191125"/>
                </a:lnTo>
                <a:lnTo>
                  <a:pt x="2841625" y="5191125"/>
                </a:lnTo>
                <a:lnTo>
                  <a:pt x="2841625" y="5191126"/>
                </a:lnTo>
                <a:lnTo>
                  <a:pt x="2797175" y="5191126"/>
                </a:lnTo>
                <a:lnTo>
                  <a:pt x="2797175" y="5191125"/>
                </a:lnTo>
                <a:lnTo>
                  <a:pt x="2447925" y="5191125"/>
                </a:lnTo>
                <a:lnTo>
                  <a:pt x="2447925" y="5191126"/>
                </a:lnTo>
                <a:lnTo>
                  <a:pt x="2403475" y="5191126"/>
                </a:lnTo>
                <a:lnTo>
                  <a:pt x="2403475" y="5191125"/>
                </a:lnTo>
                <a:lnTo>
                  <a:pt x="2033588" y="5191125"/>
                </a:lnTo>
                <a:lnTo>
                  <a:pt x="2033588" y="5191126"/>
                </a:lnTo>
                <a:lnTo>
                  <a:pt x="1989138" y="5191126"/>
                </a:lnTo>
                <a:lnTo>
                  <a:pt x="1989138" y="5191125"/>
                </a:lnTo>
                <a:lnTo>
                  <a:pt x="1619250" y="5191125"/>
                </a:lnTo>
                <a:lnTo>
                  <a:pt x="1619250" y="5191126"/>
                </a:lnTo>
                <a:lnTo>
                  <a:pt x="1574800" y="5191126"/>
                </a:lnTo>
                <a:lnTo>
                  <a:pt x="1574800" y="5191125"/>
                </a:lnTo>
                <a:lnTo>
                  <a:pt x="1225550" y="5191125"/>
                </a:lnTo>
                <a:lnTo>
                  <a:pt x="1225550" y="5191126"/>
                </a:lnTo>
                <a:lnTo>
                  <a:pt x="1181100" y="5191126"/>
                </a:lnTo>
                <a:lnTo>
                  <a:pt x="1181100" y="5191125"/>
                </a:lnTo>
                <a:lnTo>
                  <a:pt x="831850" y="5191125"/>
                </a:lnTo>
                <a:lnTo>
                  <a:pt x="831850" y="5191126"/>
                </a:lnTo>
                <a:lnTo>
                  <a:pt x="787400" y="5191126"/>
                </a:lnTo>
                <a:lnTo>
                  <a:pt x="787400" y="5191125"/>
                </a:lnTo>
                <a:lnTo>
                  <a:pt x="438150" y="5191125"/>
                </a:lnTo>
                <a:lnTo>
                  <a:pt x="438150" y="5191126"/>
                </a:lnTo>
                <a:lnTo>
                  <a:pt x="393700" y="5191126"/>
                </a:lnTo>
                <a:lnTo>
                  <a:pt x="393700" y="5191125"/>
                </a:lnTo>
                <a:lnTo>
                  <a:pt x="44450" y="5191125"/>
                </a:lnTo>
                <a:lnTo>
                  <a:pt x="44450" y="5191126"/>
                </a:lnTo>
                <a:lnTo>
                  <a:pt x="0" y="5191126"/>
                </a:lnTo>
                <a:lnTo>
                  <a:pt x="0" y="5191125"/>
                </a:lnTo>
                <a:lnTo>
                  <a:pt x="0" y="5057775"/>
                </a:lnTo>
                <a:lnTo>
                  <a:pt x="0" y="5032376"/>
                </a:lnTo>
                <a:lnTo>
                  <a:pt x="0" y="4999038"/>
                </a:lnTo>
                <a:lnTo>
                  <a:pt x="0" y="4906963"/>
                </a:lnTo>
                <a:lnTo>
                  <a:pt x="44450" y="4906963"/>
                </a:lnTo>
                <a:lnTo>
                  <a:pt x="44450" y="4999038"/>
                </a:lnTo>
                <a:lnTo>
                  <a:pt x="393700" y="4999038"/>
                </a:lnTo>
                <a:lnTo>
                  <a:pt x="393700" y="4906963"/>
                </a:lnTo>
                <a:lnTo>
                  <a:pt x="438150" y="4906963"/>
                </a:lnTo>
                <a:lnTo>
                  <a:pt x="438150" y="4999038"/>
                </a:lnTo>
                <a:lnTo>
                  <a:pt x="447675" y="4999038"/>
                </a:lnTo>
                <a:lnTo>
                  <a:pt x="447675" y="4868863"/>
                </a:lnTo>
                <a:lnTo>
                  <a:pt x="485775" y="4868863"/>
                </a:lnTo>
                <a:lnTo>
                  <a:pt x="485775" y="4942681"/>
                </a:lnTo>
                <a:lnTo>
                  <a:pt x="708025" y="4819279"/>
                </a:lnTo>
                <a:lnTo>
                  <a:pt x="708025" y="4687887"/>
                </a:lnTo>
                <a:lnTo>
                  <a:pt x="746125" y="4687887"/>
                </a:lnTo>
                <a:lnTo>
                  <a:pt x="746125" y="4798125"/>
                </a:lnTo>
                <a:lnTo>
                  <a:pt x="961822" y="4678361"/>
                </a:lnTo>
                <a:lnTo>
                  <a:pt x="952500" y="4678361"/>
                </a:lnTo>
                <a:lnTo>
                  <a:pt x="773113" y="4678361"/>
                </a:lnTo>
                <a:lnTo>
                  <a:pt x="752475" y="4678361"/>
                </a:lnTo>
                <a:lnTo>
                  <a:pt x="573088" y="4678361"/>
                </a:lnTo>
                <a:lnTo>
                  <a:pt x="552450" y="4678361"/>
                </a:lnTo>
                <a:lnTo>
                  <a:pt x="373063" y="4678361"/>
                </a:lnTo>
                <a:lnTo>
                  <a:pt x="352425" y="4678361"/>
                </a:lnTo>
                <a:lnTo>
                  <a:pt x="173038" y="4678361"/>
                </a:lnTo>
                <a:lnTo>
                  <a:pt x="161925" y="4678361"/>
                </a:lnTo>
                <a:lnTo>
                  <a:pt x="152400" y="4678361"/>
                </a:lnTo>
                <a:lnTo>
                  <a:pt x="152400" y="4541836"/>
                </a:lnTo>
                <a:lnTo>
                  <a:pt x="152400" y="4519611"/>
                </a:lnTo>
                <a:lnTo>
                  <a:pt x="152400" y="4451348"/>
                </a:lnTo>
                <a:lnTo>
                  <a:pt x="173038" y="4451348"/>
                </a:lnTo>
                <a:lnTo>
                  <a:pt x="173038" y="4519611"/>
                </a:lnTo>
                <a:lnTo>
                  <a:pt x="352425" y="4519611"/>
                </a:lnTo>
                <a:lnTo>
                  <a:pt x="352425" y="4451348"/>
                </a:lnTo>
                <a:lnTo>
                  <a:pt x="373063" y="4451348"/>
                </a:lnTo>
                <a:lnTo>
                  <a:pt x="373063" y="4519611"/>
                </a:lnTo>
                <a:lnTo>
                  <a:pt x="552450" y="4519611"/>
                </a:lnTo>
                <a:lnTo>
                  <a:pt x="552450" y="4451348"/>
                </a:lnTo>
                <a:lnTo>
                  <a:pt x="573088" y="4451348"/>
                </a:lnTo>
                <a:lnTo>
                  <a:pt x="573088" y="4519611"/>
                </a:lnTo>
                <a:lnTo>
                  <a:pt x="706437" y="4519611"/>
                </a:lnTo>
                <a:lnTo>
                  <a:pt x="706437" y="3825130"/>
                </a:lnTo>
                <a:lnTo>
                  <a:pt x="698313" y="3824698"/>
                </a:lnTo>
                <a:lnTo>
                  <a:pt x="678456" y="3822723"/>
                </a:lnTo>
                <a:lnTo>
                  <a:pt x="660982" y="3820355"/>
                </a:lnTo>
                <a:lnTo>
                  <a:pt x="645097" y="3818775"/>
                </a:lnTo>
                <a:lnTo>
                  <a:pt x="631197" y="3816012"/>
                </a:lnTo>
                <a:lnTo>
                  <a:pt x="619680" y="3813643"/>
                </a:lnTo>
                <a:lnTo>
                  <a:pt x="609752" y="3811274"/>
                </a:lnTo>
                <a:lnTo>
                  <a:pt x="601412" y="3809300"/>
                </a:lnTo>
                <a:lnTo>
                  <a:pt x="595058" y="3806931"/>
                </a:lnTo>
                <a:lnTo>
                  <a:pt x="586718" y="3804167"/>
                </a:lnTo>
                <a:lnTo>
                  <a:pt x="583938" y="3802982"/>
                </a:lnTo>
                <a:lnTo>
                  <a:pt x="566464" y="3795481"/>
                </a:lnTo>
                <a:lnTo>
                  <a:pt x="549785" y="3787585"/>
                </a:lnTo>
                <a:lnTo>
                  <a:pt x="533899" y="3779688"/>
                </a:lnTo>
                <a:lnTo>
                  <a:pt x="519603" y="3771397"/>
                </a:lnTo>
                <a:lnTo>
                  <a:pt x="505703" y="3763106"/>
                </a:lnTo>
                <a:lnTo>
                  <a:pt x="492598" y="3754815"/>
                </a:lnTo>
                <a:lnTo>
                  <a:pt x="480684" y="3746523"/>
                </a:lnTo>
                <a:lnTo>
                  <a:pt x="469564" y="3737837"/>
                </a:lnTo>
                <a:lnTo>
                  <a:pt x="459238" y="3729151"/>
                </a:lnTo>
                <a:lnTo>
                  <a:pt x="449707" y="3720860"/>
                </a:lnTo>
                <a:lnTo>
                  <a:pt x="440573" y="3712174"/>
                </a:lnTo>
                <a:lnTo>
                  <a:pt x="432233" y="3703883"/>
                </a:lnTo>
                <a:lnTo>
                  <a:pt x="425085" y="3695592"/>
                </a:lnTo>
                <a:lnTo>
                  <a:pt x="417937" y="3687301"/>
                </a:lnTo>
                <a:lnTo>
                  <a:pt x="411980" y="3679404"/>
                </a:lnTo>
                <a:lnTo>
                  <a:pt x="406420" y="3671508"/>
                </a:lnTo>
                <a:lnTo>
                  <a:pt x="401257" y="3663612"/>
                </a:lnTo>
                <a:lnTo>
                  <a:pt x="397286" y="3656504"/>
                </a:lnTo>
                <a:lnTo>
                  <a:pt x="392917" y="3649398"/>
                </a:lnTo>
                <a:lnTo>
                  <a:pt x="389740" y="3642686"/>
                </a:lnTo>
                <a:lnTo>
                  <a:pt x="384180" y="3630446"/>
                </a:lnTo>
                <a:lnTo>
                  <a:pt x="380209" y="3620181"/>
                </a:lnTo>
                <a:lnTo>
                  <a:pt x="377429" y="3611100"/>
                </a:lnTo>
                <a:lnTo>
                  <a:pt x="375840" y="3604388"/>
                </a:lnTo>
                <a:lnTo>
                  <a:pt x="374649" y="3598861"/>
                </a:lnTo>
                <a:lnTo>
                  <a:pt x="381400" y="3611100"/>
                </a:lnTo>
                <a:lnTo>
                  <a:pt x="388549" y="3622945"/>
                </a:lnTo>
                <a:lnTo>
                  <a:pt x="395300" y="3634000"/>
                </a:lnTo>
                <a:lnTo>
                  <a:pt x="402845" y="3644265"/>
                </a:lnTo>
                <a:lnTo>
                  <a:pt x="410788" y="3654530"/>
                </a:lnTo>
                <a:lnTo>
                  <a:pt x="418334" y="3663612"/>
                </a:lnTo>
                <a:lnTo>
                  <a:pt x="426673" y="3673087"/>
                </a:lnTo>
                <a:lnTo>
                  <a:pt x="435013" y="3681773"/>
                </a:lnTo>
                <a:lnTo>
                  <a:pt x="443353" y="3689670"/>
                </a:lnTo>
                <a:lnTo>
                  <a:pt x="451693" y="3697566"/>
                </a:lnTo>
                <a:lnTo>
                  <a:pt x="460033" y="3704278"/>
                </a:lnTo>
                <a:lnTo>
                  <a:pt x="468372" y="3711385"/>
                </a:lnTo>
                <a:lnTo>
                  <a:pt x="476712" y="3717702"/>
                </a:lnTo>
                <a:lnTo>
                  <a:pt x="484655" y="3723229"/>
                </a:lnTo>
                <a:lnTo>
                  <a:pt x="500937" y="3733889"/>
                </a:lnTo>
                <a:lnTo>
                  <a:pt x="516426" y="3742970"/>
                </a:lnTo>
                <a:lnTo>
                  <a:pt x="530325" y="3750472"/>
                </a:lnTo>
                <a:lnTo>
                  <a:pt x="543033" y="3756394"/>
                </a:lnTo>
                <a:lnTo>
                  <a:pt x="554153" y="3761527"/>
                </a:lnTo>
                <a:lnTo>
                  <a:pt x="563287" y="3765080"/>
                </a:lnTo>
                <a:lnTo>
                  <a:pt x="570039" y="3767449"/>
                </a:lnTo>
                <a:lnTo>
                  <a:pt x="575996" y="3769423"/>
                </a:lnTo>
                <a:lnTo>
                  <a:pt x="583144" y="3771397"/>
                </a:lnTo>
                <a:lnTo>
                  <a:pt x="591484" y="3773766"/>
                </a:lnTo>
                <a:lnTo>
                  <a:pt x="601015" y="3776135"/>
                </a:lnTo>
                <a:lnTo>
                  <a:pt x="612532" y="3778109"/>
                </a:lnTo>
                <a:lnTo>
                  <a:pt x="638345" y="3781662"/>
                </a:lnTo>
                <a:lnTo>
                  <a:pt x="667733" y="3784821"/>
                </a:lnTo>
                <a:lnTo>
                  <a:pt x="700298" y="3787585"/>
                </a:lnTo>
                <a:lnTo>
                  <a:pt x="734452" y="3789953"/>
                </a:lnTo>
                <a:lnTo>
                  <a:pt x="769797" y="3792322"/>
                </a:lnTo>
                <a:lnTo>
                  <a:pt x="805539" y="3794296"/>
                </a:lnTo>
                <a:lnTo>
                  <a:pt x="873448" y="3797060"/>
                </a:lnTo>
                <a:lnTo>
                  <a:pt x="885018" y="3797298"/>
                </a:lnTo>
                <a:lnTo>
                  <a:pt x="950364" y="3797298"/>
                </a:lnTo>
                <a:lnTo>
                  <a:pt x="910034" y="3796504"/>
                </a:lnTo>
                <a:lnTo>
                  <a:pt x="871537" y="3794509"/>
                </a:lnTo>
                <a:lnTo>
                  <a:pt x="835819" y="3791718"/>
                </a:lnTo>
                <a:lnTo>
                  <a:pt x="802878" y="3788527"/>
                </a:lnTo>
                <a:lnTo>
                  <a:pt x="772319" y="3784938"/>
                </a:lnTo>
                <a:lnTo>
                  <a:pt x="744934" y="3780551"/>
                </a:lnTo>
                <a:lnTo>
                  <a:pt x="720328" y="3776563"/>
                </a:lnTo>
                <a:lnTo>
                  <a:pt x="698103" y="3771777"/>
                </a:lnTo>
                <a:lnTo>
                  <a:pt x="679053" y="3767788"/>
                </a:lnTo>
                <a:lnTo>
                  <a:pt x="663178" y="3763800"/>
                </a:lnTo>
                <a:lnTo>
                  <a:pt x="649684" y="3760211"/>
                </a:lnTo>
                <a:lnTo>
                  <a:pt x="631825" y="3754627"/>
                </a:lnTo>
                <a:lnTo>
                  <a:pt x="625872" y="3752633"/>
                </a:lnTo>
                <a:lnTo>
                  <a:pt x="614759" y="3749443"/>
                </a:lnTo>
                <a:lnTo>
                  <a:pt x="604044" y="3745853"/>
                </a:lnTo>
                <a:lnTo>
                  <a:pt x="594122" y="3742663"/>
                </a:lnTo>
                <a:lnTo>
                  <a:pt x="584200" y="3738276"/>
                </a:lnTo>
                <a:lnTo>
                  <a:pt x="574675" y="3734686"/>
                </a:lnTo>
                <a:lnTo>
                  <a:pt x="565150" y="3730299"/>
                </a:lnTo>
                <a:lnTo>
                  <a:pt x="547291" y="3721525"/>
                </a:lnTo>
                <a:lnTo>
                  <a:pt x="530622" y="3711954"/>
                </a:lnTo>
                <a:lnTo>
                  <a:pt x="514747" y="3701983"/>
                </a:lnTo>
                <a:lnTo>
                  <a:pt x="500459" y="3691614"/>
                </a:lnTo>
                <a:lnTo>
                  <a:pt x="486966" y="3680447"/>
                </a:lnTo>
                <a:lnTo>
                  <a:pt x="474663" y="3669280"/>
                </a:lnTo>
                <a:lnTo>
                  <a:pt x="462756" y="3657714"/>
                </a:lnTo>
                <a:lnTo>
                  <a:pt x="452437" y="3646148"/>
                </a:lnTo>
                <a:lnTo>
                  <a:pt x="442516" y="3634582"/>
                </a:lnTo>
                <a:lnTo>
                  <a:pt x="433784" y="3622618"/>
                </a:lnTo>
                <a:lnTo>
                  <a:pt x="425450" y="3610653"/>
                </a:lnTo>
                <a:lnTo>
                  <a:pt x="417909" y="3598688"/>
                </a:lnTo>
                <a:lnTo>
                  <a:pt x="411559" y="3587123"/>
                </a:lnTo>
                <a:lnTo>
                  <a:pt x="405606" y="3575557"/>
                </a:lnTo>
                <a:lnTo>
                  <a:pt x="400447" y="3564390"/>
                </a:lnTo>
                <a:lnTo>
                  <a:pt x="395684" y="3553622"/>
                </a:lnTo>
                <a:lnTo>
                  <a:pt x="391716" y="3542853"/>
                </a:lnTo>
                <a:lnTo>
                  <a:pt x="388541" y="3533281"/>
                </a:lnTo>
                <a:lnTo>
                  <a:pt x="384969" y="3523311"/>
                </a:lnTo>
                <a:lnTo>
                  <a:pt x="380603" y="3506161"/>
                </a:lnTo>
                <a:lnTo>
                  <a:pt x="377825" y="3491804"/>
                </a:lnTo>
                <a:lnTo>
                  <a:pt x="375841" y="3481036"/>
                </a:lnTo>
                <a:lnTo>
                  <a:pt x="374650" y="3471863"/>
                </a:lnTo>
                <a:lnTo>
                  <a:pt x="379413" y="3485821"/>
                </a:lnTo>
                <a:lnTo>
                  <a:pt x="384572" y="3498983"/>
                </a:lnTo>
                <a:lnTo>
                  <a:pt x="391319" y="3511346"/>
                </a:lnTo>
                <a:lnTo>
                  <a:pt x="397669" y="3522912"/>
                </a:lnTo>
                <a:lnTo>
                  <a:pt x="404416" y="3533281"/>
                </a:lnTo>
                <a:lnTo>
                  <a:pt x="411956" y="3542853"/>
                </a:lnTo>
                <a:lnTo>
                  <a:pt x="419894" y="3551627"/>
                </a:lnTo>
                <a:lnTo>
                  <a:pt x="428228" y="3559604"/>
                </a:lnTo>
                <a:lnTo>
                  <a:pt x="436563" y="3567181"/>
                </a:lnTo>
                <a:lnTo>
                  <a:pt x="445294" y="3573563"/>
                </a:lnTo>
                <a:lnTo>
                  <a:pt x="454422" y="3579545"/>
                </a:lnTo>
                <a:lnTo>
                  <a:pt x="463550" y="3584730"/>
                </a:lnTo>
                <a:lnTo>
                  <a:pt x="472678" y="3589914"/>
                </a:lnTo>
                <a:lnTo>
                  <a:pt x="481409" y="3593902"/>
                </a:lnTo>
                <a:lnTo>
                  <a:pt x="490537" y="3597492"/>
                </a:lnTo>
                <a:lnTo>
                  <a:pt x="500063" y="3600682"/>
                </a:lnTo>
                <a:lnTo>
                  <a:pt x="508794" y="3603474"/>
                </a:lnTo>
                <a:lnTo>
                  <a:pt x="517128" y="3605867"/>
                </a:lnTo>
                <a:lnTo>
                  <a:pt x="525859" y="3607462"/>
                </a:lnTo>
                <a:lnTo>
                  <a:pt x="533797" y="3609058"/>
                </a:lnTo>
                <a:lnTo>
                  <a:pt x="549275" y="3610653"/>
                </a:lnTo>
                <a:lnTo>
                  <a:pt x="562372" y="3612248"/>
                </a:lnTo>
                <a:lnTo>
                  <a:pt x="573484" y="3612248"/>
                </a:lnTo>
                <a:lnTo>
                  <a:pt x="581819" y="3612248"/>
                </a:lnTo>
                <a:lnTo>
                  <a:pt x="589359" y="3611849"/>
                </a:lnTo>
                <a:lnTo>
                  <a:pt x="764842" y="3611849"/>
                </a:lnTo>
                <a:lnTo>
                  <a:pt x="761958" y="3607738"/>
                </a:lnTo>
                <a:lnTo>
                  <a:pt x="757201" y="3600619"/>
                </a:lnTo>
                <a:lnTo>
                  <a:pt x="752445" y="3593104"/>
                </a:lnTo>
                <a:lnTo>
                  <a:pt x="748878" y="3585589"/>
                </a:lnTo>
                <a:lnTo>
                  <a:pt x="744914" y="3579261"/>
                </a:lnTo>
                <a:lnTo>
                  <a:pt x="739365" y="3566605"/>
                </a:lnTo>
                <a:lnTo>
                  <a:pt x="735798" y="3556322"/>
                </a:lnTo>
                <a:lnTo>
                  <a:pt x="733024" y="3547226"/>
                </a:lnTo>
                <a:lnTo>
                  <a:pt x="731042" y="3540898"/>
                </a:lnTo>
                <a:lnTo>
                  <a:pt x="730249" y="3535361"/>
                </a:lnTo>
                <a:lnTo>
                  <a:pt x="736591" y="3547226"/>
                </a:lnTo>
                <a:lnTo>
                  <a:pt x="743725" y="3559091"/>
                </a:lnTo>
                <a:lnTo>
                  <a:pt x="750860" y="3570165"/>
                </a:lnTo>
                <a:lnTo>
                  <a:pt x="758390" y="3580448"/>
                </a:lnTo>
                <a:lnTo>
                  <a:pt x="766318" y="3590731"/>
                </a:lnTo>
                <a:lnTo>
                  <a:pt x="774245" y="3600619"/>
                </a:lnTo>
                <a:lnTo>
                  <a:pt x="782172" y="3609320"/>
                </a:lnTo>
                <a:lnTo>
                  <a:pt x="790496" y="3618021"/>
                </a:lnTo>
                <a:lnTo>
                  <a:pt x="798819" y="3626326"/>
                </a:lnTo>
                <a:lnTo>
                  <a:pt x="807143" y="3633841"/>
                </a:lnTo>
                <a:lnTo>
                  <a:pt x="815466" y="3640960"/>
                </a:lnTo>
                <a:lnTo>
                  <a:pt x="823790" y="3647683"/>
                </a:lnTo>
                <a:lnTo>
                  <a:pt x="832113" y="3654011"/>
                </a:lnTo>
                <a:lnTo>
                  <a:pt x="840437" y="3659944"/>
                </a:lnTo>
                <a:lnTo>
                  <a:pt x="855895" y="3670227"/>
                </a:lnTo>
                <a:lnTo>
                  <a:pt x="871353" y="3679324"/>
                </a:lnTo>
                <a:lnTo>
                  <a:pt x="885622" y="3686838"/>
                </a:lnTo>
                <a:lnTo>
                  <a:pt x="897909" y="3693166"/>
                </a:lnTo>
                <a:lnTo>
                  <a:pt x="909007" y="3697912"/>
                </a:lnTo>
                <a:lnTo>
                  <a:pt x="918519" y="3701472"/>
                </a:lnTo>
                <a:lnTo>
                  <a:pt x="925258" y="3703845"/>
                </a:lnTo>
                <a:lnTo>
                  <a:pt x="930807" y="3705822"/>
                </a:lnTo>
                <a:lnTo>
                  <a:pt x="937941" y="3707800"/>
                </a:lnTo>
                <a:lnTo>
                  <a:pt x="946661" y="3710173"/>
                </a:lnTo>
                <a:lnTo>
                  <a:pt x="956174" y="3712546"/>
                </a:lnTo>
                <a:lnTo>
                  <a:pt x="967272" y="3714524"/>
                </a:lnTo>
                <a:lnTo>
                  <a:pt x="993431" y="3718083"/>
                </a:lnTo>
                <a:lnTo>
                  <a:pt x="1022366" y="3721247"/>
                </a:lnTo>
                <a:lnTo>
                  <a:pt x="1054867" y="3724016"/>
                </a:lnTo>
                <a:lnTo>
                  <a:pt x="1088954" y="3726784"/>
                </a:lnTo>
                <a:lnTo>
                  <a:pt x="1124626" y="3728762"/>
                </a:lnTo>
                <a:lnTo>
                  <a:pt x="1160298" y="3730739"/>
                </a:lnTo>
                <a:lnTo>
                  <a:pt x="1228076" y="3733508"/>
                </a:lnTo>
                <a:lnTo>
                  <a:pt x="1285152" y="3735090"/>
                </a:lnTo>
                <a:lnTo>
                  <a:pt x="1339849" y="3736276"/>
                </a:lnTo>
                <a:lnTo>
                  <a:pt x="1339757" y="3736973"/>
                </a:lnTo>
                <a:lnTo>
                  <a:pt x="1404937" y="3736973"/>
                </a:lnTo>
                <a:lnTo>
                  <a:pt x="1404937" y="3722688"/>
                </a:lnTo>
                <a:lnTo>
                  <a:pt x="1334732" y="3722688"/>
                </a:lnTo>
                <a:lnTo>
                  <a:pt x="1312520" y="3722688"/>
                </a:lnTo>
                <a:lnTo>
                  <a:pt x="1290309" y="3722688"/>
                </a:lnTo>
                <a:lnTo>
                  <a:pt x="1248661" y="3721498"/>
                </a:lnTo>
                <a:lnTo>
                  <a:pt x="1209790" y="3719910"/>
                </a:lnTo>
                <a:lnTo>
                  <a:pt x="1173696" y="3717132"/>
                </a:lnTo>
                <a:lnTo>
                  <a:pt x="1139981" y="3713560"/>
                </a:lnTo>
                <a:lnTo>
                  <a:pt x="1109440" y="3709988"/>
                </a:lnTo>
                <a:lnTo>
                  <a:pt x="1081675" y="3706019"/>
                </a:lnTo>
                <a:lnTo>
                  <a:pt x="1056686" y="3701257"/>
                </a:lnTo>
                <a:lnTo>
                  <a:pt x="1033681" y="3696891"/>
                </a:lnTo>
                <a:lnTo>
                  <a:pt x="1015039" y="3692923"/>
                </a:lnTo>
                <a:lnTo>
                  <a:pt x="998380" y="3688557"/>
                </a:lnTo>
                <a:lnTo>
                  <a:pt x="984894" y="3684985"/>
                </a:lnTo>
                <a:lnTo>
                  <a:pt x="966649" y="3679429"/>
                </a:lnTo>
                <a:lnTo>
                  <a:pt x="960699" y="3677444"/>
                </a:lnTo>
                <a:lnTo>
                  <a:pt x="938884" y="3670698"/>
                </a:lnTo>
                <a:lnTo>
                  <a:pt x="918655" y="3663554"/>
                </a:lnTo>
                <a:lnTo>
                  <a:pt x="899616" y="3655219"/>
                </a:lnTo>
                <a:lnTo>
                  <a:pt x="881371" y="3646885"/>
                </a:lnTo>
                <a:lnTo>
                  <a:pt x="865505" y="3638154"/>
                </a:lnTo>
                <a:lnTo>
                  <a:pt x="850036" y="3628629"/>
                </a:lnTo>
                <a:lnTo>
                  <a:pt x="836153" y="3618707"/>
                </a:lnTo>
                <a:lnTo>
                  <a:pt x="823064" y="3608785"/>
                </a:lnTo>
                <a:lnTo>
                  <a:pt x="811562" y="3598069"/>
                </a:lnTo>
                <a:lnTo>
                  <a:pt x="800456" y="3587354"/>
                </a:lnTo>
                <a:lnTo>
                  <a:pt x="790936" y="3576638"/>
                </a:lnTo>
                <a:lnTo>
                  <a:pt x="782210" y="3565923"/>
                </a:lnTo>
                <a:lnTo>
                  <a:pt x="774277" y="3554810"/>
                </a:lnTo>
                <a:lnTo>
                  <a:pt x="767138" y="3544094"/>
                </a:lnTo>
                <a:lnTo>
                  <a:pt x="760791" y="3532982"/>
                </a:lnTo>
                <a:lnTo>
                  <a:pt x="755238" y="3522663"/>
                </a:lnTo>
                <a:lnTo>
                  <a:pt x="750479" y="3512344"/>
                </a:lnTo>
                <a:lnTo>
                  <a:pt x="746512" y="3501628"/>
                </a:lnTo>
                <a:lnTo>
                  <a:pt x="742546" y="3492103"/>
                </a:lnTo>
                <a:lnTo>
                  <a:pt x="739769" y="3482182"/>
                </a:lnTo>
                <a:lnTo>
                  <a:pt x="736993" y="3473450"/>
                </a:lnTo>
                <a:lnTo>
                  <a:pt x="735406" y="3464719"/>
                </a:lnTo>
                <a:lnTo>
                  <a:pt x="732630" y="3449241"/>
                </a:lnTo>
                <a:lnTo>
                  <a:pt x="730647" y="3436541"/>
                </a:lnTo>
                <a:lnTo>
                  <a:pt x="730250" y="3426619"/>
                </a:lnTo>
                <a:lnTo>
                  <a:pt x="730250" y="3417888"/>
                </a:lnTo>
                <a:close/>
                <a:moveTo>
                  <a:pt x="1087437" y="3170238"/>
                </a:moveTo>
                <a:lnTo>
                  <a:pt x="1087437" y="3187699"/>
                </a:lnTo>
                <a:lnTo>
                  <a:pt x="1168399" y="3187699"/>
                </a:lnTo>
                <a:lnTo>
                  <a:pt x="1168399" y="3170238"/>
                </a:lnTo>
                <a:lnTo>
                  <a:pt x="1087437" y="3170238"/>
                </a:lnTo>
                <a:close/>
                <a:moveTo>
                  <a:pt x="2851149" y="3167062"/>
                </a:moveTo>
                <a:lnTo>
                  <a:pt x="2851149" y="3189287"/>
                </a:lnTo>
                <a:lnTo>
                  <a:pt x="2922587" y="3189287"/>
                </a:lnTo>
                <a:lnTo>
                  <a:pt x="2922587" y="3187699"/>
                </a:lnTo>
                <a:lnTo>
                  <a:pt x="2922588" y="3187699"/>
                </a:lnTo>
                <a:lnTo>
                  <a:pt x="2922588" y="3170238"/>
                </a:lnTo>
                <a:lnTo>
                  <a:pt x="2922587" y="3170238"/>
                </a:lnTo>
                <a:lnTo>
                  <a:pt x="2922587" y="3167062"/>
                </a:lnTo>
                <a:lnTo>
                  <a:pt x="2851149" y="3167062"/>
                </a:lnTo>
                <a:close/>
                <a:moveTo>
                  <a:pt x="2697162" y="3167062"/>
                </a:moveTo>
                <a:lnTo>
                  <a:pt x="2697162" y="3189287"/>
                </a:lnTo>
                <a:lnTo>
                  <a:pt x="2825750" y="3189287"/>
                </a:lnTo>
                <a:lnTo>
                  <a:pt x="2825750" y="3167062"/>
                </a:lnTo>
                <a:lnTo>
                  <a:pt x="2697162" y="3167062"/>
                </a:lnTo>
                <a:close/>
                <a:moveTo>
                  <a:pt x="2501899" y="3167062"/>
                </a:moveTo>
                <a:lnTo>
                  <a:pt x="2501899" y="3189287"/>
                </a:lnTo>
                <a:lnTo>
                  <a:pt x="2668587" y="3189287"/>
                </a:lnTo>
                <a:lnTo>
                  <a:pt x="2668587" y="3167062"/>
                </a:lnTo>
                <a:lnTo>
                  <a:pt x="2501899" y="3167062"/>
                </a:lnTo>
                <a:close/>
                <a:moveTo>
                  <a:pt x="2435224" y="3167062"/>
                </a:moveTo>
                <a:lnTo>
                  <a:pt x="2435224" y="3189287"/>
                </a:lnTo>
                <a:lnTo>
                  <a:pt x="2468562" y="3189287"/>
                </a:lnTo>
                <a:lnTo>
                  <a:pt x="2468562" y="3167062"/>
                </a:lnTo>
                <a:lnTo>
                  <a:pt x="2435224" y="3167062"/>
                </a:lnTo>
                <a:close/>
                <a:moveTo>
                  <a:pt x="1554161" y="3167062"/>
                </a:moveTo>
                <a:lnTo>
                  <a:pt x="1554161" y="3189287"/>
                </a:lnTo>
                <a:lnTo>
                  <a:pt x="1587499" y="3189287"/>
                </a:lnTo>
                <a:lnTo>
                  <a:pt x="1587499" y="3167062"/>
                </a:lnTo>
                <a:lnTo>
                  <a:pt x="1554161" y="3167062"/>
                </a:lnTo>
                <a:close/>
                <a:moveTo>
                  <a:pt x="1349373" y="3167062"/>
                </a:moveTo>
                <a:lnTo>
                  <a:pt x="1349373" y="3189287"/>
                </a:lnTo>
                <a:lnTo>
                  <a:pt x="1519236" y="3189287"/>
                </a:lnTo>
                <a:lnTo>
                  <a:pt x="1519236" y="3167062"/>
                </a:lnTo>
                <a:lnTo>
                  <a:pt x="1349373" y="3167062"/>
                </a:lnTo>
                <a:close/>
                <a:moveTo>
                  <a:pt x="1196973" y="3167062"/>
                </a:moveTo>
                <a:lnTo>
                  <a:pt x="1196973" y="3189287"/>
                </a:lnTo>
                <a:lnTo>
                  <a:pt x="1322386" y="3189287"/>
                </a:lnTo>
                <a:lnTo>
                  <a:pt x="1322386" y="3167062"/>
                </a:lnTo>
                <a:lnTo>
                  <a:pt x="1196973" y="3167062"/>
                </a:lnTo>
                <a:close/>
                <a:moveTo>
                  <a:pt x="2211388" y="3046413"/>
                </a:moveTo>
                <a:lnTo>
                  <a:pt x="2211388" y="3067051"/>
                </a:lnTo>
                <a:lnTo>
                  <a:pt x="2290763" y="3067051"/>
                </a:lnTo>
                <a:lnTo>
                  <a:pt x="2290763" y="3068637"/>
                </a:lnTo>
                <a:lnTo>
                  <a:pt x="2308225" y="3068637"/>
                </a:lnTo>
                <a:lnTo>
                  <a:pt x="2308225" y="3067051"/>
                </a:lnTo>
                <a:lnTo>
                  <a:pt x="2352675" y="3067051"/>
                </a:lnTo>
                <a:lnTo>
                  <a:pt x="2352675" y="3068637"/>
                </a:lnTo>
                <a:lnTo>
                  <a:pt x="2368550" y="3068637"/>
                </a:lnTo>
                <a:lnTo>
                  <a:pt x="2368550" y="3067051"/>
                </a:lnTo>
                <a:lnTo>
                  <a:pt x="2381251" y="3067051"/>
                </a:lnTo>
                <a:lnTo>
                  <a:pt x="2381251" y="3046413"/>
                </a:lnTo>
                <a:lnTo>
                  <a:pt x="2211388" y="3046413"/>
                </a:lnTo>
                <a:close/>
                <a:moveTo>
                  <a:pt x="2068513" y="3046413"/>
                </a:moveTo>
                <a:lnTo>
                  <a:pt x="2068513" y="3067051"/>
                </a:lnTo>
                <a:lnTo>
                  <a:pt x="2085974" y="3067051"/>
                </a:lnTo>
                <a:lnTo>
                  <a:pt x="2085974" y="3068637"/>
                </a:lnTo>
                <a:lnTo>
                  <a:pt x="2109788" y="3068637"/>
                </a:lnTo>
                <a:lnTo>
                  <a:pt x="2109788" y="3067051"/>
                </a:lnTo>
                <a:lnTo>
                  <a:pt x="2154238" y="3067051"/>
                </a:lnTo>
                <a:lnTo>
                  <a:pt x="2154238" y="3068637"/>
                </a:lnTo>
                <a:lnTo>
                  <a:pt x="2168525" y="3068637"/>
                </a:lnTo>
                <a:lnTo>
                  <a:pt x="2168525" y="3067051"/>
                </a:lnTo>
                <a:lnTo>
                  <a:pt x="2193926" y="3067051"/>
                </a:lnTo>
                <a:lnTo>
                  <a:pt x="2193926" y="3046413"/>
                </a:lnTo>
                <a:lnTo>
                  <a:pt x="2068513" y="3046413"/>
                </a:lnTo>
                <a:close/>
                <a:moveTo>
                  <a:pt x="1970088" y="3046413"/>
                </a:moveTo>
                <a:lnTo>
                  <a:pt x="1970088" y="3067051"/>
                </a:lnTo>
                <a:lnTo>
                  <a:pt x="2051051" y="3067051"/>
                </a:lnTo>
                <a:lnTo>
                  <a:pt x="2051051" y="3046413"/>
                </a:lnTo>
                <a:lnTo>
                  <a:pt x="1970088" y="3046413"/>
                </a:lnTo>
                <a:close/>
                <a:moveTo>
                  <a:pt x="1827213" y="3046413"/>
                </a:moveTo>
                <a:lnTo>
                  <a:pt x="1827213" y="3067051"/>
                </a:lnTo>
                <a:lnTo>
                  <a:pt x="1841500" y="3067051"/>
                </a:lnTo>
                <a:lnTo>
                  <a:pt x="1841500" y="3068637"/>
                </a:lnTo>
                <a:lnTo>
                  <a:pt x="1860549" y="3068637"/>
                </a:lnTo>
                <a:lnTo>
                  <a:pt x="1860549" y="3067051"/>
                </a:lnTo>
                <a:lnTo>
                  <a:pt x="1904999" y="3067051"/>
                </a:lnTo>
                <a:lnTo>
                  <a:pt x="1904999" y="3068637"/>
                </a:lnTo>
                <a:lnTo>
                  <a:pt x="1924049" y="3068637"/>
                </a:lnTo>
                <a:lnTo>
                  <a:pt x="1924049" y="3067051"/>
                </a:lnTo>
                <a:lnTo>
                  <a:pt x="1952626" y="3067051"/>
                </a:lnTo>
                <a:lnTo>
                  <a:pt x="1952626" y="3046413"/>
                </a:lnTo>
                <a:lnTo>
                  <a:pt x="1827213" y="3046413"/>
                </a:lnTo>
                <a:close/>
                <a:moveTo>
                  <a:pt x="1639888" y="3046413"/>
                </a:moveTo>
                <a:lnTo>
                  <a:pt x="1639888" y="3067051"/>
                </a:lnTo>
                <a:lnTo>
                  <a:pt x="1641475" y="3067051"/>
                </a:lnTo>
                <a:lnTo>
                  <a:pt x="1641475" y="3068637"/>
                </a:lnTo>
                <a:lnTo>
                  <a:pt x="1658938" y="3068637"/>
                </a:lnTo>
                <a:lnTo>
                  <a:pt x="1658938" y="3067051"/>
                </a:lnTo>
                <a:lnTo>
                  <a:pt x="1704976" y="3067051"/>
                </a:lnTo>
                <a:lnTo>
                  <a:pt x="1704976" y="3068637"/>
                </a:lnTo>
                <a:lnTo>
                  <a:pt x="1719262" y="3068637"/>
                </a:lnTo>
                <a:lnTo>
                  <a:pt x="1719262" y="3067051"/>
                </a:lnTo>
                <a:lnTo>
                  <a:pt x="1809751" y="3067051"/>
                </a:lnTo>
                <a:lnTo>
                  <a:pt x="1809751" y="3046413"/>
                </a:lnTo>
                <a:lnTo>
                  <a:pt x="1639888" y="3046413"/>
                </a:lnTo>
                <a:close/>
                <a:moveTo>
                  <a:pt x="2703512" y="2767012"/>
                </a:moveTo>
                <a:lnTo>
                  <a:pt x="2703512" y="3127375"/>
                </a:lnTo>
                <a:lnTo>
                  <a:pt x="2725737" y="3127375"/>
                </a:lnTo>
                <a:lnTo>
                  <a:pt x="2725737" y="2925762"/>
                </a:lnTo>
                <a:lnTo>
                  <a:pt x="2797174" y="2925762"/>
                </a:lnTo>
                <a:lnTo>
                  <a:pt x="2797174" y="3124200"/>
                </a:lnTo>
                <a:lnTo>
                  <a:pt x="2819399" y="3124200"/>
                </a:lnTo>
                <a:lnTo>
                  <a:pt x="2819399" y="2767012"/>
                </a:lnTo>
                <a:lnTo>
                  <a:pt x="2797174" y="2767012"/>
                </a:lnTo>
                <a:lnTo>
                  <a:pt x="2797174" y="2903537"/>
                </a:lnTo>
                <a:lnTo>
                  <a:pt x="2725737" y="2903537"/>
                </a:lnTo>
                <a:lnTo>
                  <a:pt x="2725737" y="2767012"/>
                </a:lnTo>
                <a:lnTo>
                  <a:pt x="2703512" y="2767012"/>
                </a:lnTo>
                <a:close/>
                <a:moveTo>
                  <a:pt x="2506662" y="2767012"/>
                </a:moveTo>
                <a:lnTo>
                  <a:pt x="2506662" y="3127375"/>
                </a:lnTo>
                <a:lnTo>
                  <a:pt x="2528887" y="3127375"/>
                </a:lnTo>
                <a:lnTo>
                  <a:pt x="2528887" y="2894012"/>
                </a:lnTo>
                <a:lnTo>
                  <a:pt x="2641599" y="2894012"/>
                </a:lnTo>
                <a:lnTo>
                  <a:pt x="2641599" y="3127375"/>
                </a:lnTo>
                <a:lnTo>
                  <a:pt x="2663824" y="3127375"/>
                </a:lnTo>
                <a:lnTo>
                  <a:pt x="2663824" y="2767012"/>
                </a:lnTo>
                <a:lnTo>
                  <a:pt x="2641599" y="2767012"/>
                </a:lnTo>
                <a:lnTo>
                  <a:pt x="2641599" y="2871787"/>
                </a:lnTo>
                <a:lnTo>
                  <a:pt x="2528887" y="2871787"/>
                </a:lnTo>
                <a:lnTo>
                  <a:pt x="2528887" y="2767012"/>
                </a:lnTo>
                <a:lnTo>
                  <a:pt x="2506662" y="2767012"/>
                </a:lnTo>
                <a:close/>
                <a:moveTo>
                  <a:pt x="1355724" y="2767012"/>
                </a:moveTo>
                <a:lnTo>
                  <a:pt x="1355724" y="3127375"/>
                </a:lnTo>
                <a:lnTo>
                  <a:pt x="1377949" y="3127375"/>
                </a:lnTo>
                <a:lnTo>
                  <a:pt x="1377949" y="2894012"/>
                </a:lnTo>
                <a:lnTo>
                  <a:pt x="1492249" y="2894012"/>
                </a:lnTo>
                <a:lnTo>
                  <a:pt x="1492249" y="3127375"/>
                </a:lnTo>
                <a:lnTo>
                  <a:pt x="1512887" y="3127375"/>
                </a:lnTo>
                <a:lnTo>
                  <a:pt x="1512887" y="2767012"/>
                </a:lnTo>
                <a:lnTo>
                  <a:pt x="1492249" y="2767012"/>
                </a:lnTo>
                <a:lnTo>
                  <a:pt x="1492249" y="2871787"/>
                </a:lnTo>
                <a:lnTo>
                  <a:pt x="1377949" y="2871787"/>
                </a:lnTo>
                <a:lnTo>
                  <a:pt x="1377949" y="2767012"/>
                </a:lnTo>
                <a:lnTo>
                  <a:pt x="1355724" y="2767012"/>
                </a:lnTo>
                <a:close/>
                <a:moveTo>
                  <a:pt x="1200149" y="2767012"/>
                </a:moveTo>
                <a:lnTo>
                  <a:pt x="1200149" y="3124200"/>
                </a:lnTo>
                <a:lnTo>
                  <a:pt x="1222374" y="3124200"/>
                </a:lnTo>
                <a:lnTo>
                  <a:pt x="1222374" y="2925762"/>
                </a:lnTo>
                <a:lnTo>
                  <a:pt x="1295399" y="2925762"/>
                </a:lnTo>
                <a:lnTo>
                  <a:pt x="1295399" y="3127375"/>
                </a:lnTo>
                <a:lnTo>
                  <a:pt x="1317624" y="3127375"/>
                </a:lnTo>
                <a:lnTo>
                  <a:pt x="1317624" y="2767012"/>
                </a:lnTo>
                <a:lnTo>
                  <a:pt x="1295399" y="2767012"/>
                </a:lnTo>
                <a:lnTo>
                  <a:pt x="1295399" y="2903537"/>
                </a:lnTo>
                <a:lnTo>
                  <a:pt x="1222374" y="2903537"/>
                </a:lnTo>
                <a:lnTo>
                  <a:pt x="1222374" y="2767012"/>
                </a:lnTo>
                <a:lnTo>
                  <a:pt x="1200149" y="2767012"/>
                </a:lnTo>
                <a:close/>
                <a:moveTo>
                  <a:pt x="2351088" y="2732087"/>
                </a:moveTo>
                <a:lnTo>
                  <a:pt x="2351088" y="3008312"/>
                </a:lnTo>
                <a:lnTo>
                  <a:pt x="2373313" y="3008312"/>
                </a:lnTo>
                <a:lnTo>
                  <a:pt x="2373313" y="2874962"/>
                </a:lnTo>
                <a:lnTo>
                  <a:pt x="2428874" y="2874962"/>
                </a:lnTo>
                <a:lnTo>
                  <a:pt x="2428874" y="2882899"/>
                </a:lnTo>
                <a:lnTo>
                  <a:pt x="2428875" y="2882899"/>
                </a:lnTo>
                <a:lnTo>
                  <a:pt x="2428875" y="2874962"/>
                </a:lnTo>
                <a:lnTo>
                  <a:pt x="2441575" y="2874962"/>
                </a:lnTo>
                <a:lnTo>
                  <a:pt x="2441575" y="3124200"/>
                </a:lnTo>
                <a:lnTo>
                  <a:pt x="2463800" y="3124200"/>
                </a:lnTo>
                <a:lnTo>
                  <a:pt x="2463800" y="2738437"/>
                </a:lnTo>
                <a:lnTo>
                  <a:pt x="2441575" y="2738437"/>
                </a:lnTo>
                <a:lnTo>
                  <a:pt x="2441575" y="2852737"/>
                </a:lnTo>
                <a:lnTo>
                  <a:pt x="2373313" y="2852737"/>
                </a:lnTo>
                <a:lnTo>
                  <a:pt x="2373313" y="2732087"/>
                </a:lnTo>
                <a:lnTo>
                  <a:pt x="2351088" y="2732087"/>
                </a:lnTo>
                <a:close/>
                <a:moveTo>
                  <a:pt x="2151063" y="2732087"/>
                </a:moveTo>
                <a:lnTo>
                  <a:pt x="2151063" y="3008312"/>
                </a:lnTo>
                <a:lnTo>
                  <a:pt x="2173288" y="3008312"/>
                </a:lnTo>
                <a:lnTo>
                  <a:pt x="2173288" y="2849562"/>
                </a:lnTo>
                <a:lnTo>
                  <a:pt x="2286000" y="2849562"/>
                </a:lnTo>
                <a:lnTo>
                  <a:pt x="2286000" y="3008312"/>
                </a:lnTo>
                <a:lnTo>
                  <a:pt x="2308225" y="3008312"/>
                </a:lnTo>
                <a:lnTo>
                  <a:pt x="2308225" y="2732087"/>
                </a:lnTo>
                <a:lnTo>
                  <a:pt x="2286000" y="2732087"/>
                </a:lnTo>
                <a:lnTo>
                  <a:pt x="2286000" y="2827337"/>
                </a:lnTo>
                <a:lnTo>
                  <a:pt x="2173288" y="2827337"/>
                </a:lnTo>
                <a:lnTo>
                  <a:pt x="2173288" y="2732087"/>
                </a:lnTo>
                <a:lnTo>
                  <a:pt x="2151063" y="2732087"/>
                </a:lnTo>
                <a:close/>
                <a:moveTo>
                  <a:pt x="2084388" y="2732087"/>
                </a:moveTo>
                <a:lnTo>
                  <a:pt x="2084388" y="2827338"/>
                </a:lnTo>
                <a:lnTo>
                  <a:pt x="1927225" y="2827338"/>
                </a:lnTo>
                <a:lnTo>
                  <a:pt x="1927225" y="2732088"/>
                </a:lnTo>
                <a:lnTo>
                  <a:pt x="1905000" y="2732088"/>
                </a:lnTo>
                <a:lnTo>
                  <a:pt x="1905000" y="3008313"/>
                </a:lnTo>
                <a:lnTo>
                  <a:pt x="1927225" y="3008313"/>
                </a:lnTo>
                <a:lnTo>
                  <a:pt x="1927225" y="2849563"/>
                </a:lnTo>
                <a:lnTo>
                  <a:pt x="2084388" y="2849563"/>
                </a:lnTo>
                <a:lnTo>
                  <a:pt x="2084388" y="3008312"/>
                </a:lnTo>
                <a:lnTo>
                  <a:pt x="2106613" y="3008312"/>
                </a:lnTo>
                <a:lnTo>
                  <a:pt x="2106613" y="2732087"/>
                </a:lnTo>
                <a:lnTo>
                  <a:pt x="2084388" y="2732087"/>
                </a:lnTo>
                <a:close/>
                <a:moveTo>
                  <a:pt x="1704974" y="2732087"/>
                </a:moveTo>
                <a:lnTo>
                  <a:pt x="1704974" y="3008312"/>
                </a:lnTo>
                <a:lnTo>
                  <a:pt x="1725612" y="3008312"/>
                </a:lnTo>
                <a:lnTo>
                  <a:pt x="1725612" y="2849562"/>
                </a:lnTo>
                <a:lnTo>
                  <a:pt x="1838324" y="2849562"/>
                </a:lnTo>
                <a:lnTo>
                  <a:pt x="1838324" y="3008312"/>
                </a:lnTo>
                <a:lnTo>
                  <a:pt x="1860549" y="3008312"/>
                </a:lnTo>
                <a:lnTo>
                  <a:pt x="1860549" y="2732087"/>
                </a:lnTo>
                <a:lnTo>
                  <a:pt x="1838324" y="2732087"/>
                </a:lnTo>
                <a:lnTo>
                  <a:pt x="1838324" y="2827337"/>
                </a:lnTo>
                <a:lnTo>
                  <a:pt x="1725612" y="2827337"/>
                </a:lnTo>
                <a:lnTo>
                  <a:pt x="1725612" y="2732087"/>
                </a:lnTo>
                <a:lnTo>
                  <a:pt x="1704974" y="2732087"/>
                </a:lnTo>
                <a:close/>
                <a:moveTo>
                  <a:pt x="1638299" y="2732087"/>
                </a:moveTo>
                <a:lnTo>
                  <a:pt x="1638299" y="2859087"/>
                </a:lnTo>
                <a:lnTo>
                  <a:pt x="1579562" y="2859087"/>
                </a:lnTo>
                <a:lnTo>
                  <a:pt x="1579562" y="2767012"/>
                </a:lnTo>
                <a:lnTo>
                  <a:pt x="1557337" y="2767012"/>
                </a:lnTo>
                <a:lnTo>
                  <a:pt x="1557337" y="3127375"/>
                </a:lnTo>
                <a:lnTo>
                  <a:pt x="1579562" y="3127375"/>
                </a:lnTo>
                <a:lnTo>
                  <a:pt x="1579562" y="2881312"/>
                </a:lnTo>
                <a:lnTo>
                  <a:pt x="1638299" y="2881312"/>
                </a:lnTo>
                <a:lnTo>
                  <a:pt x="1638299" y="3008312"/>
                </a:lnTo>
                <a:lnTo>
                  <a:pt x="1658937" y="3008312"/>
                </a:lnTo>
                <a:lnTo>
                  <a:pt x="1658937" y="2732087"/>
                </a:lnTo>
                <a:lnTo>
                  <a:pt x="1638299" y="2732087"/>
                </a:lnTo>
                <a:close/>
                <a:moveTo>
                  <a:pt x="1374774" y="2576513"/>
                </a:moveTo>
                <a:lnTo>
                  <a:pt x="1375966" y="2579688"/>
                </a:lnTo>
                <a:lnTo>
                  <a:pt x="1376406" y="2581132"/>
                </a:lnTo>
                <a:lnTo>
                  <a:pt x="1374774" y="2576513"/>
                </a:lnTo>
                <a:close/>
                <a:moveTo>
                  <a:pt x="1463675" y="2541587"/>
                </a:moveTo>
                <a:lnTo>
                  <a:pt x="2005013" y="2541587"/>
                </a:lnTo>
                <a:lnTo>
                  <a:pt x="2546351" y="2541587"/>
                </a:lnTo>
                <a:lnTo>
                  <a:pt x="2544763" y="2542755"/>
                </a:lnTo>
                <a:lnTo>
                  <a:pt x="2539604" y="2544702"/>
                </a:lnTo>
                <a:lnTo>
                  <a:pt x="2530873" y="2548207"/>
                </a:lnTo>
                <a:lnTo>
                  <a:pt x="2518173" y="2551711"/>
                </a:lnTo>
                <a:lnTo>
                  <a:pt x="2510235" y="2554048"/>
                </a:lnTo>
                <a:lnTo>
                  <a:pt x="2501504" y="2555605"/>
                </a:lnTo>
                <a:lnTo>
                  <a:pt x="2491185" y="2557163"/>
                </a:lnTo>
                <a:lnTo>
                  <a:pt x="2480073" y="2559110"/>
                </a:lnTo>
                <a:lnTo>
                  <a:pt x="2467373" y="2560278"/>
                </a:lnTo>
                <a:lnTo>
                  <a:pt x="2453482" y="2561057"/>
                </a:lnTo>
                <a:lnTo>
                  <a:pt x="2438798" y="2561835"/>
                </a:lnTo>
                <a:lnTo>
                  <a:pt x="2422526" y="2562225"/>
                </a:lnTo>
                <a:lnTo>
                  <a:pt x="2005013" y="2562225"/>
                </a:lnTo>
                <a:lnTo>
                  <a:pt x="1587409" y="2562225"/>
                </a:lnTo>
                <a:lnTo>
                  <a:pt x="1571149" y="2561835"/>
                </a:lnTo>
                <a:lnTo>
                  <a:pt x="1556079" y="2561057"/>
                </a:lnTo>
                <a:lnTo>
                  <a:pt x="1542992" y="2560278"/>
                </a:lnTo>
                <a:lnTo>
                  <a:pt x="1530301" y="2559110"/>
                </a:lnTo>
                <a:lnTo>
                  <a:pt x="1518800" y="2557163"/>
                </a:lnTo>
                <a:lnTo>
                  <a:pt x="1508886" y="2555605"/>
                </a:lnTo>
                <a:lnTo>
                  <a:pt x="1499764" y="2554048"/>
                </a:lnTo>
                <a:lnTo>
                  <a:pt x="1491833" y="2551711"/>
                </a:lnTo>
                <a:lnTo>
                  <a:pt x="1479538" y="2548207"/>
                </a:lnTo>
                <a:lnTo>
                  <a:pt x="1470814" y="2544702"/>
                </a:lnTo>
                <a:lnTo>
                  <a:pt x="1465658" y="2542755"/>
                </a:lnTo>
                <a:lnTo>
                  <a:pt x="1463675" y="2541587"/>
                </a:lnTo>
                <a:close/>
                <a:moveTo>
                  <a:pt x="1399989" y="2524125"/>
                </a:moveTo>
                <a:lnTo>
                  <a:pt x="1404511" y="2527698"/>
                </a:lnTo>
                <a:lnTo>
                  <a:pt x="1412443" y="2532857"/>
                </a:lnTo>
                <a:lnTo>
                  <a:pt x="1420773" y="2538016"/>
                </a:lnTo>
                <a:lnTo>
                  <a:pt x="1428705" y="2542382"/>
                </a:lnTo>
                <a:lnTo>
                  <a:pt x="1437431" y="2546748"/>
                </a:lnTo>
                <a:lnTo>
                  <a:pt x="1445761" y="2550716"/>
                </a:lnTo>
                <a:lnTo>
                  <a:pt x="1454090" y="2554685"/>
                </a:lnTo>
                <a:lnTo>
                  <a:pt x="1471145" y="2561035"/>
                </a:lnTo>
                <a:lnTo>
                  <a:pt x="1487407" y="2566591"/>
                </a:lnTo>
                <a:lnTo>
                  <a:pt x="1503272" y="2571354"/>
                </a:lnTo>
                <a:lnTo>
                  <a:pt x="1517551" y="2574926"/>
                </a:lnTo>
                <a:lnTo>
                  <a:pt x="1529847" y="2577704"/>
                </a:lnTo>
                <a:lnTo>
                  <a:pt x="1548489" y="2580879"/>
                </a:lnTo>
                <a:lnTo>
                  <a:pt x="1555231" y="2582069"/>
                </a:lnTo>
                <a:lnTo>
                  <a:pt x="2005013" y="2582069"/>
                </a:lnTo>
                <a:lnTo>
                  <a:pt x="2455101" y="2582069"/>
                </a:lnTo>
                <a:lnTo>
                  <a:pt x="2461860" y="2580879"/>
                </a:lnTo>
                <a:lnTo>
                  <a:pt x="2480548" y="2577704"/>
                </a:lnTo>
                <a:lnTo>
                  <a:pt x="2492874" y="2574926"/>
                </a:lnTo>
                <a:lnTo>
                  <a:pt x="2507187" y="2571354"/>
                </a:lnTo>
                <a:lnTo>
                  <a:pt x="2523092" y="2566591"/>
                </a:lnTo>
                <a:lnTo>
                  <a:pt x="2539393" y="2561035"/>
                </a:lnTo>
                <a:lnTo>
                  <a:pt x="2556490" y="2554685"/>
                </a:lnTo>
                <a:lnTo>
                  <a:pt x="2564840" y="2550716"/>
                </a:lnTo>
                <a:lnTo>
                  <a:pt x="2573190" y="2546748"/>
                </a:lnTo>
                <a:lnTo>
                  <a:pt x="2581539" y="2542382"/>
                </a:lnTo>
                <a:lnTo>
                  <a:pt x="2589889" y="2538016"/>
                </a:lnTo>
                <a:lnTo>
                  <a:pt x="2598239" y="2532857"/>
                </a:lnTo>
                <a:lnTo>
                  <a:pt x="2606191" y="2527698"/>
                </a:lnTo>
                <a:lnTo>
                  <a:pt x="2610724" y="2524125"/>
                </a:lnTo>
                <a:lnTo>
                  <a:pt x="1399989" y="2524125"/>
                </a:lnTo>
                <a:close/>
                <a:moveTo>
                  <a:pt x="1357399" y="2501081"/>
                </a:moveTo>
                <a:lnTo>
                  <a:pt x="1357399" y="2507438"/>
                </a:lnTo>
                <a:lnTo>
                  <a:pt x="1358376" y="2507438"/>
                </a:lnTo>
                <a:lnTo>
                  <a:pt x="1357399" y="2501081"/>
                </a:lnTo>
                <a:close/>
                <a:moveTo>
                  <a:pt x="2592690" y="2490353"/>
                </a:moveTo>
                <a:lnTo>
                  <a:pt x="2592690" y="2507438"/>
                </a:lnTo>
                <a:lnTo>
                  <a:pt x="2629799" y="2507438"/>
                </a:lnTo>
                <a:lnTo>
                  <a:pt x="2634023" y="2502694"/>
                </a:lnTo>
                <a:lnTo>
                  <a:pt x="2639590" y="2495154"/>
                </a:lnTo>
                <a:lnTo>
                  <a:pt x="2643331" y="2490353"/>
                </a:lnTo>
                <a:lnTo>
                  <a:pt x="2592690" y="2490353"/>
                </a:lnTo>
                <a:close/>
                <a:moveTo>
                  <a:pt x="1367332" y="2490353"/>
                </a:moveTo>
                <a:lnTo>
                  <a:pt x="1370797" y="2495154"/>
                </a:lnTo>
                <a:lnTo>
                  <a:pt x="1376747" y="2502694"/>
                </a:lnTo>
                <a:lnTo>
                  <a:pt x="1380961" y="2507438"/>
                </a:lnTo>
                <a:lnTo>
                  <a:pt x="1406620" y="2507438"/>
                </a:lnTo>
                <a:lnTo>
                  <a:pt x="1406620" y="2490353"/>
                </a:lnTo>
                <a:lnTo>
                  <a:pt x="1367332" y="2490353"/>
                </a:lnTo>
                <a:close/>
                <a:moveTo>
                  <a:pt x="2836863" y="2487612"/>
                </a:moveTo>
                <a:lnTo>
                  <a:pt x="2836863" y="2509837"/>
                </a:lnTo>
                <a:lnTo>
                  <a:pt x="2908301" y="2509837"/>
                </a:lnTo>
                <a:lnTo>
                  <a:pt x="2908301" y="2507438"/>
                </a:lnTo>
                <a:lnTo>
                  <a:pt x="2909055" y="2507438"/>
                </a:lnTo>
                <a:lnTo>
                  <a:pt x="2909055" y="2490353"/>
                </a:lnTo>
                <a:lnTo>
                  <a:pt x="2908301" y="2490353"/>
                </a:lnTo>
                <a:lnTo>
                  <a:pt x="2908301" y="2487612"/>
                </a:lnTo>
                <a:lnTo>
                  <a:pt x="2836863" y="2487612"/>
                </a:lnTo>
                <a:close/>
                <a:moveTo>
                  <a:pt x="2682875" y="2487612"/>
                </a:moveTo>
                <a:lnTo>
                  <a:pt x="2682875" y="2509837"/>
                </a:lnTo>
                <a:lnTo>
                  <a:pt x="2811463" y="2509837"/>
                </a:lnTo>
                <a:lnTo>
                  <a:pt x="2811463" y="2487612"/>
                </a:lnTo>
                <a:lnTo>
                  <a:pt x="2682875" y="2487612"/>
                </a:lnTo>
                <a:close/>
                <a:moveTo>
                  <a:pt x="2495550" y="2487612"/>
                </a:moveTo>
                <a:lnTo>
                  <a:pt x="2495550" y="2509837"/>
                </a:lnTo>
                <a:lnTo>
                  <a:pt x="2571750" y="2509837"/>
                </a:lnTo>
                <a:lnTo>
                  <a:pt x="2571750" y="2487612"/>
                </a:lnTo>
                <a:lnTo>
                  <a:pt x="2495550" y="2487612"/>
                </a:lnTo>
                <a:close/>
                <a:moveTo>
                  <a:pt x="2420938" y="2487612"/>
                </a:moveTo>
                <a:lnTo>
                  <a:pt x="2420938" y="2509837"/>
                </a:lnTo>
                <a:lnTo>
                  <a:pt x="2454276" y="2509837"/>
                </a:lnTo>
                <a:lnTo>
                  <a:pt x="2454276" y="2487612"/>
                </a:lnTo>
                <a:lnTo>
                  <a:pt x="2420938" y="2487612"/>
                </a:lnTo>
                <a:close/>
                <a:moveTo>
                  <a:pt x="1554163" y="2487612"/>
                </a:moveTo>
                <a:lnTo>
                  <a:pt x="1554163" y="2509837"/>
                </a:lnTo>
                <a:lnTo>
                  <a:pt x="1587501" y="2509837"/>
                </a:lnTo>
                <a:lnTo>
                  <a:pt x="1587501" y="2487612"/>
                </a:lnTo>
                <a:lnTo>
                  <a:pt x="1554163" y="2487612"/>
                </a:lnTo>
                <a:close/>
                <a:moveTo>
                  <a:pt x="1427163" y="2487612"/>
                </a:moveTo>
                <a:lnTo>
                  <a:pt x="1427163" y="2509837"/>
                </a:lnTo>
                <a:lnTo>
                  <a:pt x="1511301" y="2509837"/>
                </a:lnTo>
                <a:lnTo>
                  <a:pt x="1511301" y="2487612"/>
                </a:lnTo>
                <a:lnTo>
                  <a:pt x="1427163" y="2487612"/>
                </a:lnTo>
                <a:close/>
                <a:moveTo>
                  <a:pt x="1196975" y="2487612"/>
                </a:moveTo>
                <a:lnTo>
                  <a:pt x="1196975" y="2509837"/>
                </a:lnTo>
                <a:lnTo>
                  <a:pt x="1322388" y="2509837"/>
                </a:lnTo>
                <a:lnTo>
                  <a:pt x="1322388" y="2487612"/>
                </a:lnTo>
                <a:lnTo>
                  <a:pt x="1196975" y="2487612"/>
                </a:lnTo>
                <a:close/>
                <a:moveTo>
                  <a:pt x="1087438" y="2487612"/>
                </a:moveTo>
                <a:lnTo>
                  <a:pt x="1087438" y="2509837"/>
                </a:lnTo>
                <a:lnTo>
                  <a:pt x="1171576" y="2509837"/>
                </a:lnTo>
                <a:lnTo>
                  <a:pt x="1171576" y="2487612"/>
                </a:lnTo>
                <a:lnTo>
                  <a:pt x="1087438" y="2487612"/>
                </a:lnTo>
                <a:close/>
                <a:moveTo>
                  <a:pt x="2211388" y="2370137"/>
                </a:moveTo>
                <a:lnTo>
                  <a:pt x="2211388" y="2392362"/>
                </a:lnTo>
                <a:lnTo>
                  <a:pt x="2381251" y="2392362"/>
                </a:lnTo>
                <a:lnTo>
                  <a:pt x="2381251" y="2370137"/>
                </a:lnTo>
                <a:lnTo>
                  <a:pt x="2211388" y="2370137"/>
                </a:lnTo>
                <a:close/>
                <a:moveTo>
                  <a:pt x="2068513" y="2370137"/>
                </a:moveTo>
                <a:lnTo>
                  <a:pt x="2068513" y="2392362"/>
                </a:lnTo>
                <a:lnTo>
                  <a:pt x="2193926" y="2392362"/>
                </a:lnTo>
                <a:lnTo>
                  <a:pt x="2193926" y="2370137"/>
                </a:lnTo>
                <a:lnTo>
                  <a:pt x="2068513" y="2370137"/>
                </a:lnTo>
                <a:close/>
                <a:moveTo>
                  <a:pt x="1970088" y="2370137"/>
                </a:moveTo>
                <a:lnTo>
                  <a:pt x="1970088" y="2392362"/>
                </a:lnTo>
                <a:lnTo>
                  <a:pt x="2051051" y="2392362"/>
                </a:lnTo>
                <a:lnTo>
                  <a:pt x="2051051" y="2370137"/>
                </a:lnTo>
                <a:lnTo>
                  <a:pt x="1970088" y="2370137"/>
                </a:lnTo>
                <a:close/>
                <a:moveTo>
                  <a:pt x="1827213" y="2370137"/>
                </a:moveTo>
                <a:lnTo>
                  <a:pt x="1827213" y="2392362"/>
                </a:lnTo>
                <a:lnTo>
                  <a:pt x="1952626" y="2392362"/>
                </a:lnTo>
                <a:lnTo>
                  <a:pt x="1952626" y="2370137"/>
                </a:lnTo>
                <a:lnTo>
                  <a:pt x="1827213" y="2370137"/>
                </a:lnTo>
                <a:close/>
                <a:moveTo>
                  <a:pt x="1639888" y="2370137"/>
                </a:moveTo>
                <a:lnTo>
                  <a:pt x="1639888" y="2392362"/>
                </a:lnTo>
                <a:lnTo>
                  <a:pt x="1809751" y="2392362"/>
                </a:lnTo>
                <a:lnTo>
                  <a:pt x="1809751" y="2370137"/>
                </a:lnTo>
                <a:lnTo>
                  <a:pt x="1639888" y="2370137"/>
                </a:lnTo>
                <a:close/>
                <a:moveTo>
                  <a:pt x="2703513" y="2090738"/>
                </a:moveTo>
                <a:lnTo>
                  <a:pt x="2703513" y="2097088"/>
                </a:lnTo>
                <a:lnTo>
                  <a:pt x="2703513" y="2451101"/>
                </a:lnTo>
                <a:lnTo>
                  <a:pt x="2703513" y="2457451"/>
                </a:lnTo>
                <a:lnTo>
                  <a:pt x="2725738" y="2457451"/>
                </a:lnTo>
                <a:lnTo>
                  <a:pt x="2725738" y="2451101"/>
                </a:lnTo>
                <a:lnTo>
                  <a:pt x="2725738" y="2255839"/>
                </a:lnTo>
                <a:lnTo>
                  <a:pt x="2797175" y="2255839"/>
                </a:lnTo>
                <a:lnTo>
                  <a:pt x="2797175" y="2447926"/>
                </a:lnTo>
                <a:lnTo>
                  <a:pt x="2797175" y="2454276"/>
                </a:lnTo>
                <a:lnTo>
                  <a:pt x="2819400" y="2454276"/>
                </a:lnTo>
                <a:lnTo>
                  <a:pt x="2819400" y="2447926"/>
                </a:lnTo>
                <a:lnTo>
                  <a:pt x="2819400" y="2097088"/>
                </a:lnTo>
                <a:lnTo>
                  <a:pt x="2819400" y="2090738"/>
                </a:lnTo>
                <a:lnTo>
                  <a:pt x="2797175" y="2090738"/>
                </a:lnTo>
                <a:lnTo>
                  <a:pt x="2797175" y="2097088"/>
                </a:lnTo>
                <a:lnTo>
                  <a:pt x="2797175" y="2228851"/>
                </a:lnTo>
                <a:lnTo>
                  <a:pt x="2725738" y="2228851"/>
                </a:lnTo>
                <a:lnTo>
                  <a:pt x="2725738" y="2097088"/>
                </a:lnTo>
                <a:lnTo>
                  <a:pt x="2725738" y="2090738"/>
                </a:lnTo>
                <a:lnTo>
                  <a:pt x="2703513" y="2090738"/>
                </a:lnTo>
                <a:close/>
                <a:moveTo>
                  <a:pt x="2506663" y="2090738"/>
                </a:moveTo>
                <a:lnTo>
                  <a:pt x="2506663" y="2097088"/>
                </a:lnTo>
                <a:lnTo>
                  <a:pt x="2506663" y="2451101"/>
                </a:lnTo>
                <a:lnTo>
                  <a:pt x="2506663" y="2457451"/>
                </a:lnTo>
                <a:lnTo>
                  <a:pt x="2528888" y="2457451"/>
                </a:lnTo>
                <a:lnTo>
                  <a:pt x="2528888" y="2451101"/>
                </a:lnTo>
                <a:lnTo>
                  <a:pt x="2528888" y="2224088"/>
                </a:lnTo>
                <a:lnTo>
                  <a:pt x="2641600" y="2224088"/>
                </a:lnTo>
                <a:lnTo>
                  <a:pt x="2641600" y="2451101"/>
                </a:lnTo>
                <a:lnTo>
                  <a:pt x="2641600" y="2457451"/>
                </a:lnTo>
                <a:lnTo>
                  <a:pt x="2663825" y="2457451"/>
                </a:lnTo>
                <a:lnTo>
                  <a:pt x="2663825" y="2451101"/>
                </a:lnTo>
                <a:lnTo>
                  <a:pt x="2663825" y="2097088"/>
                </a:lnTo>
                <a:lnTo>
                  <a:pt x="2663825" y="2090738"/>
                </a:lnTo>
                <a:lnTo>
                  <a:pt x="2641600" y="2090738"/>
                </a:lnTo>
                <a:lnTo>
                  <a:pt x="2641600" y="2097088"/>
                </a:lnTo>
                <a:lnTo>
                  <a:pt x="2641600" y="2195513"/>
                </a:lnTo>
                <a:lnTo>
                  <a:pt x="2528888" y="2195513"/>
                </a:lnTo>
                <a:lnTo>
                  <a:pt x="2528888" y="2097088"/>
                </a:lnTo>
                <a:lnTo>
                  <a:pt x="2528888" y="2090738"/>
                </a:lnTo>
                <a:lnTo>
                  <a:pt x="2506663" y="2090738"/>
                </a:lnTo>
                <a:close/>
                <a:moveTo>
                  <a:pt x="1355725" y="2090737"/>
                </a:moveTo>
                <a:lnTo>
                  <a:pt x="1355725" y="2097087"/>
                </a:lnTo>
                <a:lnTo>
                  <a:pt x="1355725" y="2451100"/>
                </a:lnTo>
                <a:lnTo>
                  <a:pt x="1355725" y="2457450"/>
                </a:lnTo>
                <a:lnTo>
                  <a:pt x="1377950" y="2457450"/>
                </a:lnTo>
                <a:lnTo>
                  <a:pt x="1377950" y="2451100"/>
                </a:lnTo>
                <a:lnTo>
                  <a:pt x="1377950" y="2224087"/>
                </a:lnTo>
                <a:lnTo>
                  <a:pt x="1492250" y="2224087"/>
                </a:lnTo>
                <a:lnTo>
                  <a:pt x="1492250" y="2451100"/>
                </a:lnTo>
                <a:lnTo>
                  <a:pt x="1492250" y="2457450"/>
                </a:lnTo>
                <a:lnTo>
                  <a:pt x="1512888" y="2457450"/>
                </a:lnTo>
                <a:lnTo>
                  <a:pt x="1512888" y="2451100"/>
                </a:lnTo>
                <a:lnTo>
                  <a:pt x="1512888" y="2097087"/>
                </a:lnTo>
                <a:lnTo>
                  <a:pt x="1512888" y="2090737"/>
                </a:lnTo>
                <a:lnTo>
                  <a:pt x="1492250" y="2090737"/>
                </a:lnTo>
                <a:lnTo>
                  <a:pt x="1492250" y="2097087"/>
                </a:lnTo>
                <a:lnTo>
                  <a:pt x="1492250" y="2195512"/>
                </a:lnTo>
                <a:lnTo>
                  <a:pt x="1377950" y="2195512"/>
                </a:lnTo>
                <a:lnTo>
                  <a:pt x="1377950" y="2097087"/>
                </a:lnTo>
                <a:lnTo>
                  <a:pt x="1377950" y="2090737"/>
                </a:lnTo>
                <a:lnTo>
                  <a:pt x="1355725" y="2090737"/>
                </a:lnTo>
                <a:close/>
                <a:moveTo>
                  <a:pt x="1200150" y="2090737"/>
                </a:moveTo>
                <a:lnTo>
                  <a:pt x="1200150" y="2097087"/>
                </a:lnTo>
                <a:lnTo>
                  <a:pt x="1200150" y="2447925"/>
                </a:lnTo>
                <a:lnTo>
                  <a:pt x="1200150" y="2454275"/>
                </a:lnTo>
                <a:lnTo>
                  <a:pt x="1222375" y="2454275"/>
                </a:lnTo>
                <a:lnTo>
                  <a:pt x="1222375" y="2447925"/>
                </a:lnTo>
                <a:lnTo>
                  <a:pt x="1222375" y="2255838"/>
                </a:lnTo>
                <a:lnTo>
                  <a:pt x="1295400" y="2255838"/>
                </a:lnTo>
                <a:lnTo>
                  <a:pt x="1295400" y="2451100"/>
                </a:lnTo>
                <a:lnTo>
                  <a:pt x="1295400" y="2457450"/>
                </a:lnTo>
                <a:lnTo>
                  <a:pt x="1317625" y="2457450"/>
                </a:lnTo>
                <a:lnTo>
                  <a:pt x="1317625" y="2451100"/>
                </a:lnTo>
                <a:lnTo>
                  <a:pt x="1317625" y="2097087"/>
                </a:lnTo>
                <a:lnTo>
                  <a:pt x="1317625" y="2090737"/>
                </a:lnTo>
                <a:lnTo>
                  <a:pt x="1295400" y="2090737"/>
                </a:lnTo>
                <a:lnTo>
                  <a:pt x="1295400" y="2097087"/>
                </a:lnTo>
                <a:lnTo>
                  <a:pt x="1295400" y="2228850"/>
                </a:lnTo>
                <a:lnTo>
                  <a:pt x="1222375" y="2228850"/>
                </a:lnTo>
                <a:lnTo>
                  <a:pt x="1222375" y="2097087"/>
                </a:lnTo>
                <a:lnTo>
                  <a:pt x="1222375" y="2090737"/>
                </a:lnTo>
                <a:lnTo>
                  <a:pt x="1200150" y="2090737"/>
                </a:lnTo>
                <a:close/>
                <a:moveTo>
                  <a:pt x="2351088" y="2057401"/>
                </a:moveTo>
                <a:lnTo>
                  <a:pt x="2351088" y="2063751"/>
                </a:lnTo>
                <a:lnTo>
                  <a:pt x="2351088" y="2176463"/>
                </a:lnTo>
                <a:lnTo>
                  <a:pt x="2351088" y="2198688"/>
                </a:lnTo>
                <a:lnTo>
                  <a:pt x="2351088" y="2333626"/>
                </a:lnTo>
                <a:lnTo>
                  <a:pt x="2351088" y="2338389"/>
                </a:lnTo>
                <a:lnTo>
                  <a:pt x="2373313" y="2338389"/>
                </a:lnTo>
                <a:lnTo>
                  <a:pt x="2373313" y="2333626"/>
                </a:lnTo>
                <a:lnTo>
                  <a:pt x="2373313" y="2198688"/>
                </a:lnTo>
                <a:lnTo>
                  <a:pt x="2441575" y="2198688"/>
                </a:lnTo>
                <a:lnTo>
                  <a:pt x="2441575" y="2446337"/>
                </a:lnTo>
                <a:lnTo>
                  <a:pt x="2431531" y="2446337"/>
                </a:lnTo>
                <a:lnTo>
                  <a:pt x="2431531" y="2447044"/>
                </a:lnTo>
                <a:lnTo>
                  <a:pt x="2441575" y="2447044"/>
                </a:lnTo>
                <a:lnTo>
                  <a:pt x="2441575" y="2447926"/>
                </a:lnTo>
                <a:lnTo>
                  <a:pt x="2441575" y="2454276"/>
                </a:lnTo>
                <a:lnTo>
                  <a:pt x="2463800" y="2454276"/>
                </a:lnTo>
                <a:lnTo>
                  <a:pt x="2463800" y="2447926"/>
                </a:lnTo>
                <a:lnTo>
                  <a:pt x="2463800" y="2068513"/>
                </a:lnTo>
                <a:lnTo>
                  <a:pt x="2463800" y="2062163"/>
                </a:lnTo>
                <a:lnTo>
                  <a:pt x="2441575" y="2062163"/>
                </a:lnTo>
                <a:lnTo>
                  <a:pt x="2441575" y="2068513"/>
                </a:lnTo>
                <a:lnTo>
                  <a:pt x="2441575" y="2176463"/>
                </a:lnTo>
                <a:lnTo>
                  <a:pt x="2373313" y="2176463"/>
                </a:lnTo>
                <a:lnTo>
                  <a:pt x="2373313" y="2063751"/>
                </a:lnTo>
                <a:lnTo>
                  <a:pt x="2373313" y="2057401"/>
                </a:lnTo>
                <a:lnTo>
                  <a:pt x="2351088" y="2057401"/>
                </a:lnTo>
                <a:close/>
                <a:moveTo>
                  <a:pt x="2151062" y="2057400"/>
                </a:moveTo>
                <a:lnTo>
                  <a:pt x="2151062" y="2063750"/>
                </a:lnTo>
                <a:lnTo>
                  <a:pt x="2151062" y="2333625"/>
                </a:lnTo>
                <a:lnTo>
                  <a:pt x="2151062" y="2338388"/>
                </a:lnTo>
                <a:lnTo>
                  <a:pt x="2173287" y="2338388"/>
                </a:lnTo>
                <a:lnTo>
                  <a:pt x="2173287" y="2333625"/>
                </a:lnTo>
                <a:lnTo>
                  <a:pt x="2173287" y="2181225"/>
                </a:lnTo>
                <a:lnTo>
                  <a:pt x="2285999" y="2181225"/>
                </a:lnTo>
                <a:lnTo>
                  <a:pt x="2285999" y="2333625"/>
                </a:lnTo>
                <a:lnTo>
                  <a:pt x="2285999" y="2338388"/>
                </a:lnTo>
                <a:lnTo>
                  <a:pt x="2308224" y="2338388"/>
                </a:lnTo>
                <a:lnTo>
                  <a:pt x="2308224" y="2333625"/>
                </a:lnTo>
                <a:lnTo>
                  <a:pt x="2308224" y="2063750"/>
                </a:lnTo>
                <a:lnTo>
                  <a:pt x="2308224" y="2057400"/>
                </a:lnTo>
                <a:lnTo>
                  <a:pt x="2285999" y="2057400"/>
                </a:lnTo>
                <a:lnTo>
                  <a:pt x="2285999" y="2063750"/>
                </a:lnTo>
                <a:lnTo>
                  <a:pt x="2285999" y="2152650"/>
                </a:lnTo>
                <a:lnTo>
                  <a:pt x="2173287" y="2152650"/>
                </a:lnTo>
                <a:lnTo>
                  <a:pt x="2173287" y="2063750"/>
                </a:lnTo>
                <a:lnTo>
                  <a:pt x="2173287" y="2057400"/>
                </a:lnTo>
                <a:lnTo>
                  <a:pt x="2151062" y="2057400"/>
                </a:lnTo>
                <a:close/>
                <a:moveTo>
                  <a:pt x="1904999" y="2057400"/>
                </a:moveTo>
                <a:lnTo>
                  <a:pt x="1904999" y="2063749"/>
                </a:lnTo>
                <a:lnTo>
                  <a:pt x="1904999" y="2333625"/>
                </a:lnTo>
                <a:lnTo>
                  <a:pt x="1904999" y="2338387"/>
                </a:lnTo>
                <a:lnTo>
                  <a:pt x="1927224" y="2338387"/>
                </a:lnTo>
                <a:lnTo>
                  <a:pt x="1927224" y="2333625"/>
                </a:lnTo>
                <a:lnTo>
                  <a:pt x="1927224" y="2181225"/>
                </a:lnTo>
                <a:lnTo>
                  <a:pt x="2084387" y="2181225"/>
                </a:lnTo>
                <a:lnTo>
                  <a:pt x="2084387" y="2333625"/>
                </a:lnTo>
                <a:lnTo>
                  <a:pt x="2084387" y="2338388"/>
                </a:lnTo>
                <a:lnTo>
                  <a:pt x="2106612" y="2338388"/>
                </a:lnTo>
                <a:lnTo>
                  <a:pt x="2106612" y="2333625"/>
                </a:lnTo>
                <a:lnTo>
                  <a:pt x="2106612" y="2063750"/>
                </a:lnTo>
                <a:lnTo>
                  <a:pt x="2106612" y="2057400"/>
                </a:lnTo>
                <a:lnTo>
                  <a:pt x="2084387" y="2057400"/>
                </a:lnTo>
                <a:lnTo>
                  <a:pt x="2084387" y="2063750"/>
                </a:lnTo>
                <a:lnTo>
                  <a:pt x="2084387" y="2152650"/>
                </a:lnTo>
                <a:lnTo>
                  <a:pt x="1927224" y="2152650"/>
                </a:lnTo>
                <a:lnTo>
                  <a:pt x="1927224" y="2063749"/>
                </a:lnTo>
                <a:lnTo>
                  <a:pt x="1927224" y="2057400"/>
                </a:lnTo>
                <a:lnTo>
                  <a:pt x="1904999" y="2057400"/>
                </a:lnTo>
                <a:close/>
                <a:moveTo>
                  <a:pt x="1704974" y="2057400"/>
                </a:moveTo>
                <a:lnTo>
                  <a:pt x="1704974" y="2063749"/>
                </a:lnTo>
                <a:lnTo>
                  <a:pt x="1704974" y="2333625"/>
                </a:lnTo>
                <a:lnTo>
                  <a:pt x="1704974" y="2338387"/>
                </a:lnTo>
                <a:lnTo>
                  <a:pt x="1725612" y="2338387"/>
                </a:lnTo>
                <a:lnTo>
                  <a:pt x="1725612" y="2333625"/>
                </a:lnTo>
                <a:lnTo>
                  <a:pt x="1725612" y="2181225"/>
                </a:lnTo>
                <a:lnTo>
                  <a:pt x="1838324" y="2181225"/>
                </a:lnTo>
                <a:lnTo>
                  <a:pt x="1838324" y="2333625"/>
                </a:lnTo>
                <a:lnTo>
                  <a:pt x="1838324" y="2338387"/>
                </a:lnTo>
                <a:lnTo>
                  <a:pt x="1860549" y="2338387"/>
                </a:lnTo>
                <a:lnTo>
                  <a:pt x="1860549" y="2333625"/>
                </a:lnTo>
                <a:lnTo>
                  <a:pt x="1860549" y="2063749"/>
                </a:lnTo>
                <a:lnTo>
                  <a:pt x="1860549" y="2057400"/>
                </a:lnTo>
                <a:lnTo>
                  <a:pt x="1838324" y="2057400"/>
                </a:lnTo>
                <a:lnTo>
                  <a:pt x="1838324" y="2063749"/>
                </a:lnTo>
                <a:lnTo>
                  <a:pt x="1838324" y="2152650"/>
                </a:lnTo>
                <a:lnTo>
                  <a:pt x="1725612" y="2152650"/>
                </a:lnTo>
                <a:lnTo>
                  <a:pt x="1725612" y="2063749"/>
                </a:lnTo>
                <a:lnTo>
                  <a:pt x="1725612" y="2057400"/>
                </a:lnTo>
                <a:lnTo>
                  <a:pt x="1704974" y="2057400"/>
                </a:lnTo>
                <a:close/>
                <a:moveTo>
                  <a:pt x="1638300" y="2057400"/>
                </a:moveTo>
                <a:lnTo>
                  <a:pt x="1638300" y="2063749"/>
                </a:lnTo>
                <a:lnTo>
                  <a:pt x="1638300" y="2182812"/>
                </a:lnTo>
                <a:lnTo>
                  <a:pt x="1579563" y="2182812"/>
                </a:lnTo>
                <a:lnTo>
                  <a:pt x="1579563" y="2097087"/>
                </a:lnTo>
                <a:lnTo>
                  <a:pt x="1579563" y="2090737"/>
                </a:lnTo>
                <a:lnTo>
                  <a:pt x="1557338" y="2090737"/>
                </a:lnTo>
                <a:lnTo>
                  <a:pt x="1557338" y="2097087"/>
                </a:lnTo>
                <a:lnTo>
                  <a:pt x="1557338" y="2451100"/>
                </a:lnTo>
                <a:lnTo>
                  <a:pt x="1557338" y="2457450"/>
                </a:lnTo>
                <a:lnTo>
                  <a:pt x="1579563" y="2457450"/>
                </a:lnTo>
                <a:lnTo>
                  <a:pt x="1579563" y="2451100"/>
                </a:lnTo>
                <a:lnTo>
                  <a:pt x="1579563" y="2211387"/>
                </a:lnTo>
                <a:lnTo>
                  <a:pt x="1638300" y="2211387"/>
                </a:lnTo>
                <a:lnTo>
                  <a:pt x="1638300" y="2333625"/>
                </a:lnTo>
                <a:lnTo>
                  <a:pt x="1638300" y="2338387"/>
                </a:lnTo>
                <a:lnTo>
                  <a:pt x="1658938" y="2338387"/>
                </a:lnTo>
                <a:lnTo>
                  <a:pt x="1658938" y="2333625"/>
                </a:lnTo>
                <a:lnTo>
                  <a:pt x="1658938" y="2063749"/>
                </a:lnTo>
                <a:lnTo>
                  <a:pt x="1658938" y="2057400"/>
                </a:lnTo>
                <a:lnTo>
                  <a:pt x="1638300" y="2057400"/>
                </a:lnTo>
                <a:close/>
                <a:moveTo>
                  <a:pt x="2343012" y="2042965"/>
                </a:moveTo>
                <a:lnTo>
                  <a:pt x="2343012" y="2043113"/>
                </a:lnTo>
                <a:lnTo>
                  <a:pt x="2358890" y="2043113"/>
                </a:lnTo>
                <a:lnTo>
                  <a:pt x="2358890" y="2042965"/>
                </a:lnTo>
                <a:lnTo>
                  <a:pt x="2353333" y="2042965"/>
                </a:lnTo>
                <a:lnTo>
                  <a:pt x="2343012" y="2042965"/>
                </a:lnTo>
                <a:close/>
                <a:moveTo>
                  <a:pt x="2281485" y="2042965"/>
                </a:moveTo>
                <a:lnTo>
                  <a:pt x="2281485" y="2043113"/>
                </a:lnTo>
                <a:lnTo>
                  <a:pt x="2298951" y="2043113"/>
                </a:lnTo>
                <a:lnTo>
                  <a:pt x="2298951" y="2042965"/>
                </a:lnTo>
                <a:lnTo>
                  <a:pt x="2281485" y="2042965"/>
                </a:lnTo>
                <a:close/>
                <a:moveTo>
                  <a:pt x="2145731" y="2042965"/>
                </a:moveTo>
                <a:lnTo>
                  <a:pt x="2145731" y="2043113"/>
                </a:lnTo>
                <a:lnTo>
                  <a:pt x="2160814" y="2043113"/>
                </a:lnTo>
                <a:lnTo>
                  <a:pt x="2160814" y="2042965"/>
                </a:lnTo>
                <a:lnTo>
                  <a:pt x="2145731" y="2042965"/>
                </a:lnTo>
                <a:close/>
                <a:moveTo>
                  <a:pt x="1838496" y="2042965"/>
                </a:moveTo>
                <a:lnTo>
                  <a:pt x="1838496" y="2043113"/>
                </a:lnTo>
                <a:lnTo>
                  <a:pt x="1857152" y="2043113"/>
                </a:lnTo>
                <a:lnTo>
                  <a:pt x="1857152" y="2042965"/>
                </a:lnTo>
                <a:lnTo>
                  <a:pt x="1838496" y="2042965"/>
                </a:lnTo>
                <a:close/>
                <a:moveTo>
                  <a:pt x="1701947" y="2042965"/>
                </a:moveTo>
                <a:lnTo>
                  <a:pt x="1701947" y="2043113"/>
                </a:lnTo>
                <a:lnTo>
                  <a:pt x="1717824" y="2043113"/>
                </a:lnTo>
                <a:lnTo>
                  <a:pt x="1717824" y="2042965"/>
                </a:lnTo>
                <a:lnTo>
                  <a:pt x="1701947" y="2042965"/>
                </a:lnTo>
                <a:close/>
                <a:moveTo>
                  <a:pt x="1640817" y="2042965"/>
                </a:moveTo>
                <a:lnTo>
                  <a:pt x="1640817" y="2043113"/>
                </a:lnTo>
                <a:lnTo>
                  <a:pt x="1658283" y="2043113"/>
                </a:lnTo>
                <a:lnTo>
                  <a:pt x="1658283" y="2042965"/>
                </a:lnTo>
                <a:lnTo>
                  <a:pt x="1645977" y="2042965"/>
                </a:lnTo>
                <a:lnTo>
                  <a:pt x="1640817" y="2042965"/>
                </a:lnTo>
                <a:close/>
                <a:moveTo>
                  <a:pt x="1377898" y="1906172"/>
                </a:moveTo>
                <a:lnTo>
                  <a:pt x="1378834" y="1908669"/>
                </a:lnTo>
                <a:lnTo>
                  <a:pt x="1379230" y="1909858"/>
                </a:lnTo>
                <a:lnTo>
                  <a:pt x="1378040" y="1906683"/>
                </a:lnTo>
                <a:lnTo>
                  <a:pt x="1377898" y="1906172"/>
                </a:lnTo>
                <a:close/>
                <a:moveTo>
                  <a:pt x="1376055" y="1899531"/>
                </a:moveTo>
                <a:lnTo>
                  <a:pt x="1377898" y="1906172"/>
                </a:lnTo>
                <a:lnTo>
                  <a:pt x="1376452" y="1902312"/>
                </a:lnTo>
                <a:lnTo>
                  <a:pt x="1376055" y="1899531"/>
                </a:lnTo>
                <a:close/>
                <a:moveTo>
                  <a:pt x="1463675" y="1857375"/>
                </a:moveTo>
                <a:lnTo>
                  <a:pt x="2005013" y="1857375"/>
                </a:lnTo>
                <a:lnTo>
                  <a:pt x="2546351" y="1857375"/>
                </a:lnTo>
                <a:lnTo>
                  <a:pt x="2544369" y="1858169"/>
                </a:lnTo>
                <a:lnTo>
                  <a:pt x="2539218" y="1860550"/>
                </a:lnTo>
                <a:lnTo>
                  <a:pt x="2530499" y="1863725"/>
                </a:lnTo>
                <a:lnTo>
                  <a:pt x="2518214" y="1867297"/>
                </a:lnTo>
                <a:lnTo>
                  <a:pt x="2510288" y="1869678"/>
                </a:lnTo>
                <a:lnTo>
                  <a:pt x="2501570" y="1871663"/>
                </a:lnTo>
                <a:lnTo>
                  <a:pt x="2491266" y="1872853"/>
                </a:lnTo>
                <a:lnTo>
                  <a:pt x="2479774" y="1874838"/>
                </a:lnTo>
                <a:lnTo>
                  <a:pt x="2467488" y="1875632"/>
                </a:lnTo>
                <a:lnTo>
                  <a:pt x="2453618" y="1877219"/>
                </a:lnTo>
                <a:lnTo>
                  <a:pt x="2438955" y="1877616"/>
                </a:lnTo>
                <a:lnTo>
                  <a:pt x="2422707" y="1878013"/>
                </a:lnTo>
                <a:lnTo>
                  <a:pt x="2005013" y="1878013"/>
                </a:lnTo>
                <a:lnTo>
                  <a:pt x="1587409" y="1878013"/>
                </a:lnTo>
                <a:lnTo>
                  <a:pt x="1571149" y="1877616"/>
                </a:lnTo>
                <a:lnTo>
                  <a:pt x="1556079" y="1877219"/>
                </a:lnTo>
                <a:lnTo>
                  <a:pt x="1542199" y="1875632"/>
                </a:lnTo>
                <a:lnTo>
                  <a:pt x="1529905" y="1874838"/>
                </a:lnTo>
                <a:lnTo>
                  <a:pt x="1518800" y="1872853"/>
                </a:lnTo>
                <a:lnTo>
                  <a:pt x="1508489" y="1871663"/>
                </a:lnTo>
                <a:lnTo>
                  <a:pt x="1499764" y="1869678"/>
                </a:lnTo>
                <a:lnTo>
                  <a:pt x="1491833" y="1867297"/>
                </a:lnTo>
                <a:lnTo>
                  <a:pt x="1479142" y="1863725"/>
                </a:lnTo>
                <a:lnTo>
                  <a:pt x="1470020" y="1860550"/>
                </a:lnTo>
                <a:lnTo>
                  <a:pt x="1465658" y="1858169"/>
                </a:lnTo>
                <a:lnTo>
                  <a:pt x="1463675" y="1857375"/>
                </a:lnTo>
                <a:close/>
                <a:moveTo>
                  <a:pt x="2654300" y="1839913"/>
                </a:moveTo>
                <a:lnTo>
                  <a:pt x="2894013" y="1839913"/>
                </a:lnTo>
                <a:lnTo>
                  <a:pt x="2894013" y="1900238"/>
                </a:lnTo>
                <a:lnTo>
                  <a:pt x="2654300" y="1900238"/>
                </a:lnTo>
                <a:lnTo>
                  <a:pt x="2654300" y="1839913"/>
                </a:lnTo>
                <a:close/>
                <a:moveTo>
                  <a:pt x="1116013" y="1839913"/>
                </a:moveTo>
                <a:lnTo>
                  <a:pt x="1355726" y="1839913"/>
                </a:lnTo>
                <a:lnTo>
                  <a:pt x="1355726" y="1900238"/>
                </a:lnTo>
                <a:lnTo>
                  <a:pt x="1116013" y="1900238"/>
                </a:lnTo>
                <a:lnTo>
                  <a:pt x="1116013" y="1839913"/>
                </a:lnTo>
                <a:close/>
                <a:moveTo>
                  <a:pt x="1380168" y="1828800"/>
                </a:moveTo>
                <a:lnTo>
                  <a:pt x="1383904" y="1832769"/>
                </a:lnTo>
                <a:lnTo>
                  <a:pt x="1390651" y="1839516"/>
                </a:lnTo>
                <a:lnTo>
                  <a:pt x="1397794" y="1845469"/>
                </a:lnTo>
                <a:lnTo>
                  <a:pt x="1405335" y="1851026"/>
                </a:lnTo>
                <a:lnTo>
                  <a:pt x="1412876" y="1856185"/>
                </a:lnTo>
                <a:lnTo>
                  <a:pt x="1421210" y="1860948"/>
                </a:lnTo>
                <a:lnTo>
                  <a:pt x="1429147" y="1865710"/>
                </a:lnTo>
                <a:lnTo>
                  <a:pt x="1437482" y="1870076"/>
                </a:lnTo>
                <a:lnTo>
                  <a:pt x="1446213" y="1874045"/>
                </a:lnTo>
                <a:lnTo>
                  <a:pt x="1454547" y="1877616"/>
                </a:lnTo>
                <a:lnTo>
                  <a:pt x="1471216" y="1884363"/>
                </a:lnTo>
                <a:lnTo>
                  <a:pt x="1487488" y="1889920"/>
                </a:lnTo>
                <a:lnTo>
                  <a:pt x="1502966" y="1893888"/>
                </a:lnTo>
                <a:lnTo>
                  <a:pt x="1516857" y="1897857"/>
                </a:lnTo>
                <a:lnTo>
                  <a:pt x="1529557" y="1900635"/>
                </a:lnTo>
                <a:lnTo>
                  <a:pt x="1548210" y="1903810"/>
                </a:lnTo>
                <a:lnTo>
                  <a:pt x="1554957" y="1904604"/>
                </a:lnTo>
                <a:lnTo>
                  <a:pt x="2000250" y="1904604"/>
                </a:lnTo>
                <a:lnTo>
                  <a:pt x="2000251" y="1904604"/>
                </a:lnTo>
                <a:lnTo>
                  <a:pt x="2444201" y="1904604"/>
                </a:lnTo>
                <a:lnTo>
                  <a:pt x="2450939" y="1903810"/>
                </a:lnTo>
                <a:lnTo>
                  <a:pt x="2469569" y="1900635"/>
                </a:lnTo>
                <a:lnTo>
                  <a:pt x="2482253" y="1897857"/>
                </a:lnTo>
                <a:lnTo>
                  <a:pt x="2496127" y="1893888"/>
                </a:lnTo>
                <a:lnTo>
                  <a:pt x="2511586" y="1889920"/>
                </a:lnTo>
                <a:lnTo>
                  <a:pt x="2527838" y="1884363"/>
                </a:lnTo>
                <a:lnTo>
                  <a:pt x="2544486" y="1877616"/>
                </a:lnTo>
                <a:lnTo>
                  <a:pt x="2553206" y="1874045"/>
                </a:lnTo>
                <a:lnTo>
                  <a:pt x="2561530" y="1870076"/>
                </a:lnTo>
                <a:lnTo>
                  <a:pt x="2569854" y="1865710"/>
                </a:lnTo>
                <a:lnTo>
                  <a:pt x="2577782" y="1860948"/>
                </a:lnTo>
                <a:lnTo>
                  <a:pt x="2586106" y="1856185"/>
                </a:lnTo>
                <a:lnTo>
                  <a:pt x="2593637" y="1851026"/>
                </a:lnTo>
                <a:lnTo>
                  <a:pt x="2601565" y="1845469"/>
                </a:lnTo>
                <a:lnTo>
                  <a:pt x="2608304" y="1839516"/>
                </a:lnTo>
                <a:lnTo>
                  <a:pt x="2615439" y="1832769"/>
                </a:lnTo>
                <a:lnTo>
                  <a:pt x="2618937" y="1828800"/>
                </a:lnTo>
                <a:lnTo>
                  <a:pt x="1380168" y="1828800"/>
                </a:lnTo>
                <a:close/>
                <a:moveTo>
                  <a:pt x="1006897" y="1822450"/>
                </a:moveTo>
                <a:lnTo>
                  <a:pt x="1010469" y="1834370"/>
                </a:lnTo>
                <a:lnTo>
                  <a:pt x="1014439" y="1844303"/>
                </a:lnTo>
                <a:lnTo>
                  <a:pt x="1019599" y="1854236"/>
                </a:lnTo>
                <a:lnTo>
                  <a:pt x="1024759" y="1862977"/>
                </a:lnTo>
                <a:lnTo>
                  <a:pt x="1030317" y="1871321"/>
                </a:lnTo>
                <a:lnTo>
                  <a:pt x="1036271" y="1879267"/>
                </a:lnTo>
                <a:lnTo>
                  <a:pt x="1042225" y="1886022"/>
                </a:lnTo>
                <a:lnTo>
                  <a:pt x="1048973" y="1891982"/>
                </a:lnTo>
                <a:lnTo>
                  <a:pt x="1055721" y="1898339"/>
                </a:lnTo>
                <a:lnTo>
                  <a:pt x="1062866" y="1903107"/>
                </a:lnTo>
                <a:lnTo>
                  <a:pt x="1069614" y="1907875"/>
                </a:lnTo>
                <a:lnTo>
                  <a:pt x="1077156" y="1912245"/>
                </a:lnTo>
                <a:lnTo>
                  <a:pt x="1083904" y="1915821"/>
                </a:lnTo>
                <a:lnTo>
                  <a:pt x="1091446" y="1919397"/>
                </a:lnTo>
                <a:lnTo>
                  <a:pt x="1098591" y="1922178"/>
                </a:lnTo>
                <a:lnTo>
                  <a:pt x="1105736" y="1924562"/>
                </a:lnTo>
                <a:lnTo>
                  <a:pt x="1112881" y="1926946"/>
                </a:lnTo>
                <a:lnTo>
                  <a:pt x="1119629" y="1928138"/>
                </a:lnTo>
                <a:lnTo>
                  <a:pt x="1132728" y="1930919"/>
                </a:lnTo>
                <a:lnTo>
                  <a:pt x="1144637" y="1932906"/>
                </a:lnTo>
                <a:lnTo>
                  <a:pt x="1155354" y="1933701"/>
                </a:lnTo>
                <a:lnTo>
                  <a:pt x="1164087" y="1933701"/>
                </a:lnTo>
                <a:lnTo>
                  <a:pt x="1170835" y="1933701"/>
                </a:lnTo>
                <a:lnTo>
                  <a:pt x="1176789" y="1933303"/>
                </a:lnTo>
                <a:lnTo>
                  <a:pt x="1387788" y="1932112"/>
                </a:lnTo>
                <a:lnTo>
                  <a:pt x="1387964" y="1932509"/>
                </a:lnTo>
                <a:lnTo>
                  <a:pt x="1387964" y="1932111"/>
                </a:lnTo>
                <a:lnTo>
                  <a:pt x="1387788" y="1932112"/>
                </a:lnTo>
                <a:lnTo>
                  <a:pt x="1384788" y="1925357"/>
                </a:lnTo>
                <a:lnTo>
                  <a:pt x="1382406" y="1919397"/>
                </a:lnTo>
                <a:lnTo>
                  <a:pt x="1379230" y="1909858"/>
                </a:lnTo>
                <a:lnTo>
                  <a:pt x="1380422" y="1913040"/>
                </a:lnTo>
                <a:lnTo>
                  <a:pt x="1383200" y="1919397"/>
                </a:lnTo>
                <a:lnTo>
                  <a:pt x="1385979" y="1925357"/>
                </a:lnTo>
                <a:lnTo>
                  <a:pt x="1388757" y="1930919"/>
                </a:lnTo>
                <a:lnTo>
                  <a:pt x="1391933" y="1936482"/>
                </a:lnTo>
                <a:lnTo>
                  <a:pt x="1399475" y="1947210"/>
                </a:lnTo>
                <a:lnTo>
                  <a:pt x="1407017" y="1957143"/>
                </a:lnTo>
                <a:lnTo>
                  <a:pt x="1415353" y="1965884"/>
                </a:lnTo>
                <a:lnTo>
                  <a:pt x="1424483" y="1974228"/>
                </a:lnTo>
                <a:lnTo>
                  <a:pt x="1433612" y="1981777"/>
                </a:lnTo>
                <a:lnTo>
                  <a:pt x="1443536" y="1988531"/>
                </a:lnTo>
                <a:lnTo>
                  <a:pt x="1453856" y="1994491"/>
                </a:lnTo>
                <a:lnTo>
                  <a:pt x="1464574" y="2000054"/>
                </a:lnTo>
                <a:lnTo>
                  <a:pt x="1474894" y="2005219"/>
                </a:lnTo>
                <a:lnTo>
                  <a:pt x="1485612" y="2009590"/>
                </a:lnTo>
                <a:lnTo>
                  <a:pt x="1496726" y="2013166"/>
                </a:lnTo>
                <a:lnTo>
                  <a:pt x="1507444" y="2016742"/>
                </a:lnTo>
                <a:lnTo>
                  <a:pt x="1518558" y="2019523"/>
                </a:lnTo>
                <a:lnTo>
                  <a:pt x="1529276" y="2021907"/>
                </a:lnTo>
                <a:lnTo>
                  <a:pt x="1539993" y="2024291"/>
                </a:lnTo>
                <a:lnTo>
                  <a:pt x="1549917" y="2025483"/>
                </a:lnTo>
                <a:lnTo>
                  <a:pt x="1559841" y="2027072"/>
                </a:lnTo>
                <a:lnTo>
                  <a:pt x="1578497" y="2029059"/>
                </a:lnTo>
                <a:lnTo>
                  <a:pt x="1595169" y="2029853"/>
                </a:lnTo>
                <a:lnTo>
                  <a:pt x="1609062" y="2030251"/>
                </a:lnTo>
                <a:lnTo>
                  <a:pt x="1618985" y="2029853"/>
                </a:lnTo>
                <a:lnTo>
                  <a:pt x="1628512" y="2029853"/>
                </a:lnTo>
                <a:lnTo>
                  <a:pt x="1999258" y="2027469"/>
                </a:lnTo>
                <a:lnTo>
                  <a:pt x="1999258" y="2042965"/>
                </a:lnTo>
                <a:lnTo>
                  <a:pt x="1901213" y="2042965"/>
                </a:lnTo>
                <a:lnTo>
                  <a:pt x="1901213" y="2043113"/>
                </a:lnTo>
                <a:lnTo>
                  <a:pt x="1924050" y="2043113"/>
                </a:lnTo>
                <a:lnTo>
                  <a:pt x="2068513" y="2043113"/>
                </a:lnTo>
                <a:lnTo>
                  <a:pt x="2102067" y="2043113"/>
                </a:lnTo>
                <a:lnTo>
                  <a:pt x="2102067" y="2042965"/>
                </a:lnTo>
                <a:lnTo>
                  <a:pt x="2000052" y="2042965"/>
                </a:lnTo>
                <a:lnTo>
                  <a:pt x="2000052" y="2027469"/>
                </a:lnTo>
                <a:lnTo>
                  <a:pt x="2370798" y="2029853"/>
                </a:lnTo>
                <a:lnTo>
                  <a:pt x="2380325" y="2029853"/>
                </a:lnTo>
                <a:lnTo>
                  <a:pt x="2390248" y="2030251"/>
                </a:lnTo>
                <a:lnTo>
                  <a:pt x="2404141" y="2029853"/>
                </a:lnTo>
                <a:lnTo>
                  <a:pt x="2420813" y="2029059"/>
                </a:lnTo>
                <a:lnTo>
                  <a:pt x="2439469" y="2027072"/>
                </a:lnTo>
                <a:lnTo>
                  <a:pt x="2449393" y="2025483"/>
                </a:lnTo>
                <a:lnTo>
                  <a:pt x="2459317" y="2024291"/>
                </a:lnTo>
                <a:lnTo>
                  <a:pt x="2470034" y="2021907"/>
                </a:lnTo>
                <a:lnTo>
                  <a:pt x="2480752" y="2019523"/>
                </a:lnTo>
                <a:lnTo>
                  <a:pt x="2491866" y="2016742"/>
                </a:lnTo>
                <a:lnTo>
                  <a:pt x="2502584" y="2013166"/>
                </a:lnTo>
                <a:lnTo>
                  <a:pt x="2513698" y="2009590"/>
                </a:lnTo>
                <a:lnTo>
                  <a:pt x="2524415" y="2005219"/>
                </a:lnTo>
                <a:lnTo>
                  <a:pt x="2534736" y="2000054"/>
                </a:lnTo>
                <a:lnTo>
                  <a:pt x="2545454" y="1994491"/>
                </a:lnTo>
                <a:lnTo>
                  <a:pt x="2555774" y="1988531"/>
                </a:lnTo>
                <a:lnTo>
                  <a:pt x="2565301" y="1981777"/>
                </a:lnTo>
                <a:lnTo>
                  <a:pt x="2574827" y="1974228"/>
                </a:lnTo>
                <a:lnTo>
                  <a:pt x="2583957" y="1965884"/>
                </a:lnTo>
                <a:lnTo>
                  <a:pt x="2592293" y="1957143"/>
                </a:lnTo>
                <a:lnTo>
                  <a:pt x="2600232" y="1947210"/>
                </a:lnTo>
                <a:lnTo>
                  <a:pt x="2606980" y="1936482"/>
                </a:lnTo>
                <a:lnTo>
                  <a:pt x="2610553" y="1930919"/>
                </a:lnTo>
                <a:lnTo>
                  <a:pt x="2613331" y="1925357"/>
                </a:lnTo>
                <a:lnTo>
                  <a:pt x="2616507" y="1919397"/>
                </a:lnTo>
                <a:lnTo>
                  <a:pt x="2618888" y="1913040"/>
                </a:lnTo>
                <a:lnTo>
                  <a:pt x="2621270" y="1906683"/>
                </a:lnTo>
                <a:lnTo>
                  <a:pt x="2623255" y="1899531"/>
                </a:lnTo>
                <a:lnTo>
                  <a:pt x="2622858" y="1902312"/>
                </a:lnTo>
                <a:lnTo>
                  <a:pt x="2621270" y="1908669"/>
                </a:lnTo>
                <a:lnTo>
                  <a:pt x="2617301" y="1919000"/>
                </a:lnTo>
                <a:lnTo>
                  <a:pt x="2614522" y="1925357"/>
                </a:lnTo>
                <a:lnTo>
                  <a:pt x="2611346" y="1932111"/>
                </a:lnTo>
                <a:lnTo>
                  <a:pt x="2822124" y="1933303"/>
                </a:lnTo>
                <a:lnTo>
                  <a:pt x="2827681" y="1933701"/>
                </a:lnTo>
                <a:lnTo>
                  <a:pt x="2834429" y="1933701"/>
                </a:lnTo>
                <a:lnTo>
                  <a:pt x="2843559" y="1933701"/>
                </a:lnTo>
                <a:lnTo>
                  <a:pt x="2854276" y="1932906"/>
                </a:lnTo>
                <a:lnTo>
                  <a:pt x="2866185" y="1930919"/>
                </a:lnTo>
                <a:lnTo>
                  <a:pt x="2879284" y="1928138"/>
                </a:lnTo>
                <a:lnTo>
                  <a:pt x="2886032" y="1926946"/>
                </a:lnTo>
                <a:lnTo>
                  <a:pt x="2893177" y="1924562"/>
                </a:lnTo>
                <a:lnTo>
                  <a:pt x="2899925" y="1922178"/>
                </a:lnTo>
                <a:lnTo>
                  <a:pt x="2907467" y="1919397"/>
                </a:lnTo>
                <a:lnTo>
                  <a:pt x="2914215" y="1915821"/>
                </a:lnTo>
                <a:lnTo>
                  <a:pt x="2921757" y="1912245"/>
                </a:lnTo>
                <a:lnTo>
                  <a:pt x="2928505" y="1907875"/>
                </a:lnTo>
                <a:lnTo>
                  <a:pt x="2936047" y="1903107"/>
                </a:lnTo>
                <a:lnTo>
                  <a:pt x="2943192" y="1898339"/>
                </a:lnTo>
                <a:lnTo>
                  <a:pt x="2949543" y="1891982"/>
                </a:lnTo>
                <a:lnTo>
                  <a:pt x="2955894" y="1886022"/>
                </a:lnTo>
                <a:lnTo>
                  <a:pt x="2962642" y="1879267"/>
                </a:lnTo>
                <a:lnTo>
                  <a:pt x="2968596" y="1871321"/>
                </a:lnTo>
                <a:lnTo>
                  <a:pt x="2974153" y="1862977"/>
                </a:lnTo>
                <a:lnTo>
                  <a:pt x="2979314" y="1854236"/>
                </a:lnTo>
                <a:lnTo>
                  <a:pt x="2983680" y="1844303"/>
                </a:lnTo>
                <a:lnTo>
                  <a:pt x="2988443" y="1834370"/>
                </a:lnTo>
                <a:lnTo>
                  <a:pt x="2992016" y="1822450"/>
                </a:lnTo>
                <a:lnTo>
                  <a:pt x="2992016" y="1829602"/>
                </a:lnTo>
                <a:lnTo>
                  <a:pt x="2991619" y="1837151"/>
                </a:lnTo>
                <a:lnTo>
                  <a:pt x="2990428" y="1847084"/>
                </a:lnTo>
                <a:lnTo>
                  <a:pt x="2988047" y="1859401"/>
                </a:lnTo>
                <a:lnTo>
                  <a:pt x="2984871" y="1873307"/>
                </a:lnTo>
                <a:lnTo>
                  <a:pt x="2982093" y="1880459"/>
                </a:lnTo>
                <a:lnTo>
                  <a:pt x="2979314" y="1888406"/>
                </a:lnTo>
                <a:lnTo>
                  <a:pt x="2975741" y="1896352"/>
                </a:lnTo>
                <a:lnTo>
                  <a:pt x="2972169" y="1904299"/>
                </a:lnTo>
                <a:lnTo>
                  <a:pt x="2968199" y="1912643"/>
                </a:lnTo>
                <a:lnTo>
                  <a:pt x="2963039" y="1921384"/>
                </a:lnTo>
                <a:lnTo>
                  <a:pt x="2957482" y="1929727"/>
                </a:lnTo>
                <a:lnTo>
                  <a:pt x="2951528" y="1938071"/>
                </a:lnTo>
                <a:lnTo>
                  <a:pt x="2944383" y="1946812"/>
                </a:lnTo>
                <a:lnTo>
                  <a:pt x="2936841" y="1955156"/>
                </a:lnTo>
                <a:lnTo>
                  <a:pt x="2928505" y="1963500"/>
                </a:lnTo>
                <a:lnTo>
                  <a:pt x="2919375" y="1971447"/>
                </a:lnTo>
                <a:lnTo>
                  <a:pt x="2909055" y="1979393"/>
                </a:lnTo>
                <a:lnTo>
                  <a:pt x="2898734" y="1987340"/>
                </a:lnTo>
                <a:lnTo>
                  <a:pt x="2886429" y="1994491"/>
                </a:lnTo>
                <a:lnTo>
                  <a:pt x="2874123" y="2001643"/>
                </a:lnTo>
                <a:lnTo>
                  <a:pt x="2860231" y="2008000"/>
                </a:lnTo>
                <a:lnTo>
                  <a:pt x="2845147" y="2014358"/>
                </a:lnTo>
                <a:lnTo>
                  <a:pt x="2829666" y="2019920"/>
                </a:lnTo>
                <a:lnTo>
                  <a:pt x="2812200" y="2025085"/>
                </a:lnTo>
                <a:lnTo>
                  <a:pt x="2807834" y="2027072"/>
                </a:lnTo>
                <a:lnTo>
                  <a:pt x="2793544" y="2031045"/>
                </a:lnTo>
                <a:lnTo>
                  <a:pt x="2782826" y="2033826"/>
                </a:lnTo>
                <a:lnTo>
                  <a:pt x="2770124" y="2037402"/>
                </a:lnTo>
                <a:lnTo>
                  <a:pt x="2755040" y="2040581"/>
                </a:lnTo>
                <a:lnTo>
                  <a:pt x="2737972" y="2043760"/>
                </a:lnTo>
                <a:lnTo>
                  <a:pt x="2718521" y="2047336"/>
                </a:lnTo>
                <a:lnTo>
                  <a:pt x="2696689" y="2050514"/>
                </a:lnTo>
                <a:lnTo>
                  <a:pt x="2672476" y="2053296"/>
                </a:lnTo>
                <a:lnTo>
                  <a:pt x="2646277" y="2056077"/>
                </a:lnTo>
                <a:lnTo>
                  <a:pt x="2617697" y="2058064"/>
                </a:lnTo>
                <a:lnTo>
                  <a:pt x="2587530" y="2060050"/>
                </a:lnTo>
                <a:lnTo>
                  <a:pt x="2555377" y="2060447"/>
                </a:lnTo>
                <a:lnTo>
                  <a:pt x="2520446" y="2060447"/>
                </a:lnTo>
                <a:lnTo>
                  <a:pt x="2497820" y="2060447"/>
                </a:lnTo>
                <a:lnTo>
                  <a:pt x="2497820" y="2071175"/>
                </a:lnTo>
                <a:lnTo>
                  <a:pt x="2516477" y="2071175"/>
                </a:lnTo>
                <a:lnTo>
                  <a:pt x="2558950" y="2070778"/>
                </a:lnTo>
                <a:lnTo>
                  <a:pt x="2603407" y="2069189"/>
                </a:lnTo>
                <a:lnTo>
                  <a:pt x="2656201" y="2066805"/>
                </a:lnTo>
                <a:lnTo>
                  <a:pt x="2683987" y="2065613"/>
                </a:lnTo>
                <a:lnTo>
                  <a:pt x="2711773" y="2064023"/>
                </a:lnTo>
                <a:lnTo>
                  <a:pt x="2738765" y="2061639"/>
                </a:lnTo>
                <a:lnTo>
                  <a:pt x="2763773" y="2060050"/>
                </a:lnTo>
                <a:lnTo>
                  <a:pt x="2786796" y="2057269"/>
                </a:lnTo>
                <a:lnTo>
                  <a:pt x="2806643" y="2054488"/>
                </a:lnTo>
                <a:lnTo>
                  <a:pt x="2815773" y="2052898"/>
                </a:lnTo>
                <a:lnTo>
                  <a:pt x="2822918" y="2051309"/>
                </a:lnTo>
                <a:lnTo>
                  <a:pt x="2830063" y="2049322"/>
                </a:lnTo>
                <a:lnTo>
                  <a:pt x="2835223" y="2047336"/>
                </a:lnTo>
                <a:lnTo>
                  <a:pt x="2839589" y="2046144"/>
                </a:lnTo>
                <a:lnTo>
                  <a:pt x="2852292" y="2041376"/>
                </a:lnTo>
                <a:lnTo>
                  <a:pt x="2861024" y="2037800"/>
                </a:lnTo>
                <a:lnTo>
                  <a:pt x="2870948" y="2032635"/>
                </a:lnTo>
                <a:lnTo>
                  <a:pt x="2882063" y="2027072"/>
                </a:lnTo>
                <a:lnTo>
                  <a:pt x="2893574" y="2019523"/>
                </a:lnTo>
                <a:lnTo>
                  <a:pt x="2905879" y="2011576"/>
                </a:lnTo>
                <a:lnTo>
                  <a:pt x="2918978" y="2002041"/>
                </a:lnTo>
                <a:lnTo>
                  <a:pt x="2932077" y="1990915"/>
                </a:lnTo>
                <a:lnTo>
                  <a:pt x="2938429" y="1985353"/>
                </a:lnTo>
                <a:lnTo>
                  <a:pt x="2944780" y="1978996"/>
                </a:lnTo>
                <a:lnTo>
                  <a:pt x="2951528" y="1971844"/>
                </a:lnTo>
                <a:lnTo>
                  <a:pt x="2957879" y="1965089"/>
                </a:lnTo>
                <a:lnTo>
                  <a:pt x="2963833" y="1957540"/>
                </a:lnTo>
                <a:lnTo>
                  <a:pt x="2969787" y="1949594"/>
                </a:lnTo>
                <a:lnTo>
                  <a:pt x="2975741" y="1941250"/>
                </a:lnTo>
                <a:lnTo>
                  <a:pt x="2981299" y="1932509"/>
                </a:lnTo>
                <a:lnTo>
                  <a:pt x="2986856" y="1923768"/>
                </a:lnTo>
                <a:lnTo>
                  <a:pt x="2992016" y="1913834"/>
                </a:lnTo>
                <a:lnTo>
                  <a:pt x="2991619" y="1916218"/>
                </a:lnTo>
                <a:lnTo>
                  <a:pt x="2990428" y="1922576"/>
                </a:lnTo>
                <a:lnTo>
                  <a:pt x="2986856" y="1932509"/>
                </a:lnTo>
                <a:lnTo>
                  <a:pt x="2984871" y="1938469"/>
                </a:lnTo>
                <a:lnTo>
                  <a:pt x="2981299" y="1945620"/>
                </a:lnTo>
                <a:lnTo>
                  <a:pt x="2977726" y="1952772"/>
                </a:lnTo>
                <a:lnTo>
                  <a:pt x="2973757" y="1960719"/>
                </a:lnTo>
                <a:lnTo>
                  <a:pt x="2968199" y="1969063"/>
                </a:lnTo>
                <a:lnTo>
                  <a:pt x="2961848" y="1977406"/>
                </a:lnTo>
                <a:lnTo>
                  <a:pt x="2955100" y="1986545"/>
                </a:lnTo>
                <a:lnTo>
                  <a:pt x="2946764" y="1996081"/>
                </a:lnTo>
                <a:lnTo>
                  <a:pt x="2938032" y="2005219"/>
                </a:lnTo>
                <a:lnTo>
                  <a:pt x="2927314" y="2015152"/>
                </a:lnTo>
                <a:lnTo>
                  <a:pt x="2951528" y="2015152"/>
                </a:lnTo>
                <a:lnTo>
                  <a:pt x="2957482" y="2015550"/>
                </a:lnTo>
                <a:lnTo>
                  <a:pt x="2964627" y="2015550"/>
                </a:lnTo>
                <a:lnTo>
                  <a:pt x="2974551" y="2015152"/>
                </a:lnTo>
                <a:lnTo>
                  <a:pt x="2985665" y="2013960"/>
                </a:lnTo>
                <a:lnTo>
                  <a:pt x="2998764" y="2012371"/>
                </a:lnTo>
                <a:lnTo>
                  <a:pt x="3013054" y="2009590"/>
                </a:lnTo>
                <a:lnTo>
                  <a:pt x="3020199" y="2007603"/>
                </a:lnTo>
                <a:lnTo>
                  <a:pt x="3027741" y="2005219"/>
                </a:lnTo>
                <a:lnTo>
                  <a:pt x="3035680" y="2002438"/>
                </a:lnTo>
                <a:lnTo>
                  <a:pt x="3043619" y="1999657"/>
                </a:lnTo>
                <a:lnTo>
                  <a:pt x="3051558" y="1996081"/>
                </a:lnTo>
                <a:lnTo>
                  <a:pt x="3059100" y="1991710"/>
                </a:lnTo>
                <a:lnTo>
                  <a:pt x="3066641" y="1987340"/>
                </a:lnTo>
                <a:lnTo>
                  <a:pt x="3074581" y="1982174"/>
                </a:lnTo>
                <a:lnTo>
                  <a:pt x="3082123" y="1976612"/>
                </a:lnTo>
                <a:lnTo>
                  <a:pt x="3089267" y="1970652"/>
                </a:lnTo>
                <a:lnTo>
                  <a:pt x="3096413" y="1963500"/>
                </a:lnTo>
                <a:lnTo>
                  <a:pt x="3103161" y="1955951"/>
                </a:lnTo>
                <a:lnTo>
                  <a:pt x="3109511" y="1947607"/>
                </a:lnTo>
                <a:lnTo>
                  <a:pt x="3115466" y="1938866"/>
                </a:lnTo>
                <a:lnTo>
                  <a:pt x="3121420" y="1929330"/>
                </a:lnTo>
                <a:lnTo>
                  <a:pt x="3126580" y="1918602"/>
                </a:lnTo>
                <a:lnTo>
                  <a:pt x="3130947" y="1907477"/>
                </a:lnTo>
                <a:lnTo>
                  <a:pt x="3135313" y="1895558"/>
                </a:lnTo>
                <a:lnTo>
                  <a:pt x="3134519" y="1903107"/>
                </a:lnTo>
                <a:lnTo>
                  <a:pt x="3132535" y="1912643"/>
                </a:lnTo>
                <a:lnTo>
                  <a:pt x="3130153" y="1924562"/>
                </a:lnTo>
                <a:lnTo>
                  <a:pt x="3126183" y="1939263"/>
                </a:lnTo>
                <a:lnTo>
                  <a:pt x="3123801" y="1947210"/>
                </a:lnTo>
                <a:lnTo>
                  <a:pt x="3120626" y="1955951"/>
                </a:lnTo>
                <a:lnTo>
                  <a:pt x="3117053" y="1965089"/>
                </a:lnTo>
                <a:lnTo>
                  <a:pt x="3113084" y="1974228"/>
                </a:lnTo>
                <a:lnTo>
                  <a:pt x="3108321" y="1983764"/>
                </a:lnTo>
                <a:lnTo>
                  <a:pt x="3103161" y="1993697"/>
                </a:lnTo>
                <a:lnTo>
                  <a:pt x="3097603" y="2004027"/>
                </a:lnTo>
                <a:lnTo>
                  <a:pt x="3091649" y="2013960"/>
                </a:lnTo>
                <a:lnTo>
                  <a:pt x="3084901" y="2024291"/>
                </a:lnTo>
                <a:lnTo>
                  <a:pt x="3076962" y="2034621"/>
                </a:lnTo>
                <a:lnTo>
                  <a:pt x="3068626" y="2044157"/>
                </a:lnTo>
                <a:lnTo>
                  <a:pt x="3059893" y="2054488"/>
                </a:lnTo>
                <a:lnTo>
                  <a:pt x="3049573" y="2064023"/>
                </a:lnTo>
                <a:lnTo>
                  <a:pt x="3038855" y="2073957"/>
                </a:lnTo>
                <a:lnTo>
                  <a:pt x="3027344" y="2083095"/>
                </a:lnTo>
                <a:lnTo>
                  <a:pt x="3014642" y="2091836"/>
                </a:lnTo>
                <a:lnTo>
                  <a:pt x="3001543" y="2100180"/>
                </a:lnTo>
                <a:lnTo>
                  <a:pt x="2987650" y="2108524"/>
                </a:lnTo>
                <a:lnTo>
                  <a:pt x="2972169" y="2116073"/>
                </a:lnTo>
                <a:lnTo>
                  <a:pt x="2955497" y="2122827"/>
                </a:lnTo>
                <a:lnTo>
                  <a:pt x="2938429" y="2129582"/>
                </a:lnTo>
                <a:lnTo>
                  <a:pt x="2919772" y="2135144"/>
                </a:lnTo>
                <a:lnTo>
                  <a:pt x="2914612" y="2136734"/>
                </a:lnTo>
                <a:lnTo>
                  <a:pt x="2899528" y="2141502"/>
                </a:lnTo>
                <a:lnTo>
                  <a:pt x="2888017" y="2144283"/>
                </a:lnTo>
                <a:lnTo>
                  <a:pt x="2874123" y="2147462"/>
                </a:lnTo>
                <a:lnTo>
                  <a:pt x="2857849" y="2151435"/>
                </a:lnTo>
                <a:lnTo>
                  <a:pt x="2839193" y="2155011"/>
                </a:lnTo>
                <a:lnTo>
                  <a:pt x="2839193" y="2167328"/>
                </a:lnTo>
                <a:lnTo>
                  <a:pt x="2879284" y="2164149"/>
                </a:lnTo>
                <a:lnTo>
                  <a:pt x="2897146" y="2162560"/>
                </a:lnTo>
                <a:lnTo>
                  <a:pt x="2914215" y="2160176"/>
                </a:lnTo>
                <a:lnTo>
                  <a:pt x="2929696" y="2157792"/>
                </a:lnTo>
                <a:lnTo>
                  <a:pt x="2943192" y="2155408"/>
                </a:lnTo>
                <a:lnTo>
                  <a:pt x="2954306" y="2153024"/>
                </a:lnTo>
                <a:lnTo>
                  <a:pt x="2963039" y="2150243"/>
                </a:lnTo>
                <a:lnTo>
                  <a:pt x="2968199" y="2148654"/>
                </a:lnTo>
                <a:lnTo>
                  <a:pt x="2981299" y="2143488"/>
                </a:lnTo>
                <a:lnTo>
                  <a:pt x="2991222" y="2139118"/>
                </a:lnTo>
                <a:lnTo>
                  <a:pt x="3001940" y="2133555"/>
                </a:lnTo>
                <a:lnTo>
                  <a:pt x="3013848" y="2127595"/>
                </a:lnTo>
                <a:lnTo>
                  <a:pt x="3026947" y="2119649"/>
                </a:lnTo>
                <a:lnTo>
                  <a:pt x="3040840" y="2110510"/>
                </a:lnTo>
                <a:lnTo>
                  <a:pt x="3054733" y="2100180"/>
                </a:lnTo>
                <a:lnTo>
                  <a:pt x="3061878" y="2094220"/>
                </a:lnTo>
                <a:lnTo>
                  <a:pt x="3069023" y="2088260"/>
                </a:lnTo>
                <a:lnTo>
                  <a:pt x="3076565" y="2081903"/>
                </a:lnTo>
                <a:lnTo>
                  <a:pt x="3083313" y="2074751"/>
                </a:lnTo>
                <a:lnTo>
                  <a:pt x="3090458" y="2067202"/>
                </a:lnTo>
                <a:lnTo>
                  <a:pt x="3097206" y="2059653"/>
                </a:lnTo>
                <a:lnTo>
                  <a:pt x="3104351" y="2051309"/>
                </a:lnTo>
                <a:lnTo>
                  <a:pt x="3110703" y="2042170"/>
                </a:lnTo>
                <a:lnTo>
                  <a:pt x="3117053" y="2033429"/>
                </a:lnTo>
                <a:lnTo>
                  <a:pt x="3123801" y="2023893"/>
                </a:lnTo>
                <a:lnTo>
                  <a:pt x="3129756" y="2013960"/>
                </a:lnTo>
                <a:lnTo>
                  <a:pt x="3135313" y="2003232"/>
                </a:lnTo>
                <a:lnTo>
                  <a:pt x="3134519" y="2008000"/>
                </a:lnTo>
                <a:lnTo>
                  <a:pt x="3132931" y="2013960"/>
                </a:lnTo>
                <a:lnTo>
                  <a:pt x="3130550" y="2021509"/>
                </a:lnTo>
                <a:lnTo>
                  <a:pt x="3126977" y="2030648"/>
                </a:lnTo>
                <a:lnTo>
                  <a:pt x="3122214" y="2040978"/>
                </a:lnTo>
                <a:lnTo>
                  <a:pt x="3115863" y="2052898"/>
                </a:lnTo>
                <a:lnTo>
                  <a:pt x="3112290" y="2059653"/>
                </a:lnTo>
                <a:lnTo>
                  <a:pt x="3107924" y="2066010"/>
                </a:lnTo>
                <a:lnTo>
                  <a:pt x="3103161" y="2072367"/>
                </a:lnTo>
                <a:lnTo>
                  <a:pt x="3097603" y="2079519"/>
                </a:lnTo>
                <a:lnTo>
                  <a:pt x="3092046" y="2086671"/>
                </a:lnTo>
                <a:lnTo>
                  <a:pt x="3085695" y="2093823"/>
                </a:lnTo>
                <a:lnTo>
                  <a:pt x="3078550" y="2101372"/>
                </a:lnTo>
                <a:lnTo>
                  <a:pt x="3071405" y="2108524"/>
                </a:lnTo>
                <a:lnTo>
                  <a:pt x="3063069" y="2115676"/>
                </a:lnTo>
                <a:lnTo>
                  <a:pt x="3054336" y="2122827"/>
                </a:lnTo>
                <a:lnTo>
                  <a:pt x="3044413" y="2130377"/>
                </a:lnTo>
                <a:lnTo>
                  <a:pt x="3034092" y="2137926"/>
                </a:lnTo>
                <a:lnTo>
                  <a:pt x="3022978" y="2145078"/>
                </a:lnTo>
                <a:lnTo>
                  <a:pt x="3011069" y="2152229"/>
                </a:lnTo>
                <a:lnTo>
                  <a:pt x="2998764" y="2158984"/>
                </a:lnTo>
                <a:lnTo>
                  <a:pt x="2985268" y="2166136"/>
                </a:lnTo>
                <a:lnTo>
                  <a:pt x="2970978" y="2172493"/>
                </a:lnTo>
                <a:lnTo>
                  <a:pt x="2955894" y="2179248"/>
                </a:lnTo>
                <a:lnTo>
                  <a:pt x="2949543" y="2182029"/>
                </a:lnTo>
                <a:lnTo>
                  <a:pt x="2941604" y="2184015"/>
                </a:lnTo>
                <a:lnTo>
                  <a:pt x="2929696" y="2187591"/>
                </a:lnTo>
                <a:lnTo>
                  <a:pt x="2913818" y="2190770"/>
                </a:lnTo>
                <a:lnTo>
                  <a:pt x="2893971" y="2193949"/>
                </a:lnTo>
                <a:lnTo>
                  <a:pt x="2882063" y="2195140"/>
                </a:lnTo>
                <a:lnTo>
                  <a:pt x="2868963" y="2196730"/>
                </a:lnTo>
                <a:lnTo>
                  <a:pt x="2854673" y="2197524"/>
                </a:lnTo>
                <a:lnTo>
                  <a:pt x="2839193" y="2198716"/>
                </a:lnTo>
                <a:lnTo>
                  <a:pt x="2839193" y="2447044"/>
                </a:lnTo>
                <a:lnTo>
                  <a:pt x="2909055" y="2447044"/>
                </a:lnTo>
                <a:lnTo>
                  <a:pt x="2909055" y="2420821"/>
                </a:lnTo>
                <a:lnTo>
                  <a:pt x="2930490" y="2420821"/>
                </a:lnTo>
                <a:lnTo>
                  <a:pt x="2930490" y="2447044"/>
                </a:lnTo>
                <a:lnTo>
                  <a:pt x="2930490" y="2490353"/>
                </a:lnTo>
                <a:lnTo>
                  <a:pt x="2930490" y="2507438"/>
                </a:lnTo>
                <a:lnTo>
                  <a:pt x="2930490" y="2513000"/>
                </a:lnTo>
                <a:lnTo>
                  <a:pt x="2930490" y="2524125"/>
                </a:lnTo>
                <a:lnTo>
                  <a:pt x="2648602" y="2524125"/>
                </a:lnTo>
                <a:lnTo>
                  <a:pt x="2645951" y="2532857"/>
                </a:lnTo>
                <a:lnTo>
                  <a:pt x="2645604" y="2533649"/>
                </a:lnTo>
                <a:lnTo>
                  <a:pt x="2894013" y="2533649"/>
                </a:lnTo>
                <a:lnTo>
                  <a:pt x="2894013" y="2593974"/>
                </a:lnTo>
                <a:lnTo>
                  <a:pt x="2630488" y="2593974"/>
                </a:lnTo>
                <a:lnTo>
                  <a:pt x="2630488" y="2590915"/>
                </a:lnTo>
                <a:lnTo>
                  <a:pt x="2628892" y="2595166"/>
                </a:lnTo>
                <a:lnTo>
                  <a:pt x="2625713" y="2602707"/>
                </a:lnTo>
                <a:lnTo>
                  <a:pt x="2623075" y="2608854"/>
                </a:lnTo>
                <a:lnTo>
                  <a:pt x="2834482" y="2610431"/>
                </a:lnTo>
                <a:lnTo>
                  <a:pt x="2840038" y="2610431"/>
                </a:lnTo>
                <a:lnTo>
                  <a:pt x="2846785" y="2610829"/>
                </a:lnTo>
                <a:lnTo>
                  <a:pt x="2855516" y="2610431"/>
                </a:lnTo>
                <a:lnTo>
                  <a:pt x="2866232" y="2609636"/>
                </a:lnTo>
                <a:lnTo>
                  <a:pt x="2878535" y="2607648"/>
                </a:lnTo>
                <a:lnTo>
                  <a:pt x="2891632" y="2605263"/>
                </a:lnTo>
                <a:lnTo>
                  <a:pt x="2898379" y="2603276"/>
                </a:lnTo>
                <a:lnTo>
                  <a:pt x="2905522" y="2601288"/>
                </a:lnTo>
                <a:lnTo>
                  <a:pt x="2912666" y="2598903"/>
                </a:lnTo>
                <a:lnTo>
                  <a:pt x="2920207" y="2596120"/>
                </a:lnTo>
                <a:lnTo>
                  <a:pt x="2927351" y="2592940"/>
                </a:lnTo>
                <a:lnTo>
                  <a:pt x="2934494" y="2588567"/>
                </a:lnTo>
                <a:lnTo>
                  <a:pt x="2941638" y="2584591"/>
                </a:lnTo>
                <a:lnTo>
                  <a:pt x="2948782" y="2579821"/>
                </a:lnTo>
                <a:lnTo>
                  <a:pt x="2955529" y="2574653"/>
                </a:lnTo>
                <a:lnTo>
                  <a:pt x="2962672" y="2568690"/>
                </a:lnTo>
                <a:lnTo>
                  <a:pt x="2969022" y="2562330"/>
                </a:lnTo>
                <a:lnTo>
                  <a:pt x="2975769" y="2555174"/>
                </a:lnTo>
                <a:lnTo>
                  <a:pt x="2981722" y="2547621"/>
                </a:lnTo>
                <a:lnTo>
                  <a:pt x="2987279" y="2539273"/>
                </a:lnTo>
                <a:lnTo>
                  <a:pt x="2992438" y="2530129"/>
                </a:lnTo>
                <a:lnTo>
                  <a:pt x="2997201" y="2520588"/>
                </a:lnTo>
                <a:lnTo>
                  <a:pt x="3001566" y="2510253"/>
                </a:lnTo>
                <a:lnTo>
                  <a:pt x="3005138" y="2498724"/>
                </a:lnTo>
                <a:lnTo>
                  <a:pt x="3005138" y="2505085"/>
                </a:lnTo>
                <a:lnTo>
                  <a:pt x="3004741" y="2513035"/>
                </a:lnTo>
                <a:lnTo>
                  <a:pt x="3003551" y="2523371"/>
                </a:lnTo>
                <a:lnTo>
                  <a:pt x="3001566" y="2535297"/>
                </a:lnTo>
                <a:lnTo>
                  <a:pt x="2997994" y="2549211"/>
                </a:lnTo>
                <a:lnTo>
                  <a:pt x="2995613" y="2556764"/>
                </a:lnTo>
                <a:lnTo>
                  <a:pt x="2992835" y="2564317"/>
                </a:lnTo>
                <a:lnTo>
                  <a:pt x="2989660" y="2572665"/>
                </a:lnTo>
                <a:lnTo>
                  <a:pt x="2985294" y="2580616"/>
                </a:lnTo>
                <a:lnTo>
                  <a:pt x="2981325" y="2588964"/>
                </a:lnTo>
                <a:lnTo>
                  <a:pt x="2976166" y="2597710"/>
                </a:lnTo>
                <a:lnTo>
                  <a:pt x="2970610" y="2606058"/>
                </a:lnTo>
                <a:lnTo>
                  <a:pt x="2964657" y="2615202"/>
                </a:lnTo>
                <a:lnTo>
                  <a:pt x="2957513" y="2623550"/>
                </a:lnTo>
                <a:lnTo>
                  <a:pt x="2949972" y="2631898"/>
                </a:lnTo>
                <a:lnTo>
                  <a:pt x="2941241" y="2640246"/>
                </a:lnTo>
                <a:lnTo>
                  <a:pt x="2932113" y="2648594"/>
                </a:lnTo>
                <a:lnTo>
                  <a:pt x="2922191" y="2656148"/>
                </a:lnTo>
                <a:lnTo>
                  <a:pt x="2911079" y="2664098"/>
                </a:lnTo>
                <a:lnTo>
                  <a:pt x="2899172" y="2671651"/>
                </a:lnTo>
                <a:lnTo>
                  <a:pt x="2886075" y="2678409"/>
                </a:lnTo>
                <a:lnTo>
                  <a:pt x="2872185" y="2685565"/>
                </a:lnTo>
                <a:lnTo>
                  <a:pt x="2857501" y="2691528"/>
                </a:lnTo>
                <a:lnTo>
                  <a:pt x="2841625" y="2697491"/>
                </a:lnTo>
                <a:lnTo>
                  <a:pt x="2824560" y="2702659"/>
                </a:lnTo>
                <a:lnTo>
                  <a:pt x="2819401" y="2704249"/>
                </a:lnTo>
                <a:lnTo>
                  <a:pt x="2805510" y="2708622"/>
                </a:lnTo>
                <a:lnTo>
                  <a:pt x="2794794" y="2711405"/>
                </a:lnTo>
                <a:lnTo>
                  <a:pt x="2782094" y="2714585"/>
                </a:lnTo>
                <a:lnTo>
                  <a:pt x="2766616" y="2718163"/>
                </a:lnTo>
                <a:lnTo>
                  <a:pt x="2749154" y="2721343"/>
                </a:lnTo>
                <a:lnTo>
                  <a:pt x="2729707" y="2724921"/>
                </a:lnTo>
                <a:lnTo>
                  <a:pt x="2707482" y="2728101"/>
                </a:lnTo>
                <a:lnTo>
                  <a:pt x="2683272" y="2730884"/>
                </a:lnTo>
                <a:lnTo>
                  <a:pt x="2657079" y="2733667"/>
                </a:lnTo>
                <a:lnTo>
                  <a:pt x="2628901" y="2736052"/>
                </a:lnTo>
                <a:lnTo>
                  <a:pt x="2597944" y="2737642"/>
                </a:lnTo>
                <a:lnTo>
                  <a:pt x="2565401" y="2738437"/>
                </a:lnTo>
                <a:lnTo>
                  <a:pt x="2530475" y="2738040"/>
                </a:lnTo>
                <a:lnTo>
                  <a:pt x="2508250" y="2738040"/>
                </a:lnTo>
                <a:lnTo>
                  <a:pt x="2508250" y="2747962"/>
                </a:lnTo>
                <a:lnTo>
                  <a:pt x="2536825" y="2747962"/>
                </a:lnTo>
                <a:lnTo>
                  <a:pt x="2536825" y="2748190"/>
                </a:lnTo>
                <a:lnTo>
                  <a:pt x="2569694" y="2747271"/>
                </a:lnTo>
                <a:lnTo>
                  <a:pt x="2614863" y="2746085"/>
                </a:lnTo>
                <a:lnTo>
                  <a:pt x="2668352" y="2744110"/>
                </a:lnTo>
                <a:lnTo>
                  <a:pt x="2696088" y="2742924"/>
                </a:lnTo>
                <a:lnTo>
                  <a:pt x="2723823" y="2740949"/>
                </a:lnTo>
                <a:lnTo>
                  <a:pt x="2750369" y="2738973"/>
                </a:lnTo>
                <a:lnTo>
                  <a:pt x="2775727" y="2736997"/>
                </a:lnTo>
                <a:lnTo>
                  <a:pt x="2799104" y="2734232"/>
                </a:lnTo>
                <a:lnTo>
                  <a:pt x="2819311" y="2731466"/>
                </a:lnTo>
                <a:lnTo>
                  <a:pt x="2828028" y="2729885"/>
                </a:lnTo>
                <a:lnTo>
                  <a:pt x="2835556" y="2727909"/>
                </a:lnTo>
                <a:lnTo>
                  <a:pt x="2842292" y="2726329"/>
                </a:lnTo>
                <a:lnTo>
                  <a:pt x="2847839" y="2724353"/>
                </a:lnTo>
                <a:lnTo>
                  <a:pt x="2852197" y="2723168"/>
                </a:lnTo>
                <a:lnTo>
                  <a:pt x="2864876" y="2718426"/>
                </a:lnTo>
                <a:lnTo>
                  <a:pt x="2873593" y="2714870"/>
                </a:lnTo>
                <a:lnTo>
                  <a:pt x="2883498" y="2709733"/>
                </a:lnTo>
                <a:lnTo>
                  <a:pt x="2894592" y="2703806"/>
                </a:lnTo>
                <a:lnTo>
                  <a:pt x="2906479" y="2696694"/>
                </a:lnTo>
                <a:lnTo>
                  <a:pt x="2918762" y="2688396"/>
                </a:lnTo>
                <a:lnTo>
                  <a:pt x="2931837" y="2678913"/>
                </a:lnTo>
                <a:lnTo>
                  <a:pt x="2945308" y="2668245"/>
                </a:lnTo>
                <a:lnTo>
                  <a:pt x="2951648" y="2662318"/>
                </a:lnTo>
                <a:lnTo>
                  <a:pt x="2957987" y="2655601"/>
                </a:lnTo>
                <a:lnTo>
                  <a:pt x="2964723" y="2648884"/>
                </a:lnTo>
                <a:lnTo>
                  <a:pt x="2971062" y="2641771"/>
                </a:lnTo>
                <a:lnTo>
                  <a:pt x="2977006" y="2634659"/>
                </a:lnTo>
                <a:lnTo>
                  <a:pt x="2982949" y="2626756"/>
                </a:lnTo>
                <a:lnTo>
                  <a:pt x="2988892" y="2618459"/>
                </a:lnTo>
                <a:lnTo>
                  <a:pt x="2994439" y="2609766"/>
                </a:lnTo>
                <a:lnTo>
                  <a:pt x="2999986" y="2600283"/>
                </a:lnTo>
                <a:lnTo>
                  <a:pt x="3005137" y="2590800"/>
                </a:lnTo>
                <a:lnTo>
                  <a:pt x="3004741" y="2595146"/>
                </a:lnTo>
                <a:lnTo>
                  <a:pt x="3003552" y="2600283"/>
                </a:lnTo>
                <a:lnTo>
                  <a:pt x="3001175" y="2607395"/>
                </a:lnTo>
                <a:lnTo>
                  <a:pt x="2998005" y="2615693"/>
                </a:lnTo>
                <a:lnTo>
                  <a:pt x="2993647" y="2625176"/>
                </a:lnTo>
                <a:lnTo>
                  <a:pt x="2987703" y="2635844"/>
                </a:lnTo>
                <a:lnTo>
                  <a:pt x="2980175" y="2647698"/>
                </a:lnTo>
                <a:lnTo>
                  <a:pt x="2976213" y="2654020"/>
                </a:lnTo>
                <a:lnTo>
                  <a:pt x="2971062" y="2660342"/>
                </a:lnTo>
                <a:lnTo>
                  <a:pt x="2965912" y="2666664"/>
                </a:lnTo>
                <a:lnTo>
                  <a:pt x="2959968" y="2673382"/>
                </a:lnTo>
                <a:lnTo>
                  <a:pt x="2954025" y="2679704"/>
                </a:lnTo>
                <a:lnTo>
                  <a:pt x="2946893" y="2686421"/>
                </a:lnTo>
                <a:lnTo>
                  <a:pt x="2940309" y="2692002"/>
                </a:lnTo>
                <a:lnTo>
                  <a:pt x="2964864" y="2692002"/>
                </a:lnTo>
                <a:lnTo>
                  <a:pt x="2970811" y="2692399"/>
                </a:lnTo>
                <a:lnTo>
                  <a:pt x="2977946" y="2692399"/>
                </a:lnTo>
                <a:lnTo>
                  <a:pt x="2987857" y="2692399"/>
                </a:lnTo>
                <a:lnTo>
                  <a:pt x="2999354" y="2691605"/>
                </a:lnTo>
                <a:lnTo>
                  <a:pt x="3012436" y="2689621"/>
                </a:lnTo>
                <a:lnTo>
                  <a:pt x="3026707" y="2686843"/>
                </a:lnTo>
                <a:lnTo>
                  <a:pt x="3034239" y="2684859"/>
                </a:lnTo>
                <a:lnTo>
                  <a:pt x="3041375" y="2682477"/>
                </a:lnTo>
                <a:lnTo>
                  <a:pt x="3049304" y="2680096"/>
                </a:lnTo>
                <a:lnTo>
                  <a:pt x="3057232" y="2676921"/>
                </a:lnTo>
                <a:lnTo>
                  <a:pt x="3065161" y="2672952"/>
                </a:lnTo>
                <a:lnTo>
                  <a:pt x="3073089" y="2668984"/>
                </a:lnTo>
                <a:lnTo>
                  <a:pt x="3080621" y="2664618"/>
                </a:lnTo>
                <a:lnTo>
                  <a:pt x="3088550" y="2659855"/>
                </a:lnTo>
                <a:lnTo>
                  <a:pt x="3096082" y="2653505"/>
                </a:lnTo>
                <a:lnTo>
                  <a:pt x="3103614" y="2647552"/>
                </a:lnTo>
                <a:lnTo>
                  <a:pt x="3110354" y="2640805"/>
                </a:lnTo>
                <a:lnTo>
                  <a:pt x="3117489" y="2632868"/>
                </a:lnTo>
                <a:lnTo>
                  <a:pt x="3123832" y="2624534"/>
                </a:lnTo>
                <a:lnTo>
                  <a:pt x="3129779" y="2615802"/>
                </a:lnTo>
                <a:lnTo>
                  <a:pt x="3135329" y="2605880"/>
                </a:lnTo>
                <a:lnTo>
                  <a:pt x="3140879" y="2595165"/>
                </a:lnTo>
                <a:lnTo>
                  <a:pt x="3145636" y="2584052"/>
                </a:lnTo>
                <a:lnTo>
                  <a:pt x="3149600" y="2571749"/>
                </a:lnTo>
                <a:lnTo>
                  <a:pt x="3148807" y="2580084"/>
                </a:lnTo>
                <a:lnTo>
                  <a:pt x="3146825" y="2589212"/>
                </a:lnTo>
                <a:lnTo>
                  <a:pt x="3144050" y="2601515"/>
                </a:lnTo>
                <a:lnTo>
                  <a:pt x="3140482" y="2616199"/>
                </a:lnTo>
                <a:lnTo>
                  <a:pt x="3137707" y="2624534"/>
                </a:lnTo>
                <a:lnTo>
                  <a:pt x="3134932" y="2633265"/>
                </a:lnTo>
                <a:lnTo>
                  <a:pt x="3131364" y="2641996"/>
                </a:lnTo>
                <a:lnTo>
                  <a:pt x="3127004" y="2651521"/>
                </a:lnTo>
                <a:lnTo>
                  <a:pt x="3123039" y="2661046"/>
                </a:lnTo>
                <a:lnTo>
                  <a:pt x="3117886" y="2671365"/>
                </a:lnTo>
                <a:lnTo>
                  <a:pt x="3111939" y="2680890"/>
                </a:lnTo>
                <a:lnTo>
                  <a:pt x="3105993" y="2691209"/>
                </a:lnTo>
                <a:lnTo>
                  <a:pt x="3098857" y="2701527"/>
                </a:lnTo>
                <a:lnTo>
                  <a:pt x="3090929" y="2711449"/>
                </a:lnTo>
                <a:lnTo>
                  <a:pt x="3082604" y="2721768"/>
                </a:lnTo>
                <a:lnTo>
                  <a:pt x="3073486" y="2732087"/>
                </a:lnTo>
                <a:lnTo>
                  <a:pt x="3063575" y="2741612"/>
                </a:lnTo>
                <a:lnTo>
                  <a:pt x="3052475" y="2751534"/>
                </a:lnTo>
                <a:lnTo>
                  <a:pt x="3040979" y="2760662"/>
                </a:lnTo>
                <a:lnTo>
                  <a:pt x="3028689" y="2769790"/>
                </a:lnTo>
                <a:lnTo>
                  <a:pt x="3015211" y="2778124"/>
                </a:lnTo>
                <a:lnTo>
                  <a:pt x="3000939" y="2786459"/>
                </a:lnTo>
                <a:lnTo>
                  <a:pt x="2985479" y="2793999"/>
                </a:lnTo>
                <a:lnTo>
                  <a:pt x="2968829" y="2801143"/>
                </a:lnTo>
                <a:lnTo>
                  <a:pt x="2951386" y="2807493"/>
                </a:lnTo>
                <a:lnTo>
                  <a:pt x="2932754" y="2813446"/>
                </a:lnTo>
                <a:lnTo>
                  <a:pt x="2927204" y="2815430"/>
                </a:lnTo>
                <a:lnTo>
                  <a:pt x="2909761" y="2820590"/>
                </a:lnTo>
                <a:lnTo>
                  <a:pt x="2896679" y="2823765"/>
                </a:lnTo>
                <a:lnTo>
                  <a:pt x="2880821" y="2827337"/>
                </a:lnTo>
                <a:lnTo>
                  <a:pt x="2862586" y="2831702"/>
                </a:lnTo>
                <a:lnTo>
                  <a:pt x="2851151" y="2833646"/>
                </a:lnTo>
                <a:lnTo>
                  <a:pt x="2851151" y="2846084"/>
                </a:lnTo>
                <a:lnTo>
                  <a:pt x="2884829" y="2843609"/>
                </a:lnTo>
                <a:lnTo>
                  <a:pt x="2904647" y="2841625"/>
                </a:lnTo>
                <a:lnTo>
                  <a:pt x="2923672" y="2839243"/>
                </a:lnTo>
                <a:lnTo>
                  <a:pt x="2940320" y="2836862"/>
                </a:lnTo>
                <a:lnTo>
                  <a:pt x="2954589" y="2834878"/>
                </a:lnTo>
                <a:lnTo>
                  <a:pt x="2966876" y="2832100"/>
                </a:lnTo>
                <a:lnTo>
                  <a:pt x="2972029" y="2830512"/>
                </a:lnTo>
                <a:lnTo>
                  <a:pt x="2976389" y="2828528"/>
                </a:lnTo>
                <a:lnTo>
                  <a:pt x="2981542" y="2827337"/>
                </a:lnTo>
                <a:lnTo>
                  <a:pt x="2987487" y="2824956"/>
                </a:lnTo>
                <a:lnTo>
                  <a:pt x="2995414" y="2822178"/>
                </a:lnTo>
                <a:lnTo>
                  <a:pt x="3004531" y="2818209"/>
                </a:lnTo>
                <a:lnTo>
                  <a:pt x="3015629" y="2812653"/>
                </a:lnTo>
                <a:lnTo>
                  <a:pt x="3027520" y="2805906"/>
                </a:lnTo>
                <a:lnTo>
                  <a:pt x="3040600" y="2797968"/>
                </a:lnTo>
                <a:lnTo>
                  <a:pt x="3054473" y="2788840"/>
                </a:lnTo>
                <a:lnTo>
                  <a:pt x="3068742" y="2778522"/>
                </a:lnTo>
                <a:lnTo>
                  <a:pt x="3076273" y="2772568"/>
                </a:lnTo>
                <a:lnTo>
                  <a:pt x="3083011" y="2766615"/>
                </a:lnTo>
                <a:lnTo>
                  <a:pt x="3090542" y="2759472"/>
                </a:lnTo>
                <a:lnTo>
                  <a:pt x="3097676" y="2752725"/>
                </a:lnTo>
                <a:lnTo>
                  <a:pt x="3104811" y="2745184"/>
                </a:lnTo>
                <a:lnTo>
                  <a:pt x="3111945" y="2737246"/>
                </a:lnTo>
                <a:lnTo>
                  <a:pt x="3118287" y="2728912"/>
                </a:lnTo>
                <a:lnTo>
                  <a:pt x="3125422" y="2720577"/>
                </a:lnTo>
                <a:lnTo>
                  <a:pt x="3131764" y="2711449"/>
                </a:lnTo>
                <a:lnTo>
                  <a:pt x="3137709" y="2701924"/>
                </a:lnTo>
                <a:lnTo>
                  <a:pt x="3143655" y="2691606"/>
                </a:lnTo>
                <a:lnTo>
                  <a:pt x="3149600" y="2681287"/>
                </a:lnTo>
                <a:lnTo>
                  <a:pt x="3148807" y="2686049"/>
                </a:lnTo>
                <a:lnTo>
                  <a:pt x="3147618" y="2691606"/>
                </a:lnTo>
                <a:lnTo>
                  <a:pt x="3145240" y="2699543"/>
                </a:lnTo>
                <a:lnTo>
                  <a:pt x="3141276" y="2708671"/>
                </a:lnTo>
                <a:lnTo>
                  <a:pt x="3136916" y="2719387"/>
                </a:lnTo>
                <a:lnTo>
                  <a:pt x="3130178" y="2730896"/>
                </a:lnTo>
                <a:lnTo>
                  <a:pt x="3126611" y="2737246"/>
                </a:lnTo>
                <a:lnTo>
                  <a:pt x="3121855" y="2743993"/>
                </a:lnTo>
                <a:lnTo>
                  <a:pt x="3117495" y="2750740"/>
                </a:lnTo>
                <a:lnTo>
                  <a:pt x="3111945" y="2757884"/>
                </a:lnTo>
                <a:lnTo>
                  <a:pt x="3106396" y="2764631"/>
                </a:lnTo>
                <a:lnTo>
                  <a:pt x="3099658" y="2772172"/>
                </a:lnTo>
                <a:lnTo>
                  <a:pt x="3092920" y="2779712"/>
                </a:lnTo>
                <a:lnTo>
                  <a:pt x="3084993" y="2786856"/>
                </a:lnTo>
                <a:lnTo>
                  <a:pt x="3076669" y="2794397"/>
                </a:lnTo>
                <a:lnTo>
                  <a:pt x="3067949" y="2801937"/>
                </a:lnTo>
                <a:lnTo>
                  <a:pt x="3058040" y="2809081"/>
                </a:lnTo>
                <a:lnTo>
                  <a:pt x="3048131" y="2816622"/>
                </a:lnTo>
                <a:lnTo>
                  <a:pt x="3037033" y="2823765"/>
                </a:lnTo>
                <a:lnTo>
                  <a:pt x="3024745" y="2830909"/>
                </a:lnTo>
                <a:lnTo>
                  <a:pt x="3012458" y="2838053"/>
                </a:lnTo>
                <a:lnTo>
                  <a:pt x="2998585" y="2844800"/>
                </a:lnTo>
                <a:lnTo>
                  <a:pt x="2984316" y="2851943"/>
                </a:lnTo>
                <a:lnTo>
                  <a:pt x="2968858" y="2858293"/>
                </a:lnTo>
                <a:lnTo>
                  <a:pt x="2967669" y="2858690"/>
                </a:lnTo>
                <a:lnTo>
                  <a:pt x="2962516" y="2860675"/>
                </a:lnTo>
                <a:lnTo>
                  <a:pt x="2953796" y="2863453"/>
                </a:lnTo>
                <a:lnTo>
                  <a:pt x="2940716" y="2866628"/>
                </a:lnTo>
                <a:lnTo>
                  <a:pt x="2923672" y="2870200"/>
                </a:lnTo>
                <a:lnTo>
                  <a:pt x="2912971" y="2871787"/>
                </a:lnTo>
                <a:lnTo>
                  <a:pt x="2901476" y="2873772"/>
                </a:lnTo>
                <a:lnTo>
                  <a:pt x="2888396" y="2874962"/>
                </a:lnTo>
                <a:lnTo>
                  <a:pt x="2874127" y="2876550"/>
                </a:lnTo>
                <a:lnTo>
                  <a:pt x="2858669" y="2877343"/>
                </a:lnTo>
                <a:lnTo>
                  <a:pt x="2851151" y="2877693"/>
                </a:lnTo>
                <a:lnTo>
                  <a:pt x="2851151" y="3127375"/>
                </a:lnTo>
                <a:lnTo>
                  <a:pt x="2922588" y="3127375"/>
                </a:lnTo>
                <a:lnTo>
                  <a:pt x="2922588" y="3100387"/>
                </a:lnTo>
                <a:lnTo>
                  <a:pt x="2943226" y="3100387"/>
                </a:lnTo>
                <a:lnTo>
                  <a:pt x="2943226" y="3327400"/>
                </a:lnTo>
                <a:lnTo>
                  <a:pt x="2943225" y="3327400"/>
                </a:lnTo>
                <a:lnTo>
                  <a:pt x="2943225" y="3338512"/>
                </a:lnTo>
                <a:lnTo>
                  <a:pt x="2346564" y="3338512"/>
                </a:lnTo>
                <a:lnTo>
                  <a:pt x="2353172" y="3346540"/>
                </a:lnTo>
                <a:lnTo>
                  <a:pt x="2362293" y="3356887"/>
                </a:lnTo>
                <a:lnTo>
                  <a:pt x="2364315" y="3359150"/>
                </a:lnTo>
                <a:lnTo>
                  <a:pt x="2894012" y="3359150"/>
                </a:lnTo>
                <a:lnTo>
                  <a:pt x="2894012" y="3417888"/>
                </a:lnTo>
                <a:lnTo>
                  <a:pt x="2424934" y="3417888"/>
                </a:lnTo>
                <a:lnTo>
                  <a:pt x="2425739" y="3418568"/>
                </a:lnTo>
                <a:lnTo>
                  <a:pt x="2441997" y="3431700"/>
                </a:lnTo>
                <a:lnTo>
                  <a:pt x="2459841" y="3444832"/>
                </a:lnTo>
                <a:lnTo>
                  <a:pt x="2478082" y="3456771"/>
                </a:lnTo>
                <a:lnTo>
                  <a:pt x="2487996" y="3462740"/>
                </a:lnTo>
                <a:lnTo>
                  <a:pt x="2497513" y="3468311"/>
                </a:lnTo>
                <a:lnTo>
                  <a:pt x="2507823" y="3473882"/>
                </a:lnTo>
                <a:lnTo>
                  <a:pt x="2518529" y="3479056"/>
                </a:lnTo>
                <a:lnTo>
                  <a:pt x="2529236" y="3484229"/>
                </a:lnTo>
                <a:lnTo>
                  <a:pt x="2540339" y="3488606"/>
                </a:lnTo>
                <a:lnTo>
                  <a:pt x="2551442" y="3493382"/>
                </a:lnTo>
                <a:lnTo>
                  <a:pt x="2562942" y="3497759"/>
                </a:lnTo>
                <a:lnTo>
                  <a:pt x="2574441" y="3501341"/>
                </a:lnTo>
                <a:lnTo>
                  <a:pt x="2586338" y="3504524"/>
                </a:lnTo>
                <a:lnTo>
                  <a:pt x="2599027" y="3507708"/>
                </a:lnTo>
                <a:lnTo>
                  <a:pt x="2611320" y="3510095"/>
                </a:lnTo>
                <a:lnTo>
                  <a:pt x="2624009" y="3512483"/>
                </a:lnTo>
                <a:lnTo>
                  <a:pt x="2637095" y="3514473"/>
                </a:lnTo>
                <a:lnTo>
                  <a:pt x="2650180" y="3515269"/>
                </a:lnTo>
                <a:lnTo>
                  <a:pt x="2663663" y="3516065"/>
                </a:lnTo>
                <a:lnTo>
                  <a:pt x="2677145" y="3516065"/>
                </a:lnTo>
                <a:lnTo>
                  <a:pt x="2691024" y="3515667"/>
                </a:lnTo>
                <a:lnTo>
                  <a:pt x="2704903" y="3514871"/>
                </a:lnTo>
                <a:lnTo>
                  <a:pt x="2719178" y="3512881"/>
                </a:lnTo>
                <a:lnTo>
                  <a:pt x="2734247" y="3510891"/>
                </a:lnTo>
                <a:lnTo>
                  <a:pt x="2748522" y="3507708"/>
                </a:lnTo>
                <a:lnTo>
                  <a:pt x="2763194" y="3504126"/>
                </a:lnTo>
                <a:lnTo>
                  <a:pt x="2778659" y="3499749"/>
                </a:lnTo>
                <a:lnTo>
                  <a:pt x="2793728" y="3494974"/>
                </a:lnTo>
                <a:lnTo>
                  <a:pt x="2809589" y="3489402"/>
                </a:lnTo>
                <a:lnTo>
                  <a:pt x="2825055" y="3482637"/>
                </a:lnTo>
                <a:lnTo>
                  <a:pt x="2840916" y="3475474"/>
                </a:lnTo>
                <a:lnTo>
                  <a:pt x="2857174" y="3467117"/>
                </a:lnTo>
                <a:lnTo>
                  <a:pt x="2873432" y="3457965"/>
                </a:lnTo>
                <a:lnTo>
                  <a:pt x="2889690" y="3448414"/>
                </a:lnTo>
                <a:lnTo>
                  <a:pt x="2906345" y="3437272"/>
                </a:lnTo>
                <a:lnTo>
                  <a:pt x="2923000" y="3425731"/>
                </a:lnTo>
                <a:lnTo>
                  <a:pt x="2940051" y="3412997"/>
                </a:lnTo>
                <a:lnTo>
                  <a:pt x="2939654" y="3414987"/>
                </a:lnTo>
                <a:lnTo>
                  <a:pt x="2937275" y="3421354"/>
                </a:lnTo>
                <a:lnTo>
                  <a:pt x="2933706" y="3430904"/>
                </a:lnTo>
                <a:lnTo>
                  <a:pt x="2930931" y="3436874"/>
                </a:lnTo>
                <a:lnTo>
                  <a:pt x="2927362" y="3443241"/>
                </a:lnTo>
                <a:lnTo>
                  <a:pt x="2923396" y="3450404"/>
                </a:lnTo>
                <a:lnTo>
                  <a:pt x="2918638" y="3457567"/>
                </a:lnTo>
                <a:lnTo>
                  <a:pt x="2913086" y="3465526"/>
                </a:lnTo>
                <a:lnTo>
                  <a:pt x="2906742" y="3473882"/>
                </a:lnTo>
                <a:lnTo>
                  <a:pt x="2899207" y="3482637"/>
                </a:lnTo>
                <a:lnTo>
                  <a:pt x="2891277" y="3491392"/>
                </a:lnTo>
                <a:lnTo>
                  <a:pt x="2882156" y="3500545"/>
                </a:lnTo>
                <a:lnTo>
                  <a:pt x="2871846" y="3509697"/>
                </a:lnTo>
                <a:lnTo>
                  <a:pt x="2860743" y="3518850"/>
                </a:lnTo>
                <a:lnTo>
                  <a:pt x="2848450" y="3527605"/>
                </a:lnTo>
                <a:lnTo>
                  <a:pt x="2834968" y="3536758"/>
                </a:lnTo>
                <a:lnTo>
                  <a:pt x="2820296" y="3545513"/>
                </a:lnTo>
                <a:lnTo>
                  <a:pt x="2804434" y="3553870"/>
                </a:lnTo>
                <a:lnTo>
                  <a:pt x="2786987" y="3561829"/>
                </a:lnTo>
                <a:lnTo>
                  <a:pt x="2768349" y="3569390"/>
                </a:lnTo>
                <a:lnTo>
                  <a:pt x="2748126" y="3576553"/>
                </a:lnTo>
                <a:lnTo>
                  <a:pt x="2726713" y="3583318"/>
                </a:lnTo>
                <a:lnTo>
                  <a:pt x="2703713" y="3589685"/>
                </a:lnTo>
                <a:lnTo>
                  <a:pt x="2679128" y="3594460"/>
                </a:lnTo>
                <a:lnTo>
                  <a:pt x="2652560" y="3599236"/>
                </a:lnTo>
                <a:lnTo>
                  <a:pt x="2624405" y="3602817"/>
                </a:lnTo>
                <a:lnTo>
                  <a:pt x="2594665" y="3605603"/>
                </a:lnTo>
                <a:lnTo>
                  <a:pt x="2579200" y="3606796"/>
                </a:lnTo>
                <a:lnTo>
                  <a:pt x="2563338" y="3607592"/>
                </a:lnTo>
                <a:lnTo>
                  <a:pt x="2546684" y="3607990"/>
                </a:lnTo>
                <a:lnTo>
                  <a:pt x="2530029" y="3608388"/>
                </a:lnTo>
                <a:lnTo>
                  <a:pt x="2024063" y="3608388"/>
                </a:lnTo>
                <a:lnTo>
                  <a:pt x="2001838" y="3608388"/>
                </a:lnTo>
                <a:lnTo>
                  <a:pt x="1495152" y="3608388"/>
                </a:lnTo>
                <a:lnTo>
                  <a:pt x="1478462" y="3607990"/>
                </a:lnTo>
                <a:lnTo>
                  <a:pt x="1461773" y="3607592"/>
                </a:lnTo>
                <a:lnTo>
                  <a:pt x="1445877" y="3606796"/>
                </a:lnTo>
                <a:lnTo>
                  <a:pt x="1429982" y="3605603"/>
                </a:lnTo>
                <a:lnTo>
                  <a:pt x="1400179" y="3602817"/>
                </a:lnTo>
                <a:lnTo>
                  <a:pt x="1371965" y="3599236"/>
                </a:lnTo>
                <a:lnTo>
                  <a:pt x="1345738" y="3594460"/>
                </a:lnTo>
                <a:lnTo>
                  <a:pt x="1321101" y="3589685"/>
                </a:lnTo>
                <a:lnTo>
                  <a:pt x="1298053" y="3583318"/>
                </a:lnTo>
                <a:lnTo>
                  <a:pt x="1276594" y="3576553"/>
                </a:lnTo>
                <a:lnTo>
                  <a:pt x="1256328" y="3569390"/>
                </a:lnTo>
                <a:lnTo>
                  <a:pt x="1237651" y="3561829"/>
                </a:lnTo>
                <a:lnTo>
                  <a:pt x="1220166" y="3553870"/>
                </a:lnTo>
                <a:lnTo>
                  <a:pt x="1204271" y="3545513"/>
                </a:lnTo>
                <a:lnTo>
                  <a:pt x="1189171" y="3536758"/>
                </a:lnTo>
                <a:lnTo>
                  <a:pt x="1176057" y="3527605"/>
                </a:lnTo>
                <a:lnTo>
                  <a:pt x="1163341" y="3518850"/>
                </a:lnTo>
                <a:lnTo>
                  <a:pt x="1152215" y="3509697"/>
                </a:lnTo>
                <a:lnTo>
                  <a:pt x="1141883" y="3500545"/>
                </a:lnTo>
                <a:lnTo>
                  <a:pt x="1132743" y="3491392"/>
                </a:lnTo>
                <a:lnTo>
                  <a:pt x="1124796" y="3482637"/>
                </a:lnTo>
                <a:lnTo>
                  <a:pt x="1117643" y="3473882"/>
                </a:lnTo>
                <a:lnTo>
                  <a:pt x="1110887" y="3465526"/>
                </a:lnTo>
                <a:lnTo>
                  <a:pt x="1105324" y="3457567"/>
                </a:lnTo>
                <a:lnTo>
                  <a:pt x="1100953" y="3450404"/>
                </a:lnTo>
                <a:lnTo>
                  <a:pt x="1096582" y="3443241"/>
                </a:lnTo>
                <a:lnTo>
                  <a:pt x="1093403" y="3436874"/>
                </a:lnTo>
                <a:lnTo>
                  <a:pt x="1090621" y="3430904"/>
                </a:lnTo>
                <a:lnTo>
                  <a:pt x="1087045" y="3421354"/>
                </a:lnTo>
                <a:lnTo>
                  <a:pt x="1084660" y="3414987"/>
                </a:lnTo>
                <a:lnTo>
                  <a:pt x="1084263" y="3412997"/>
                </a:lnTo>
                <a:lnTo>
                  <a:pt x="1101350" y="3425731"/>
                </a:lnTo>
                <a:lnTo>
                  <a:pt x="1118040" y="3437272"/>
                </a:lnTo>
                <a:lnTo>
                  <a:pt x="1134730" y="3448414"/>
                </a:lnTo>
                <a:lnTo>
                  <a:pt x="1151023" y="3457965"/>
                </a:lnTo>
                <a:lnTo>
                  <a:pt x="1166918" y="3467117"/>
                </a:lnTo>
                <a:lnTo>
                  <a:pt x="1183210" y="3475474"/>
                </a:lnTo>
                <a:lnTo>
                  <a:pt x="1199105" y="3482637"/>
                </a:lnTo>
                <a:lnTo>
                  <a:pt x="1215001" y="3489402"/>
                </a:lnTo>
                <a:lnTo>
                  <a:pt x="1230498" y="3494974"/>
                </a:lnTo>
                <a:lnTo>
                  <a:pt x="1245996" y="3499749"/>
                </a:lnTo>
                <a:lnTo>
                  <a:pt x="1261096" y="3504126"/>
                </a:lnTo>
                <a:lnTo>
                  <a:pt x="1276197" y="3507708"/>
                </a:lnTo>
                <a:lnTo>
                  <a:pt x="1290502" y="3510891"/>
                </a:lnTo>
                <a:lnTo>
                  <a:pt x="1305205" y="3512881"/>
                </a:lnTo>
                <a:lnTo>
                  <a:pt x="1319511" y="3514871"/>
                </a:lnTo>
                <a:lnTo>
                  <a:pt x="1333419" y="3515667"/>
                </a:lnTo>
                <a:lnTo>
                  <a:pt x="1347328" y="3516065"/>
                </a:lnTo>
                <a:lnTo>
                  <a:pt x="1360838" y="3516065"/>
                </a:lnTo>
                <a:lnTo>
                  <a:pt x="1374349" y="3515269"/>
                </a:lnTo>
                <a:lnTo>
                  <a:pt x="1387860" y="3514473"/>
                </a:lnTo>
                <a:lnTo>
                  <a:pt x="1400974" y="3512483"/>
                </a:lnTo>
                <a:lnTo>
                  <a:pt x="1413292" y="3510095"/>
                </a:lnTo>
                <a:lnTo>
                  <a:pt x="1426008" y="3507708"/>
                </a:lnTo>
                <a:lnTo>
                  <a:pt x="1438327" y="3504524"/>
                </a:lnTo>
                <a:lnTo>
                  <a:pt x="1450646" y="3501341"/>
                </a:lnTo>
                <a:lnTo>
                  <a:pt x="1462170" y="3497759"/>
                </a:lnTo>
                <a:lnTo>
                  <a:pt x="1473694" y="3493382"/>
                </a:lnTo>
                <a:lnTo>
                  <a:pt x="1484820" y="3488606"/>
                </a:lnTo>
                <a:lnTo>
                  <a:pt x="1495947" y="3484229"/>
                </a:lnTo>
                <a:lnTo>
                  <a:pt x="1506676" y="3479056"/>
                </a:lnTo>
                <a:lnTo>
                  <a:pt x="1517405" y="3473882"/>
                </a:lnTo>
                <a:lnTo>
                  <a:pt x="1527340" y="3468311"/>
                </a:lnTo>
                <a:lnTo>
                  <a:pt x="1537274" y="3462740"/>
                </a:lnTo>
                <a:lnTo>
                  <a:pt x="1546811" y="3456771"/>
                </a:lnTo>
                <a:lnTo>
                  <a:pt x="1565488" y="3444832"/>
                </a:lnTo>
                <a:lnTo>
                  <a:pt x="1582973" y="3431700"/>
                </a:lnTo>
                <a:lnTo>
                  <a:pt x="1599265" y="3418568"/>
                </a:lnTo>
                <a:lnTo>
                  <a:pt x="1600093" y="3417888"/>
                </a:lnTo>
                <a:lnTo>
                  <a:pt x="1116012" y="3417888"/>
                </a:lnTo>
                <a:lnTo>
                  <a:pt x="1116012" y="3359150"/>
                </a:lnTo>
                <a:lnTo>
                  <a:pt x="1660820" y="3359150"/>
                </a:lnTo>
                <a:lnTo>
                  <a:pt x="1662846" y="3356887"/>
                </a:lnTo>
                <a:lnTo>
                  <a:pt x="1671986" y="3346540"/>
                </a:lnTo>
                <a:lnTo>
                  <a:pt x="1678608" y="3338512"/>
                </a:lnTo>
                <a:lnTo>
                  <a:pt x="1066800" y="3338512"/>
                </a:lnTo>
                <a:lnTo>
                  <a:pt x="1066800" y="3327400"/>
                </a:lnTo>
                <a:lnTo>
                  <a:pt x="1066799" y="3327400"/>
                </a:lnTo>
                <a:lnTo>
                  <a:pt x="1066799" y="3170238"/>
                </a:lnTo>
                <a:lnTo>
                  <a:pt x="1066799" y="3127375"/>
                </a:lnTo>
                <a:lnTo>
                  <a:pt x="1066799" y="3100387"/>
                </a:lnTo>
                <a:lnTo>
                  <a:pt x="1087437" y="3100387"/>
                </a:lnTo>
                <a:lnTo>
                  <a:pt x="1087437" y="3127375"/>
                </a:lnTo>
                <a:lnTo>
                  <a:pt x="1168399" y="3127375"/>
                </a:lnTo>
                <a:lnTo>
                  <a:pt x="1168399" y="2878137"/>
                </a:lnTo>
                <a:lnTo>
                  <a:pt x="1150893" y="2877343"/>
                </a:lnTo>
                <a:lnTo>
                  <a:pt x="1135375" y="2876550"/>
                </a:lnTo>
                <a:lnTo>
                  <a:pt x="1121050" y="2874962"/>
                </a:lnTo>
                <a:lnTo>
                  <a:pt x="1107920" y="2873772"/>
                </a:lnTo>
                <a:lnTo>
                  <a:pt x="1096381" y="2871787"/>
                </a:lnTo>
                <a:lnTo>
                  <a:pt x="1086036" y="2870200"/>
                </a:lnTo>
                <a:lnTo>
                  <a:pt x="1068528" y="2866628"/>
                </a:lnTo>
                <a:lnTo>
                  <a:pt x="1055398" y="2863453"/>
                </a:lnTo>
                <a:lnTo>
                  <a:pt x="1046644" y="2860675"/>
                </a:lnTo>
                <a:lnTo>
                  <a:pt x="1041471" y="2858690"/>
                </a:lnTo>
                <a:lnTo>
                  <a:pt x="1040278" y="2858293"/>
                </a:lnTo>
                <a:lnTo>
                  <a:pt x="1024760" y="2851943"/>
                </a:lnTo>
                <a:lnTo>
                  <a:pt x="1010435" y="2844800"/>
                </a:lnTo>
                <a:lnTo>
                  <a:pt x="996907" y="2838053"/>
                </a:lnTo>
                <a:lnTo>
                  <a:pt x="983776" y="2830909"/>
                </a:lnTo>
                <a:lnTo>
                  <a:pt x="972237" y="2823765"/>
                </a:lnTo>
                <a:lnTo>
                  <a:pt x="961096" y="2816622"/>
                </a:lnTo>
                <a:lnTo>
                  <a:pt x="950353" y="2809081"/>
                </a:lnTo>
                <a:lnTo>
                  <a:pt x="940804" y="2801937"/>
                </a:lnTo>
                <a:lnTo>
                  <a:pt x="932050" y="2794397"/>
                </a:lnTo>
                <a:lnTo>
                  <a:pt x="923694" y="2786856"/>
                </a:lnTo>
                <a:lnTo>
                  <a:pt x="916134" y="2779712"/>
                </a:lnTo>
                <a:lnTo>
                  <a:pt x="908574" y="2772172"/>
                </a:lnTo>
                <a:lnTo>
                  <a:pt x="902606" y="2764631"/>
                </a:lnTo>
                <a:lnTo>
                  <a:pt x="896637" y="2757884"/>
                </a:lnTo>
                <a:lnTo>
                  <a:pt x="891464" y="2750740"/>
                </a:lnTo>
                <a:lnTo>
                  <a:pt x="886292" y="2743993"/>
                </a:lnTo>
                <a:lnTo>
                  <a:pt x="882313" y="2737247"/>
                </a:lnTo>
                <a:lnTo>
                  <a:pt x="878334" y="2730897"/>
                </a:lnTo>
                <a:lnTo>
                  <a:pt x="871968" y="2719387"/>
                </a:lnTo>
                <a:lnTo>
                  <a:pt x="866795" y="2708672"/>
                </a:lnTo>
                <a:lnTo>
                  <a:pt x="863612" y="2699543"/>
                </a:lnTo>
                <a:lnTo>
                  <a:pt x="861224" y="2691606"/>
                </a:lnTo>
                <a:lnTo>
                  <a:pt x="860031" y="2686050"/>
                </a:lnTo>
                <a:lnTo>
                  <a:pt x="858837" y="2681287"/>
                </a:lnTo>
                <a:lnTo>
                  <a:pt x="864408" y="2691606"/>
                </a:lnTo>
                <a:lnTo>
                  <a:pt x="870774" y="2701925"/>
                </a:lnTo>
                <a:lnTo>
                  <a:pt x="877140" y="2711450"/>
                </a:lnTo>
                <a:lnTo>
                  <a:pt x="883507" y="2720578"/>
                </a:lnTo>
                <a:lnTo>
                  <a:pt x="890271" y="2728912"/>
                </a:lnTo>
                <a:lnTo>
                  <a:pt x="897035" y="2737247"/>
                </a:lnTo>
                <a:lnTo>
                  <a:pt x="904197" y="2745184"/>
                </a:lnTo>
                <a:lnTo>
                  <a:pt x="910961" y="2752725"/>
                </a:lnTo>
                <a:lnTo>
                  <a:pt x="918521" y="2759472"/>
                </a:lnTo>
                <a:lnTo>
                  <a:pt x="925286" y="2766615"/>
                </a:lnTo>
                <a:lnTo>
                  <a:pt x="932846" y="2772568"/>
                </a:lnTo>
                <a:lnTo>
                  <a:pt x="939610" y="2778522"/>
                </a:lnTo>
                <a:lnTo>
                  <a:pt x="954332" y="2788840"/>
                </a:lnTo>
                <a:lnTo>
                  <a:pt x="968258" y="2797968"/>
                </a:lnTo>
                <a:lnTo>
                  <a:pt x="980991" y="2805906"/>
                </a:lnTo>
                <a:lnTo>
                  <a:pt x="993724" y="2812653"/>
                </a:lnTo>
                <a:lnTo>
                  <a:pt x="1004467" y="2818209"/>
                </a:lnTo>
                <a:lnTo>
                  <a:pt x="1014016" y="2822178"/>
                </a:lnTo>
                <a:lnTo>
                  <a:pt x="1021974" y="2824956"/>
                </a:lnTo>
                <a:lnTo>
                  <a:pt x="1027943" y="2827337"/>
                </a:lnTo>
                <a:lnTo>
                  <a:pt x="1032718" y="2828528"/>
                </a:lnTo>
                <a:lnTo>
                  <a:pt x="1037492" y="2830512"/>
                </a:lnTo>
                <a:lnTo>
                  <a:pt x="1042267" y="2832100"/>
                </a:lnTo>
                <a:lnTo>
                  <a:pt x="1054602" y="2834878"/>
                </a:lnTo>
                <a:lnTo>
                  <a:pt x="1069324" y="2836862"/>
                </a:lnTo>
                <a:lnTo>
                  <a:pt x="1086036" y="2839243"/>
                </a:lnTo>
                <a:lnTo>
                  <a:pt x="1104737" y="2841625"/>
                </a:lnTo>
                <a:lnTo>
                  <a:pt x="1124631" y="2843609"/>
                </a:lnTo>
                <a:lnTo>
                  <a:pt x="1168399" y="2846784"/>
                </a:lnTo>
                <a:lnTo>
                  <a:pt x="1168399" y="2775120"/>
                </a:lnTo>
                <a:lnTo>
                  <a:pt x="1167259" y="2775346"/>
                </a:lnTo>
                <a:lnTo>
                  <a:pt x="1167259" y="2835274"/>
                </a:lnTo>
                <a:lnTo>
                  <a:pt x="1145852" y="2831702"/>
                </a:lnTo>
                <a:lnTo>
                  <a:pt x="1127220" y="2827337"/>
                </a:lnTo>
                <a:lnTo>
                  <a:pt x="1111759" y="2823765"/>
                </a:lnTo>
                <a:lnTo>
                  <a:pt x="1098677" y="2820590"/>
                </a:lnTo>
                <a:lnTo>
                  <a:pt x="1081631" y="2815430"/>
                </a:lnTo>
                <a:lnTo>
                  <a:pt x="1075684" y="2813446"/>
                </a:lnTo>
                <a:lnTo>
                  <a:pt x="1057052" y="2807493"/>
                </a:lnTo>
                <a:lnTo>
                  <a:pt x="1039609" y="2801143"/>
                </a:lnTo>
                <a:lnTo>
                  <a:pt x="1023356" y="2793999"/>
                </a:lnTo>
                <a:lnTo>
                  <a:pt x="1007499" y="2786459"/>
                </a:lnTo>
                <a:lnTo>
                  <a:pt x="993227" y="2778124"/>
                </a:lnTo>
                <a:lnTo>
                  <a:pt x="979749" y="2769790"/>
                </a:lnTo>
                <a:lnTo>
                  <a:pt x="967063" y="2760662"/>
                </a:lnTo>
                <a:lnTo>
                  <a:pt x="955567" y="2751533"/>
                </a:lnTo>
                <a:lnTo>
                  <a:pt x="944863" y="2741611"/>
                </a:lnTo>
                <a:lnTo>
                  <a:pt x="934952" y="2732086"/>
                </a:lnTo>
                <a:lnTo>
                  <a:pt x="925438" y="2721768"/>
                </a:lnTo>
                <a:lnTo>
                  <a:pt x="917113" y="2711449"/>
                </a:lnTo>
                <a:lnTo>
                  <a:pt x="909977" y="2701527"/>
                </a:lnTo>
                <a:lnTo>
                  <a:pt x="902842" y="2691208"/>
                </a:lnTo>
                <a:lnTo>
                  <a:pt x="896499" y="2680889"/>
                </a:lnTo>
                <a:lnTo>
                  <a:pt x="890949" y="2671364"/>
                </a:lnTo>
                <a:lnTo>
                  <a:pt x="885795" y="2661046"/>
                </a:lnTo>
                <a:lnTo>
                  <a:pt x="881038" y="2651521"/>
                </a:lnTo>
                <a:lnTo>
                  <a:pt x="877074" y="2641996"/>
                </a:lnTo>
                <a:lnTo>
                  <a:pt x="873902" y="2633264"/>
                </a:lnTo>
                <a:lnTo>
                  <a:pt x="870731" y="2624533"/>
                </a:lnTo>
                <a:lnTo>
                  <a:pt x="868352" y="2616199"/>
                </a:lnTo>
                <a:lnTo>
                  <a:pt x="863992" y="2601514"/>
                </a:lnTo>
                <a:lnTo>
                  <a:pt x="861217" y="2589211"/>
                </a:lnTo>
                <a:lnTo>
                  <a:pt x="860027" y="2580083"/>
                </a:lnTo>
                <a:lnTo>
                  <a:pt x="858838" y="2571749"/>
                </a:lnTo>
                <a:lnTo>
                  <a:pt x="863199" y="2584052"/>
                </a:lnTo>
                <a:lnTo>
                  <a:pt x="867956" y="2595164"/>
                </a:lnTo>
                <a:lnTo>
                  <a:pt x="872713" y="2605880"/>
                </a:lnTo>
                <a:lnTo>
                  <a:pt x="878263" y="2615802"/>
                </a:lnTo>
                <a:lnTo>
                  <a:pt x="885002" y="2624533"/>
                </a:lnTo>
                <a:lnTo>
                  <a:pt x="891345" y="2632868"/>
                </a:lnTo>
                <a:lnTo>
                  <a:pt x="897688" y="2640805"/>
                </a:lnTo>
                <a:lnTo>
                  <a:pt x="905220" y="2647552"/>
                </a:lnTo>
                <a:lnTo>
                  <a:pt x="912356" y="2653505"/>
                </a:lnTo>
                <a:lnTo>
                  <a:pt x="919888" y="2659855"/>
                </a:lnTo>
                <a:lnTo>
                  <a:pt x="927420" y="2664618"/>
                </a:lnTo>
                <a:lnTo>
                  <a:pt x="935349" y="2668983"/>
                </a:lnTo>
                <a:lnTo>
                  <a:pt x="943277" y="2672952"/>
                </a:lnTo>
                <a:lnTo>
                  <a:pt x="951206" y="2676921"/>
                </a:lnTo>
                <a:lnTo>
                  <a:pt x="958738" y="2680096"/>
                </a:lnTo>
                <a:lnTo>
                  <a:pt x="966667" y="2682477"/>
                </a:lnTo>
                <a:lnTo>
                  <a:pt x="974199" y="2684858"/>
                </a:lnTo>
                <a:lnTo>
                  <a:pt x="982127" y="2686843"/>
                </a:lnTo>
                <a:lnTo>
                  <a:pt x="996399" y="2689621"/>
                </a:lnTo>
                <a:lnTo>
                  <a:pt x="1009481" y="2691605"/>
                </a:lnTo>
                <a:lnTo>
                  <a:pt x="1020977" y="2692399"/>
                </a:lnTo>
                <a:lnTo>
                  <a:pt x="1030095" y="2692399"/>
                </a:lnTo>
                <a:lnTo>
                  <a:pt x="1037627" y="2692399"/>
                </a:lnTo>
                <a:lnTo>
                  <a:pt x="1043970" y="2692002"/>
                </a:lnTo>
                <a:lnTo>
                  <a:pt x="1068371" y="2692002"/>
                </a:lnTo>
                <a:lnTo>
                  <a:pt x="1062434" y="2686420"/>
                </a:lnTo>
                <a:lnTo>
                  <a:pt x="1055291" y="2679703"/>
                </a:lnTo>
                <a:lnTo>
                  <a:pt x="1048941" y="2673381"/>
                </a:lnTo>
                <a:lnTo>
                  <a:pt x="1042987" y="2666663"/>
                </a:lnTo>
                <a:lnTo>
                  <a:pt x="1037828" y="2660341"/>
                </a:lnTo>
                <a:lnTo>
                  <a:pt x="1032669" y="2654019"/>
                </a:lnTo>
                <a:lnTo>
                  <a:pt x="1028303" y="2647697"/>
                </a:lnTo>
                <a:lnTo>
                  <a:pt x="1021159" y="2635843"/>
                </a:lnTo>
                <a:lnTo>
                  <a:pt x="1015206" y="2625175"/>
                </a:lnTo>
                <a:lnTo>
                  <a:pt x="1010841" y="2615692"/>
                </a:lnTo>
                <a:lnTo>
                  <a:pt x="1007666" y="2607394"/>
                </a:lnTo>
                <a:lnTo>
                  <a:pt x="1005284" y="2600282"/>
                </a:lnTo>
                <a:lnTo>
                  <a:pt x="1004491" y="2595145"/>
                </a:lnTo>
                <a:lnTo>
                  <a:pt x="1003300" y="2590799"/>
                </a:lnTo>
                <a:lnTo>
                  <a:pt x="1008459" y="2600282"/>
                </a:lnTo>
                <a:lnTo>
                  <a:pt x="1014016" y="2609765"/>
                </a:lnTo>
                <a:lnTo>
                  <a:pt x="1019572" y="2618458"/>
                </a:lnTo>
                <a:lnTo>
                  <a:pt x="1025525" y="2626755"/>
                </a:lnTo>
                <a:lnTo>
                  <a:pt x="1031875" y="2634658"/>
                </a:lnTo>
                <a:lnTo>
                  <a:pt x="1038225" y="2641770"/>
                </a:lnTo>
                <a:lnTo>
                  <a:pt x="1044178" y="2648883"/>
                </a:lnTo>
                <a:lnTo>
                  <a:pt x="1050528" y="2655600"/>
                </a:lnTo>
                <a:lnTo>
                  <a:pt x="1057275" y="2662317"/>
                </a:lnTo>
                <a:lnTo>
                  <a:pt x="1063625" y="2668244"/>
                </a:lnTo>
                <a:lnTo>
                  <a:pt x="1077119" y="2678912"/>
                </a:lnTo>
                <a:lnTo>
                  <a:pt x="1090216" y="2688395"/>
                </a:lnTo>
                <a:lnTo>
                  <a:pt x="1102519" y="2696693"/>
                </a:lnTo>
                <a:lnTo>
                  <a:pt x="1114425" y="2703805"/>
                </a:lnTo>
                <a:lnTo>
                  <a:pt x="1125537" y="2709732"/>
                </a:lnTo>
                <a:lnTo>
                  <a:pt x="1135459" y="2714869"/>
                </a:lnTo>
                <a:lnTo>
                  <a:pt x="1144191" y="2718425"/>
                </a:lnTo>
                <a:lnTo>
                  <a:pt x="1156891" y="2723167"/>
                </a:lnTo>
                <a:lnTo>
                  <a:pt x="1161256" y="2724352"/>
                </a:lnTo>
                <a:lnTo>
                  <a:pt x="1166813" y="2726328"/>
                </a:lnTo>
                <a:lnTo>
                  <a:pt x="1173559" y="2727908"/>
                </a:lnTo>
                <a:lnTo>
                  <a:pt x="1181100" y="2729884"/>
                </a:lnTo>
                <a:lnTo>
                  <a:pt x="1190228" y="2731464"/>
                </a:lnTo>
                <a:lnTo>
                  <a:pt x="1210072" y="2734230"/>
                </a:lnTo>
                <a:lnTo>
                  <a:pt x="1233091" y="2736996"/>
                </a:lnTo>
                <a:lnTo>
                  <a:pt x="1258491" y="2738972"/>
                </a:lnTo>
                <a:lnTo>
                  <a:pt x="1285875" y="2740947"/>
                </a:lnTo>
                <a:lnTo>
                  <a:pt x="1313656" y="2742923"/>
                </a:lnTo>
                <a:lnTo>
                  <a:pt x="1341437" y="2744108"/>
                </a:lnTo>
                <a:lnTo>
                  <a:pt x="1394619" y="2746084"/>
                </a:lnTo>
                <a:lnTo>
                  <a:pt x="1439863" y="2747269"/>
                </a:lnTo>
                <a:lnTo>
                  <a:pt x="1479550" y="2748367"/>
                </a:lnTo>
                <a:lnTo>
                  <a:pt x="1479550" y="2747962"/>
                </a:lnTo>
                <a:lnTo>
                  <a:pt x="1568450" y="2747962"/>
                </a:lnTo>
                <a:lnTo>
                  <a:pt x="1568450" y="2738040"/>
                </a:lnTo>
                <a:lnTo>
                  <a:pt x="1533922" y="2738040"/>
                </a:lnTo>
                <a:lnTo>
                  <a:pt x="1478359" y="2738040"/>
                </a:lnTo>
                <a:lnTo>
                  <a:pt x="1443434" y="2738437"/>
                </a:lnTo>
                <a:lnTo>
                  <a:pt x="1410494" y="2737642"/>
                </a:lnTo>
                <a:lnTo>
                  <a:pt x="1379934" y="2736052"/>
                </a:lnTo>
                <a:lnTo>
                  <a:pt x="1351756" y="2733667"/>
                </a:lnTo>
                <a:lnTo>
                  <a:pt x="1325166" y="2730884"/>
                </a:lnTo>
                <a:lnTo>
                  <a:pt x="1301353" y="2728101"/>
                </a:lnTo>
                <a:lnTo>
                  <a:pt x="1279525" y="2724921"/>
                </a:lnTo>
                <a:lnTo>
                  <a:pt x="1259681" y="2721343"/>
                </a:lnTo>
                <a:lnTo>
                  <a:pt x="1241822" y="2718163"/>
                </a:lnTo>
                <a:lnTo>
                  <a:pt x="1227137" y="2714585"/>
                </a:lnTo>
                <a:lnTo>
                  <a:pt x="1214041" y="2711405"/>
                </a:lnTo>
                <a:lnTo>
                  <a:pt x="1203325" y="2708622"/>
                </a:lnTo>
                <a:lnTo>
                  <a:pt x="1189037" y="2704249"/>
                </a:lnTo>
                <a:lnTo>
                  <a:pt x="1184672" y="2702659"/>
                </a:lnTo>
                <a:lnTo>
                  <a:pt x="1167209" y="2697491"/>
                </a:lnTo>
                <a:lnTo>
                  <a:pt x="1151334" y="2691528"/>
                </a:lnTo>
                <a:lnTo>
                  <a:pt x="1136253" y="2685565"/>
                </a:lnTo>
                <a:lnTo>
                  <a:pt x="1122363" y="2678409"/>
                </a:lnTo>
                <a:lnTo>
                  <a:pt x="1109663" y="2671651"/>
                </a:lnTo>
                <a:lnTo>
                  <a:pt x="1097756" y="2664098"/>
                </a:lnTo>
                <a:lnTo>
                  <a:pt x="1086644" y="2656148"/>
                </a:lnTo>
                <a:lnTo>
                  <a:pt x="1076722" y="2648594"/>
                </a:lnTo>
                <a:lnTo>
                  <a:pt x="1067197" y="2640246"/>
                </a:lnTo>
                <a:lnTo>
                  <a:pt x="1058863" y="2631898"/>
                </a:lnTo>
                <a:lnTo>
                  <a:pt x="1051322" y="2623550"/>
                </a:lnTo>
                <a:lnTo>
                  <a:pt x="1044178" y="2615202"/>
                </a:lnTo>
                <a:lnTo>
                  <a:pt x="1038225" y="2606058"/>
                </a:lnTo>
                <a:lnTo>
                  <a:pt x="1032669" y="2597710"/>
                </a:lnTo>
                <a:lnTo>
                  <a:pt x="1027509" y="2588964"/>
                </a:lnTo>
                <a:lnTo>
                  <a:pt x="1023541" y="2580616"/>
                </a:lnTo>
                <a:lnTo>
                  <a:pt x="1019572" y="2572665"/>
                </a:lnTo>
                <a:lnTo>
                  <a:pt x="1016397" y="2564317"/>
                </a:lnTo>
                <a:lnTo>
                  <a:pt x="1013619" y="2556764"/>
                </a:lnTo>
                <a:lnTo>
                  <a:pt x="1010841" y="2549211"/>
                </a:lnTo>
                <a:lnTo>
                  <a:pt x="1007666" y="2535297"/>
                </a:lnTo>
                <a:lnTo>
                  <a:pt x="1005284" y="2523371"/>
                </a:lnTo>
                <a:lnTo>
                  <a:pt x="1004094" y="2513035"/>
                </a:lnTo>
                <a:lnTo>
                  <a:pt x="1003300" y="2505084"/>
                </a:lnTo>
                <a:lnTo>
                  <a:pt x="1003300" y="2498724"/>
                </a:lnTo>
                <a:lnTo>
                  <a:pt x="1007269" y="2510252"/>
                </a:lnTo>
                <a:lnTo>
                  <a:pt x="1011634" y="2520588"/>
                </a:lnTo>
                <a:lnTo>
                  <a:pt x="1016397" y="2530129"/>
                </a:lnTo>
                <a:lnTo>
                  <a:pt x="1021556" y="2539272"/>
                </a:lnTo>
                <a:lnTo>
                  <a:pt x="1027509" y="2547621"/>
                </a:lnTo>
                <a:lnTo>
                  <a:pt x="1033463" y="2555174"/>
                </a:lnTo>
                <a:lnTo>
                  <a:pt x="1039416" y="2562329"/>
                </a:lnTo>
                <a:lnTo>
                  <a:pt x="1046163" y="2568690"/>
                </a:lnTo>
                <a:lnTo>
                  <a:pt x="1052909" y="2574653"/>
                </a:lnTo>
                <a:lnTo>
                  <a:pt x="1060053" y="2579821"/>
                </a:lnTo>
                <a:lnTo>
                  <a:pt x="1066800" y="2584591"/>
                </a:lnTo>
                <a:lnTo>
                  <a:pt x="1074341" y="2588567"/>
                </a:lnTo>
                <a:lnTo>
                  <a:pt x="1081881" y="2592940"/>
                </a:lnTo>
                <a:lnTo>
                  <a:pt x="1088628" y="2596120"/>
                </a:lnTo>
                <a:lnTo>
                  <a:pt x="1096169" y="2598903"/>
                </a:lnTo>
                <a:lnTo>
                  <a:pt x="1103313" y="2601288"/>
                </a:lnTo>
                <a:lnTo>
                  <a:pt x="1110456" y="2603276"/>
                </a:lnTo>
                <a:lnTo>
                  <a:pt x="1117203" y="2605263"/>
                </a:lnTo>
                <a:lnTo>
                  <a:pt x="1130300" y="2607648"/>
                </a:lnTo>
                <a:lnTo>
                  <a:pt x="1142206" y="2609636"/>
                </a:lnTo>
                <a:lnTo>
                  <a:pt x="1152922" y="2610431"/>
                </a:lnTo>
                <a:lnTo>
                  <a:pt x="1162447" y="2610829"/>
                </a:lnTo>
                <a:lnTo>
                  <a:pt x="1168797" y="2610431"/>
                </a:lnTo>
                <a:lnTo>
                  <a:pt x="1174750" y="2610431"/>
                </a:lnTo>
                <a:lnTo>
                  <a:pt x="1386945" y="2608845"/>
                </a:lnTo>
                <a:lnTo>
                  <a:pt x="1384311" y="2602707"/>
                </a:lnTo>
                <a:lnTo>
                  <a:pt x="1381132" y="2595166"/>
                </a:lnTo>
                <a:lnTo>
                  <a:pt x="1378748" y="2588816"/>
                </a:lnTo>
                <a:lnTo>
                  <a:pt x="1376406" y="2581132"/>
                </a:lnTo>
                <a:lnTo>
                  <a:pt x="1377158" y="2583260"/>
                </a:lnTo>
                <a:lnTo>
                  <a:pt x="1379543" y="2589610"/>
                </a:lnTo>
                <a:lnTo>
                  <a:pt x="1382324" y="2596357"/>
                </a:lnTo>
                <a:lnTo>
                  <a:pt x="1385106" y="2602310"/>
                </a:lnTo>
                <a:lnTo>
                  <a:pt x="1388285" y="2607866"/>
                </a:lnTo>
                <a:lnTo>
                  <a:pt x="1391464" y="2613819"/>
                </a:lnTo>
                <a:lnTo>
                  <a:pt x="1398617" y="2624535"/>
                </a:lnTo>
                <a:lnTo>
                  <a:pt x="1406564" y="2634060"/>
                </a:lnTo>
                <a:lnTo>
                  <a:pt x="1414909" y="2643188"/>
                </a:lnTo>
                <a:lnTo>
                  <a:pt x="1424049" y="2651523"/>
                </a:lnTo>
                <a:lnTo>
                  <a:pt x="1433188" y="2658666"/>
                </a:lnTo>
                <a:lnTo>
                  <a:pt x="1443520" y="2665810"/>
                </a:lnTo>
                <a:lnTo>
                  <a:pt x="1453852" y="2672160"/>
                </a:lnTo>
                <a:lnTo>
                  <a:pt x="1464581" y="2677716"/>
                </a:lnTo>
                <a:lnTo>
                  <a:pt x="1475310" y="2682479"/>
                </a:lnTo>
                <a:lnTo>
                  <a:pt x="1485642" y="2686845"/>
                </a:lnTo>
                <a:lnTo>
                  <a:pt x="1496768" y="2690813"/>
                </a:lnTo>
                <a:lnTo>
                  <a:pt x="1507895" y="2693988"/>
                </a:lnTo>
                <a:lnTo>
                  <a:pt x="1518624" y="2697163"/>
                </a:lnTo>
                <a:lnTo>
                  <a:pt x="1529751" y="2699545"/>
                </a:lnTo>
                <a:lnTo>
                  <a:pt x="1540480" y="2701529"/>
                </a:lnTo>
                <a:lnTo>
                  <a:pt x="1550811" y="2703116"/>
                </a:lnTo>
                <a:lnTo>
                  <a:pt x="1560746" y="2704704"/>
                </a:lnTo>
                <a:lnTo>
                  <a:pt x="1579423" y="2706291"/>
                </a:lnTo>
                <a:lnTo>
                  <a:pt x="1596112" y="2707482"/>
                </a:lnTo>
                <a:lnTo>
                  <a:pt x="1610020" y="2707879"/>
                </a:lnTo>
                <a:lnTo>
                  <a:pt x="1620352" y="2707482"/>
                </a:lnTo>
                <a:lnTo>
                  <a:pt x="1629492" y="2707085"/>
                </a:lnTo>
                <a:lnTo>
                  <a:pt x="2005012" y="2705101"/>
                </a:lnTo>
                <a:lnTo>
                  <a:pt x="2380532" y="2707085"/>
                </a:lnTo>
                <a:lnTo>
                  <a:pt x="2389672" y="2707482"/>
                </a:lnTo>
                <a:lnTo>
                  <a:pt x="2400004" y="2707879"/>
                </a:lnTo>
                <a:lnTo>
                  <a:pt x="2413912" y="2707482"/>
                </a:lnTo>
                <a:lnTo>
                  <a:pt x="2430601" y="2706291"/>
                </a:lnTo>
                <a:lnTo>
                  <a:pt x="2449278" y="2704704"/>
                </a:lnTo>
                <a:lnTo>
                  <a:pt x="2459213" y="2703116"/>
                </a:lnTo>
                <a:lnTo>
                  <a:pt x="2469544" y="2701529"/>
                </a:lnTo>
                <a:lnTo>
                  <a:pt x="2480273" y="2699545"/>
                </a:lnTo>
                <a:lnTo>
                  <a:pt x="2491400" y="2697163"/>
                </a:lnTo>
                <a:lnTo>
                  <a:pt x="2502129" y="2693988"/>
                </a:lnTo>
                <a:lnTo>
                  <a:pt x="2513256" y="2690813"/>
                </a:lnTo>
                <a:lnTo>
                  <a:pt x="2524382" y="2686845"/>
                </a:lnTo>
                <a:lnTo>
                  <a:pt x="2534714" y="2682479"/>
                </a:lnTo>
                <a:lnTo>
                  <a:pt x="2545443" y="2677716"/>
                </a:lnTo>
                <a:lnTo>
                  <a:pt x="2556172" y="2672160"/>
                </a:lnTo>
                <a:lnTo>
                  <a:pt x="2566504" y="2665810"/>
                </a:lnTo>
                <a:lnTo>
                  <a:pt x="2576438" y="2658666"/>
                </a:lnTo>
                <a:lnTo>
                  <a:pt x="2585975" y="2651523"/>
                </a:lnTo>
                <a:lnTo>
                  <a:pt x="2595115" y="2643188"/>
                </a:lnTo>
                <a:lnTo>
                  <a:pt x="2601284" y="2636441"/>
                </a:lnTo>
                <a:lnTo>
                  <a:pt x="2604691" y="2632296"/>
                </a:lnTo>
                <a:lnTo>
                  <a:pt x="2610247" y="2625140"/>
                </a:lnTo>
                <a:lnTo>
                  <a:pt x="2615804" y="2617189"/>
                </a:lnTo>
                <a:lnTo>
                  <a:pt x="2620643" y="2609918"/>
                </a:lnTo>
                <a:lnTo>
                  <a:pt x="2621739" y="2607866"/>
                </a:lnTo>
                <a:lnTo>
                  <a:pt x="2624918" y="2602310"/>
                </a:lnTo>
                <a:lnTo>
                  <a:pt x="2627700" y="2596357"/>
                </a:lnTo>
                <a:lnTo>
                  <a:pt x="2630482" y="2589610"/>
                </a:lnTo>
                <a:lnTo>
                  <a:pt x="2630488" y="2589594"/>
                </a:lnTo>
                <a:lnTo>
                  <a:pt x="2630488" y="2565367"/>
                </a:lnTo>
                <a:lnTo>
                  <a:pt x="2629252" y="2567385"/>
                </a:lnTo>
                <a:lnTo>
                  <a:pt x="2624878" y="2574529"/>
                </a:lnTo>
                <a:lnTo>
                  <a:pt x="2619312" y="2582069"/>
                </a:lnTo>
                <a:lnTo>
                  <a:pt x="2613745" y="2589213"/>
                </a:lnTo>
                <a:lnTo>
                  <a:pt x="2606986" y="2596754"/>
                </a:lnTo>
                <a:lnTo>
                  <a:pt x="2600227" y="2604294"/>
                </a:lnTo>
                <a:lnTo>
                  <a:pt x="2592275" y="2611438"/>
                </a:lnTo>
                <a:lnTo>
                  <a:pt x="2583925" y="2618582"/>
                </a:lnTo>
                <a:lnTo>
                  <a:pt x="2574780" y="2625726"/>
                </a:lnTo>
                <a:lnTo>
                  <a:pt x="2564442" y="2632869"/>
                </a:lnTo>
                <a:lnTo>
                  <a:pt x="2553707" y="2639616"/>
                </a:lnTo>
                <a:lnTo>
                  <a:pt x="2542177" y="2646363"/>
                </a:lnTo>
                <a:lnTo>
                  <a:pt x="2533827" y="2650332"/>
                </a:lnTo>
                <a:lnTo>
                  <a:pt x="2522296" y="2655491"/>
                </a:lnTo>
                <a:lnTo>
                  <a:pt x="2507187" y="2661048"/>
                </a:lnTo>
                <a:lnTo>
                  <a:pt x="2498838" y="2663826"/>
                </a:lnTo>
                <a:lnTo>
                  <a:pt x="2489295" y="2666604"/>
                </a:lnTo>
                <a:lnTo>
                  <a:pt x="2479355" y="2669382"/>
                </a:lnTo>
                <a:lnTo>
                  <a:pt x="2468222" y="2672160"/>
                </a:lnTo>
                <a:lnTo>
                  <a:pt x="2456692" y="2674541"/>
                </a:lnTo>
                <a:lnTo>
                  <a:pt x="2444366" y="2676526"/>
                </a:lnTo>
                <a:lnTo>
                  <a:pt x="2431245" y="2678113"/>
                </a:lnTo>
                <a:lnTo>
                  <a:pt x="2417329" y="2679701"/>
                </a:lnTo>
                <a:lnTo>
                  <a:pt x="2402617" y="2680494"/>
                </a:lnTo>
                <a:lnTo>
                  <a:pt x="2387111" y="2681288"/>
                </a:lnTo>
                <a:lnTo>
                  <a:pt x="2005013" y="2681288"/>
                </a:lnTo>
                <a:lnTo>
                  <a:pt x="1623056" y="2681288"/>
                </a:lnTo>
                <a:lnTo>
                  <a:pt x="1607587" y="2680494"/>
                </a:lnTo>
                <a:lnTo>
                  <a:pt x="1592911" y="2679701"/>
                </a:lnTo>
                <a:lnTo>
                  <a:pt x="1579029" y="2678113"/>
                </a:lnTo>
                <a:lnTo>
                  <a:pt x="1565940" y="2676526"/>
                </a:lnTo>
                <a:lnTo>
                  <a:pt x="1553645" y="2674541"/>
                </a:lnTo>
                <a:lnTo>
                  <a:pt x="1542142" y="2672160"/>
                </a:lnTo>
                <a:lnTo>
                  <a:pt x="1531037" y="2669382"/>
                </a:lnTo>
                <a:lnTo>
                  <a:pt x="1521121" y="2666604"/>
                </a:lnTo>
                <a:lnTo>
                  <a:pt x="1511998" y="2663826"/>
                </a:lnTo>
                <a:lnTo>
                  <a:pt x="1503272" y="2661048"/>
                </a:lnTo>
                <a:lnTo>
                  <a:pt x="1488200" y="2655491"/>
                </a:lnTo>
                <a:lnTo>
                  <a:pt x="1476698" y="2650332"/>
                </a:lnTo>
                <a:lnTo>
                  <a:pt x="1468369" y="2646363"/>
                </a:lnTo>
                <a:lnTo>
                  <a:pt x="1456866" y="2639616"/>
                </a:lnTo>
                <a:lnTo>
                  <a:pt x="1446157" y="2632869"/>
                </a:lnTo>
                <a:lnTo>
                  <a:pt x="1435845" y="2625726"/>
                </a:lnTo>
                <a:lnTo>
                  <a:pt x="1426722" y="2618582"/>
                </a:lnTo>
                <a:lnTo>
                  <a:pt x="1418393" y="2611438"/>
                </a:lnTo>
                <a:lnTo>
                  <a:pt x="1410460" y="2604294"/>
                </a:lnTo>
                <a:lnTo>
                  <a:pt x="1403718" y="2596754"/>
                </a:lnTo>
                <a:lnTo>
                  <a:pt x="1396975" y="2589213"/>
                </a:lnTo>
                <a:lnTo>
                  <a:pt x="1391025" y="2582069"/>
                </a:lnTo>
                <a:lnTo>
                  <a:pt x="1385869" y="2574529"/>
                </a:lnTo>
                <a:lnTo>
                  <a:pt x="1381506" y="2567385"/>
                </a:lnTo>
                <a:lnTo>
                  <a:pt x="1377143" y="2560241"/>
                </a:lnTo>
                <a:lnTo>
                  <a:pt x="1373573" y="2553098"/>
                </a:lnTo>
                <a:lnTo>
                  <a:pt x="1370400" y="2546351"/>
                </a:lnTo>
                <a:lnTo>
                  <a:pt x="1366838" y="2539221"/>
                </a:lnTo>
                <a:lnTo>
                  <a:pt x="1366838" y="2593974"/>
                </a:lnTo>
                <a:lnTo>
                  <a:pt x="1116013" y="2593974"/>
                </a:lnTo>
                <a:lnTo>
                  <a:pt x="1116013" y="2533649"/>
                </a:lnTo>
                <a:lnTo>
                  <a:pt x="1365095" y="2533649"/>
                </a:lnTo>
                <a:lnTo>
                  <a:pt x="1364848" y="2532857"/>
                </a:lnTo>
                <a:lnTo>
                  <a:pt x="1362203" y="2524125"/>
                </a:lnTo>
                <a:lnTo>
                  <a:pt x="1069217" y="2524125"/>
                </a:lnTo>
                <a:lnTo>
                  <a:pt x="1069217" y="2513000"/>
                </a:lnTo>
                <a:lnTo>
                  <a:pt x="1069217" y="2507438"/>
                </a:lnTo>
                <a:lnTo>
                  <a:pt x="1069217" y="2490353"/>
                </a:lnTo>
                <a:lnTo>
                  <a:pt x="1069217" y="2447044"/>
                </a:lnTo>
                <a:lnTo>
                  <a:pt x="1069217" y="2420821"/>
                </a:lnTo>
                <a:lnTo>
                  <a:pt x="1090652" y="2420821"/>
                </a:lnTo>
                <a:lnTo>
                  <a:pt x="1090652" y="2447044"/>
                </a:lnTo>
                <a:lnTo>
                  <a:pt x="1169644" y="2447044"/>
                </a:lnTo>
                <a:lnTo>
                  <a:pt x="1169644" y="2199114"/>
                </a:lnTo>
                <a:lnTo>
                  <a:pt x="1152576" y="2198716"/>
                </a:lnTo>
                <a:lnTo>
                  <a:pt x="1137492" y="2197127"/>
                </a:lnTo>
                <a:lnTo>
                  <a:pt x="1122805" y="2196332"/>
                </a:lnTo>
                <a:lnTo>
                  <a:pt x="1110103" y="2194346"/>
                </a:lnTo>
                <a:lnTo>
                  <a:pt x="1098591" y="2193154"/>
                </a:lnTo>
                <a:lnTo>
                  <a:pt x="1088271" y="2191167"/>
                </a:lnTo>
                <a:lnTo>
                  <a:pt x="1071202" y="2187989"/>
                </a:lnTo>
                <a:lnTo>
                  <a:pt x="1058103" y="2184810"/>
                </a:lnTo>
                <a:lnTo>
                  <a:pt x="1049370" y="2182029"/>
                </a:lnTo>
                <a:lnTo>
                  <a:pt x="1044210" y="2180042"/>
                </a:lnTo>
                <a:lnTo>
                  <a:pt x="1043019" y="2179248"/>
                </a:lnTo>
                <a:lnTo>
                  <a:pt x="1027538" y="2172493"/>
                </a:lnTo>
                <a:lnTo>
                  <a:pt x="1013248" y="2166136"/>
                </a:lnTo>
                <a:lnTo>
                  <a:pt x="999752" y="2158984"/>
                </a:lnTo>
                <a:lnTo>
                  <a:pt x="987447" y="2152229"/>
                </a:lnTo>
                <a:lnTo>
                  <a:pt x="975538" y="2145078"/>
                </a:lnTo>
                <a:lnTo>
                  <a:pt x="964424" y="2137926"/>
                </a:lnTo>
                <a:lnTo>
                  <a:pt x="954500" y="2130377"/>
                </a:lnTo>
                <a:lnTo>
                  <a:pt x="944577" y="2122827"/>
                </a:lnTo>
                <a:lnTo>
                  <a:pt x="935844" y="2115676"/>
                </a:lnTo>
                <a:lnTo>
                  <a:pt x="927508" y="2108524"/>
                </a:lnTo>
                <a:lnTo>
                  <a:pt x="919966" y="2101372"/>
                </a:lnTo>
                <a:lnTo>
                  <a:pt x="913218" y="2093823"/>
                </a:lnTo>
                <a:lnTo>
                  <a:pt x="906470" y="2086671"/>
                </a:lnTo>
                <a:lnTo>
                  <a:pt x="900516" y="2079519"/>
                </a:lnTo>
                <a:lnTo>
                  <a:pt x="895356" y="2072367"/>
                </a:lnTo>
                <a:lnTo>
                  <a:pt x="890989" y="2066010"/>
                </a:lnTo>
                <a:lnTo>
                  <a:pt x="886226" y="2059653"/>
                </a:lnTo>
                <a:lnTo>
                  <a:pt x="882653" y="2052898"/>
                </a:lnTo>
                <a:lnTo>
                  <a:pt x="875905" y="2040978"/>
                </a:lnTo>
                <a:lnTo>
                  <a:pt x="871539" y="2030648"/>
                </a:lnTo>
                <a:lnTo>
                  <a:pt x="868363" y="2021509"/>
                </a:lnTo>
                <a:lnTo>
                  <a:pt x="865982" y="2013960"/>
                </a:lnTo>
                <a:lnTo>
                  <a:pt x="864394" y="2008000"/>
                </a:lnTo>
                <a:lnTo>
                  <a:pt x="863600" y="2003232"/>
                </a:lnTo>
                <a:lnTo>
                  <a:pt x="869157" y="2013960"/>
                </a:lnTo>
                <a:lnTo>
                  <a:pt x="875111" y="2023893"/>
                </a:lnTo>
                <a:lnTo>
                  <a:pt x="881066" y="2033429"/>
                </a:lnTo>
                <a:lnTo>
                  <a:pt x="887814" y="2042170"/>
                </a:lnTo>
                <a:lnTo>
                  <a:pt x="894165" y="2051309"/>
                </a:lnTo>
                <a:lnTo>
                  <a:pt x="900913" y="2059653"/>
                </a:lnTo>
                <a:lnTo>
                  <a:pt x="908058" y="2067202"/>
                </a:lnTo>
                <a:lnTo>
                  <a:pt x="914806" y="2074751"/>
                </a:lnTo>
                <a:lnTo>
                  <a:pt x="922348" y="2081903"/>
                </a:lnTo>
                <a:lnTo>
                  <a:pt x="929493" y="2088260"/>
                </a:lnTo>
                <a:lnTo>
                  <a:pt x="936638" y="2094220"/>
                </a:lnTo>
                <a:lnTo>
                  <a:pt x="943783" y="2100180"/>
                </a:lnTo>
                <a:lnTo>
                  <a:pt x="957676" y="2110510"/>
                </a:lnTo>
                <a:lnTo>
                  <a:pt x="971569" y="2119649"/>
                </a:lnTo>
                <a:lnTo>
                  <a:pt x="984668" y="2127595"/>
                </a:lnTo>
                <a:lnTo>
                  <a:pt x="996576" y="2133555"/>
                </a:lnTo>
                <a:lnTo>
                  <a:pt x="1007691" y="2139118"/>
                </a:lnTo>
                <a:lnTo>
                  <a:pt x="1016821" y="2143488"/>
                </a:lnTo>
                <a:lnTo>
                  <a:pt x="1030714" y="2148654"/>
                </a:lnTo>
                <a:lnTo>
                  <a:pt x="1035477" y="2150243"/>
                </a:lnTo>
                <a:lnTo>
                  <a:pt x="1040240" y="2151832"/>
                </a:lnTo>
                <a:lnTo>
                  <a:pt x="1045004" y="2153024"/>
                </a:lnTo>
                <a:lnTo>
                  <a:pt x="1057309" y="2155805"/>
                </a:lnTo>
                <a:lnTo>
                  <a:pt x="1071599" y="2158189"/>
                </a:lnTo>
                <a:lnTo>
                  <a:pt x="1088271" y="2160573"/>
                </a:lnTo>
                <a:lnTo>
                  <a:pt x="1106927" y="2162957"/>
                </a:lnTo>
                <a:lnTo>
                  <a:pt x="1126774" y="2164547"/>
                </a:lnTo>
                <a:lnTo>
                  <a:pt x="1169644" y="2168122"/>
                </a:lnTo>
                <a:lnTo>
                  <a:pt x="1169644" y="2156997"/>
                </a:lnTo>
                <a:lnTo>
                  <a:pt x="1148606" y="2153024"/>
                </a:lnTo>
                <a:lnTo>
                  <a:pt x="1130347" y="2149051"/>
                </a:lnTo>
                <a:lnTo>
                  <a:pt x="1114469" y="2145078"/>
                </a:lnTo>
                <a:lnTo>
                  <a:pt x="1101767" y="2141899"/>
                </a:lnTo>
                <a:lnTo>
                  <a:pt x="1084698" y="2136734"/>
                </a:lnTo>
                <a:lnTo>
                  <a:pt x="1078347" y="2135144"/>
                </a:lnTo>
                <a:lnTo>
                  <a:pt x="1060484" y="2129582"/>
                </a:lnTo>
                <a:lnTo>
                  <a:pt x="1043019" y="2122827"/>
                </a:lnTo>
                <a:lnTo>
                  <a:pt x="1026744" y="2116073"/>
                </a:lnTo>
                <a:lnTo>
                  <a:pt x="1011263" y="2108524"/>
                </a:lnTo>
                <a:lnTo>
                  <a:pt x="996973" y="2100180"/>
                </a:lnTo>
                <a:lnTo>
                  <a:pt x="983477" y="2091836"/>
                </a:lnTo>
                <a:lnTo>
                  <a:pt x="971172" y="2083095"/>
                </a:lnTo>
                <a:lnTo>
                  <a:pt x="959264" y="2073957"/>
                </a:lnTo>
                <a:lnTo>
                  <a:pt x="948943" y="2064023"/>
                </a:lnTo>
                <a:lnTo>
                  <a:pt x="939019" y="2054488"/>
                </a:lnTo>
                <a:lnTo>
                  <a:pt x="929890" y="2044157"/>
                </a:lnTo>
                <a:lnTo>
                  <a:pt x="921554" y="2034621"/>
                </a:lnTo>
                <a:lnTo>
                  <a:pt x="914012" y="2024291"/>
                </a:lnTo>
                <a:lnTo>
                  <a:pt x="907264" y="2013960"/>
                </a:lnTo>
                <a:lnTo>
                  <a:pt x="900516" y="2004027"/>
                </a:lnTo>
                <a:lnTo>
                  <a:pt x="894959" y="1993697"/>
                </a:lnTo>
                <a:lnTo>
                  <a:pt x="889798" y="1983764"/>
                </a:lnTo>
                <a:lnTo>
                  <a:pt x="885432" y="1974228"/>
                </a:lnTo>
                <a:lnTo>
                  <a:pt x="881463" y="1965089"/>
                </a:lnTo>
                <a:lnTo>
                  <a:pt x="877890" y="1955951"/>
                </a:lnTo>
                <a:lnTo>
                  <a:pt x="875111" y="1947210"/>
                </a:lnTo>
                <a:lnTo>
                  <a:pt x="872333" y="1939263"/>
                </a:lnTo>
                <a:lnTo>
                  <a:pt x="868760" y="1924562"/>
                </a:lnTo>
                <a:lnTo>
                  <a:pt x="865982" y="1912643"/>
                </a:lnTo>
                <a:lnTo>
                  <a:pt x="864394" y="1903107"/>
                </a:lnTo>
                <a:lnTo>
                  <a:pt x="863600" y="1895558"/>
                </a:lnTo>
                <a:lnTo>
                  <a:pt x="867173" y="1907477"/>
                </a:lnTo>
                <a:lnTo>
                  <a:pt x="872333" y="1918602"/>
                </a:lnTo>
                <a:lnTo>
                  <a:pt x="877493" y="1929330"/>
                </a:lnTo>
                <a:lnTo>
                  <a:pt x="883050" y="1938866"/>
                </a:lnTo>
                <a:lnTo>
                  <a:pt x="889004" y="1947607"/>
                </a:lnTo>
                <a:lnTo>
                  <a:pt x="895356" y="1955951"/>
                </a:lnTo>
                <a:lnTo>
                  <a:pt x="902501" y="1963500"/>
                </a:lnTo>
                <a:lnTo>
                  <a:pt x="909249" y="1970652"/>
                </a:lnTo>
                <a:lnTo>
                  <a:pt x="916394" y="1976612"/>
                </a:lnTo>
                <a:lnTo>
                  <a:pt x="924333" y="1982174"/>
                </a:lnTo>
                <a:lnTo>
                  <a:pt x="931477" y="1987340"/>
                </a:lnTo>
                <a:lnTo>
                  <a:pt x="939416" y="1991710"/>
                </a:lnTo>
                <a:lnTo>
                  <a:pt x="947355" y="1996081"/>
                </a:lnTo>
                <a:lnTo>
                  <a:pt x="955294" y="1999657"/>
                </a:lnTo>
                <a:lnTo>
                  <a:pt x="962836" y="2002438"/>
                </a:lnTo>
                <a:lnTo>
                  <a:pt x="970378" y="2005219"/>
                </a:lnTo>
                <a:lnTo>
                  <a:pt x="977920" y="2007603"/>
                </a:lnTo>
                <a:lnTo>
                  <a:pt x="985859" y="2009590"/>
                </a:lnTo>
                <a:lnTo>
                  <a:pt x="999752" y="2012371"/>
                </a:lnTo>
                <a:lnTo>
                  <a:pt x="1012851" y="2013960"/>
                </a:lnTo>
                <a:lnTo>
                  <a:pt x="1024363" y="2015152"/>
                </a:lnTo>
                <a:lnTo>
                  <a:pt x="1033889" y="2015550"/>
                </a:lnTo>
                <a:lnTo>
                  <a:pt x="1041034" y="2015550"/>
                </a:lnTo>
                <a:lnTo>
                  <a:pt x="1047385" y="2015152"/>
                </a:lnTo>
                <a:lnTo>
                  <a:pt x="1071202" y="2015152"/>
                </a:lnTo>
                <a:lnTo>
                  <a:pt x="1060881" y="2005219"/>
                </a:lnTo>
                <a:lnTo>
                  <a:pt x="1051752" y="1996081"/>
                </a:lnTo>
                <a:lnTo>
                  <a:pt x="1043416" y="1986545"/>
                </a:lnTo>
                <a:lnTo>
                  <a:pt x="1036271" y="1977406"/>
                </a:lnTo>
                <a:lnTo>
                  <a:pt x="1030317" y="1969063"/>
                </a:lnTo>
                <a:lnTo>
                  <a:pt x="1025156" y="1960719"/>
                </a:lnTo>
                <a:lnTo>
                  <a:pt x="1020790" y="1952772"/>
                </a:lnTo>
                <a:lnTo>
                  <a:pt x="1016821" y="1945620"/>
                </a:lnTo>
                <a:lnTo>
                  <a:pt x="1014042" y="1938469"/>
                </a:lnTo>
                <a:lnTo>
                  <a:pt x="1011660" y="1932509"/>
                </a:lnTo>
                <a:lnTo>
                  <a:pt x="1008485" y="1922576"/>
                </a:lnTo>
                <a:lnTo>
                  <a:pt x="1007294" y="1916218"/>
                </a:lnTo>
                <a:lnTo>
                  <a:pt x="1006897" y="1913834"/>
                </a:lnTo>
                <a:lnTo>
                  <a:pt x="1011660" y="1923768"/>
                </a:lnTo>
                <a:lnTo>
                  <a:pt x="1016821" y="1932509"/>
                </a:lnTo>
                <a:lnTo>
                  <a:pt x="1022775" y="1941250"/>
                </a:lnTo>
                <a:lnTo>
                  <a:pt x="1028332" y="1949594"/>
                </a:lnTo>
                <a:lnTo>
                  <a:pt x="1034683" y="1957540"/>
                </a:lnTo>
                <a:lnTo>
                  <a:pt x="1041034" y="1965089"/>
                </a:lnTo>
                <a:lnTo>
                  <a:pt x="1046988" y="1971844"/>
                </a:lnTo>
                <a:lnTo>
                  <a:pt x="1053339" y="1978996"/>
                </a:lnTo>
                <a:lnTo>
                  <a:pt x="1060087" y="1985353"/>
                </a:lnTo>
                <a:lnTo>
                  <a:pt x="1066439" y="1990915"/>
                </a:lnTo>
                <a:lnTo>
                  <a:pt x="1079538" y="2002041"/>
                </a:lnTo>
                <a:lnTo>
                  <a:pt x="1092240" y="2011576"/>
                </a:lnTo>
                <a:lnTo>
                  <a:pt x="1104942" y="2019523"/>
                </a:lnTo>
                <a:lnTo>
                  <a:pt x="1116851" y="2027072"/>
                </a:lnTo>
                <a:lnTo>
                  <a:pt x="1127568" y="2032635"/>
                </a:lnTo>
                <a:lnTo>
                  <a:pt x="1137889" y="2037800"/>
                </a:lnTo>
                <a:lnTo>
                  <a:pt x="1146224" y="2041376"/>
                </a:lnTo>
                <a:lnTo>
                  <a:pt x="1158530" y="2046144"/>
                </a:lnTo>
                <a:lnTo>
                  <a:pt x="1163293" y="2047336"/>
                </a:lnTo>
                <a:lnTo>
                  <a:pt x="1168850" y="2049322"/>
                </a:lnTo>
                <a:lnTo>
                  <a:pt x="1175201" y="2051309"/>
                </a:lnTo>
                <a:lnTo>
                  <a:pt x="1183140" y="2052898"/>
                </a:lnTo>
                <a:lnTo>
                  <a:pt x="1191476" y="2054488"/>
                </a:lnTo>
                <a:lnTo>
                  <a:pt x="1212117" y="2057269"/>
                </a:lnTo>
                <a:lnTo>
                  <a:pt x="1234743" y="2060050"/>
                </a:lnTo>
                <a:lnTo>
                  <a:pt x="1260147" y="2061639"/>
                </a:lnTo>
                <a:lnTo>
                  <a:pt x="1287140" y="2064023"/>
                </a:lnTo>
                <a:lnTo>
                  <a:pt x="1314132" y="2065613"/>
                </a:lnTo>
                <a:lnTo>
                  <a:pt x="1341918" y="2066805"/>
                </a:lnTo>
                <a:lnTo>
                  <a:pt x="1394712" y="2069189"/>
                </a:lnTo>
                <a:lnTo>
                  <a:pt x="1439963" y="2070778"/>
                </a:lnTo>
                <a:lnTo>
                  <a:pt x="1482436" y="2071175"/>
                </a:lnTo>
                <a:lnTo>
                  <a:pt x="1568176" y="2071175"/>
                </a:lnTo>
                <a:lnTo>
                  <a:pt x="1568176" y="2060447"/>
                </a:lnTo>
                <a:lnTo>
                  <a:pt x="1532848" y="2060447"/>
                </a:lnTo>
                <a:lnTo>
                  <a:pt x="1477673" y="2060447"/>
                </a:lnTo>
                <a:lnTo>
                  <a:pt x="1443536" y="2060447"/>
                </a:lnTo>
                <a:lnTo>
                  <a:pt x="1410986" y="2060050"/>
                </a:lnTo>
                <a:lnTo>
                  <a:pt x="1380422" y="2058064"/>
                </a:lnTo>
                <a:lnTo>
                  <a:pt x="1352239" y="2056077"/>
                </a:lnTo>
                <a:lnTo>
                  <a:pt x="1326437" y="2053296"/>
                </a:lnTo>
                <a:lnTo>
                  <a:pt x="1302224" y="2050514"/>
                </a:lnTo>
                <a:lnTo>
                  <a:pt x="1280392" y="2047336"/>
                </a:lnTo>
                <a:lnTo>
                  <a:pt x="1260941" y="2043760"/>
                </a:lnTo>
                <a:lnTo>
                  <a:pt x="1243476" y="2040581"/>
                </a:lnTo>
                <a:lnTo>
                  <a:pt x="1228789" y="2037402"/>
                </a:lnTo>
                <a:lnTo>
                  <a:pt x="1215690" y="2033826"/>
                </a:lnTo>
                <a:lnTo>
                  <a:pt x="1204972" y="2031045"/>
                </a:lnTo>
                <a:lnTo>
                  <a:pt x="1191079" y="2027072"/>
                </a:lnTo>
                <a:lnTo>
                  <a:pt x="1185919" y="2025085"/>
                </a:lnTo>
                <a:lnTo>
                  <a:pt x="1169247" y="2019920"/>
                </a:lnTo>
                <a:lnTo>
                  <a:pt x="1153369" y="2014358"/>
                </a:lnTo>
                <a:lnTo>
                  <a:pt x="1138683" y="2008000"/>
                </a:lnTo>
                <a:lnTo>
                  <a:pt x="1124789" y="2001643"/>
                </a:lnTo>
                <a:lnTo>
                  <a:pt x="1111690" y="1994491"/>
                </a:lnTo>
                <a:lnTo>
                  <a:pt x="1100179" y="1987340"/>
                </a:lnTo>
                <a:lnTo>
                  <a:pt x="1089064" y="1979393"/>
                </a:lnTo>
                <a:lnTo>
                  <a:pt x="1079141" y="1971447"/>
                </a:lnTo>
                <a:lnTo>
                  <a:pt x="1070011" y="1963500"/>
                </a:lnTo>
                <a:lnTo>
                  <a:pt x="1061675" y="1955156"/>
                </a:lnTo>
                <a:lnTo>
                  <a:pt x="1054133" y="1946812"/>
                </a:lnTo>
                <a:lnTo>
                  <a:pt x="1046988" y="1938071"/>
                </a:lnTo>
                <a:lnTo>
                  <a:pt x="1041034" y="1929727"/>
                </a:lnTo>
                <a:lnTo>
                  <a:pt x="1035477" y="1921384"/>
                </a:lnTo>
                <a:lnTo>
                  <a:pt x="1030317" y="1912643"/>
                </a:lnTo>
                <a:lnTo>
                  <a:pt x="1026347" y="1904299"/>
                </a:lnTo>
                <a:lnTo>
                  <a:pt x="1022378" y="1896352"/>
                </a:lnTo>
                <a:lnTo>
                  <a:pt x="1019202" y="1888406"/>
                </a:lnTo>
                <a:lnTo>
                  <a:pt x="1016424" y="1880459"/>
                </a:lnTo>
                <a:lnTo>
                  <a:pt x="1014042" y="1873307"/>
                </a:lnTo>
                <a:lnTo>
                  <a:pt x="1010469" y="1859401"/>
                </a:lnTo>
                <a:lnTo>
                  <a:pt x="1008088" y="1847084"/>
                </a:lnTo>
                <a:lnTo>
                  <a:pt x="1007294" y="1837151"/>
                </a:lnTo>
                <a:lnTo>
                  <a:pt x="1006897" y="1829602"/>
                </a:lnTo>
                <a:lnTo>
                  <a:pt x="1006897" y="1822450"/>
                </a:lnTo>
                <a:close/>
                <a:moveTo>
                  <a:pt x="2641209" y="1795519"/>
                </a:moveTo>
                <a:lnTo>
                  <a:pt x="2641600" y="1799829"/>
                </a:lnTo>
                <a:lnTo>
                  <a:pt x="2641600" y="1804988"/>
                </a:lnTo>
                <a:lnTo>
                  <a:pt x="2641600" y="1812529"/>
                </a:lnTo>
                <a:lnTo>
                  <a:pt x="2641599" y="1812556"/>
                </a:lnTo>
                <a:lnTo>
                  <a:pt x="2651835" y="1812556"/>
                </a:lnTo>
                <a:lnTo>
                  <a:pt x="2651835" y="1795519"/>
                </a:lnTo>
                <a:lnTo>
                  <a:pt x="2641209" y="1795519"/>
                </a:lnTo>
                <a:close/>
                <a:moveTo>
                  <a:pt x="2592690" y="1795519"/>
                </a:moveTo>
                <a:lnTo>
                  <a:pt x="2592690" y="1812556"/>
                </a:lnTo>
                <a:lnTo>
                  <a:pt x="2631891" y="1812556"/>
                </a:lnTo>
                <a:lnTo>
                  <a:pt x="2632483" y="1811735"/>
                </a:lnTo>
                <a:lnTo>
                  <a:pt x="2637240" y="1803798"/>
                </a:lnTo>
                <a:lnTo>
                  <a:pt x="2641177" y="1795519"/>
                </a:lnTo>
                <a:lnTo>
                  <a:pt x="2592690" y="1795519"/>
                </a:lnTo>
                <a:close/>
                <a:moveTo>
                  <a:pt x="1357737" y="1795519"/>
                </a:moveTo>
                <a:lnTo>
                  <a:pt x="1361679" y="1803798"/>
                </a:lnTo>
                <a:lnTo>
                  <a:pt x="1366441" y="1811735"/>
                </a:lnTo>
                <a:lnTo>
                  <a:pt x="1367034" y="1812556"/>
                </a:lnTo>
                <a:lnTo>
                  <a:pt x="1406620" y="1812556"/>
                </a:lnTo>
                <a:lnTo>
                  <a:pt x="1406620" y="1795519"/>
                </a:lnTo>
                <a:lnTo>
                  <a:pt x="1357737" y="1795519"/>
                </a:lnTo>
                <a:close/>
                <a:moveTo>
                  <a:pt x="1357399" y="1795519"/>
                </a:moveTo>
                <a:lnTo>
                  <a:pt x="1357399" y="1798883"/>
                </a:lnTo>
                <a:lnTo>
                  <a:pt x="1357705" y="1795519"/>
                </a:lnTo>
                <a:lnTo>
                  <a:pt x="1357399" y="1795519"/>
                </a:lnTo>
                <a:close/>
                <a:moveTo>
                  <a:pt x="2840037" y="1795462"/>
                </a:moveTo>
                <a:lnTo>
                  <a:pt x="2840037" y="1795519"/>
                </a:lnTo>
                <a:lnTo>
                  <a:pt x="2839193" y="1795519"/>
                </a:lnTo>
                <a:lnTo>
                  <a:pt x="2839193" y="1812556"/>
                </a:lnTo>
                <a:lnTo>
                  <a:pt x="2840037" y="1812556"/>
                </a:lnTo>
                <a:lnTo>
                  <a:pt x="2840037" y="1817687"/>
                </a:lnTo>
                <a:lnTo>
                  <a:pt x="2911475" y="1817687"/>
                </a:lnTo>
                <a:lnTo>
                  <a:pt x="2911475" y="1795462"/>
                </a:lnTo>
                <a:lnTo>
                  <a:pt x="2840037" y="1795462"/>
                </a:lnTo>
                <a:close/>
                <a:moveTo>
                  <a:pt x="2687637" y="1795462"/>
                </a:moveTo>
                <a:lnTo>
                  <a:pt x="2687637" y="1817687"/>
                </a:lnTo>
                <a:lnTo>
                  <a:pt x="2814637" y="1817687"/>
                </a:lnTo>
                <a:lnTo>
                  <a:pt x="2814637" y="1795462"/>
                </a:lnTo>
                <a:lnTo>
                  <a:pt x="2687637" y="1795462"/>
                </a:lnTo>
                <a:close/>
                <a:moveTo>
                  <a:pt x="2495549" y="1795462"/>
                </a:moveTo>
                <a:lnTo>
                  <a:pt x="2495549" y="1817687"/>
                </a:lnTo>
                <a:lnTo>
                  <a:pt x="2579687" y="1817687"/>
                </a:lnTo>
                <a:lnTo>
                  <a:pt x="2579687" y="1795462"/>
                </a:lnTo>
                <a:lnTo>
                  <a:pt x="2495549" y="1795462"/>
                </a:lnTo>
                <a:close/>
                <a:moveTo>
                  <a:pt x="2425699" y="1795462"/>
                </a:moveTo>
                <a:lnTo>
                  <a:pt x="2425699" y="1817687"/>
                </a:lnTo>
                <a:lnTo>
                  <a:pt x="2457449" y="1817687"/>
                </a:lnTo>
                <a:lnTo>
                  <a:pt x="2457449" y="1795462"/>
                </a:lnTo>
                <a:lnTo>
                  <a:pt x="2425699" y="1795462"/>
                </a:lnTo>
                <a:close/>
                <a:moveTo>
                  <a:pt x="1554162" y="1795462"/>
                </a:moveTo>
                <a:lnTo>
                  <a:pt x="1554162" y="1817687"/>
                </a:lnTo>
                <a:lnTo>
                  <a:pt x="1587500" y="1817687"/>
                </a:lnTo>
                <a:lnTo>
                  <a:pt x="1587500" y="1795462"/>
                </a:lnTo>
                <a:lnTo>
                  <a:pt x="1554162" y="1795462"/>
                </a:lnTo>
                <a:close/>
                <a:moveTo>
                  <a:pt x="1428749" y="1795462"/>
                </a:moveTo>
                <a:lnTo>
                  <a:pt x="1428749" y="1795519"/>
                </a:lnTo>
                <a:lnTo>
                  <a:pt x="1427658" y="1795519"/>
                </a:lnTo>
                <a:lnTo>
                  <a:pt x="1427658" y="1812556"/>
                </a:lnTo>
                <a:lnTo>
                  <a:pt x="1428749" y="1812556"/>
                </a:lnTo>
                <a:lnTo>
                  <a:pt x="1428749" y="1817687"/>
                </a:lnTo>
                <a:lnTo>
                  <a:pt x="1511299" y="1817687"/>
                </a:lnTo>
                <a:lnTo>
                  <a:pt x="1511299" y="1795462"/>
                </a:lnTo>
                <a:lnTo>
                  <a:pt x="1428749" y="1795462"/>
                </a:lnTo>
                <a:close/>
                <a:moveTo>
                  <a:pt x="1196974" y="1795462"/>
                </a:moveTo>
                <a:lnTo>
                  <a:pt x="1196974" y="1817687"/>
                </a:lnTo>
                <a:lnTo>
                  <a:pt x="1322387" y="1817687"/>
                </a:lnTo>
                <a:lnTo>
                  <a:pt x="1322387" y="1795462"/>
                </a:lnTo>
                <a:lnTo>
                  <a:pt x="1196974" y="1795462"/>
                </a:lnTo>
                <a:close/>
                <a:moveTo>
                  <a:pt x="1087437" y="1795462"/>
                </a:moveTo>
                <a:lnTo>
                  <a:pt x="1087437" y="1817687"/>
                </a:lnTo>
                <a:lnTo>
                  <a:pt x="1168400" y="1817687"/>
                </a:lnTo>
                <a:lnTo>
                  <a:pt x="1168400" y="1812556"/>
                </a:lnTo>
                <a:lnTo>
                  <a:pt x="1169644" y="1812556"/>
                </a:lnTo>
                <a:lnTo>
                  <a:pt x="1169644" y="1795519"/>
                </a:lnTo>
                <a:lnTo>
                  <a:pt x="1168400" y="1795519"/>
                </a:lnTo>
                <a:lnTo>
                  <a:pt x="1168400" y="1795462"/>
                </a:lnTo>
                <a:lnTo>
                  <a:pt x="1087437" y="1795462"/>
                </a:lnTo>
                <a:close/>
                <a:moveTo>
                  <a:pt x="1970087" y="1677987"/>
                </a:moveTo>
                <a:lnTo>
                  <a:pt x="1970087" y="1700212"/>
                </a:lnTo>
                <a:lnTo>
                  <a:pt x="2051050" y="1700212"/>
                </a:lnTo>
                <a:lnTo>
                  <a:pt x="2051050" y="1677987"/>
                </a:lnTo>
                <a:lnTo>
                  <a:pt x="1970087" y="1677987"/>
                </a:lnTo>
                <a:close/>
                <a:moveTo>
                  <a:pt x="2281485" y="1677452"/>
                </a:moveTo>
                <a:lnTo>
                  <a:pt x="2281485" y="1677987"/>
                </a:lnTo>
                <a:lnTo>
                  <a:pt x="2211387" y="1677987"/>
                </a:lnTo>
                <a:lnTo>
                  <a:pt x="2211387" y="1700212"/>
                </a:lnTo>
                <a:lnTo>
                  <a:pt x="2381250" y="1700212"/>
                </a:lnTo>
                <a:lnTo>
                  <a:pt x="2381250" y="1677987"/>
                </a:lnTo>
                <a:lnTo>
                  <a:pt x="2358890" y="1677987"/>
                </a:lnTo>
                <a:lnTo>
                  <a:pt x="2358890" y="1677452"/>
                </a:lnTo>
                <a:lnTo>
                  <a:pt x="2343012" y="1677452"/>
                </a:lnTo>
                <a:lnTo>
                  <a:pt x="2343012" y="1677987"/>
                </a:lnTo>
                <a:lnTo>
                  <a:pt x="2298951" y="1677987"/>
                </a:lnTo>
                <a:lnTo>
                  <a:pt x="2298951" y="1677452"/>
                </a:lnTo>
                <a:lnTo>
                  <a:pt x="2281485" y="1677452"/>
                </a:lnTo>
                <a:close/>
                <a:moveTo>
                  <a:pt x="2078647" y="1677452"/>
                </a:moveTo>
                <a:lnTo>
                  <a:pt x="2078647" y="1677987"/>
                </a:lnTo>
                <a:lnTo>
                  <a:pt x="2068512" y="1677987"/>
                </a:lnTo>
                <a:lnTo>
                  <a:pt x="2068512" y="1700212"/>
                </a:lnTo>
                <a:lnTo>
                  <a:pt x="2193925" y="1700212"/>
                </a:lnTo>
                <a:lnTo>
                  <a:pt x="2193925" y="1677987"/>
                </a:lnTo>
                <a:lnTo>
                  <a:pt x="2160814" y="1677987"/>
                </a:lnTo>
                <a:lnTo>
                  <a:pt x="2160814" y="1677452"/>
                </a:lnTo>
                <a:lnTo>
                  <a:pt x="2145731" y="1677452"/>
                </a:lnTo>
                <a:lnTo>
                  <a:pt x="2145731" y="1677987"/>
                </a:lnTo>
                <a:lnTo>
                  <a:pt x="2102067" y="1677987"/>
                </a:lnTo>
                <a:lnTo>
                  <a:pt x="2102067" y="1677452"/>
                </a:lnTo>
                <a:lnTo>
                  <a:pt x="2078647" y="1677452"/>
                </a:lnTo>
                <a:close/>
                <a:moveTo>
                  <a:pt x="1838496" y="1677452"/>
                </a:moveTo>
                <a:lnTo>
                  <a:pt x="1838496" y="1677987"/>
                </a:lnTo>
                <a:lnTo>
                  <a:pt x="1827212" y="1677987"/>
                </a:lnTo>
                <a:lnTo>
                  <a:pt x="1827212" y="1700212"/>
                </a:lnTo>
                <a:lnTo>
                  <a:pt x="1952625" y="1700212"/>
                </a:lnTo>
                <a:lnTo>
                  <a:pt x="1952625" y="1677987"/>
                </a:lnTo>
                <a:lnTo>
                  <a:pt x="1920663" y="1677987"/>
                </a:lnTo>
                <a:lnTo>
                  <a:pt x="1920663" y="1677452"/>
                </a:lnTo>
                <a:lnTo>
                  <a:pt x="1901213" y="1677452"/>
                </a:lnTo>
                <a:lnTo>
                  <a:pt x="1901213" y="1677987"/>
                </a:lnTo>
                <a:lnTo>
                  <a:pt x="1857152" y="1677987"/>
                </a:lnTo>
                <a:lnTo>
                  <a:pt x="1857152" y="1677452"/>
                </a:lnTo>
                <a:lnTo>
                  <a:pt x="1838496" y="1677452"/>
                </a:lnTo>
                <a:close/>
                <a:moveTo>
                  <a:pt x="1640420" y="1677452"/>
                </a:moveTo>
                <a:lnTo>
                  <a:pt x="1640420" y="1677987"/>
                </a:lnTo>
                <a:lnTo>
                  <a:pt x="1639887" y="1677987"/>
                </a:lnTo>
                <a:lnTo>
                  <a:pt x="1639887" y="1700212"/>
                </a:lnTo>
                <a:lnTo>
                  <a:pt x="1809750" y="1700212"/>
                </a:lnTo>
                <a:lnTo>
                  <a:pt x="1809750" y="1677987"/>
                </a:lnTo>
                <a:lnTo>
                  <a:pt x="1717824" y="1677987"/>
                </a:lnTo>
                <a:lnTo>
                  <a:pt x="1717824" y="1677452"/>
                </a:lnTo>
                <a:lnTo>
                  <a:pt x="1701947" y="1677452"/>
                </a:lnTo>
                <a:lnTo>
                  <a:pt x="1701947" y="1677987"/>
                </a:lnTo>
                <a:lnTo>
                  <a:pt x="1658283" y="1677987"/>
                </a:lnTo>
                <a:lnTo>
                  <a:pt x="1658283" y="1677452"/>
                </a:lnTo>
                <a:lnTo>
                  <a:pt x="1640420" y="1677452"/>
                </a:lnTo>
                <a:close/>
                <a:moveTo>
                  <a:pt x="2703512" y="1398588"/>
                </a:moveTo>
                <a:lnTo>
                  <a:pt x="2703512" y="1403351"/>
                </a:lnTo>
                <a:lnTo>
                  <a:pt x="2703512" y="1404938"/>
                </a:lnTo>
                <a:lnTo>
                  <a:pt x="2703512" y="1758951"/>
                </a:lnTo>
                <a:lnTo>
                  <a:pt x="2703512" y="1763714"/>
                </a:lnTo>
                <a:lnTo>
                  <a:pt x="2703512" y="1765301"/>
                </a:lnTo>
                <a:lnTo>
                  <a:pt x="2725737" y="1765301"/>
                </a:lnTo>
                <a:lnTo>
                  <a:pt x="2725737" y="1763714"/>
                </a:lnTo>
                <a:lnTo>
                  <a:pt x="2725737" y="1758951"/>
                </a:lnTo>
                <a:lnTo>
                  <a:pt x="2725737" y="1565276"/>
                </a:lnTo>
                <a:lnTo>
                  <a:pt x="2797174" y="1565276"/>
                </a:lnTo>
                <a:lnTo>
                  <a:pt x="2797174" y="1755776"/>
                </a:lnTo>
                <a:lnTo>
                  <a:pt x="2797174" y="1760539"/>
                </a:lnTo>
                <a:lnTo>
                  <a:pt x="2797174" y="1762126"/>
                </a:lnTo>
                <a:lnTo>
                  <a:pt x="2819399" y="1762126"/>
                </a:lnTo>
                <a:lnTo>
                  <a:pt x="2819399" y="1760539"/>
                </a:lnTo>
                <a:lnTo>
                  <a:pt x="2819399" y="1755776"/>
                </a:lnTo>
                <a:lnTo>
                  <a:pt x="2819399" y="1404938"/>
                </a:lnTo>
                <a:lnTo>
                  <a:pt x="2819399" y="1403351"/>
                </a:lnTo>
                <a:lnTo>
                  <a:pt x="2819399" y="1398588"/>
                </a:lnTo>
                <a:lnTo>
                  <a:pt x="2797174" y="1398588"/>
                </a:lnTo>
                <a:lnTo>
                  <a:pt x="2797174" y="1403351"/>
                </a:lnTo>
                <a:lnTo>
                  <a:pt x="2797174" y="1404938"/>
                </a:lnTo>
                <a:lnTo>
                  <a:pt x="2797174" y="1536700"/>
                </a:lnTo>
                <a:lnTo>
                  <a:pt x="2725737" y="1536700"/>
                </a:lnTo>
                <a:lnTo>
                  <a:pt x="2725737" y="1404938"/>
                </a:lnTo>
                <a:lnTo>
                  <a:pt x="2725737" y="1403351"/>
                </a:lnTo>
                <a:lnTo>
                  <a:pt x="2725737" y="1398588"/>
                </a:lnTo>
                <a:lnTo>
                  <a:pt x="2703512" y="1398588"/>
                </a:lnTo>
                <a:close/>
                <a:moveTo>
                  <a:pt x="2506662" y="1398588"/>
                </a:moveTo>
                <a:lnTo>
                  <a:pt x="2506662" y="1403351"/>
                </a:lnTo>
                <a:lnTo>
                  <a:pt x="2506662" y="1404938"/>
                </a:lnTo>
                <a:lnTo>
                  <a:pt x="2506662" y="1758951"/>
                </a:lnTo>
                <a:lnTo>
                  <a:pt x="2506662" y="1763714"/>
                </a:lnTo>
                <a:lnTo>
                  <a:pt x="2506662" y="1765301"/>
                </a:lnTo>
                <a:lnTo>
                  <a:pt x="2528887" y="1765301"/>
                </a:lnTo>
                <a:lnTo>
                  <a:pt x="2528887" y="1763714"/>
                </a:lnTo>
                <a:lnTo>
                  <a:pt x="2528887" y="1758951"/>
                </a:lnTo>
                <a:lnTo>
                  <a:pt x="2528887" y="1531938"/>
                </a:lnTo>
                <a:lnTo>
                  <a:pt x="2641599" y="1531938"/>
                </a:lnTo>
                <a:lnTo>
                  <a:pt x="2641599" y="1758951"/>
                </a:lnTo>
                <a:lnTo>
                  <a:pt x="2641599" y="1763714"/>
                </a:lnTo>
                <a:lnTo>
                  <a:pt x="2641599" y="1765301"/>
                </a:lnTo>
                <a:lnTo>
                  <a:pt x="2663824" y="1765301"/>
                </a:lnTo>
                <a:lnTo>
                  <a:pt x="2663824" y="1763714"/>
                </a:lnTo>
                <a:lnTo>
                  <a:pt x="2663824" y="1758951"/>
                </a:lnTo>
                <a:lnTo>
                  <a:pt x="2663824" y="1404938"/>
                </a:lnTo>
                <a:lnTo>
                  <a:pt x="2663824" y="1403351"/>
                </a:lnTo>
                <a:lnTo>
                  <a:pt x="2663824" y="1398588"/>
                </a:lnTo>
                <a:lnTo>
                  <a:pt x="2641599" y="1398588"/>
                </a:lnTo>
                <a:lnTo>
                  <a:pt x="2641599" y="1403351"/>
                </a:lnTo>
                <a:lnTo>
                  <a:pt x="2641599" y="1404938"/>
                </a:lnTo>
                <a:lnTo>
                  <a:pt x="2641599" y="1504950"/>
                </a:lnTo>
                <a:lnTo>
                  <a:pt x="2528887" y="1504950"/>
                </a:lnTo>
                <a:lnTo>
                  <a:pt x="2528887" y="1404938"/>
                </a:lnTo>
                <a:lnTo>
                  <a:pt x="2528887" y="1403351"/>
                </a:lnTo>
                <a:lnTo>
                  <a:pt x="2528887" y="1398588"/>
                </a:lnTo>
                <a:lnTo>
                  <a:pt x="2506662" y="1398588"/>
                </a:lnTo>
                <a:close/>
                <a:moveTo>
                  <a:pt x="1355724" y="1398588"/>
                </a:moveTo>
                <a:lnTo>
                  <a:pt x="1355724" y="1403351"/>
                </a:lnTo>
                <a:lnTo>
                  <a:pt x="1355724" y="1404938"/>
                </a:lnTo>
                <a:lnTo>
                  <a:pt x="1355724" y="1758951"/>
                </a:lnTo>
                <a:lnTo>
                  <a:pt x="1355724" y="1763714"/>
                </a:lnTo>
                <a:lnTo>
                  <a:pt x="1355724" y="1765301"/>
                </a:lnTo>
                <a:lnTo>
                  <a:pt x="1377949" y="1765301"/>
                </a:lnTo>
                <a:lnTo>
                  <a:pt x="1377949" y="1763714"/>
                </a:lnTo>
                <a:lnTo>
                  <a:pt x="1377949" y="1758951"/>
                </a:lnTo>
                <a:lnTo>
                  <a:pt x="1377949" y="1531938"/>
                </a:lnTo>
                <a:lnTo>
                  <a:pt x="1492249" y="1531938"/>
                </a:lnTo>
                <a:lnTo>
                  <a:pt x="1492249" y="1758951"/>
                </a:lnTo>
                <a:lnTo>
                  <a:pt x="1492249" y="1763714"/>
                </a:lnTo>
                <a:lnTo>
                  <a:pt x="1492249" y="1765301"/>
                </a:lnTo>
                <a:lnTo>
                  <a:pt x="1512887" y="1765301"/>
                </a:lnTo>
                <a:lnTo>
                  <a:pt x="1512887" y="1763714"/>
                </a:lnTo>
                <a:lnTo>
                  <a:pt x="1512887" y="1758951"/>
                </a:lnTo>
                <a:lnTo>
                  <a:pt x="1512887" y="1404938"/>
                </a:lnTo>
                <a:lnTo>
                  <a:pt x="1512887" y="1403351"/>
                </a:lnTo>
                <a:lnTo>
                  <a:pt x="1512887" y="1398588"/>
                </a:lnTo>
                <a:lnTo>
                  <a:pt x="1492249" y="1398588"/>
                </a:lnTo>
                <a:lnTo>
                  <a:pt x="1492249" y="1403351"/>
                </a:lnTo>
                <a:lnTo>
                  <a:pt x="1492249" y="1404938"/>
                </a:lnTo>
                <a:lnTo>
                  <a:pt x="1492249" y="1504950"/>
                </a:lnTo>
                <a:lnTo>
                  <a:pt x="1377949" y="1504950"/>
                </a:lnTo>
                <a:lnTo>
                  <a:pt x="1377949" y="1404938"/>
                </a:lnTo>
                <a:lnTo>
                  <a:pt x="1377949" y="1403351"/>
                </a:lnTo>
                <a:lnTo>
                  <a:pt x="1377949" y="1398588"/>
                </a:lnTo>
                <a:lnTo>
                  <a:pt x="1355724" y="1398588"/>
                </a:lnTo>
                <a:close/>
                <a:moveTo>
                  <a:pt x="1200149" y="1398588"/>
                </a:moveTo>
                <a:lnTo>
                  <a:pt x="1200149" y="1403351"/>
                </a:lnTo>
                <a:lnTo>
                  <a:pt x="1200149" y="1404938"/>
                </a:lnTo>
                <a:lnTo>
                  <a:pt x="1200149" y="1755776"/>
                </a:lnTo>
                <a:lnTo>
                  <a:pt x="1200149" y="1760539"/>
                </a:lnTo>
                <a:lnTo>
                  <a:pt x="1200149" y="1762126"/>
                </a:lnTo>
                <a:lnTo>
                  <a:pt x="1222374" y="1762126"/>
                </a:lnTo>
                <a:lnTo>
                  <a:pt x="1222374" y="1760539"/>
                </a:lnTo>
                <a:lnTo>
                  <a:pt x="1222374" y="1755776"/>
                </a:lnTo>
                <a:lnTo>
                  <a:pt x="1222374" y="1565276"/>
                </a:lnTo>
                <a:lnTo>
                  <a:pt x="1295399" y="1565276"/>
                </a:lnTo>
                <a:lnTo>
                  <a:pt x="1295399" y="1758951"/>
                </a:lnTo>
                <a:lnTo>
                  <a:pt x="1295399" y="1763714"/>
                </a:lnTo>
                <a:lnTo>
                  <a:pt x="1295399" y="1765301"/>
                </a:lnTo>
                <a:lnTo>
                  <a:pt x="1317624" y="1765301"/>
                </a:lnTo>
                <a:lnTo>
                  <a:pt x="1317624" y="1763714"/>
                </a:lnTo>
                <a:lnTo>
                  <a:pt x="1317624" y="1758951"/>
                </a:lnTo>
                <a:lnTo>
                  <a:pt x="1317624" y="1404938"/>
                </a:lnTo>
                <a:lnTo>
                  <a:pt x="1317624" y="1403351"/>
                </a:lnTo>
                <a:lnTo>
                  <a:pt x="1317624" y="1398588"/>
                </a:lnTo>
                <a:lnTo>
                  <a:pt x="1295399" y="1398588"/>
                </a:lnTo>
                <a:lnTo>
                  <a:pt x="1295399" y="1403351"/>
                </a:lnTo>
                <a:lnTo>
                  <a:pt x="1295399" y="1404938"/>
                </a:lnTo>
                <a:lnTo>
                  <a:pt x="1295399" y="1536700"/>
                </a:lnTo>
                <a:lnTo>
                  <a:pt x="1222374" y="1536700"/>
                </a:lnTo>
                <a:lnTo>
                  <a:pt x="1222374" y="1404938"/>
                </a:lnTo>
                <a:lnTo>
                  <a:pt x="1222374" y="1403351"/>
                </a:lnTo>
                <a:lnTo>
                  <a:pt x="1222374" y="1398588"/>
                </a:lnTo>
                <a:lnTo>
                  <a:pt x="1200149" y="1398588"/>
                </a:lnTo>
                <a:close/>
                <a:moveTo>
                  <a:pt x="2351088" y="1354137"/>
                </a:moveTo>
                <a:lnTo>
                  <a:pt x="2351088" y="1358900"/>
                </a:lnTo>
                <a:lnTo>
                  <a:pt x="2351088" y="1360487"/>
                </a:lnTo>
                <a:lnTo>
                  <a:pt x="2351088" y="1484312"/>
                </a:lnTo>
                <a:lnTo>
                  <a:pt x="2351088" y="1506537"/>
                </a:lnTo>
                <a:lnTo>
                  <a:pt x="2351088" y="1639887"/>
                </a:lnTo>
                <a:lnTo>
                  <a:pt x="2351088" y="1644650"/>
                </a:lnTo>
                <a:lnTo>
                  <a:pt x="2351088" y="1646237"/>
                </a:lnTo>
                <a:lnTo>
                  <a:pt x="2373313" y="1646237"/>
                </a:lnTo>
                <a:lnTo>
                  <a:pt x="2373313" y="1644650"/>
                </a:lnTo>
                <a:lnTo>
                  <a:pt x="2373313" y="1639887"/>
                </a:lnTo>
                <a:lnTo>
                  <a:pt x="2373313" y="1506537"/>
                </a:lnTo>
                <a:lnTo>
                  <a:pt x="2441575" y="1506537"/>
                </a:lnTo>
                <a:lnTo>
                  <a:pt x="2441575" y="1755775"/>
                </a:lnTo>
                <a:lnTo>
                  <a:pt x="2441575" y="1760538"/>
                </a:lnTo>
                <a:lnTo>
                  <a:pt x="2441575" y="1762125"/>
                </a:lnTo>
                <a:lnTo>
                  <a:pt x="2463800" y="1762125"/>
                </a:lnTo>
                <a:lnTo>
                  <a:pt x="2463800" y="1760538"/>
                </a:lnTo>
                <a:lnTo>
                  <a:pt x="2463800" y="1755775"/>
                </a:lnTo>
                <a:lnTo>
                  <a:pt x="2463800" y="1376362"/>
                </a:lnTo>
                <a:lnTo>
                  <a:pt x="2463800" y="1374775"/>
                </a:lnTo>
                <a:lnTo>
                  <a:pt x="2463800" y="1370012"/>
                </a:lnTo>
                <a:lnTo>
                  <a:pt x="2441575" y="1370012"/>
                </a:lnTo>
                <a:lnTo>
                  <a:pt x="2441575" y="1374775"/>
                </a:lnTo>
                <a:lnTo>
                  <a:pt x="2441575" y="1376362"/>
                </a:lnTo>
                <a:lnTo>
                  <a:pt x="2441575" y="1484312"/>
                </a:lnTo>
                <a:lnTo>
                  <a:pt x="2373313" y="1484312"/>
                </a:lnTo>
                <a:lnTo>
                  <a:pt x="2373313" y="1360487"/>
                </a:lnTo>
                <a:lnTo>
                  <a:pt x="2373313" y="1358900"/>
                </a:lnTo>
                <a:lnTo>
                  <a:pt x="2373313" y="1354137"/>
                </a:lnTo>
                <a:lnTo>
                  <a:pt x="2351088" y="1354137"/>
                </a:lnTo>
                <a:close/>
                <a:moveTo>
                  <a:pt x="2151062" y="1354137"/>
                </a:moveTo>
                <a:lnTo>
                  <a:pt x="2151062" y="1358900"/>
                </a:lnTo>
                <a:lnTo>
                  <a:pt x="2151062" y="1360487"/>
                </a:lnTo>
                <a:lnTo>
                  <a:pt x="2151062" y="1639887"/>
                </a:lnTo>
                <a:lnTo>
                  <a:pt x="2151062" y="1644650"/>
                </a:lnTo>
                <a:lnTo>
                  <a:pt x="2151062" y="1646237"/>
                </a:lnTo>
                <a:lnTo>
                  <a:pt x="2173287" y="1646237"/>
                </a:lnTo>
                <a:lnTo>
                  <a:pt x="2173287" y="1644650"/>
                </a:lnTo>
                <a:lnTo>
                  <a:pt x="2173287" y="1639887"/>
                </a:lnTo>
                <a:lnTo>
                  <a:pt x="2173287" y="1489075"/>
                </a:lnTo>
                <a:lnTo>
                  <a:pt x="2286000" y="1489075"/>
                </a:lnTo>
                <a:lnTo>
                  <a:pt x="2286000" y="1639887"/>
                </a:lnTo>
                <a:lnTo>
                  <a:pt x="2286000" y="1644650"/>
                </a:lnTo>
                <a:lnTo>
                  <a:pt x="2286000" y="1646237"/>
                </a:lnTo>
                <a:lnTo>
                  <a:pt x="2308225" y="1646237"/>
                </a:lnTo>
                <a:lnTo>
                  <a:pt x="2308225" y="1644650"/>
                </a:lnTo>
                <a:lnTo>
                  <a:pt x="2308225" y="1639887"/>
                </a:lnTo>
                <a:lnTo>
                  <a:pt x="2308225" y="1360487"/>
                </a:lnTo>
                <a:lnTo>
                  <a:pt x="2308225" y="1358900"/>
                </a:lnTo>
                <a:lnTo>
                  <a:pt x="2308225" y="1354137"/>
                </a:lnTo>
                <a:lnTo>
                  <a:pt x="2286000" y="1354137"/>
                </a:lnTo>
                <a:lnTo>
                  <a:pt x="2286000" y="1358900"/>
                </a:lnTo>
                <a:lnTo>
                  <a:pt x="2286000" y="1360487"/>
                </a:lnTo>
                <a:lnTo>
                  <a:pt x="2286000" y="1460499"/>
                </a:lnTo>
                <a:lnTo>
                  <a:pt x="2173287" y="1460499"/>
                </a:lnTo>
                <a:lnTo>
                  <a:pt x="2173287" y="1360487"/>
                </a:lnTo>
                <a:lnTo>
                  <a:pt x="2173287" y="1358900"/>
                </a:lnTo>
                <a:lnTo>
                  <a:pt x="2173287" y="1354137"/>
                </a:lnTo>
                <a:lnTo>
                  <a:pt x="2151062" y="1354137"/>
                </a:lnTo>
                <a:close/>
                <a:moveTo>
                  <a:pt x="1904999" y="1354137"/>
                </a:moveTo>
                <a:lnTo>
                  <a:pt x="1904999" y="1358900"/>
                </a:lnTo>
                <a:lnTo>
                  <a:pt x="1904999" y="1360487"/>
                </a:lnTo>
                <a:lnTo>
                  <a:pt x="1904999" y="1639887"/>
                </a:lnTo>
                <a:lnTo>
                  <a:pt x="1904999" y="1644650"/>
                </a:lnTo>
                <a:lnTo>
                  <a:pt x="1904999" y="1646237"/>
                </a:lnTo>
                <a:lnTo>
                  <a:pt x="1927224" y="1646237"/>
                </a:lnTo>
                <a:lnTo>
                  <a:pt x="1927224" y="1644650"/>
                </a:lnTo>
                <a:lnTo>
                  <a:pt x="1927224" y="1639887"/>
                </a:lnTo>
                <a:lnTo>
                  <a:pt x="1927224" y="1489075"/>
                </a:lnTo>
                <a:lnTo>
                  <a:pt x="2084387" y="1489075"/>
                </a:lnTo>
                <a:lnTo>
                  <a:pt x="2084387" y="1639887"/>
                </a:lnTo>
                <a:lnTo>
                  <a:pt x="2084387" y="1644650"/>
                </a:lnTo>
                <a:lnTo>
                  <a:pt x="2084387" y="1646237"/>
                </a:lnTo>
                <a:lnTo>
                  <a:pt x="2106612" y="1646237"/>
                </a:lnTo>
                <a:lnTo>
                  <a:pt x="2106612" y="1644650"/>
                </a:lnTo>
                <a:lnTo>
                  <a:pt x="2106612" y="1639887"/>
                </a:lnTo>
                <a:lnTo>
                  <a:pt x="2106612" y="1360487"/>
                </a:lnTo>
                <a:lnTo>
                  <a:pt x="2106612" y="1358900"/>
                </a:lnTo>
                <a:lnTo>
                  <a:pt x="2106612" y="1354137"/>
                </a:lnTo>
                <a:lnTo>
                  <a:pt x="2084387" y="1354137"/>
                </a:lnTo>
                <a:lnTo>
                  <a:pt x="2084387" y="1358900"/>
                </a:lnTo>
                <a:lnTo>
                  <a:pt x="2084387" y="1360487"/>
                </a:lnTo>
                <a:lnTo>
                  <a:pt x="2084387" y="1460499"/>
                </a:lnTo>
                <a:lnTo>
                  <a:pt x="1927224" y="1460499"/>
                </a:lnTo>
                <a:lnTo>
                  <a:pt x="1927224" y="1360487"/>
                </a:lnTo>
                <a:lnTo>
                  <a:pt x="1927224" y="1358900"/>
                </a:lnTo>
                <a:lnTo>
                  <a:pt x="1927224" y="1354137"/>
                </a:lnTo>
                <a:lnTo>
                  <a:pt x="1904999" y="1354137"/>
                </a:lnTo>
                <a:close/>
                <a:moveTo>
                  <a:pt x="1704974" y="1354137"/>
                </a:moveTo>
                <a:lnTo>
                  <a:pt x="1704974" y="1358900"/>
                </a:lnTo>
                <a:lnTo>
                  <a:pt x="1704974" y="1360487"/>
                </a:lnTo>
                <a:lnTo>
                  <a:pt x="1704974" y="1639887"/>
                </a:lnTo>
                <a:lnTo>
                  <a:pt x="1704974" y="1644650"/>
                </a:lnTo>
                <a:lnTo>
                  <a:pt x="1704974" y="1646237"/>
                </a:lnTo>
                <a:lnTo>
                  <a:pt x="1725612" y="1646237"/>
                </a:lnTo>
                <a:lnTo>
                  <a:pt x="1725612" y="1644650"/>
                </a:lnTo>
                <a:lnTo>
                  <a:pt x="1725612" y="1639887"/>
                </a:lnTo>
                <a:lnTo>
                  <a:pt x="1725612" y="1489075"/>
                </a:lnTo>
                <a:lnTo>
                  <a:pt x="1838324" y="1489075"/>
                </a:lnTo>
                <a:lnTo>
                  <a:pt x="1838324" y="1639887"/>
                </a:lnTo>
                <a:lnTo>
                  <a:pt x="1838324" y="1644650"/>
                </a:lnTo>
                <a:lnTo>
                  <a:pt x="1838324" y="1646237"/>
                </a:lnTo>
                <a:lnTo>
                  <a:pt x="1860549" y="1646237"/>
                </a:lnTo>
                <a:lnTo>
                  <a:pt x="1860549" y="1644650"/>
                </a:lnTo>
                <a:lnTo>
                  <a:pt x="1860549" y="1639887"/>
                </a:lnTo>
                <a:lnTo>
                  <a:pt x="1860549" y="1360487"/>
                </a:lnTo>
                <a:lnTo>
                  <a:pt x="1860549" y="1358900"/>
                </a:lnTo>
                <a:lnTo>
                  <a:pt x="1860549" y="1354137"/>
                </a:lnTo>
                <a:lnTo>
                  <a:pt x="1838324" y="1354137"/>
                </a:lnTo>
                <a:lnTo>
                  <a:pt x="1838324" y="1358900"/>
                </a:lnTo>
                <a:lnTo>
                  <a:pt x="1838324" y="1360487"/>
                </a:lnTo>
                <a:lnTo>
                  <a:pt x="1838324" y="1460499"/>
                </a:lnTo>
                <a:lnTo>
                  <a:pt x="1725612" y="1460499"/>
                </a:lnTo>
                <a:lnTo>
                  <a:pt x="1725612" y="1360487"/>
                </a:lnTo>
                <a:lnTo>
                  <a:pt x="1725612" y="1358900"/>
                </a:lnTo>
                <a:lnTo>
                  <a:pt x="1725612" y="1354137"/>
                </a:lnTo>
                <a:lnTo>
                  <a:pt x="1704974" y="1354137"/>
                </a:lnTo>
                <a:close/>
                <a:moveTo>
                  <a:pt x="1638299" y="1354137"/>
                </a:moveTo>
                <a:lnTo>
                  <a:pt x="1638299" y="1358900"/>
                </a:lnTo>
                <a:lnTo>
                  <a:pt x="1638299" y="1360487"/>
                </a:lnTo>
                <a:lnTo>
                  <a:pt x="1638299" y="1490662"/>
                </a:lnTo>
                <a:lnTo>
                  <a:pt x="1579563" y="1490662"/>
                </a:lnTo>
                <a:lnTo>
                  <a:pt x="1579563" y="1404938"/>
                </a:lnTo>
                <a:lnTo>
                  <a:pt x="1579563" y="1403351"/>
                </a:lnTo>
                <a:lnTo>
                  <a:pt x="1579563" y="1398588"/>
                </a:lnTo>
                <a:lnTo>
                  <a:pt x="1557338" y="1398588"/>
                </a:lnTo>
                <a:lnTo>
                  <a:pt x="1557338" y="1403351"/>
                </a:lnTo>
                <a:lnTo>
                  <a:pt x="1557338" y="1404938"/>
                </a:lnTo>
                <a:lnTo>
                  <a:pt x="1557338" y="1758951"/>
                </a:lnTo>
                <a:lnTo>
                  <a:pt x="1557338" y="1763714"/>
                </a:lnTo>
                <a:lnTo>
                  <a:pt x="1557338" y="1765301"/>
                </a:lnTo>
                <a:lnTo>
                  <a:pt x="1579563" y="1765301"/>
                </a:lnTo>
                <a:lnTo>
                  <a:pt x="1579563" y="1763714"/>
                </a:lnTo>
                <a:lnTo>
                  <a:pt x="1579563" y="1758951"/>
                </a:lnTo>
                <a:lnTo>
                  <a:pt x="1579563" y="1519237"/>
                </a:lnTo>
                <a:lnTo>
                  <a:pt x="1638299" y="1519237"/>
                </a:lnTo>
                <a:lnTo>
                  <a:pt x="1638299" y="1639887"/>
                </a:lnTo>
                <a:lnTo>
                  <a:pt x="1638299" y="1644650"/>
                </a:lnTo>
                <a:lnTo>
                  <a:pt x="1638299" y="1646237"/>
                </a:lnTo>
                <a:lnTo>
                  <a:pt x="1658937" y="1646237"/>
                </a:lnTo>
                <a:lnTo>
                  <a:pt x="1658937" y="1644650"/>
                </a:lnTo>
                <a:lnTo>
                  <a:pt x="1658937" y="1639887"/>
                </a:lnTo>
                <a:lnTo>
                  <a:pt x="1658937" y="1360487"/>
                </a:lnTo>
                <a:lnTo>
                  <a:pt x="1658937" y="1358900"/>
                </a:lnTo>
                <a:lnTo>
                  <a:pt x="1658937" y="1354137"/>
                </a:lnTo>
                <a:lnTo>
                  <a:pt x="1638299" y="1354137"/>
                </a:lnTo>
                <a:close/>
                <a:moveTo>
                  <a:pt x="1377898" y="1212992"/>
                </a:moveTo>
                <a:lnTo>
                  <a:pt x="1378834" y="1215483"/>
                </a:lnTo>
                <a:lnTo>
                  <a:pt x="1379230" y="1216668"/>
                </a:lnTo>
                <a:lnTo>
                  <a:pt x="1378040" y="1213502"/>
                </a:lnTo>
                <a:lnTo>
                  <a:pt x="1377898" y="1212992"/>
                </a:lnTo>
                <a:close/>
                <a:moveTo>
                  <a:pt x="1376055" y="1206370"/>
                </a:moveTo>
                <a:lnTo>
                  <a:pt x="1377898" y="1212992"/>
                </a:lnTo>
                <a:lnTo>
                  <a:pt x="1376452" y="1209144"/>
                </a:lnTo>
                <a:lnTo>
                  <a:pt x="1376055" y="1206370"/>
                </a:lnTo>
                <a:close/>
                <a:moveTo>
                  <a:pt x="1006897" y="1130300"/>
                </a:moveTo>
                <a:lnTo>
                  <a:pt x="1010469" y="1141394"/>
                </a:lnTo>
                <a:lnTo>
                  <a:pt x="1014439" y="1151299"/>
                </a:lnTo>
                <a:lnTo>
                  <a:pt x="1019599" y="1161204"/>
                </a:lnTo>
                <a:lnTo>
                  <a:pt x="1024759" y="1170316"/>
                </a:lnTo>
                <a:lnTo>
                  <a:pt x="1030317" y="1178240"/>
                </a:lnTo>
                <a:lnTo>
                  <a:pt x="1036271" y="1186164"/>
                </a:lnTo>
                <a:lnTo>
                  <a:pt x="1042225" y="1192899"/>
                </a:lnTo>
                <a:lnTo>
                  <a:pt x="1048973" y="1199635"/>
                </a:lnTo>
                <a:lnTo>
                  <a:pt x="1055721" y="1205182"/>
                </a:lnTo>
                <a:lnTo>
                  <a:pt x="1062866" y="1209936"/>
                </a:lnTo>
                <a:lnTo>
                  <a:pt x="1069614" y="1214690"/>
                </a:lnTo>
                <a:lnTo>
                  <a:pt x="1077156" y="1219445"/>
                </a:lnTo>
                <a:lnTo>
                  <a:pt x="1083904" y="1223011"/>
                </a:lnTo>
                <a:lnTo>
                  <a:pt x="1091446" y="1226180"/>
                </a:lnTo>
                <a:lnTo>
                  <a:pt x="1098591" y="1228954"/>
                </a:lnTo>
                <a:lnTo>
                  <a:pt x="1105736" y="1231331"/>
                </a:lnTo>
                <a:lnTo>
                  <a:pt x="1112881" y="1233708"/>
                </a:lnTo>
                <a:lnTo>
                  <a:pt x="1119629" y="1235689"/>
                </a:lnTo>
                <a:lnTo>
                  <a:pt x="1132728" y="1237670"/>
                </a:lnTo>
                <a:lnTo>
                  <a:pt x="1144637" y="1239651"/>
                </a:lnTo>
                <a:lnTo>
                  <a:pt x="1155354" y="1240443"/>
                </a:lnTo>
                <a:lnTo>
                  <a:pt x="1164087" y="1240443"/>
                </a:lnTo>
                <a:lnTo>
                  <a:pt x="1170835" y="1240443"/>
                </a:lnTo>
                <a:lnTo>
                  <a:pt x="1176789" y="1240047"/>
                </a:lnTo>
                <a:lnTo>
                  <a:pt x="1387964" y="1239255"/>
                </a:lnTo>
                <a:lnTo>
                  <a:pt x="1384788" y="1232123"/>
                </a:lnTo>
                <a:lnTo>
                  <a:pt x="1382406" y="1226180"/>
                </a:lnTo>
                <a:lnTo>
                  <a:pt x="1379230" y="1216668"/>
                </a:lnTo>
                <a:lnTo>
                  <a:pt x="1380422" y="1219841"/>
                </a:lnTo>
                <a:lnTo>
                  <a:pt x="1383200" y="1225784"/>
                </a:lnTo>
                <a:lnTo>
                  <a:pt x="1385979" y="1232123"/>
                </a:lnTo>
                <a:lnTo>
                  <a:pt x="1388757" y="1237670"/>
                </a:lnTo>
                <a:lnTo>
                  <a:pt x="1391933" y="1243217"/>
                </a:lnTo>
                <a:lnTo>
                  <a:pt x="1399475" y="1253914"/>
                </a:lnTo>
                <a:lnTo>
                  <a:pt x="1407017" y="1263819"/>
                </a:lnTo>
                <a:lnTo>
                  <a:pt x="1415353" y="1272536"/>
                </a:lnTo>
                <a:lnTo>
                  <a:pt x="1424483" y="1280856"/>
                </a:lnTo>
                <a:lnTo>
                  <a:pt x="1433612" y="1288384"/>
                </a:lnTo>
                <a:lnTo>
                  <a:pt x="1443536" y="1295119"/>
                </a:lnTo>
                <a:lnTo>
                  <a:pt x="1453856" y="1301062"/>
                </a:lnTo>
                <a:lnTo>
                  <a:pt x="1464574" y="1306609"/>
                </a:lnTo>
                <a:lnTo>
                  <a:pt x="1474894" y="1311759"/>
                </a:lnTo>
                <a:lnTo>
                  <a:pt x="1485612" y="1316118"/>
                </a:lnTo>
                <a:lnTo>
                  <a:pt x="1496726" y="1319683"/>
                </a:lnTo>
                <a:lnTo>
                  <a:pt x="1507444" y="1323249"/>
                </a:lnTo>
                <a:lnTo>
                  <a:pt x="1518558" y="1326022"/>
                </a:lnTo>
                <a:lnTo>
                  <a:pt x="1529276" y="1328400"/>
                </a:lnTo>
                <a:lnTo>
                  <a:pt x="1539993" y="1330777"/>
                </a:lnTo>
                <a:lnTo>
                  <a:pt x="1549917" y="1332362"/>
                </a:lnTo>
                <a:lnTo>
                  <a:pt x="1559841" y="1333550"/>
                </a:lnTo>
                <a:lnTo>
                  <a:pt x="1578497" y="1335531"/>
                </a:lnTo>
                <a:lnTo>
                  <a:pt x="1595169" y="1336324"/>
                </a:lnTo>
                <a:lnTo>
                  <a:pt x="1609062" y="1336720"/>
                </a:lnTo>
                <a:lnTo>
                  <a:pt x="1618985" y="1336324"/>
                </a:lnTo>
                <a:lnTo>
                  <a:pt x="1628512" y="1336324"/>
                </a:lnTo>
                <a:lnTo>
                  <a:pt x="1999258" y="1333946"/>
                </a:lnTo>
                <a:lnTo>
                  <a:pt x="1999258" y="1349374"/>
                </a:lnTo>
                <a:lnTo>
                  <a:pt x="2000052" y="1349374"/>
                </a:lnTo>
                <a:lnTo>
                  <a:pt x="2000052" y="1333946"/>
                </a:lnTo>
                <a:lnTo>
                  <a:pt x="2370798" y="1336324"/>
                </a:lnTo>
                <a:lnTo>
                  <a:pt x="2380325" y="1336324"/>
                </a:lnTo>
                <a:lnTo>
                  <a:pt x="2390248" y="1336720"/>
                </a:lnTo>
                <a:lnTo>
                  <a:pt x="2404141" y="1336324"/>
                </a:lnTo>
                <a:lnTo>
                  <a:pt x="2420813" y="1335531"/>
                </a:lnTo>
                <a:lnTo>
                  <a:pt x="2439469" y="1333550"/>
                </a:lnTo>
                <a:lnTo>
                  <a:pt x="2449393" y="1332362"/>
                </a:lnTo>
                <a:lnTo>
                  <a:pt x="2459317" y="1330777"/>
                </a:lnTo>
                <a:lnTo>
                  <a:pt x="2470034" y="1328400"/>
                </a:lnTo>
                <a:lnTo>
                  <a:pt x="2480752" y="1326022"/>
                </a:lnTo>
                <a:lnTo>
                  <a:pt x="2491866" y="1323249"/>
                </a:lnTo>
                <a:lnTo>
                  <a:pt x="2502584" y="1319683"/>
                </a:lnTo>
                <a:lnTo>
                  <a:pt x="2513698" y="1316118"/>
                </a:lnTo>
                <a:lnTo>
                  <a:pt x="2524415" y="1311759"/>
                </a:lnTo>
                <a:lnTo>
                  <a:pt x="2534736" y="1306609"/>
                </a:lnTo>
                <a:lnTo>
                  <a:pt x="2545454" y="1301062"/>
                </a:lnTo>
                <a:lnTo>
                  <a:pt x="2555774" y="1295119"/>
                </a:lnTo>
                <a:lnTo>
                  <a:pt x="2565301" y="1288384"/>
                </a:lnTo>
                <a:lnTo>
                  <a:pt x="2574827" y="1280856"/>
                </a:lnTo>
                <a:lnTo>
                  <a:pt x="2583957" y="1272536"/>
                </a:lnTo>
                <a:lnTo>
                  <a:pt x="2592293" y="1263819"/>
                </a:lnTo>
                <a:lnTo>
                  <a:pt x="2600232" y="1253914"/>
                </a:lnTo>
                <a:lnTo>
                  <a:pt x="2606980" y="1243217"/>
                </a:lnTo>
                <a:lnTo>
                  <a:pt x="2610553" y="1237670"/>
                </a:lnTo>
                <a:lnTo>
                  <a:pt x="2613331" y="1232123"/>
                </a:lnTo>
                <a:lnTo>
                  <a:pt x="2616507" y="1225784"/>
                </a:lnTo>
                <a:lnTo>
                  <a:pt x="2618888" y="1219841"/>
                </a:lnTo>
                <a:lnTo>
                  <a:pt x="2621270" y="1213502"/>
                </a:lnTo>
                <a:lnTo>
                  <a:pt x="2623255" y="1206370"/>
                </a:lnTo>
                <a:lnTo>
                  <a:pt x="2622858" y="1209144"/>
                </a:lnTo>
                <a:lnTo>
                  <a:pt x="2621270" y="1215483"/>
                </a:lnTo>
                <a:lnTo>
                  <a:pt x="2617301" y="1225784"/>
                </a:lnTo>
                <a:lnTo>
                  <a:pt x="2614522" y="1232123"/>
                </a:lnTo>
                <a:lnTo>
                  <a:pt x="2611346" y="1238859"/>
                </a:lnTo>
                <a:lnTo>
                  <a:pt x="2822124" y="1240047"/>
                </a:lnTo>
                <a:lnTo>
                  <a:pt x="2827681" y="1240443"/>
                </a:lnTo>
                <a:lnTo>
                  <a:pt x="2834429" y="1240443"/>
                </a:lnTo>
                <a:lnTo>
                  <a:pt x="2843559" y="1240443"/>
                </a:lnTo>
                <a:lnTo>
                  <a:pt x="2854276" y="1239651"/>
                </a:lnTo>
                <a:lnTo>
                  <a:pt x="2866185" y="1237670"/>
                </a:lnTo>
                <a:lnTo>
                  <a:pt x="2879284" y="1235689"/>
                </a:lnTo>
                <a:lnTo>
                  <a:pt x="2886032" y="1233708"/>
                </a:lnTo>
                <a:lnTo>
                  <a:pt x="2893177" y="1231331"/>
                </a:lnTo>
                <a:lnTo>
                  <a:pt x="2899925" y="1228954"/>
                </a:lnTo>
                <a:lnTo>
                  <a:pt x="2907467" y="1226180"/>
                </a:lnTo>
                <a:lnTo>
                  <a:pt x="2914215" y="1223011"/>
                </a:lnTo>
                <a:lnTo>
                  <a:pt x="2921757" y="1219445"/>
                </a:lnTo>
                <a:lnTo>
                  <a:pt x="2928505" y="1214690"/>
                </a:lnTo>
                <a:lnTo>
                  <a:pt x="2936047" y="1209936"/>
                </a:lnTo>
                <a:lnTo>
                  <a:pt x="2943192" y="1205182"/>
                </a:lnTo>
                <a:lnTo>
                  <a:pt x="2949543" y="1199635"/>
                </a:lnTo>
                <a:lnTo>
                  <a:pt x="2955894" y="1192899"/>
                </a:lnTo>
                <a:lnTo>
                  <a:pt x="2962642" y="1186164"/>
                </a:lnTo>
                <a:lnTo>
                  <a:pt x="2968596" y="1178240"/>
                </a:lnTo>
                <a:lnTo>
                  <a:pt x="2974153" y="1170316"/>
                </a:lnTo>
                <a:lnTo>
                  <a:pt x="2979314" y="1161204"/>
                </a:lnTo>
                <a:lnTo>
                  <a:pt x="2983680" y="1151299"/>
                </a:lnTo>
                <a:lnTo>
                  <a:pt x="2988443" y="1141394"/>
                </a:lnTo>
                <a:lnTo>
                  <a:pt x="2992016" y="1130300"/>
                </a:lnTo>
                <a:lnTo>
                  <a:pt x="2992016" y="1136639"/>
                </a:lnTo>
                <a:lnTo>
                  <a:pt x="2991619" y="1144167"/>
                </a:lnTo>
                <a:lnTo>
                  <a:pt x="2990428" y="1154072"/>
                </a:lnTo>
                <a:lnTo>
                  <a:pt x="2988047" y="1166354"/>
                </a:lnTo>
                <a:lnTo>
                  <a:pt x="2984871" y="1180221"/>
                </a:lnTo>
                <a:lnTo>
                  <a:pt x="2982093" y="1187353"/>
                </a:lnTo>
                <a:lnTo>
                  <a:pt x="2979314" y="1195277"/>
                </a:lnTo>
                <a:lnTo>
                  <a:pt x="2975741" y="1203201"/>
                </a:lnTo>
                <a:lnTo>
                  <a:pt x="2972169" y="1211521"/>
                </a:lnTo>
                <a:lnTo>
                  <a:pt x="2968199" y="1219841"/>
                </a:lnTo>
                <a:lnTo>
                  <a:pt x="2963039" y="1228161"/>
                </a:lnTo>
                <a:lnTo>
                  <a:pt x="2957482" y="1236481"/>
                </a:lnTo>
                <a:lnTo>
                  <a:pt x="2951528" y="1244802"/>
                </a:lnTo>
                <a:lnTo>
                  <a:pt x="2944383" y="1253518"/>
                </a:lnTo>
                <a:lnTo>
                  <a:pt x="2936841" y="1261838"/>
                </a:lnTo>
                <a:lnTo>
                  <a:pt x="2928505" y="1270158"/>
                </a:lnTo>
                <a:lnTo>
                  <a:pt x="2919375" y="1278082"/>
                </a:lnTo>
                <a:lnTo>
                  <a:pt x="2909055" y="1286006"/>
                </a:lnTo>
                <a:lnTo>
                  <a:pt x="2898734" y="1293930"/>
                </a:lnTo>
                <a:lnTo>
                  <a:pt x="2886429" y="1301062"/>
                </a:lnTo>
                <a:lnTo>
                  <a:pt x="2874123" y="1308194"/>
                </a:lnTo>
                <a:lnTo>
                  <a:pt x="2860231" y="1314533"/>
                </a:lnTo>
                <a:lnTo>
                  <a:pt x="2845147" y="1321268"/>
                </a:lnTo>
                <a:lnTo>
                  <a:pt x="2829666" y="1326815"/>
                </a:lnTo>
                <a:lnTo>
                  <a:pt x="2812200" y="1331569"/>
                </a:lnTo>
                <a:lnTo>
                  <a:pt x="2807834" y="1333550"/>
                </a:lnTo>
                <a:lnTo>
                  <a:pt x="2793544" y="1337908"/>
                </a:lnTo>
                <a:lnTo>
                  <a:pt x="2782826" y="1340682"/>
                </a:lnTo>
                <a:lnTo>
                  <a:pt x="2770124" y="1343851"/>
                </a:lnTo>
                <a:lnTo>
                  <a:pt x="2755040" y="1347021"/>
                </a:lnTo>
                <a:lnTo>
                  <a:pt x="2737972" y="1350191"/>
                </a:lnTo>
                <a:lnTo>
                  <a:pt x="2718521" y="1353757"/>
                </a:lnTo>
                <a:lnTo>
                  <a:pt x="2696689" y="1357323"/>
                </a:lnTo>
                <a:lnTo>
                  <a:pt x="2672476" y="1360096"/>
                </a:lnTo>
                <a:lnTo>
                  <a:pt x="2646277" y="1362869"/>
                </a:lnTo>
                <a:lnTo>
                  <a:pt x="2617697" y="1364454"/>
                </a:lnTo>
                <a:lnTo>
                  <a:pt x="2587530" y="1366435"/>
                </a:lnTo>
                <a:lnTo>
                  <a:pt x="2555377" y="1366831"/>
                </a:lnTo>
                <a:lnTo>
                  <a:pt x="2520446" y="1366831"/>
                </a:lnTo>
                <a:lnTo>
                  <a:pt x="2497820" y="1366831"/>
                </a:lnTo>
                <a:lnTo>
                  <a:pt x="2497820" y="1377529"/>
                </a:lnTo>
                <a:lnTo>
                  <a:pt x="2516477" y="1377529"/>
                </a:lnTo>
                <a:lnTo>
                  <a:pt x="2558950" y="1377133"/>
                </a:lnTo>
                <a:lnTo>
                  <a:pt x="2603407" y="1375548"/>
                </a:lnTo>
                <a:lnTo>
                  <a:pt x="2656201" y="1373171"/>
                </a:lnTo>
                <a:lnTo>
                  <a:pt x="2683987" y="1371982"/>
                </a:lnTo>
                <a:lnTo>
                  <a:pt x="2711773" y="1370397"/>
                </a:lnTo>
                <a:lnTo>
                  <a:pt x="2738765" y="1368416"/>
                </a:lnTo>
                <a:lnTo>
                  <a:pt x="2763773" y="1366435"/>
                </a:lnTo>
                <a:lnTo>
                  <a:pt x="2786796" y="1363662"/>
                </a:lnTo>
                <a:lnTo>
                  <a:pt x="2806643" y="1360888"/>
                </a:lnTo>
                <a:lnTo>
                  <a:pt x="2815773" y="1358907"/>
                </a:lnTo>
                <a:lnTo>
                  <a:pt x="2822918" y="1357719"/>
                </a:lnTo>
                <a:lnTo>
                  <a:pt x="2830063" y="1355738"/>
                </a:lnTo>
                <a:lnTo>
                  <a:pt x="2835223" y="1353757"/>
                </a:lnTo>
                <a:lnTo>
                  <a:pt x="2839589" y="1352568"/>
                </a:lnTo>
                <a:lnTo>
                  <a:pt x="2852292" y="1347813"/>
                </a:lnTo>
                <a:lnTo>
                  <a:pt x="2861024" y="1344248"/>
                </a:lnTo>
                <a:lnTo>
                  <a:pt x="2870948" y="1339097"/>
                </a:lnTo>
                <a:lnTo>
                  <a:pt x="2882063" y="1333154"/>
                </a:lnTo>
                <a:lnTo>
                  <a:pt x="2893574" y="1326022"/>
                </a:lnTo>
                <a:lnTo>
                  <a:pt x="2905879" y="1318495"/>
                </a:lnTo>
                <a:lnTo>
                  <a:pt x="2918978" y="1308590"/>
                </a:lnTo>
                <a:lnTo>
                  <a:pt x="2932077" y="1297496"/>
                </a:lnTo>
                <a:lnTo>
                  <a:pt x="2938429" y="1291949"/>
                </a:lnTo>
                <a:lnTo>
                  <a:pt x="2944780" y="1285610"/>
                </a:lnTo>
                <a:lnTo>
                  <a:pt x="2951528" y="1278479"/>
                </a:lnTo>
                <a:lnTo>
                  <a:pt x="2957879" y="1271743"/>
                </a:lnTo>
                <a:lnTo>
                  <a:pt x="2963833" y="1264215"/>
                </a:lnTo>
                <a:lnTo>
                  <a:pt x="2969787" y="1256291"/>
                </a:lnTo>
                <a:lnTo>
                  <a:pt x="2975741" y="1247971"/>
                </a:lnTo>
                <a:lnTo>
                  <a:pt x="2981299" y="1239255"/>
                </a:lnTo>
                <a:lnTo>
                  <a:pt x="2986856" y="1230538"/>
                </a:lnTo>
                <a:lnTo>
                  <a:pt x="2992016" y="1220633"/>
                </a:lnTo>
                <a:lnTo>
                  <a:pt x="2991619" y="1223011"/>
                </a:lnTo>
                <a:lnTo>
                  <a:pt x="2990428" y="1229350"/>
                </a:lnTo>
                <a:lnTo>
                  <a:pt x="2986856" y="1239255"/>
                </a:lnTo>
                <a:lnTo>
                  <a:pt x="2984871" y="1245198"/>
                </a:lnTo>
                <a:lnTo>
                  <a:pt x="2981299" y="1252329"/>
                </a:lnTo>
                <a:lnTo>
                  <a:pt x="2977726" y="1259461"/>
                </a:lnTo>
                <a:lnTo>
                  <a:pt x="2973757" y="1267385"/>
                </a:lnTo>
                <a:lnTo>
                  <a:pt x="2968199" y="1275705"/>
                </a:lnTo>
                <a:lnTo>
                  <a:pt x="2961848" y="1284025"/>
                </a:lnTo>
                <a:lnTo>
                  <a:pt x="2955100" y="1293534"/>
                </a:lnTo>
                <a:lnTo>
                  <a:pt x="2946764" y="1302647"/>
                </a:lnTo>
                <a:lnTo>
                  <a:pt x="2938032" y="1311759"/>
                </a:lnTo>
                <a:lnTo>
                  <a:pt x="2927314" y="1321664"/>
                </a:lnTo>
                <a:lnTo>
                  <a:pt x="2951528" y="1321664"/>
                </a:lnTo>
                <a:lnTo>
                  <a:pt x="2957482" y="1322061"/>
                </a:lnTo>
                <a:lnTo>
                  <a:pt x="2964627" y="1322061"/>
                </a:lnTo>
                <a:lnTo>
                  <a:pt x="2974551" y="1321664"/>
                </a:lnTo>
                <a:lnTo>
                  <a:pt x="2985665" y="1320476"/>
                </a:lnTo>
                <a:lnTo>
                  <a:pt x="2998764" y="1318891"/>
                </a:lnTo>
                <a:lnTo>
                  <a:pt x="3013054" y="1316118"/>
                </a:lnTo>
                <a:lnTo>
                  <a:pt x="3020199" y="1314137"/>
                </a:lnTo>
                <a:lnTo>
                  <a:pt x="3027741" y="1311759"/>
                </a:lnTo>
                <a:lnTo>
                  <a:pt x="3035680" y="1308986"/>
                </a:lnTo>
                <a:lnTo>
                  <a:pt x="3043619" y="1306213"/>
                </a:lnTo>
                <a:lnTo>
                  <a:pt x="3051558" y="1302647"/>
                </a:lnTo>
                <a:lnTo>
                  <a:pt x="3059100" y="1298289"/>
                </a:lnTo>
                <a:lnTo>
                  <a:pt x="3066641" y="1293930"/>
                </a:lnTo>
                <a:lnTo>
                  <a:pt x="3074581" y="1288780"/>
                </a:lnTo>
                <a:lnTo>
                  <a:pt x="3082123" y="1283233"/>
                </a:lnTo>
                <a:lnTo>
                  <a:pt x="3089267" y="1277290"/>
                </a:lnTo>
                <a:lnTo>
                  <a:pt x="3096413" y="1270158"/>
                </a:lnTo>
                <a:lnTo>
                  <a:pt x="3103161" y="1262631"/>
                </a:lnTo>
                <a:lnTo>
                  <a:pt x="3109511" y="1254310"/>
                </a:lnTo>
                <a:lnTo>
                  <a:pt x="3115466" y="1245594"/>
                </a:lnTo>
                <a:lnTo>
                  <a:pt x="3121420" y="1236085"/>
                </a:lnTo>
                <a:lnTo>
                  <a:pt x="3126580" y="1225388"/>
                </a:lnTo>
                <a:lnTo>
                  <a:pt x="3130947" y="1214294"/>
                </a:lnTo>
                <a:lnTo>
                  <a:pt x="3135313" y="1202408"/>
                </a:lnTo>
                <a:lnTo>
                  <a:pt x="3134519" y="1209936"/>
                </a:lnTo>
                <a:lnTo>
                  <a:pt x="3132535" y="1219445"/>
                </a:lnTo>
                <a:lnTo>
                  <a:pt x="3130153" y="1231331"/>
                </a:lnTo>
                <a:lnTo>
                  <a:pt x="3126183" y="1245990"/>
                </a:lnTo>
                <a:lnTo>
                  <a:pt x="3123801" y="1253914"/>
                </a:lnTo>
                <a:lnTo>
                  <a:pt x="3120626" y="1262631"/>
                </a:lnTo>
                <a:lnTo>
                  <a:pt x="3117053" y="1271743"/>
                </a:lnTo>
                <a:lnTo>
                  <a:pt x="3113084" y="1280856"/>
                </a:lnTo>
                <a:lnTo>
                  <a:pt x="3108321" y="1290761"/>
                </a:lnTo>
                <a:lnTo>
                  <a:pt x="3103161" y="1300270"/>
                </a:lnTo>
                <a:lnTo>
                  <a:pt x="3097603" y="1310571"/>
                </a:lnTo>
                <a:lnTo>
                  <a:pt x="3091649" y="1320476"/>
                </a:lnTo>
                <a:lnTo>
                  <a:pt x="3084901" y="1330777"/>
                </a:lnTo>
                <a:lnTo>
                  <a:pt x="3076962" y="1340682"/>
                </a:lnTo>
                <a:lnTo>
                  <a:pt x="3068626" y="1350587"/>
                </a:lnTo>
                <a:lnTo>
                  <a:pt x="3059893" y="1360888"/>
                </a:lnTo>
                <a:lnTo>
                  <a:pt x="3049573" y="1370397"/>
                </a:lnTo>
                <a:lnTo>
                  <a:pt x="3038855" y="1380302"/>
                </a:lnTo>
                <a:lnTo>
                  <a:pt x="3027344" y="1389415"/>
                </a:lnTo>
                <a:lnTo>
                  <a:pt x="3014642" y="1398131"/>
                </a:lnTo>
                <a:lnTo>
                  <a:pt x="3001543" y="1406451"/>
                </a:lnTo>
                <a:lnTo>
                  <a:pt x="2987650" y="1414771"/>
                </a:lnTo>
                <a:lnTo>
                  <a:pt x="2972169" y="1422299"/>
                </a:lnTo>
                <a:lnTo>
                  <a:pt x="2955497" y="1429431"/>
                </a:lnTo>
                <a:lnTo>
                  <a:pt x="2938429" y="1435770"/>
                </a:lnTo>
                <a:lnTo>
                  <a:pt x="2919772" y="1441317"/>
                </a:lnTo>
                <a:lnTo>
                  <a:pt x="2914612" y="1443298"/>
                </a:lnTo>
                <a:lnTo>
                  <a:pt x="2899528" y="1447656"/>
                </a:lnTo>
                <a:lnTo>
                  <a:pt x="2888017" y="1450429"/>
                </a:lnTo>
                <a:lnTo>
                  <a:pt x="2874123" y="1453599"/>
                </a:lnTo>
                <a:lnTo>
                  <a:pt x="2857849" y="1457561"/>
                </a:lnTo>
                <a:lnTo>
                  <a:pt x="2839193" y="1461127"/>
                </a:lnTo>
                <a:lnTo>
                  <a:pt x="2839193" y="1473805"/>
                </a:lnTo>
                <a:lnTo>
                  <a:pt x="2879284" y="1470239"/>
                </a:lnTo>
                <a:lnTo>
                  <a:pt x="2897146" y="1468655"/>
                </a:lnTo>
                <a:lnTo>
                  <a:pt x="2914215" y="1466277"/>
                </a:lnTo>
                <a:lnTo>
                  <a:pt x="2929696" y="1464296"/>
                </a:lnTo>
                <a:lnTo>
                  <a:pt x="2943192" y="1461523"/>
                </a:lnTo>
                <a:lnTo>
                  <a:pt x="2954306" y="1459146"/>
                </a:lnTo>
                <a:lnTo>
                  <a:pt x="2963039" y="1456372"/>
                </a:lnTo>
                <a:lnTo>
                  <a:pt x="2968199" y="1454788"/>
                </a:lnTo>
                <a:lnTo>
                  <a:pt x="2981299" y="1449637"/>
                </a:lnTo>
                <a:lnTo>
                  <a:pt x="2991222" y="1445279"/>
                </a:lnTo>
                <a:lnTo>
                  <a:pt x="3001940" y="1440524"/>
                </a:lnTo>
                <a:lnTo>
                  <a:pt x="3013848" y="1433789"/>
                </a:lnTo>
                <a:lnTo>
                  <a:pt x="3026947" y="1425865"/>
                </a:lnTo>
                <a:lnTo>
                  <a:pt x="3040840" y="1416752"/>
                </a:lnTo>
                <a:lnTo>
                  <a:pt x="3054733" y="1406451"/>
                </a:lnTo>
                <a:lnTo>
                  <a:pt x="3061878" y="1400508"/>
                </a:lnTo>
                <a:lnTo>
                  <a:pt x="3069023" y="1394565"/>
                </a:lnTo>
                <a:lnTo>
                  <a:pt x="3076565" y="1388226"/>
                </a:lnTo>
                <a:lnTo>
                  <a:pt x="3083313" y="1381095"/>
                </a:lnTo>
                <a:lnTo>
                  <a:pt x="3090458" y="1373963"/>
                </a:lnTo>
                <a:lnTo>
                  <a:pt x="3097206" y="1366039"/>
                </a:lnTo>
                <a:lnTo>
                  <a:pt x="3104351" y="1357719"/>
                </a:lnTo>
                <a:lnTo>
                  <a:pt x="3110703" y="1349399"/>
                </a:lnTo>
                <a:lnTo>
                  <a:pt x="3117053" y="1339889"/>
                </a:lnTo>
                <a:lnTo>
                  <a:pt x="3123801" y="1330381"/>
                </a:lnTo>
                <a:lnTo>
                  <a:pt x="3129756" y="1320476"/>
                </a:lnTo>
                <a:lnTo>
                  <a:pt x="3135313" y="1310175"/>
                </a:lnTo>
                <a:lnTo>
                  <a:pt x="3134519" y="1314533"/>
                </a:lnTo>
                <a:lnTo>
                  <a:pt x="3132931" y="1320476"/>
                </a:lnTo>
                <a:lnTo>
                  <a:pt x="3130550" y="1328003"/>
                </a:lnTo>
                <a:lnTo>
                  <a:pt x="3126977" y="1337116"/>
                </a:lnTo>
                <a:lnTo>
                  <a:pt x="3122214" y="1347417"/>
                </a:lnTo>
                <a:lnTo>
                  <a:pt x="3115863" y="1359304"/>
                </a:lnTo>
                <a:lnTo>
                  <a:pt x="3112290" y="1366039"/>
                </a:lnTo>
                <a:lnTo>
                  <a:pt x="3107924" y="1372378"/>
                </a:lnTo>
                <a:lnTo>
                  <a:pt x="3103161" y="1378717"/>
                </a:lnTo>
                <a:lnTo>
                  <a:pt x="3097603" y="1385849"/>
                </a:lnTo>
                <a:lnTo>
                  <a:pt x="3092046" y="1393377"/>
                </a:lnTo>
                <a:lnTo>
                  <a:pt x="3085695" y="1400112"/>
                </a:lnTo>
                <a:lnTo>
                  <a:pt x="3078550" y="1407640"/>
                </a:lnTo>
                <a:lnTo>
                  <a:pt x="3071405" y="1414771"/>
                </a:lnTo>
                <a:lnTo>
                  <a:pt x="3063069" y="1421903"/>
                </a:lnTo>
                <a:lnTo>
                  <a:pt x="3054336" y="1429431"/>
                </a:lnTo>
                <a:lnTo>
                  <a:pt x="3044413" y="1436562"/>
                </a:lnTo>
                <a:lnTo>
                  <a:pt x="3034092" y="1444090"/>
                </a:lnTo>
                <a:lnTo>
                  <a:pt x="3022978" y="1451618"/>
                </a:lnTo>
                <a:lnTo>
                  <a:pt x="3011069" y="1458353"/>
                </a:lnTo>
                <a:lnTo>
                  <a:pt x="2998764" y="1465485"/>
                </a:lnTo>
                <a:lnTo>
                  <a:pt x="2985268" y="1472220"/>
                </a:lnTo>
                <a:lnTo>
                  <a:pt x="2970978" y="1478560"/>
                </a:lnTo>
                <a:lnTo>
                  <a:pt x="2955894" y="1485295"/>
                </a:lnTo>
                <a:lnTo>
                  <a:pt x="2949543" y="1488068"/>
                </a:lnTo>
                <a:lnTo>
                  <a:pt x="2941604" y="1490446"/>
                </a:lnTo>
                <a:lnTo>
                  <a:pt x="2929696" y="1493615"/>
                </a:lnTo>
                <a:lnTo>
                  <a:pt x="2913818" y="1496785"/>
                </a:lnTo>
                <a:lnTo>
                  <a:pt x="2893971" y="1499954"/>
                </a:lnTo>
                <a:lnTo>
                  <a:pt x="2882063" y="1501539"/>
                </a:lnTo>
                <a:lnTo>
                  <a:pt x="2868963" y="1502728"/>
                </a:lnTo>
                <a:lnTo>
                  <a:pt x="2854673" y="1503520"/>
                </a:lnTo>
                <a:lnTo>
                  <a:pt x="2839193" y="1504709"/>
                </a:lnTo>
                <a:lnTo>
                  <a:pt x="2839193" y="1752334"/>
                </a:lnTo>
                <a:lnTo>
                  <a:pt x="2909055" y="1752334"/>
                </a:lnTo>
                <a:lnTo>
                  <a:pt x="2909055" y="1726184"/>
                </a:lnTo>
                <a:lnTo>
                  <a:pt x="2930490" y="1726184"/>
                </a:lnTo>
                <a:lnTo>
                  <a:pt x="2930490" y="1752334"/>
                </a:lnTo>
                <a:lnTo>
                  <a:pt x="2930490" y="1795519"/>
                </a:lnTo>
                <a:lnTo>
                  <a:pt x="2930490" y="1812556"/>
                </a:lnTo>
                <a:lnTo>
                  <a:pt x="2930490" y="1818103"/>
                </a:lnTo>
                <a:lnTo>
                  <a:pt x="2930490" y="1828800"/>
                </a:lnTo>
                <a:lnTo>
                  <a:pt x="2639756" y="1828800"/>
                </a:lnTo>
                <a:lnTo>
                  <a:pt x="2639222" y="1831579"/>
                </a:lnTo>
                <a:lnTo>
                  <a:pt x="2637240" y="1843088"/>
                </a:lnTo>
                <a:lnTo>
                  <a:pt x="2633276" y="1855391"/>
                </a:lnTo>
                <a:lnTo>
                  <a:pt x="2630898" y="1862535"/>
                </a:lnTo>
                <a:lnTo>
                  <a:pt x="2628123" y="1868885"/>
                </a:lnTo>
                <a:lnTo>
                  <a:pt x="2624952" y="1876029"/>
                </a:lnTo>
                <a:lnTo>
                  <a:pt x="2621384" y="1883173"/>
                </a:lnTo>
                <a:lnTo>
                  <a:pt x="2617024" y="1890316"/>
                </a:lnTo>
                <a:lnTo>
                  <a:pt x="2611871" y="1897857"/>
                </a:lnTo>
                <a:lnTo>
                  <a:pt x="2607115" y="1904604"/>
                </a:lnTo>
                <a:lnTo>
                  <a:pt x="2600772" y="1912145"/>
                </a:lnTo>
                <a:lnTo>
                  <a:pt x="2594827" y="1919288"/>
                </a:lnTo>
                <a:lnTo>
                  <a:pt x="2587692" y="1926829"/>
                </a:lnTo>
                <a:lnTo>
                  <a:pt x="2580160" y="1933973"/>
                </a:lnTo>
                <a:lnTo>
                  <a:pt x="2571836" y="1941117"/>
                </a:lnTo>
                <a:lnTo>
                  <a:pt x="2562719" y="1948260"/>
                </a:lnTo>
                <a:lnTo>
                  <a:pt x="2552810" y="1955007"/>
                </a:lnTo>
                <a:lnTo>
                  <a:pt x="2542107" y="1962151"/>
                </a:lnTo>
                <a:lnTo>
                  <a:pt x="2530612" y="1968501"/>
                </a:lnTo>
                <a:lnTo>
                  <a:pt x="2522288" y="1972867"/>
                </a:lnTo>
                <a:lnTo>
                  <a:pt x="2510793" y="1977629"/>
                </a:lnTo>
                <a:lnTo>
                  <a:pt x="2496127" y="1983185"/>
                </a:lnTo>
                <a:lnTo>
                  <a:pt x="2487803" y="1985964"/>
                </a:lnTo>
                <a:lnTo>
                  <a:pt x="2478290" y="1988742"/>
                </a:lnTo>
                <a:lnTo>
                  <a:pt x="2468380" y="1991520"/>
                </a:lnTo>
                <a:lnTo>
                  <a:pt x="2457678" y="1993901"/>
                </a:lnTo>
                <a:lnTo>
                  <a:pt x="2446182" y="1996282"/>
                </a:lnTo>
                <a:lnTo>
                  <a:pt x="2433895" y="1998664"/>
                </a:lnTo>
                <a:lnTo>
                  <a:pt x="2420417" y="2000648"/>
                </a:lnTo>
                <a:lnTo>
                  <a:pt x="2407337" y="2001839"/>
                </a:lnTo>
                <a:lnTo>
                  <a:pt x="2392274" y="2002632"/>
                </a:lnTo>
                <a:lnTo>
                  <a:pt x="2377212" y="2003426"/>
                </a:lnTo>
                <a:lnTo>
                  <a:pt x="2000251" y="2003426"/>
                </a:lnTo>
                <a:lnTo>
                  <a:pt x="2000250" y="2003426"/>
                </a:lnTo>
                <a:lnTo>
                  <a:pt x="1622029" y="2003426"/>
                </a:lnTo>
                <a:lnTo>
                  <a:pt x="1606948" y="2002632"/>
                </a:lnTo>
                <a:lnTo>
                  <a:pt x="1591866" y="2001839"/>
                </a:lnTo>
                <a:lnTo>
                  <a:pt x="1578769" y="2000648"/>
                </a:lnTo>
                <a:lnTo>
                  <a:pt x="1565276" y="1998664"/>
                </a:lnTo>
                <a:lnTo>
                  <a:pt x="1552973" y="1996282"/>
                </a:lnTo>
                <a:lnTo>
                  <a:pt x="1541463" y="1993901"/>
                </a:lnTo>
                <a:lnTo>
                  <a:pt x="1530748" y="1991520"/>
                </a:lnTo>
                <a:lnTo>
                  <a:pt x="1520826" y="1988742"/>
                </a:lnTo>
                <a:lnTo>
                  <a:pt x="1511301" y="1985964"/>
                </a:lnTo>
                <a:lnTo>
                  <a:pt x="1502966" y="1983185"/>
                </a:lnTo>
                <a:lnTo>
                  <a:pt x="1488282" y="1977629"/>
                </a:lnTo>
                <a:lnTo>
                  <a:pt x="1476772" y="1972867"/>
                </a:lnTo>
                <a:lnTo>
                  <a:pt x="1468438" y="1968501"/>
                </a:lnTo>
                <a:lnTo>
                  <a:pt x="1456929" y="1962151"/>
                </a:lnTo>
                <a:lnTo>
                  <a:pt x="1446213" y="1955007"/>
                </a:lnTo>
                <a:lnTo>
                  <a:pt x="1436291" y="1948260"/>
                </a:lnTo>
                <a:lnTo>
                  <a:pt x="1427163" y="1941117"/>
                </a:lnTo>
                <a:lnTo>
                  <a:pt x="1418829" y="1933973"/>
                </a:lnTo>
                <a:lnTo>
                  <a:pt x="1411288" y="1926829"/>
                </a:lnTo>
                <a:lnTo>
                  <a:pt x="1404144" y="1919288"/>
                </a:lnTo>
                <a:lnTo>
                  <a:pt x="1397794" y="1912145"/>
                </a:lnTo>
                <a:lnTo>
                  <a:pt x="1391841" y="1904604"/>
                </a:lnTo>
                <a:lnTo>
                  <a:pt x="1386682" y="1897857"/>
                </a:lnTo>
                <a:lnTo>
                  <a:pt x="1382316" y="1890316"/>
                </a:lnTo>
                <a:lnTo>
                  <a:pt x="1377951" y="1883173"/>
                </a:lnTo>
                <a:lnTo>
                  <a:pt x="1374379" y="1876029"/>
                </a:lnTo>
                <a:lnTo>
                  <a:pt x="1371204" y="1868885"/>
                </a:lnTo>
                <a:lnTo>
                  <a:pt x="1368029" y="1862535"/>
                </a:lnTo>
                <a:lnTo>
                  <a:pt x="1365647" y="1855391"/>
                </a:lnTo>
                <a:lnTo>
                  <a:pt x="1361679" y="1843088"/>
                </a:lnTo>
                <a:lnTo>
                  <a:pt x="1359694" y="1831579"/>
                </a:lnTo>
                <a:lnTo>
                  <a:pt x="1359160" y="1828800"/>
                </a:lnTo>
                <a:lnTo>
                  <a:pt x="1069217" y="1828800"/>
                </a:lnTo>
                <a:lnTo>
                  <a:pt x="1069217" y="1818103"/>
                </a:lnTo>
                <a:lnTo>
                  <a:pt x="1069217" y="1812556"/>
                </a:lnTo>
                <a:lnTo>
                  <a:pt x="1069217" y="1795519"/>
                </a:lnTo>
                <a:lnTo>
                  <a:pt x="1069217" y="1752334"/>
                </a:lnTo>
                <a:lnTo>
                  <a:pt x="1069217" y="1726184"/>
                </a:lnTo>
                <a:lnTo>
                  <a:pt x="1090652" y="1726184"/>
                </a:lnTo>
                <a:lnTo>
                  <a:pt x="1090652" y="1752334"/>
                </a:lnTo>
                <a:lnTo>
                  <a:pt x="1169644" y="1752334"/>
                </a:lnTo>
                <a:lnTo>
                  <a:pt x="1169644" y="1505105"/>
                </a:lnTo>
                <a:lnTo>
                  <a:pt x="1152576" y="1504709"/>
                </a:lnTo>
                <a:lnTo>
                  <a:pt x="1137492" y="1503124"/>
                </a:lnTo>
                <a:lnTo>
                  <a:pt x="1122805" y="1501935"/>
                </a:lnTo>
                <a:lnTo>
                  <a:pt x="1110103" y="1500351"/>
                </a:lnTo>
                <a:lnTo>
                  <a:pt x="1098591" y="1499162"/>
                </a:lnTo>
                <a:lnTo>
                  <a:pt x="1088271" y="1497181"/>
                </a:lnTo>
                <a:lnTo>
                  <a:pt x="1071202" y="1494011"/>
                </a:lnTo>
                <a:lnTo>
                  <a:pt x="1058103" y="1490842"/>
                </a:lnTo>
                <a:lnTo>
                  <a:pt x="1049370" y="1488068"/>
                </a:lnTo>
                <a:lnTo>
                  <a:pt x="1044210" y="1486087"/>
                </a:lnTo>
                <a:lnTo>
                  <a:pt x="1043019" y="1485295"/>
                </a:lnTo>
                <a:lnTo>
                  <a:pt x="1027538" y="1478560"/>
                </a:lnTo>
                <a:lnTo>
                  <a:pt x="1013248" y="1472220"/>
                </a:lnTo>
                <a:lnTo>
                  <a:pt x="999752" y="1465485"/>
                </a:lnTo>
                <a:lnTo>
                  <a:pt x="987447" y="1458353"/>
                </a:lnTo>
                <a:lnTo>
                  <a:pt x="975538" y="1451618"/>
                </a:lnTo>
                <a:lnTo>
                  <a:pt x="964424" y="1444090"/>
                </a:lnTo>
                <a:lnTo>
                  <a:pt x="954500" y="1436562"/>
                </a:lnTo>
                <a:lnTo>
                  <a:pt x="944577" y="1429431"/>
                </a:lnTo>
                <a:lnTo>
                  <a:pt x="935844" y="1421903"/>
                </a:lnTo>
                <a:lnTo>
                  <a:pt x="927508" y="1414771"/>
                </a:lnTo>
                <a:lnTo>
                  <a:pt x="919966" y="1407640"/>
                </a:lnTo>
                <a:lnTo>
                  <a:pt x="913218" y="1400112"/>
                </a:lnTo>
                <a:lnTo>
                  <a:pt x="906470" y="1393377"/>
                </a:lnTo>
                <a:lnTo>
                  <a:pt x="900516" y="1385849"/>
                </a:lnTo>
                <a:lnTo>
                  <a:pt x="895356" y="1378717"/>
                </a:lnTo>
                <a:lnTo>
                  <a:pt x="890989" y="1372378"/>
                </a:lnTo>
                <a:lnTo>
                  <a:pt x="886226" y="1366039"/>
                </a:lnTo>
                <a:lnTo>
                  <a:pt x="882653" y="1359304"/>
                </a:lnTo>
                <a:lnTo>
                  <a:pt x="875905" y="1347417"/>
                </a:lnTo>
                <a:lnTo>
                  <a:pt x="871539" y="1337116"/>
                </a:lnTo>
                <a:lnTo>
                  <a:pt x="868363" y="1328003"/>
                </a:lnTo>
                <a:lnTo>
                  <a:pt x="865982" y="1320476"/>
                </a:lnTo>
                <a:lnTo>
                  <a:pt x="864394" y="1314533"/>
                </a:lnTo>
                <a:lnTo>
                  <a:pt x="863600" y="1310175"/>
                </a:lnTo>
                <a:lnTo>
                  <a:pt x="869157" y="1320476"/>
                </a:lnTo>
                <a:lnTo>
                  <a:pt x="875111" y="1330381"/>
                </a:lnTo>
                <a:lnTo>
                  <a:pt x="881066" y="1339889"/>
                </a:lnTo>
                <a:lnTo>
                  <a:pt x="887814" y="1349399"/>
                </a:lnTo>
                <a:lnTo>
                  <a:pt x="894165" y="1357719"/>
                </a:lnTo>
                <a:lnTo>
                  <a:pt x="900913" y="1366039"/>
                </a:lnTo>
                <a:lnTo>
                  <a:pt x="908058" y="1373963"/>
                </a:lnTo>
                <a:lnTo>
                  <a:pt x="914806" y="1381095"/>
                </a:lnTo>
                <a:lnTo>
                  <a:pt x="922348" y="1388226"/>
                </a:lnTo>
                <a:lnTo>
                  <a:pt x="929493" y="1394565"/>
                </a:lnTo>
                <a:lnTo>
                  <a:pt x="936638" y="1400508"/>
                </a:lnTo>
                <a:lnTo>
                  <a:pt x="943783" y="1406451"/>
                </a:lnTo>
                <a:lnTo>
                  <a:pt x="957676" y="1416752"/>
                </a:lnTo>
                <a:lnTo>
                  <a:pt x="971569" y="1425865"/>
                </a:lnTo>
                <a:lnTo>
                  <a:pt x="984668" y="1433789"/>
                </a:lnTo>
                <a:lnTo>
                  <a:pt x="996576" y="1440524"/>
                </a:lnTo>
                <a:lnTo>
                  <a:pt x="1007691" y="1445279"/>
                </a:lnTo>
                <a:lnTo>
                  <a:pt x="1016821" y="1449637"/>
                </a:lnTo>
                <a:lnTo>
                  <a:pt x="1030714" y="1454788"/>
                </a:lnTo>
                <a:lnTo>
                  <a:pt x="1035477" y="1456372"/>
                </a:lnTo>
                <a:lnTo>
                  <a:pt x="1045004" y="1459146"/>
                </a:lnTo>
                <a:lnTo>
                  <a:pt x="1057309" y="1461919"/>
                </a:lnTo>
                <a:lnTo>
                  <a:pt x="1071599" y="1464296"/>
                </a:lnTo>
                <a:lnTo>
                  <a:pt x="1088271" y="1466674"/>
                </a:lnTo>
                <a:lnTo>
                  <a:pt x="1106927" y="1469051"/>
                </a:lnTo>
                <a:lnTo>
                  <a:pt x="1126774" y="1471032"/>
                </a:lnTo>
                <a:lnTo>
                  <a:pt x="1169644" y="1474201"/>
                </a:lnTo>
                <a:lnTo>
                  <a:pt x="1169644" y="1463108"/>
                </a:lnTo>
                <a:lnTo>
                  <a:pt x="1148606" y="1459146"/>
                </a:lnTo>
                <a:lnTo>
                  <a:pt x="1130347" y="1455184"/>
                </a:lnTo>
                <a:lnTo>
                  <a:pt x="1114469" y="1451618"/>
                </a:lnTo>
                <a:lnTo>
                  <a:pt x="1101767" y="1448052"/>
                </a:lnTo>
                <a:lnTo>
                  <a:pt x="1084698" y="1443298"/>
                </a:lnTo>
                <a:lnTo>
                  <a:pt x="1078347" y="1441317"/>
                </a:lnTo>
                <a:lnTo>
                  <a:pt x="1060484" y="1435770"/>
                </a:lnTo>
                <a:lnTo>
                  <a:pt x="1043019" y="1429431"/>
                </a:lnTo>
                <a:lnTo>
                  <a:pt x="1026744" y="1422299"/>
                </a:lnTo>
                <a:lnTo>
                  <a:pt x="1011263" y="1414771"/>
                </a:lnTo>
                <a:lnTo>
                  <a:pt x="996973" y="1406451"/>
                </a:lnTo>
                <a:lnTo>
                  <a:pt x="983477" y="1398131"/>
                </a:lnTo>
                <a:lnTo>
                  <a:pt x="971172" y="1389415"/>
                </a:lnTo>
                <a:lnTo>
                  <a:pt x="959264" y="1380302"/>
                </a:lnTo>
                <a:lnTo>
                  <a:pt x="948943" y="1370397"/>
                </a:lnTo>
                <a:lnTo>
                  <a:pt x="939019" y="1360888"/>
                </a:lnTo>
                <a:lnTo>
                  <a:pt x="929890" y="1350587"/>
                </a:lnTo>
                <a:lnTo>
                  <a:pt x="921554" y="1340682"/>
                </a:lnTo>
                <a:lnTo>
                  <a:pt x="914012" y="1330777"/>
                </a:lnTo>
                <a:lnTo>
                  <a:pt x="907264" y="1320476"/>
                </a:lnTo>
                <a:lnTo>
                  <a:pt x="900516" y="1310571"/>
                </a:lnTo>
                <a:lnTo>
                  <a:pt x="894959" y="1300270"/>
                </a:lnTo>
                <a:lnTo>
                  <a:pt x="889798" y="1290761"/>
                </a:lnTo>
                <a:lnTo>
                  <a:pt x="885432" y="1280856"/>
                </a:lnTo>
                <a:lnTo>
                  <a:pt x="881463" y="1271743"/>
                </a:lnTo>
                <a:lnTo>
                  <a:pt x="877890" y="1262631"/>
                </a:lnTo>
                <a:lnTo>
                  <a:pt x="875111" y="1253914"/>
                </a:lnTo>
                <a:lnTo>
                  <a:pt x="872333" y="1245990"/>
                </a:lnTo>
                <a:lnTo>
                  <a:pt x="868760" y="1231331"/>
                </a:lnTo>
                <a:lnTo>
                  <a:pt x="865982" y="1219445"/>
                </a:lnTo>
                <a:lnTo>
                  <a:pt x="864394" y="1209936"/>
                </a:lnTo>
                <a:lnTo>
                  <a:pt x="863600" y="1202408"/>
                </a:lnTo>
                <a:lnTo>
                  <a:pt x="867173" y="1214294"/>
                </a:lnTo>
                <a:lnTo>
                  <a:pt x="872333" y="1225388"/>
                </a:lnTo>
                <a:lnTo>
                  <a:pt x="877493" y="1236085"/>
                </a:lnTo>
                <a:lnTo>
                  <a:pt x="883050" y="1245594"/>
                </a:lnTo>
                <a:lnTo>
                  <a:pt x="889004" y="1254310"/>
                </a:lnTo>
                <a:lnTo>
                  <a:pt x="895356" y="1262631"/>
                </a:lnTo>
                <a:lnTo>
                  <a:pt x="902501" y="1270158"/>
                </a:lnTo>
                <a:lnTo>
                  <a:pt x="909249" y="1277290"/>
                </a:lnTo>
                <a:lnTo>
                  <a:pt x="916394" y="1283233"/>
                </a:lnTo>
                <a:lnTo>
                  <a:pt x="924333" y="1288780"/>
                </a:lnTo>
                <a:lnTo>
                  <a:pt x="931477" y="1293930"/>
                </a:lnTo>
                <a:lnTo>
                  <a:pt x="939416" y="1298289"/>
                </a:lnTo>
                <a:lnTo>
                  <a:pt x="947355" y="1302647"/>
                </a:lnTo>
                <a:lnTo>
                  <a:pt x="955294" y="1306213"/>
                </a:lnTo>
                <a:lnTo>
                  <a:pt x="962836" y="1308986"/>
                </a:lnTo>
                <a:lnTo>
                  <a:pt x="970378" y="1311759"/>
                </a:lnTo>
                <a:lnTo>
                  <a:pt x="977920" y="1314137"/>
                </a:lnTo>
                <a:lnTo>
                  <a:pt x="985859" y="1316118"/>
                </a:lnTo>
                <a:lnTo>
                  <a:pt x="999752" y="1318891"/>
                </a:lnTo>
                <a:lnTo>
                  <a:pt x="1012851" y="1320476"/>
                </a:lnTo>
                <a:lnTo>
                  <a:pt x="1024363" y="1321664"/>
                </a:lnTo>
                <a:lnTo>
                  <a:pt x="1033889" y="1322061"/>
                </a:lnTo>
                <a:lnTo>
                  <a:pt x="1041034" y="1322061"/>
                </a:lnTo>
                <a:lnTo>
                  <a:pt x="1047385" y="1321664"/>
                </a:lnTo>
                <a:lnTo>
                  <a:pt x="1071202" y="1321664"/>
                </a:lnTo>
                <a:lnTo>
                  <a:pt x="1060881" y="1311759"/>
                </a:lnTo>
                <a:lnTo>
                  <a:pt x="1051752" y="1302647"/>
                </a:lnTo>
                <a:lnTo>
                  <a:pt x="1043416" y="1293534"/>
                </a:lnTo>
                <a:lnTo>
                  <a:pt x="1036271" y="1284025"/>
                </a:lnTo>
                <a:lnTo>
                  <a:pt x="1030317" y="1275705"/>
                </a:lnTo>
                <a:lnTo>
                  <a:pt x="1025156" y="1267385"/>
                </a:lnTo>
                <a:lnTo>
                  <a:pt x="1020790" y="1259461"/>
                </a:lnTo>
                <a:lnTo>
                  <a:pt x="1016821" y="1252329"/>
                </a:lnTo>
                <a:lnTo>
                  <a:pt x="1014042" y="1245198"/>
                </a:lnTo>
                <a:lnTo>
                  <a:pt x="1011660" y="1239255"/>
                </a:lnTo>
                <a:lnTo>
                  <a:pt x="1008485" y="1229350"/>
                </a:lnTo>
                <a:lnTo>
                  <a:pt x="1007294" y="1223011"/>
                </a:lnTo>
                <a:lnTo>
                  <a:pt x="1006897" y="1220633"/>
                </a:lnTo>
                <a:lnTo>
                  <a:pt x="1011660" y="1230538"/>
                </a:lnTo>
                <a:lnTo>
                  <a:pt x="1016821" y="1239255"/>
                </a:lnTo>
                <a:lnTo>
                  <a:pt x="1022775" y="1247971"/>
                </a:lnTo>
                <a:lnTo>
                  <a:pt x="1028332" y="1256291"/>
                </a:lnTo>
                <a:lnTo>
                  <a:pt x="1034683" y="1264215"/>
                </a:lnTo>
                <a:lnTo>
                  <a:pt x="1041034" y="1271743"/>
                </a:lnTo>
                <a:lnTo>
                  <a:pt x="1046988" y="1278479"/>
                </a:lnTo>
                <a:lnTo>
                  <a:pt x="1053339" y="1285610"/>
                </a:lnTo>
                <a:lnTo>
                  <a:pt x="1060087" y="1291949"/>
                </a:lnTo>
                <a:lnTo>
                  <a:pt x="1066439" y="1297496"/>
                </a:lnTo>
                <a:lnTo>
                  <a:pt x="1079538" y="1308590"/>
                </a:lnTo>
                <a:lnTo>
                  <a:pt x="1092240" y="1318495"/>
                </a:lnTo>
                <a:lnTo>
                  <a:pt x="1104942" y="1326022"/>
                </a:lnTo>
                <a:lnTo>
                  <a:pt x="1116851" y="1333154"/>
                </a:lnTo>
                <a:lnTo>
                  <a:pt x="1127568" y="1339097"/>
                </a:lnTo>
                <a:lnTo>
                  <a:pt x="1137889" y="1344248"/>
                </a:lnTo>
                <a:lnTo>
                  <a:pt x="1146224" y="1347813"/>
                </a:lnTo>
                <a:lnTo>
                  <a:pt x="1158530" y="1352568"/>
                </a:lnTo>
                <a:lnTo>
                  <a:pt x="1163293" y="1353757"/>
                </a:lnTo>
                <a:lnTo>
                  <a:pt x="1168850" y="1355738"/>
                </a:lnTo>
                <a:lnTo>
                  <a:pt x="1175201" y="1357719"/>
                </a:lnTo>
                <a:lnTo>
                  <a:pt x="1183140" y="1358907"/>
                </a:lnTo>
                <a:lnTo>
                  <a:pt x="1191476" y="1360888"/>
                </a:lnTo>
                <a:lnTo>
                  <a:pt x="1212117" y="1363662"/>
                </a:lnTo>
                <a:lnTo>
                  <a:pt x="1234743" y="1366435"/>
                </a:lnTo>
                <a:lnTo>
                  <a:pt x="1260147" y="1368416"/>
                </a:lnTo>
                <a:lnTo>
                  <a:pt x="1287140" y="1370397"/>
                </a:lnTo>
                <a:lnTo>
                  <a:pt x="1314132" y="1371982"/>
                </a:lnTo>
                <a:lnTo>
                  <a:pt x="1341918" y="1373171"/>
                </a:lnTo>
                <a:lnTo>
                  <a:pt x="1394712" y="1375548"/>
                </a:lnTo>
                <a:lnTo>
                  <a:pt x="1439963" y="1377133"/>
                </a:lnTo>
                <a:lnTo>
                  <a:pt x="1482436" y="1377529"/>
                </a:lnTo>
                <a:lnTo>
                  <a:pt x="1568176" y="1377529"/>
                </a:lnTo>
                <a:lnTo>
                  <a:pt x="1568176" y="1366831"/>
                </a:lnTo>
                <a:lnTo>
                  <a:pt x="1532848" y="1366831"/>
                </a:lnTo>
                <a:lnTo>
                  <a:pt x="1477673" y="1366831"/>
                </a:lnTo>
                <a:lnTo>
                  <a:pt x="1443536" y="1366831"/>
                </a:lnTo>
                <a:lnTo>
                  <a:pt x="1410986" y="1366435"/>
                </a:lnTo>
                <a:lnTo>
                  <a:pt x="1380422" y="1364454"/>
                </a:lnTo>
                <a:lnTo>
                  <a:pt x="1352239" y="1362869"/>
                </a:lnTo>
                <a:lnTo>
                  <a:pt x="1326437" y="1360096"/>
                </a:lnTo>
                <a:lnTo>
                  <a:pt x="1302224" y="1357323"/>
                </a:lnTo>
                <a:lnTo>
                  <a:pt x="1280392" y="1353757"/>
                </a:lnTo>
                <a:lnTo>
                  <a:pt x="1260941" y="1350191"/>
                </a:lnTo>
                <a:lnTo>
                  <a:pt x="1243476" y="1347021"/>
                </a:lnTo>
                <a:lnTo>
                  <a:pt x="1228789" y="1343851"/>
                </a:lnTo>
                <a:lnTo>
                  <a:pt x="1215690" y="1340682"/>
                </a:lnTo>
                <a:lnTo>
                  <a:pt x="1204972" y="1337908"/>
                </a:lnTo>
                <a:lnTo>
                  <a:pt x="1191079" y="1333550"/>
                </a:lnTo>
                <a:lnTo>
                  <a:pt x="1185919" y="1331569"/>
                </a:lnTo>
                <a:lnTo>
                  <a:pt x="1169247" y="1326815"/>
                </a:lnTo>
                <a:lnTo>
                  <a:pt x="1153369" y="1321268"/>
                </a:lnTo>
                <a:lnTo>
                  <a:pt x="1138683" y="1314533"/>
                </a:lnTo>
                <a:lnTo>
                  <a:pt x="1124789" y="1308194"/>
                </a:lnTo>
                <a:lnTo>
                  <a:pt x="1111690" y="1301062"/>
                </a:lnTo>
                <a:lnTo>
                  <a:pt x="1100179" y="1293930"/>
                </a:lnTo>
                <a:lnTo>
                  <a:pt x="1089064" y="1286006"/>
                </a:lnTo>
                <a:lnTo>
                  <a:pt x="1079141" y="1278082"/>
                </a:lnTo>
                <a:lnTo>
                  <a:pt x="1070011" y="1270158"/>
                </a:lnTo>
                <a:lnTo>
                  <a:pt x="1061675" y="1261838"/>
                </a:lnTo>
                <a:lnTo>
                  <a:pt x="1054133" y="1253518"/>
                </a:lnTo>
                <a:lnTo>
                  <a:pt x="1046988" y="1244802"/>
                </a:lnTo>
                <a:lnTo>
                  <a:pt x="1041034" y="1236481"/>
                </a:lnTo>
                <a:lnTo>
                  <a:pt x="1035477" y="1228161"/>
                </a:lnTo>
                <a:lnTo>
                  <a:pt x="1030317" y="1219841"/>
                </a:lnTo>
                <a:lnTo>
                  <a:pt x="1026347" y="1211521"/>
                </a:lnTo>
                <a:lnTo>
                  <a:pt x="1022378" y="1203201"/>
                </a:lnTo>
                <a:lnTo>
                  <a:pt x="1019202" y="1195277"/>
                </a:lnTo>
                <a:lnTo>
                  <a:pt x="1016424" y="1187353"/>
                </a:lnTo>
                <a:lnTo>
                  <a:pt x="1014042" y="1180221"/>
                </a:lnTo>
                <a:lnTo>
                  <a:pt x="1010469" y="1166354"/>
                </a:lnTo>
                <a:lnTo>
                  <a:pt x="1008088" y="1154072"/>
                </a:lnTo>
                <a:lnTo>
                  <a:pt x="1007294" y="1144167"/>
                </a:lnTo>
                <a:lnTo>
                  <a:pt x="1006897" y="1136639"/>
                </a:lnTo>
                <a:lnTo>
                  <a:pt x="1006897" y="1130300"/>
                </a:lnTo>
                <a:close/>
                <a:moveTo>
                  <a:pt x="2304710" y="890616"/>
                </a:moveTo>
                <a:lnTo>
                  <a:pt x="2564153" y="890616"/>
                </a:lnTo>
                <a:lnTo>
                  <a:pt x="2564153" y="979490"/>
                </a:lnTo>
                <a:lnTo>
                  <a:pt x="2305050" y="979490"/>
                </a:lnTo>
                <a:lnTo>
                  <a:pt x="2305050" y="1001715"/>
                </a:lnTo>
                <a:lnTo>
                  <a:pt x="2564153" y="1001715"/>
                </a:lnTo>
                <a:lnTo>
                  <a:pt x="2564153" y="1144638"/>
                </a:lnTo>
                <a:lnTo>
                  <a:pt x="2563813" y="1144589"/>
                </a:lnTo>
                <a:lnTo>
                  <a:pt x="2563416" y="1147399"/>
                </a:lnTo>
                <a:lnTo>
                  <a:pt x="2562225" y="1150206"/>
                </a:lnTo>
                <a:lnTo>
                  <a:pt x="2561035" y="1153416"/>
                </a:lnTo>
                <a:lnTo>
                  <a:pt x="2558654" y="1157830"/>
                </a:lnTo>
                <a:lnTo>
                  <a:pt x="2555875" y="1161842"/>
                </a:lnTo>
                <a:lnTo>
                  <a:pt x="2552304" y="1166257"/>
                </a:lnTo>
                <a:lnTo>
                  <a:pt x="2547541" y="1170669"/>
                </a:lnTo>
                <a:lnTo>
                  <a:pt x="2541985" y="1175484"/>
                </a:lnTo>
                <a:lnTo>
                  <a:pt x="2536490" y="1178700"/>
                </a:lnTo>
                <a:lnTo>
                  <a:pt x="2534369" y="1179604"/>
                </a:lnTo>
                <a:lnTo>
                  <a:pt x="2520037" y="1185137"/>
                </a:lnTo>
                <a:lnTo>
                  <a:pt x="2502123" y="1190671"/>
                </a:lnTo>
                <a:lnTo>
                  <a:pt x="2494038" y="1192833"/>
                </a:lnTo>
                <a:lnTo>
                  <a:pt x="2491979" y="1193139"/>
                </a:lnTo>
                <a:lnTo>
                  <a:pt x="2485232" y="1194341"/>
                </a:lnTo>
                <a:lnTo>
                  <a:pt x="2477294" y="1194743"/>
                </a:lnTo>
                <a:lnTo>
                  <a:pt x="2469357" y="1195144"/>
                </a:lnTo>
                <a:lnTo>
                  <a:pt x="2460625" y="1195144"/>
                </a:lnTo>
                <a:lnTo>
                  <a:pt x="2304710" y="1195144"/>
                </a:lnTo>
                <a:lnTo>
                  <a:pt x="2304710" y="890616"/>
                </a:lnTo>
                <a:close/>
                <a:moveTo>
                  <a:pt x="1444171" y="890616"/>
                </a:moveTo>
                <a:lnTo>
                  <a:pt x="1702254" y="890616"/>
                </a:lnTo>
                <a:lnTo>
                  <a:pt x="1702254" y="1195144"/>
                </a:lnTo>
                <a:lnTo>
                  <a:pt x="1546932" y="1195144"/>
                </a:lnTo>
                <a:lnTo>
                  <a:pt x="1538234" y="1195144"/>
                </a:lnTo>
                <a:lnTo>
                  <a:pt x="1530328" y="1194743"/>
                </a:lnTo>
                <a:lnTo>
                  <a:pt x="1522421" y="1194341"/>
                </a:lnTo>
                <a:lnTo>
                  <a:pt x="1515700" y="1193139"/>
                </a:lnTo>
                <a:lnTo>
                  <a:pt x="1503602" y="1191279"/>
                </a:lnTo>
                <a:lnTo>
                  <a:pt x="1501240" y="1190671"/>
                </a:lnTo>
                <a:lnTo>
                  <a:pt x="1500029" y="1190307"/>
                </a:lnTo>
                <a:lnTo>
                  <a:pt x="1491189" y="1187521"/>
                </a:lnTo>
                <a:lnTo>
                  <a:pt x="1481701" y="1183910"/>
                </a:lnTo>
                <a:lnTo>
                  <a:pt x="1473399" y="1179898"/>
                </a:lnTo>
                <a:lnTo>
                  <a:pt x="1466283" y="1175484"/>
                </a:lnTo>
                <a:lnTo>
                  <a:pt x="1460353" y="1170669"/>
                </a:lnTo>
                <a:lnTo>
                  <a:pt x="1455609" y="1166257"/>
                </a:lnTo>
                <a:lnTo>
                  <a:pt x="1452050" y="1161842"/>
                </a:lnTo>
                <a:lnTo>
                  <a:pt x="1449283" y="1157830"/>
                </a:lnTo>
                <a:lnTo>
                  <a:pt x="1447306" y="1153416"/>
                </a:lnTo>
                <a:lnTo>
                  <a:pt x="1445725" y="1150206"/>
                </a:lnTo>
                <a:lnTo>
                  <a:pt x="1444539" y="1147399"/>
                </a:lnTo>
                <a:lnTo>
                  <a:pt x="1444171" y="1144781"/>
                </a:lnTo>
                <a:lnTo>
                  <a:pt x="1444171" y="1000127"/>
                </a:lnTo>
                <a:lnTo>
                  <a:pt x="1701801" y="1000127"/>
                </a:lnTo>
                <a:lnTo>
                  <a:pt x="1701801" y="977902"/>
                </a:lnTo>
                <a:lnTo>
                  <a:pt x="1444171" y="977902"/>
                </a:lnTo>
                <a:lnTo>
                  <a:pt x="1444171" y="890616"/>
                </a:lnTo>
                <a:close/>
                <a:moveTo>
                  <a:pt x="2282825" y="868364"/>
                </a:moveTo>
                <a:lnTo>
                  <a:pt x="2282825" y="1195144"/>
                </a:lnTo>
                <a:lnTo>
                  <a:pt x="2278063" y="1195144"/>
                </a:lnTo>
                <a:lnTo>
                  <a:pt x="2280444" y="1217613"/>
                </a:lnTo>
                <a:lnTo>
                  <a:pt x="2460625" y="1217613"/>
                </a:lnTo>
                <a:lnTo>
                  <a:pt x="2471341" y="1217613"/>
                </a:lnTo>
                <a:lnTo>
                  <a:pt x="2480866" y="1217212"/>
                </a:lnTo>
                <a:lnTo>
                  <a:pt x="2489994" y="1216409"/>
                </a:lnTo>
                <a:lnTo>
                  <a:pt x="2499122" y="1214804"/>
                </a:lnTo>
                <a:lnTo>
                  <a:pt x="2507457" y="1213601"/>
                </a:lnTo>
                <a:lnTo>
                  <a:pt x="2514601" y="1211595"/>
                </a:lnTo>
                <a:lnTo>
                  <a:pt x="2522141" y="1209187"/>
                </a:lnTo>
                <a:lnTo>
                  <a:pt x="2528491" y="1207181"/>
                </a:lnTo>
                <a:lnTo>
                  <a:pt x="2535238" y="1204372"/>
                </a:lnTo>
                <a:lnTo>
                  <a:pt x="2540794" y="1202366"/>
                </a:lnTo>
                <a:lnTo>
                  <a:pt x="2545557" y="1199557"/>
                </a:lnTo>
                <a:lnTo>
                  <a:pt x="2550716" y="1195946"/>
                </a:lnTo>
                <a:lnTo>
                  <a:pt x="2555082" y="1193139"/>
                </a:lnTo>
                <a:lnTo>
                  <a:pt x="2559051" y="1189929"/>
                </a:lnTo>
                <a:lnTo>
                  <a:pt x="2566194" y="1183910"/>
                </a:lnTo>
                <a:lnTo>
                  <a:pt x="2572147" y="1177491"/>
                </a:lnTo>
                <a:lnTo>
                  <a:pt x="2576116" y="1171472"/>
                </a:lnTo>
                <a:lnTo>
                  <a:pt x="2580085" y="1165053"/>
                </a:lnTo>
                <a:lnTo>
                  <a:pt x="2582466" y="1160237"/>
                </a:lnTo>
                <a:lnTo>
                  <a:pt x="2584054" y="1155422"/>
                </a:lnTo>
                <a:lnTo>
                  <a:pt x="2584633" y="1153666"/>
                </a:lnTo>
                <a:lnTo>
                  <a:pt x="2586038" y="1153666"/>
                </a:lnTo>
                <a:lnTo>
                  <a:pt x="2586038" y="1147800"/>
                </a:lnTo>
                <a:lnTo>
                  <a:pt x="2586038" y="868364"/>
                </a:lnTo>
                <a:lnTo>
                  <a:pt x="2282825" y="868364"/>
                </a:lnTo>
                <a:close/>
                <a:moveTo>
                  <a:pt x="1752600" y="868364"/>
                </a:moveTo>
                <a:lnTo>
                  <a:pt x="1752600" y="1200151"/>
                </a:lnTo>
                <a:lnTo>
                  <a:pt x="1774825" y="1200151"/>
                </a:lnTo>
                <a:lnTo>
                  <a:pt x="1774825" y="890589"/>
                </a:lnTo>
                <a:lnTo>
                  <a:pt x="1897063" y="890589"/>
                </a:lnTo>
                <a:lnTo>
                  <a:pt x="1897063" y="1200151"/>
                </a:lnTo>
                <a:lnTo>
                  <a:pt x="1919288" y="1200151"/>
                </a:lnTo>
                <a:lnTo>
                  <a:pt x="1919288" y="971552"/>
                </a:lnTo>
                <a:lnTo>
                  <a:pt x="2085976" y="971552"/>
                </a:lnTo>
                <a:lnTo>
                  <a:pt x="2085976" y="950914"/>
                </a:lnTo>
                <a:lnTo>
                  <a:pt x="1919288" y="950914"/>
                </a:lnTo>
                <a:lnTo>
                  <a:pt x="1919288" y="868364"/>
                </a:lnTo>
                <a:lnTo>
                  <a:pt x="1752600" y="868364"/>
                </a:lnTo>
                <a:close/>
                <a:moveTo>
                  <a:pt x="1422400" y="868364"/>
                </a:moveTo>
                <a:lnTo>
                  <a:pt x="1422400" y="1147800"/>
                </a:lnTo>
                <a:lnTo>
                  <a:pt x="1422400" y="1153666"/>
                </a:lnTo>
                <a:lnTo>
                  <a:pt x="1423800" y="1153666"/>
                </a:lnTo>
                <a:lnTo>
                  <a:pt x="1424377" y="1155422"/>
                </a:lnTo>
                <a:lnTo>
                  <a:pt x="1425563" y="1160237"/>
                </a:lnTo>
                <a:lnTo>
                  <a:pt x="1428330" y="1165053"/>
                </a:lnTo>
                <a:lnTo>
                  <a:pt x="1429980" y="1168401"/>
                </a:lnTo>
                <a:lnTo>
                  <a:pt x="1428751" y="1168401"/>
                </a:lnTo>
                <a:lnTo>
                  <a:pt x="1428751" y="1171735"/>
                </a:lnTo>
                <a:lnTo>
                  <a:pt x="1429147" y="1171973"/>
                </a:lnTo>
                <a:lnTo>
                  <a:pt x="1433814" y="1174417"/>
                </a:lnTo>
                <a:lnTo>
                  <a:pt x="1436237" y="1177491"/>
                </a:lnTo>
                <a:lnTo>
                  <a:pt x="1441772" y="1183910"/>
                </a:lnTo>
                <a:lnTo>
                  <a:pt x="1448888" y="1189929"/>
                </a:lnTo>
                <a:lnTo>
                  <a:pt x="1452841" y="1193139"/>
                </a:lnTo>
                <a:lnTo>
                  <a:pt x="1457190" y="1195946"/>
                </a:lnTo>
                <a:lnTo>
                  <a:pt x="1462329" y="1199557"/>
                </a:lnTo>
                <a:lnTo>
                  <a:pt x="1467073" y="1202366"/>
                </a:lnTo>
                <a:lnTo>
                  <a:pt x="1473399" y="1204372"/>
                </a:lnTo>
                <a:lnTo>
                  <a:pt x="1479329" y="1207181"/>
                </a:lnTo>
                <a:lnTo>
                  <a:pt x="1485654" y="1209187"/>
                </a:lnTo>
                <a:lnTo>
                  <a:pt x="1493166" y="1211595"/>
                </a:lnTo>
                <a:lnTo>
                  <a:pt x="1500282" y="1213601"/>
                </a:lnTo>
                <a:lnTo>
                  <a:pt x="1508584" y="1214804"/>
                </a:lnTo>
                <a:lnTo>
                  <a:pt x="1517677" y="1216409"/>
                </a:lnTo>
                <a:lnTo>
                  <a:pt x="1526770" y="1217212"/>
                </a:lnTo>
                <a:lnTo>
                  <a:pt x="1536258" y="1217613"/>
                </a:lnTo>
                <a:lnTo>
                  <a:pt x="1546932" y="1217613"/>
                </a:lnTo>
                <a:lnTo>
                  <a:pt x="1728788" y="1217613"/>
                </a:lnTo>
                <a:lnTo>
                  <a:pt x="1726416" y="1195144"/>
                </a:lnTo>
                <a:lnTo>
                  <a:pt x="1724025" y="1195144"/>
                </a:lnTo>
                <a:lnTo>
                  <a:pt x="1724025" y="868364"/>
                </a:lnTo>
                <a:lnTo>
                  <a:pt x="1422400" y="868364"/>
                </a:lnTo>
                <a:close/>
                <a:moveTo>
                  <a:pt x="2254250" y="862013"/>
                </a:moveTo>
                <a:lnTo>
                  <a:pt x="2254250" y="868364"/>
                </a:lnTo>
                <a:lnTo>
                  <a:pt x="2087563" y="868364"/>
                </a:lnTo>
                <a:lnTo>
                  <a:pt x="2087563" y="1200151"/>
                </a:lnTo>
                <a:lnTo>
                  <a:pt x="2109788" y="1200151"/>
                </a:lnTo>
                <a:lnTo>
                  <a:pt x="2109788" y="890589"/>
                </a:lnTo>
                <a:lnTo>
                  <a:pt x="2232820" y="890589"/>
                </a:lnTo>
                <a:lnTo>
                  <a:pt x="2232820" y="1200151"/>
                </a:lnTo>
                <a:lnTo>
                  <a:pt x="2254250" y="1200151"/>
                </a:lnTo>
                <a:lnTo>
                  <a:pt x="2254250" y="1210865"/>
                </a:lnTo>
                <a:lnTo>
                  <a:pt x="2255838" y="1210865"/>
                </a:lnTo>
                <a:lnTo>
                  <a:pt x="2255838" y="862014"/>
                </a:lnTo>
                <a:lnTo>
                  <a:pt x="2279650" y="862014"/>
                </a:lnTo>
                <a:lnTo>
                  <a:pt x="2279650" y="862013"/>
                </a:lnTo>
                <a:lnTo>
                  <a:pt x="2254250" y="862013"/>
                </a:lnTo>
                <a:close/>
                <a:moveTo>
                  <a:pt x="1730376" y="862013"/>
                </a:moveTo>
                <a:lnTo>
                  <a:pt x="1730376" y="862014"/>
                </a:lnTo>
                <a:lnTo>
                  <a:pt x="1755775" y="862014"/>
                </a:lnTo>
                <a:lnTo>
                  <a:pt x="1755775" y="862013"/>
                </a:lnTo>
                <a:lnTo>
                  <a:pt x="1730376" y="862013"/>
                </a:lnTo>
                <a:close/>
                <a:moveTo>
                  <a:pt x="2913063" y="723900"/>
                </a:moveTo>
                <a:lnTo>
                  <a:pt x="2912666" y="729472"/>
                </a:lnTo>
                <a:lnTo>
                  <a:pt x="2911238" y="734052"/>
                </a:lnTo>
                <a:lnTo>
                  <a:pt x="2911871" y="730666"/>
                </a:lnTo>
                <a:lnTo>
                  <a:pt x="2913063" y="723900"/>
                </a:lnTo>
                <a:close/>
                <a:moveTo>
                  <a:pt x="1096963" y="723900"/>
                </a:moveTo>
                <a:lnTo>
                  <a:pt x="1098154" y="730666"/>
                </a:lnTo>
                <a:lnTo>
                  <a:pt x="1098787" y="734051"/>
                </a:lnTo>
                <a:lnTo>
                  <a:pt x="1097360" y="729472"/>
                </a:lnTo>
                <a:lnTo>
                  <a:pt x="1096963" y="723900"/>
                </a:lnTo>
                <a:close/>
                <a:moveTo>
                  <a:pt x="1932917" y="338138"/>
                </a:moveTo>
                <a:lnTo>
                  <a:pt x="1937671" y="341728"/>
                </a:lnTo>
                <a:lnTo>
                  <a:pt x="1944009" y="344919"/>
                </a:lnTo>
                <a:lnTo>
                  <a:pt x="1952328" y="349306"/>
                </a:lnTo>
                <a:lnTo>
                  <a:pt x="1962231" y="353294"/>
                </a:lnTo>
                <a:lnTo>
                  <a:pt x="1968173" y="355288"/>
                </a:lnTo>
                <a:lnTo>
                  <a:pt x="1974907" y="357283"/>
                </a:lnTo>
                <a:lnTo>
                  <a:pt x="1981245" y="358479"/>
                </a:lnTo>
                <a:lnTo>
                  <a:pt x="1988772" y="360074"/>
                </a:lnTo>
                <a:lnTo>
                  <a:pt x="1996694" y="360474"/>
                </a:lnTo>
                <a:lnTo>
                  <a:pt x="2005013" y="360872"/>
                </a:lnTo>
                <a:lnTo>
                  <a:pt x="2012554" y="360473"/>
                </a:lnTo>
                <a:lnTo>
                  <a:pt x="2020491" y="360074"/>
                </a:lnTo>
                <a:lnTo>
                  <a:pt x="2028032" y="358479"/>
                </a:lnTo>
                <a:lnTo>
                  <a:pt x="2034779" y="357283"/>
                </a:lnTo>
                <a:lnTo>
                  <a:pt x="2041129" y="355288"/>
                </a:lnTo>
                <a:lnTo>
                  <a:pt x="2047082" y="353294"/>
                </a:lnTo>
                <a:lnTo>
                  <a:pt x="2057004" y="349306"/>
                </a:lnTo>
                <a:lnTo>
                  <a:pt x="2065338" y="344919"/>
                </a:lnTo>
                <a:lnTo>
                  <a:pt x="2071688" y="341728"/>
                </a:lnTo>
                <a:lnTo>
                  <a:pt x="2076451" y="338138"/>
                </a:lnTo>
                <a:lnTo>
                  <a:pt x="2144316" y="442236"/>
                </a:lnTo>
                <a:lnTo>
                  <a:pt x="2186782" y="508045"/>
                </a:lnTo>
                <a:lnTo>
                  <a:pt x="2202710" y="531622"/>
                </a:lnTo>
                <a:lnTo>
                  <a:pt x="2216423" y="531622"/>
                </a:lnTo>
                <a:lnTo>
                  <a:pt x="2224378" y="531224"/>
                </a:lnTo>
                <a:lnTo>
                  <a:pt x="2233130" y="529631"/>
                </a:lnTo>
                <a:lnTo>
                  <a:pt x="2244666" y="527640"/>
                </a:lnTo>
                <a:lnTo>
                  <a:pt x="2258589" y="524056"/>
                </a:lnTo>
                <a:lnTo>
                  <a:pt x="2274501" y="519675"/>
                </a:lnTo>
                <a:lnTo>
                  <a:pt x="2282854" y="516888"/>
                </a:lnTo>
                <a:lnTo>
                  <a:pt x="2291606" y="513701"/>
                </a:lnTo>
                <a:lnTo>
                  <a:pt x="2300755" y="509719"/>
                </a:lnTo>
                <a:lnTo>
                  <a:pt x="2309905" y="505737"/>
                </a:lnTo>
                <a:lnTo>
                  <a:pt x="2319452" y="500958"/>
                </a:lnTo>
                <a:lnTo>
                  <a:pt x="2328601" y="495383"/>
                </a:lnTo>
                <a:lnTo>
                  <a:pt x="2338546" y="489807"/>
                </a:lnTo>
                <a:lnTo>
                  <a:pt x="2347695" y="483833"/>
                </a:lnTo>
                <a:lnTo>
                  <a:pt x="2356844" y="476665"/>
                </a:lnTo>
                <a:lnTo>
                  <a:pt x="2366392" y="469497"/>
                </a:lnTo>
                <a:lnTo>
                  <a:pt x="2375143" y="461533"/>
                </a:lnTo>
                <a:lnTo>
                  <a:pt x="2383895" y="452771"/>
                </a:lnTo>
                <a:lnTo>
                  <a:pt x="2392646" y="442815"/>
                </a:lnTo>
                <a:lnTo>
                  <a:pt x="2400602" y="433257"/>
                </a:lnTo>
                <a:lnTo>
                  <a:pt x="2408160" y="422107"/>
                </a:lnTo>
                <a:lnTo>
                  <a:pt x="2415320" y="410558"/>
                </a:lnTo>
                <a:lnTo>
                  <a:pt x="2422083" y="397814"/>
                </a:lnTo>
                <a:lnTo>
                  <a:pt x="2428050" y="384274"/>
                </a:lnTo>
                <a:lnTo>
                  <a:pt x="2433619" y="370335"/>
                </a:lnTo>
                <a:lnTo>
                  <a:pt x="2438393" y="355600"/>
                </a:lnTo>
                <a:lnTo>
                  <a:pt x="2439188" y="360379"/>
                </a:lnTo>
                <a:lnTo>
                  <a:pt x="2439984" y="365158"/>
                </a:lnTo>
                <a:lnTo>
                  <a:pt x="2441177" y="372725"/>
                </a:lnTo>
                <a:lnTo>
                  <a:pt x="2441575" y="381486"/>
                </a:lnTo>
                <a:lnTo>
                  <a:pt x="2441575" y="391840"/>
                </a:lnTo>
                <a:lnTo>
                  <a:pt x="2440382" y="403389"/>
                </a:lnTo>
                <a:lnTo>
                  <a:pt x="2438790" y="416531"/>
                </a:lnTo>
                <a:lnTo>
                  <a:pt x="2437199" y="422903"/>
                </a:lnTo>
                <a:lnTo>
                  <a:pt x="2435608" y="430470"/>
                </a:lnTo>
                <a:lnTo>
                  <a:pt x="2433619" y="437240"/>
                </a:lnTo>
                <a:lnTo>
                  <a:pt x="2430835" y="444806"/>
                </a:lnTo>
                <a:lnTo>
                  <a:pt x="2427652" y="452373"/>
                </a:lnTo>
                <a:lnTo>
                  <a:pt x="2424470" y="459541"/>
                </a:lnTo>
                <a:lnTo>
                  <a:pt x="2420094" y="467506"/>
                </a:lnTo>
                <a:lnTo>
                  <a:pt x="2415320" y="475471"/>
                </a:lnTo>
                <a:lnTo>
                  <a:pt x="2409751" y="483435"/>
                </a:lnTo>
                <a:lnTo>
                  <a:pt x="2404182" y="491401"/>
                </a:lnTo>
                <a:lnTo>
                  <a:pt x="2397420" y="498967"/>
                </a:lnTo>
                <a:lnTo>
                  <a:pt x="2390259" y="506931"/>
                </a:lnTo>
                <a:lnTo>
                  <a:pt x="2382701" y="514896"/>
                </a:lnTo>
                <a:lnTo>
                  <a:pt x="2373552" y="522861"/>
                </a:lnTo>
                <a:lnTo>
                  <a:pt x="2364403" y="530826"/>
                </a:lnTo>
                <a:lnTo>
                  <a:pt x="2354060" y="537994"/>
                </a:lnTo>
                <a:lnTo>
                  <a:pt x="2350878" y="540384"/>
                </a:lnTo>
                <a:lnTo>
                  <a:pt x="2342524" y="545561"/>
                </a:lnTo>
                <a:lnTo>
                  <a:pt x="2328601" y="553127"/>
                </a:lnTo>
                <a:lnTo>
                  <a:pt x="2320247" y="557508"/>
                </a:lnTo>
                <a:lnTo>
                  <a:pt x="2310700" y="561889"/>
                </a:lnTo>
                <a:lnTo>
                  <a:pt x="2299562" y="566667"/>
                </a:lnTo>
                <a:lnTo>
                  <a:pt x="2287628" y="571048"/>
                </a:lnTo>
                <a:lnTo>
                  <a:pt x="2274899" y="575429"/>
                </a:lnTo>
                <a:lnTo>
                  <a:pt x="2261373" y="579013"/>
                </a:lnTo>
                <a:lnTo>
                  <a:pt x="2247053" y="582199"/>
                </a:lnTo>
                <a:lnTo>
                  <a:pt x="2231539" y="584588"/>
                </a:lnTo>
                <a:lnTo>
                  <a:pt x="2215229" y="586579"/>
                </a:lnTo>
                <a:lnTo>
                  <a:pt x="2198522" y="587376"/>
                </a:lnTo>
                <a:lnTo>
                  <a:pt x="2119313" y="587376"/>
                </a:lnTo>
                <a:lnTo>
                  <a:pt x="2119313" y="614775"/>
                </a:lnTo>
                <a:lnTo>
                  <a:pt x="2245390" y="614775"/>
                </a:lnTo>
                <a:lnTo>
                  <a:pt x="2253899" y="612726"/>
                </a:lnTo>
                <a:lnTo>
                  <a:pt x="2267020" y="609534"/>
                </a:lnTo>
                <a:lnTo>
                  <a:pt x="2281334" y="605545"/>
                </a:lnTo>
                <a:lnTo>
                  <a:pt x="2297238" y="599959"/>
                </a:lnTo>
                <a:lnTo>
                  <a:pt x="2314335" y="592378"/>
                </a:lnTo>
                <a:lnTo>
                  <a:pt x="2323083" y="588788"/>
                </a:lnTo>
                <a:lnTo>
                  <a:pt x="2331830" y="584000"/>
                </a:lnTo>
                <a:lnTo>
                  <a:pt x="2340975" y="579212"/>
                </a:lnTo>
                <a:lnTo>
                  <a:pt x="2350120" y="573626"/>
                </a:lnTo>
                <a:lnTo>
                  <a:pt x="2358867" y="568041"/>
                </a:lnTo>
                <a:lnTo>
                  <a:pt x="2368012" y="562056"/>
                </a:lnTo>
                <a:lnTo>
                  <a:pt x="2377157" y="555274"/>
                </a:lnTo>
                <a:lnTo>
                  <a:pt x="2385904" y="548092"/>
                </a:lnTo>
                <a:lnTo>
                  <a:pt x="2394254" y="540113"/>
                </a:lnTo>
                <a:lnTo>
                  <a:pt x="2402604" y="532133"/>
                </a:lnTo>
                <a:lnTo>
                  <a:pt x="2410556" y="523355"/>
                </a:lnTo>
                <a:lnTo>
                  <a:pt x="2418508" y="514179"/>
                </a:lnTo>
                <a:lnTo>
                  <a:pt x="2425267" y="504205"/>
                </a:lnTo>
                <a:lnTo>
                  <a:pt x="2432424" y="494230"/>
                </a:lnTo>
                <a:lnTo>
                  <a:pt x="2438786" y="483059"/>
                </a:lnTo>
                <a:lnTo>
                  <a:pt x="2444750" y="471489"/>
                </a:lnTo>
                <a:lnTo>
                  <a:pt x="2442762" y="475877"/>
                </a:lnTo>
                <a:lnTo>
                  <a:pt x="2437195" y="489443"/>
                </a:lnTo>
                <a:lnTo>
                  <a:pt x="2433219" y="498619"/>
                </a:lnTo>
                <a:lnTo>
                  <a:pt x="2428051" y="509391"/>
                </a:lnTo>
                <a:lnTo>
                  <a:pt x="2422086" y="520563"/>
                </a:lnTo>
                <a:lnTo>
                  <a:pt x="2414930" y="532931"/>
                </a:lnTo>
                <a:lnTo>
                  <a:pt x="2407375" y="545299"/>
                </a:lnTo>
                <a:lnTo>
                  <a:pt x="2398230" y="558465"/>
                </a:lnTo>
                <a:lnTo>
                  <a:pt x="2388688" y="570834"/>
                </a:lnTo>
                <a:lnTo>
                  <a:pt x="2383519" y="576818"/>
                </a:lnTo>
                <a:lnTo>
                  <a:pt x="2377952" y="583202"/>
                </a:lnTo>
                <a:lnTo>
                  <a:pt x="2371988" y="589187"/>
                </a:lnTo>
                <a:lnTo>
                  <a:pt x="2366024" y="594772"/>
                </a:lnTo>
                <a:lnTo>
                  <a:pt x="2359662" y="599959"/>
                </a:lnTo>
                <a:lnTo>
                  <a:pt x="2353301" y="604747"/>
                </a:lnTo>
                <a:lnTo>
                  <a:pt x="2346541" y="609933"/>
                </a:lnTo>
                <a:lnTo>
                  <a:pt x="2339384" y="614322"/>
                </a:lnTo>
                <a:lnTo>
                  <a:pt x="2332625" y="618312"/>
                </a:lnTo>
                <a:lnTo>
                  <a:pt x="2327476" y="621032"/>
                </a:lnTo>
                <a:lnTo>
                  <a:pt x="2336007" y="624715"/>
                </a:lnTo>
                <a:lnTo>
                  <a:pt x="2351088" y="633065"/>
                </a:lnTo>
                <a:lnTo>
                  <a:pt x="2370138" y="645788"/>
                </a:lnTo>
                <a:lnTo>
                  <a:pt x="2389188" y="657716"/>
                </a:lnTo>
                <a:lnTo>
                  <a:pt x="2408238" y="668848"/>
                </a:lnTo>
                <a:lnTo>
                  <a:pt x="2426891" y="678788"/>
                </a:lnTo>
                <a:lnTo>
                  <a:pt x="2444751" y="688727"/>
                </a:lnTo>
                <a:lnTo>
                  <a:pt x="2462610" y="697475"/>
                </a:lnTo>
                <a:lnTo>
                  <a:pt x="2479675" y="705426"/>
                </a:lnTo>
                <a:lnTo>
                  <a:pt x="2496741" y="712186"/>
                </a:lnTo>
                <a:lnTo>
                  <a:pt x="2513410" y="718944"/>
                </a:lnTo>
                <a:lnTo>
                  <a:pt x="2529682" y="724908"/>
                </a:lnTo>
                <a:lnTo>
                  <a:pt x="2544763" y="730077"/>
                </a:lnTo>
                <a:lnTo>
                  <a:pt x="2560241" y="734848"/>
                </a:lnTo>
                <a:lnTo>
                  <a:pt x="2574925" y="739221"/>
                </a:lnTo>
                <a:lnTo>
                  <a:pt x="2588816" y="742402"/>
                </a:lnTo>
                <a:lnTo>
                  <a:pt x="2602707" y="745583"/>
                </a:lnTo>
                <a:lnTo>
                  <a:pt x="2615804" y="748366"/>
                </a:lnTo>
                <a:lnTo>
                  <a:pt x="2627710" y="750752"/>
                </a:lnTo>
                <a:lnTo>
                  <a:pt x="2640013" y="752740"/>
                </a:lnTo>
                <a:lnTo>
                  <a:pt x="2661047" y="755523"/>
                </a:lnTo>
                <a:lnTo>
                  <a:pt x="2680097" y="757113"/>
                </a:lnTo>
                <a:lnTo>
                  <a:pt x="2695972" y="757908"/>
                </a:lnTo>
                <a:lnTo>
                  <a:pt x="2708275" y="757908"/>
                </a:lnTo>
                <a:lnTo>
                  <a:pt x="2717801" y="757908"/>
                </a:lnTo>
                <a:lnTo>
                  <a:pt x="2724944" y="757113"/>
                </a:lnTo>
                <a:lnTo>
                  <a:pt x="2743994" y="756716"/>
                </a:lnTo>
                <a:lnTo>
                  <a:pt x="2760663" y="755523"/>
                </a:lnTo>
                <a:lnTo>
                  <a:pt x="2776538" y="753535"/>
                </a:lnTo>
                <a:lnTo>
                  <a:pt x="2790825" y="750752"/>
                </a:lnTo>
                <a:lnTo>
                  <a:pt x="2803922" y="747571"/>
                </a:lnTo>
                <a:lnTo>
                  <a:pt x="2815432" y="743197"/>
                </a:lnTo>
                <a:lnTo>
                  <a:pt x="2826147" y="738824"/>
                </a:lnTo>
                <a:lnTo>
                  <a:pt x="2835275" y="733655"/>
                </a:lnTo>
                <a:lnTo>
                  <a:pt x="2843610" y="728089"/>
                </a:lnTo>
                <a:lnTo>
                  <a:pt x="2850754" y="722523"/>
                </a:lnTo>
                <a:lnTo>
                  <a:pt x="2857104" y="716162"/>
                </a:lnTo>
                <a:lnTo>
                  <a:pt x="2862660" y="709402"/>
                </a:lnTo>
                <a:lnTo>
                  <a:pt x="2866629" y="703041"/>
                </a:lnTo>
                <a:lnTo>
                  <a:pt x="2870597" y="695884"/>
                </a:lnTo>
                <a:lnTo>
                  <a:pt x="2873772" y="689125"/>
                </a:lnTo>
                <a:lnTo>
                  <a:pt x="2876154" y="681969"/>
                </a:lnTo>
                <a:lnTo>
                  <a:pt x="2877741" y="674812"/>
                </a:lnTo>
                <a:lnTo>
                  <a:pt x="2879329" y="667655"/>
                </a:lnTo>
                <a:lnTo>
                  <a:pt x="2879725" y="660896"/>
                </a:lnTo>
                <a:lnTo>
                  <a:pt x="2880122" y="654137"/>
                </a:lnTo>
                <a:lnTo>
                  <a:pt x="2880122" y="647776"/>
                </a:lnTo>
                <a:lnTo>
                  <a:pt x="2879725" y="641812"/>
                </a:lnTo>
                <a:lnTo>
                  <a:pt x="2878535" y="630281"/>
                </a:lnTo>
                <a:lnTo>
                  <a:pt x="2876551" y="620342"/>
                </a:lnTo>
                <a:lnTo>
                  <a:pt x="2874566" y="613185"/>
                </a:lnTo>
                <a:lnTo>
                  <a:pt x="2872185" y="606426"/>
                </a:lnTo>
                <a:lnTo>
                  <a:pt x="2877344" y="611992"/>
                </a:lnTo>
                <a:lnTo>
                  <a:pt x="2882107" y="617161"/>
                </a:lnTo>
                <a:lnTo>
                  <a:pt x="2886075" y="622727"/>
                </a:lnTo>
                <a:lnTo>
                  <a:pt x="2890044" y="628294"/>
                </a:lnTo>
                <a:lnTo>
                  <a:pt x="2893219" y="633860"/>
                </a:lnTo>
                <a:lnTo>
                  <a:pt x="2895997" y="639426"/>
                </a:lnTo>
                <a:lnTo>
                  <a:pt x="2898379" y="644993"/>
                </a:lnTo>
                <a:lnTo>
                  <a:pt x="2900760" y="650559"/>
                </a:lnTo>
                <a:lnTo>
                  <a:pt x="2902347" y="656125"/>
                </a:lnTo>
                <a:lnTo>
                  <a:pt x="2903935" y="661692"/>
                </a:lnTo>
                <a:lnTo>
                  <a:pt x="2905522" y="672426"/>
                </a:lnTo>
                <a:lnTo>
                  <a:pt x="2906713" y="683161"/>
                </a:lnTo>
                <a:lnTo>
                  <a:pt x="2906316" y="692704"/>
                </a:lnTo>
                <a:lnTo>
                  <a:pt x="2905522" y="702643"/>
                </a:lnTo>
                <a:lnTo>
                  <a:pt x="2904332" y="710992"/>
                </a:lnTo>
                <a:lnTo>
                  <a:pt x="2902744" y="718944"/>
                </a:lnTo>
                <a:lnTo>
                  <a:pt x="2901554" y="725306"/>
                </a:lnTo>
                <a:lnTo>
                  <a:pt x="2898379" y="734450"/>
                </a:lnTo>
                <a:lnTo>
                  <a:pt x="2896791" y="737631"/>
                </a:lnTo>
                <a:lnTo>
                  <a:pt x="2892822" y="747173"/>
                </a:lnTo>
                <a:lnTo>
                  <a:pt x="2887663" y="755921"/>
                </a:lnTo>
                <a:lnTo>
                  <a:pt x="2881710" y="763872"/>
                </a:lnTo>
                <a:lnTo>
                  <a:pt x="2874963" y="771426"/>
                </a:lnTo>
                <a:lnTo>
                  <a:pt x="2868216" y="777788"/>
                </a:lnTo>
                <a:lnTo>
                  <a:pt x="2860675" y="784149"/>
                </a:lnTo>
                <a:lnTo>
                  <a:pt x="2852738" y="789715"/>
                </a:lnTo>
                <a:lnTo>
                  <a:pt x="2844007" y="794884"/>
                </a:lnTo>
                <a:lnTo>
                  <a:pt x="2835672" y="799655"/>
                </a:lnTo>
                <a:lnTo>
                  <a:pt x="2826544" y="803631"/>
                </a:lnTo>
                <a:lnTo>
                  <a:pt x="2817019" y="807607"/>
                </a:lnTo>
                <a:lnTo>
                  <a:pt x="2807891" y="811186"/>
                </a:lnTo>
                <a:lnTo>
                  <a:pt x="2798366" y="813969"/>
                </a:lnTo>
                <a:lnTo>
                  <a:pt x="2788841" y="816354"/>
                </a:lnTo>
                <a:lnTo>
                  <a:pt x="2779316" y="818740"/>
                </a:lnTo>
                <a:lnTo>
                  <a:pt x="2769394" y="820330"/>
                </a:lnTo>
                <a:lnTo>
                  <a:pt x="2751138" y="823511"/>
                </a:lnTo>
                <a:lnTo>
                  <a:pt x="2733279" y="825499"/>
                </a:lnTo>
                <a:lnTo>
                  <a:pt x="2717801" y="826294"/>
                </a:lnTo>
                <a:lnTo>
                  <a:pt x="2703116" y="827089"/>
                </a:lnTo>
                <a:lnTo>
                  <a:pt x="2691210" y="827089"/>
                </a:lnTo>
                <a:lnTo>
                  <a:pt x="2682082" y="827089"/>
                </a:lnTo>
                <a:lnTo>
                  <a:pt x="2674541" y="826294"/>
                </a:lnTo>
                <a:lnTo>
                  <a:pt x="2074863" y="826294"/>
                </a:lnTo>
                <a:lnTo>
                  <a:pt x="2074863" y="843306"/>
                </a:lnTo>
                <a:lnTo>
                  <a:pt x="2681085" y="843306"/>
                </a:lnTo>
                <a:lnTo>
                  <a:pt x="2700946" y="843704"/>
                </a:lnTo>
                <a:lnTo>
                  <a:pt x="2720013" y="843306"/>
                </a:lnTo>
                <a:lnTo>
                  <a:pt x="2738285" y="842112"/>
                </a:lnTo>
                <a:lnTo>
                  <a:pt x="2754969" y="840521"/>
                </a:lnTo>
                <a:lnTo>
                  <a:pt x="2770460" y="838132"/>
                </a:lnTo>
                <a:lnTo>
                  <a:pt x="2785157" y="835346"/>
                </a:lnTo>
                <a:lnTo>
                  <a:pt x="2798266" y="831365"/>
                </a:lnTo>
                <a:lnTo>
                  <a:pt x="2810977" y="827783"/>
                </a:lnTo>
                <a:lnTo>
                  <a:pt x="2822496" y="823803"/>
                </a:lnTo>
                <a:lnTo>
                  <a:pt x="2833221" y="819027"/>
                </a:lnTo>
                <a:lnTo>
                  <a:pt x="2843549" y="814251"/>
                </a:lnTo>
                <a:lnTo>
                  <a:pt x="2852288" y="809076"/>
                </a:lnTo>
                <a:lnTo>
                  <a:pt x="2860630" y="803504"/>
                </a:lnTo>
                <a:lnTo>
                  <a:pt x="2868177" y="797932"/>
                </a:lnTo>
                <a:lnTo>
                  <a:pt x="2874532" y="792359"/>
                </a:lnTo>
                <a:lnTo>
                  <a:pt x="2880491" y="786389"/>
                </a:lnTo>
                <a:lnTo>
                  <a:pt x="2886052" y="780817"/>
                </a:lnTo>
                <a:lnTo>
                  <a:pt x="2890819" y="774847"/>
                </a:lnTo>
                <a:lnTo>
                  <a:pt x="2894791" y="769274"/>
                </a:lnTo>
                <a:lnTo>
                  <a:pt x="2897969" y="763702"/>
                </a:lnTo>
                <a:lnTo>
                  <a:pt x="2901544" y="758528"/>
                </a:lnTo>
                <a:lnTo>
                  <a:pt x="2904324" y="753353"/>
                </a:lnTo>
                <a:lnTo>
                  <a:pt x="2908296" y="743801"/>
                </a:lnTo>
                <a:lnTo>
                  <a:pt x="2910680" y="735841"/>
                </a:lnTo>
                <a:lnTo>
                  <a:pt x="2911238" y="734052"/>
                </a:lnTo>
                <a:lnTo>
                  <a:pt x="2910680" y="737035"/>
                </a:lnTo>
                <a:lnTo>
                  <a:pt x="2908694" y="743403"/>
                </a:lnTo>
                <a:lnTo>
                  <a:pt x="2907105" y="749374"/>
                </a:lnTo>
                <a:lnTo>
                  <a:pt x="2904721" y="755344"/>
                </a:lnTo>
                <a:lnTo>
                  <a:pt x="2902338" y="760916"/>
                </a:lnTo>
                <a:lnTo>
                  <a:pt x="2899557" y="766489"/>
                </a:lnTo>
                <a:lnTo>
                  <a:pt x="2896777" y="771662"/>
                </a:lnTo>
                <a:lnTo>
                  <a:pt x="2890819" y="781215"/>
                </a:lnTo>
                <a:lnTo>
                  <a:pt x="2883669" y="790767"/>
                </a:lnTo>
                <a:lnTo>
                  <a:pt x="2875724" y="799126"/>
                </a:lnTo>
                <a:lnTo>
                  <a:pt x="2868177" y="807086"/>
                </a:lnTo>
                <a:lnTo>
                  <a:pt x="2859041" y="813852"/>
                </a:lnTo>
                <a:lnTo>
                  <a:pt x="2849905" y="820221"/>
                </a:lnTo>
                <a:lnTo>
                  <a:pt x="2839974" y="826589"/>
                </a:lnTo>
                <a:lnTo>
                  <a:pt x="2830441" y="831365"/>
                </a:lnTo>
                <a:lnTo>
                  <a:pt x="2820113" y="836540"/>
                </a:lnTo>
                <a:lnTo>
                  <a:pt x="2810182" y="840918"/>
                </a:lnTo>
                <a:lnTo>
                  <a:pt x="2799855" y="844500"/>
                </a:lnTo>
                <a:lnTo>
                  <a:pt x="2789527" y="847684"/>
                </a:lnTo>
                <a:lnTo>
                  <a:pt x="2779596" y="850470"/>
                </a:lnTo>
                <a:lnTo>
                  <a:pt x="2769269" y="852858"/>
                </a:lnTo>
                <a:lnTo>
                  <a:pt x="2758941" y="855247"/>
                </a:lnTo>
                <a:lnTo>
                  <a:pt x="2749805" y="857237"/>
                </a:lnTo>
                <a:lnTo>
                  <a:pt x="2731532" y="859227"/>
                </a:lnTo>
                <a:lnTo>
                  <a:pt x="2715644" y="861217"/>
                </a:lnTo>
                <a:lnTo>
                  <a:pt x="2702138" y="862013"/>
                </a:lnTo>
                <a:lnTo>
                  <a:pt x="2691413" y="862013"/>
                </a:lnTo>
                <a:lnTo>
                  <a:pt x="2682674" y="862013"/>
                </a:lnTo>
                <a:lnTo>
                  <a:pt x="2606676" y="862013"/>
                </a:lnTo>
                <a:lnTo>
                  <a:pt x="2606676" y="1147216"/>
                </a:lnTo>
                <a:lnTo>
                  <a:pt x="2608304" y="1145778"/>
                </a:lnTo>
                <a:lnTo>
                  <a:pt x="2615439" y="1139031"/>
                </a:lnTo>
                <a:lnTo>
                  <a:pt x="2621384" y="1132285"/>
                </a:lnTo>
                <a:lnTo>
                  <a:pt x="2627330" y="1125141"/>
                </a:lnTo>
                <a:lnTo>
                  <a:pt x="2632483" y="1117998"/>
                </a:lnTo>
                <a:lnTo>
                  <a:pt x="2637240" y="1110059"/>
                </a:lnTo>
                <a:lnTo>
                  <a:pt x="2641204" y="1101725"/>
                </a:lnTo>
                <a:lnTo>
                  <a:pt x="2641600" y="1106091"/>
                </a:lnTo>
                <a:lnTo>
                  <a:pt x="2641600" y="1111250"/>
                </a:lnTo>
                <a:lnTo>
                  <a:pt x="2641600" y="1118791"/>
                </a:lnTo>
                <a:lnTo>
                  <a:pt x="2641204" y="1127523"/>
                </a:lnTo>
                <a:lnTo>
                  <a:pt x="2639222" y="1137841"/>
                </a:lnTo>
                <a:lnTo>
                  <a:pt x="2637240" y="1149350"/>
                </a:lnTo>
                <a:lnTo>
                  <a:pt x="2633276" y="1161653"/>
                </a:lnTo>
                <a:lnTo>
                  <a:pt x="2630898" y="1168798"/>
                </a:lnTo>
                <a:lnTo>
                  <a:pt x="2628123" y="1175147"/>
                </a:lnTo>
                <a:lnTo>
                  <a:pt x="2624952" y="1182291"/>
                </a:lnTo>
                <a:lnTo>
                  <a:pt x="2621384" y="1189435"/>
                </a:lnTo>
                <a:lnTo>
                  <a:pt x="2617024" y="1196577"/>
                </a:lnTo>
                <a:lnTo>
                  <a:pt x="2611871" y="1204118"/>
                </a:lnTo>
                <a:lnTo>
                  <a:pt x="2607115" y="1210865"/>
                </a:lnTo>
                <a:lnTo>
                  <a:pt x="2600772" y="1218406"/>
                </a:lnTo>
                <a:lnTo>
                  <a:pt x="2594827" y="1225549"/>
                </a:lnTo>
                <a:lnTo>
                  <a:pt x="2587692" y="1233090"/>
                </a:lnTo>
                <a:lnTo>
                  <a:pt x="2580160" y="1240234"/>
                </a:lnTo>
                <a:lnTo>
                  <a:pt x="2571836" y="1247378"/>
                </a:lnTo>
                <a:lnTo>
                  <a:pt x="2562719" y="1254521"/>
                </a:lnTo>
                <a:lnTo>
                  <a:pt x="2552810" y="1261268"/>
                </a:lnTo>
                <a:lnTo>
                  <a:pt x="2542107" y="1268412"/>
                </a:lnTo>
                <a:lnTo>
                  <a:pt x="2530612" y="1274762"/>
                </a:lnTo>
                <a:lnTo>
                  <a:pt x="2522288" y="1279525"/>
                </a:lnTo>
                <a:lnTo>
                  <a:pt x="2510793" y="1284287"/>
                </a:lnTo>
                <a:lnTo>
                  <a:pt x="2496127" y="1289843"/>
                </a:lnTo>
                <a:lnTo>
                  <a:pt x="2487803" y="1292621"/>
                </a:lnTo>
                <a:lnTo>
                  <a:pt x="2478290" y="1295400"/>
                </a:lnTo>
                <a:lnTo>
                  <a:pt x="2468380" y="1298178"/>
                </a:lnTo>
                <a:lnTo>
                  <a:pt x="2457678" y="1300162"/>
                </a:lnTo>
                <a:lnTo>
                  <a:pt x="2446182" y="1302543"/>
                </a:lnTo>
                <a:lnTo>
                  <a:pt x="2433895" y="1304925"/>
                </a:lnTo>
                <a:lnTo>
                  <a:pt x="2420417" y="1306909"/>
                </a:lnTo>
                <a:lnTo>
                  <a:pt x="2407337" y="1308100"/>
                </a:lnTo>
                <a:lnTo>
                  <a:pt x="2392274" y="1309290"/>
                </a:lnTo>
                <a:lnTo>
                  <a:pt x="2377212" y="1309687"/>
                </a:lnTo>
                <a:lnTo>
                  <a:pt x="2000251" y="1309687"/>
                </a:lnTo>
                <a:lnTo>
                  <a:pt x="2000250" y="1309687"/>
                </a:lnTo>
                <a:lnTo>
                  <a:pt x="1622029" y="1309687"/>
                </a:lnTo>
                <a:lnTo>
                  <a:pt x="1606948" y="1309290"/>
                </a:lnTo>
                <a:lnTo>
                  <a:pt x="1591866" y="1308100"/>
                </a:lnTo>
                <a:lnTo>
                  <a:pt x="1578769" y="1306909"/>
                </a:lnTo>
                <a:lnTo>
                  <a:pt x="1565276" y="1304925"/>
                </a:lnTo>
                <a:lnTo>
                  <a:pt x="1552973" y="1302543"/>
                </a:lnTo>
                <a:lnTo>
                  <a:pt x="1541463" y="1300162"/>
                </a:lnTo>
                <a:lnTo>
                  <a:pt x="1530748" y="1298178"/>
                </a:lnTo>
                <a:lnTo>
                  <a:pt x="1520826" y="1295400"/>
                </a:lnTo>
                <a:lnTo>
                  <a:pt x="1511301" y="1292621"/>
                </a:lnTo>
                <a:lnTo>
                  <a:pt x="1502966" y="1289843"/>
                </a:lnTo>
                <a:lnTo>
                  <a:pt x="1488282" y="1284287"/>
                </a:lnTo>
                <a:lnTo>
                  <a:pt x="1476772" y="1279525"/>
                </a:lnTo>
                <a:lnTo>
                  <a:pt x="1468438" y="1274762"/>
                </a:lnTo>
                <a:lnTo>
                  <a:pt x="1456929" y="1268412"/>
                </a:lnTo>
                <a:lnTo>
                  <a:pt x="1446213" y="1261268"/>
                </a:lnTo>
                <a:lnTo>
                  <a:pt x="1436291" y="1254521"/>
                </a:lnTo>
                <a:lnTo>
                  <a:pt x="1427163" y="1247378"/>
                </a:lnTo>
                <a:lnTo>
                  <a:pt x="1418829" y="1240234"/>
                </a:lnTo>
                <a:lnTo>
                  <a:pt x="1411288" y="1233090"/>
                </a:lnTo>
                <a:lnTo>
                  <a:pt x="1404144" y="1225549"/>
                </a:lnTo>
                <a:lnTo>
                  <a:pt x="1397794" y="1218406"/>
                </a:lnTo>
                <a:lnTo>
                  <a:pt x="1391841" y="1210865"/>
                </a:lnTo>
                <a:lnTo>
                  <a:pt x="1386682" y="1204118"/>
                </a:lnTo>
                <a:lnTo>
                  <a:pt x="1382316" y="1196577"/>
                </a:lnTo>
                <a:lnTo>
                  <a:pt x="1377951" y="1189435"/>
                </a:lnTo>
                <a:lnTo>
                  <a:pt x="1374379" y="1182291"/>
                </a:lnTo>
                <a:lnTo>
                  <a:pt x="1371204" y="1175147"/>
                </a:lnTo>
                <a:lnTo>
                  <a:pt x="1368029" y="1168798"/>
                </a:lnTo>
                <a:lnTo>
                  <a:pt x="1365647" y="1161653"/>
                </a:lnTo>
                <a:lnTo>
                  <a:pt x="1361679" y="1149350"/>
                </a:lnTo>
                <a:lnTo>
                  <a:pt x="1359694" y="1137841"/>
                </a:lnTo>
                <a:lnTo>
                  <a:pt x="1357710" y="1127523"/>
                </a:lnTo>
                <a:lnTo>
                  <a:pt x="1357313" y="1118791"/>
                </a:lnTo>
                <a:lnTo>
                  <a:pt x="1357313" y="1111250"/>
                </a:lnTo>
                <a:lnTo>
                  <a:pt x="1357313" y="1106091"/>
                </a:lnTo>
                <a:lnTo>
                  <a:pt x="1357710" y="1101725"/>
                </a:lnTo>
                <a:lnTo>
                  <a:pt x="1361679" y="1110059"/>
                </a:lnTo>
                <a:lnTo>
                  <a:pt x="1366441" y="1117998"/>
                </a:lnTo>
                <a:lnTo>
                  <a:pt x="1371601" y="1125141"/>
                </a:lnTo>
                <a:lnTo>
                  <a:pt x="1377554" y="1132285"/>
                </a:lnTo>
                <a:lnTo>
                  <a:pt x="1383904" y="1139031"/>
                </a:lnTo>
                <a:lnTo>
                  <a:pt x="1390651" y="1145778"/>
                </a:lnTo>
                <a:lnTo>
                  <a:pt x="1395413" y="1149747"/>
                </a:lnTo>
                <a:lnTo>
                  <a:pt x="1395413" y="862013"/>
                </a:lnTo>
                <a:lnTo>
                  <a:pt x="1327151" y="862013"/>
                </a:lnTo>
                <a:lnTo>
                  <a:pt x="1318419" y="862013"/>
                </a:lnTo>
                <a:lnTo>
                  <a:pt x="1307704" y="862013"/>
                </a:lnTo>
                <a:lnTo>
                  <a:pt x="1294210" y="861217"/>
                </a:lnTo>
                <a:lnTo>
                  <a:pt x="1278335" y="859227"/>
                </a:lnTo>
                <a:lnTo>
                  <a:pt x="1260079" y="857237"/>
                </a:lnTo>
                <a:lnTo>
                  <a:pt x="1250951" y="855247"/>
                </a:lnTo>
                <a:lnTo>
                  <a:pt x="1240632" y="852858"/>
                </a:lnTo>
                <a:lnTo>
                  <a:pt x="1230313" y="850470"/>
                </a:lnTo>
                <a:lnTo>
                  <a:pt x="1220391" y="847684"/>
                </a:lnTo>
                <a:lnTo>
                  <a:pt x="1210072" y="844500"/>
                </a:lnTo>
                <a:lnTo>
                  <a:pt x="1199754" y="840918"/>
                </a:lnTo>
                <a:lnTo>
                  <a:pt x="1189832" y="836540"/>
                </a:lnTo>
                <a:lnTo>
                  <a:pt x="1179513" y="831365"/>
                </a:lnTo>
                <a:lnTo>
                  <a:pt x="1169591" y="826589"/>
                </a:lnTo>
                <a:lnTo>
                  <a:pt x="1160066" y="820221"/>
                </a:lnTo>
                <a:lnTo>
                  <a:pt x="1150938" y="813852"/>
                </a:lnTo>
                <a:lnTo>
                  <a:pt x="1142604" y="807086"/>
                </a:lnTo>
                <a:lnTo>
                  <a:pt x="1134269" y="799126"/>
                </a:lnTo>
                <a:lnTo>
                  <a:pt x="1126332" y="790767"/>
                </a:lnTo>
                <a:lnTo>
                  <a:pt x="1119188" y="781215"/>
                </a:lnTo>
                <a:lnTo>
                  <a:pt x="1113235" y="771662"/>
                </a:lnTo>
                <a:lnTo>
                  <a:pt x="1110457" y="766489"/>
                </a:lnTo>
                <a:lnTo>
                  <a:pt x="1107679" y="760916"/>
                </a:lnTo>
                <a:lnTo>
                  <a:pt x="1105297" y="755344"/>
                </a:lnTo>
                <a:lnTo>
                  <a:pt x="1102916" y="749374"/>
                </a:lnTo>
                <a:lnTo>
                  <a:pt x="1101329" y="743403"/>
                </a:lnTo>
                <a:lnTo>
                  <a:pt x="1099344" y="737035"/>
                </a:lnTo>
                <a:lnTo>
                  <a:pt x="1098787" y="734051"/>
                </a:lnTo>
                <a:lnTo>
                  <a:pt x="1099344" y="735841"/>
                </a:lnTo>
                <a:lnTo>
                  <a:pt x="1101725" y="743801"/>
                </a:lnTo>
                <a:lnTo>
                  <a:pt x="1105694" y="753353"/>
                </a:lnTo>
                <a:lnTo>
                  <a:pt x="1108472" y="758528"/>
                </a:lnTo>
                <a:lnTo>
                  <a:pt x="1112044" y="763702"/>
                </a:lnTo>
                <a:lnTo>
                  <a:pt x="1115219" y="769274"/>
                </a:lnTo>
                <a:lnTo>
                  <a:pt x="1119188" y="774847"/>
                </a:lnTo>
                <a:lnTo>
                  <a:pt x="1124347" y="780817"/>
                </a:lnTo>
                <a:lnTo>
                  <a:pt x="1129507" y="786389"/>
                </a:lnTo>
                <a:lnTo>
                  <a:pt x="1135460" y="792359"/>
                </a:lnTo>
                <a:lnTo>
                  <a:pt x="1141810" y="797932"/>
                </a:lnTo>
                <a:lnTo>
                  <a:pt x="1149351" y="803504"/>
                </a:lnTo>
                <a:lnTo>
                  <a:pt x="1157685" y="809076"/>
                </a:lnTo>
                <a:lnTo>
                  <a:pt x="1166416" y="814251"/>
                </a:lnTo>
                <a:lnTo>
                  <a:pt x="1176735" y="819027"/>
                </a:lnTo>
                <a:lnTo>
                  <a:pt x="1187451" y="823803"/>
                </a:lnTo>
                <a:lnTo>
                  <a:pt x="1198960" y="827783"/>
                </a:lnTo>
                <a:lnTo>
                  <a:pt x="1211660" y="831365"/>
                </a:lnTo>
                <a:lnTo>
                  <a:pt x="1224757" y="835346"/>
                </a:lnTo>
                <a:lnTo>
                  <a:pt x="1239441" y="838132"/>
                </a:lnTo>
                <a:lnTo>
                  <a:pt x="1254919" y="840521"/>
                </a:lnTo>
                <a:lnTo>
                  <a:pt x="1271588" y="842112"/>
                </a:lnTo>
                <a:lnTo>
                  <a:pt x="1289844" y="843306"/>
                </a:lnTo>
                <a:lnTo>
                  <a:pt x="1308894" y="843704"/>
                </a:lnTo>
                <a:lnTo>
                  <a:pt x="1328738" y="843306"/>
                </a:lnTo>
                <a:lnTo>
                  <a:pt x="1930400" y="843306"/>
                </a:lnTo>
                <a:lnTo>
                  <a:pt x="1930400" y="826294"/>
                </a:lnTo>
                <a:lnTo>
                  <a:pt x="1335383" y="826294"/>
                </a:lnTo>
                <a:lnTo>
                  <a:pt x="1327449" y="827089"/>
                </a:lnTo>
                <a:lnTo>
                  <a:pt x="1318325" y="827089"/>
                </a:lnTo>
                <a:lnTo>
                  <a:pt x="1306424" y="827089"/>
                </a:lnTo>
                <a:lnTo>
                  <a:pt x="1292539" y="826294"/>
                </a:lnTo>
                <a:lnTo>
                  <a:pt x="1276274" y="825499"/>
                </a:lnTo>
                <a:lnTo>
                  <a:pt x="1258423" y="823511"/>
                </a:lnTo>
                <a:lnTo>
                  <a:pt x="1240175" y="820330"/>
                </a:lnTo>
                <a:lnTo>
                  <a:pt x="1230257" y="818740"/>
                </a:lnTo>
                <a:lnTo>
                  <a:pt x="1220736" y="816354"/>
                </a:lnTo>
                <a:lnTo>
                  <a:pt x="1211216" y="813969"/>
                </a:lnTo>
                <a:lnTo>
                  <a:pt x="1201695" y="811186"/>
                </a:lnTo>
                <a:lnTo>
                  <a:pt x="1192174" y="807607"/>
                </a:lnTo>
                <a:lnTo>
                  <a:pt x="1183050" y="803631"/>
                </a:lnTo>
                <a:lnTo>
                  <a:pt x="1173926" y="799655"/>
                </a:lnTo>
                <a:lnTo>
                  <a:pt x="1165595" y="794884"/>
                </a:lnTo>
                <a:lnTo>
                  <a:pt x="1156868" y="789715"/>
                </a:lnTo>
                <a:lnTo>
                  <a:pt x="1148934" y="784149"/>
                </a:lnTo>
                <a:lnTo>
                  <a:pt x="1141396" y="777788"/>
                </a:lnTo>
                <a:lnTo>
                  <a:pt x="1134652" y="771426"/>
                </a:lnTo>
                <a:lnTo>
                  <a:pt x="1127908" y="763872"/>
                </a:lnTo>
                <a:lnTo>
                  <a:pt x="1121958" y="755921"/>
                </a:lnTo>
                <a:lnTo>
                  <a:pt x="1116801" y="747173"/>
                </a:lnTo>
                <a:lnTo>
                  <a:pt x="1112834" y="737632"/>
                </a:lnTo>
                <a:lnTo>
                  <a:pt x="1111247" y="734450"/>
                </a:lnTo>
                <a:lnTo>
                  <a:pt x="1108073" y="725306"/>
                </a:lnTo>
                <a:lnTo>
                  <a:pt x="1106883" y="718944"/>
                </a:lnTo>
                <a:lnTo>
                  <a:pt x="1105297" y="710993"/>
                </a:lnTo>
                <a:lnTo>
                  <a:pt x="1104106" y="702643"/>
                </a:lnTo>
                <a:lnTo>
                  <a:pt x="1103313" y="692704"/>
                </a:lnTo>
                <a:lnTo>
                  <a:pt x="1103313" y="683161"/>
                </a:lnTo>
                <a:lnTo>
                  <a:pt x="1104106" y="672426"/>
                </a:lnTo>
                <a:lnTo>
                  <a:pt x="1106090" y="661692"/>
                </a:lnTo>
                <a:lnTo>
                  <a:pt x="1107677" y="656125"/>
                </a:lnTo>
                <a:lnTo>
                  <a:pt x="1108867" y="650559"/>
                </a:lnTo>
                <a:lnTo>
                  <a:pt x="1111247" y="644993"/>
                </a:lnTo>
                <a:lnTo>
                  <a:pt x="1113627" y="639426"/>
                </a:lnTo>
                <a:lnTo>
                  <a:pt x="1116404" y="633860"/>
                </a:lnTo>
                <a:lnTo>
                  <a:pt x="1119578" y="628294"/>
                </a:lnTo>
                <a:lnTo>
                  <a:pt x="1123545" y="622727"/>
                </a:lnTo>
                <a:lnTo>
                  <a:pt x="1127512" y="617161"/>
                </a:lnTo>
                <a:lnTo>
                  <a:pt x="1132272" y="611992"/>
                </a:lnTo>
                <a:lnTo>
                  <a:pt x="1137429" y="606426"/>
                </a:lnTo>
                <a:lnTo>
                  <a:pt x="1135446" y="613185"/>
                </a:lnTo>
                <a:lnTo>
                  <a:pt x="1133066" y="620342"/>
                </a:lnTo>
                <a:lnTo>
                  <a:pt x="1131082" y="630281"/>
                </a:lnTo>
                <a:lnTo>
                  <a:pt x="1129892" y="641812"/>
                </a:lnTo>
                <a:lnTo>
                  <a:pt x="1129495" y="647776"/>
                </a:lnTo>
                <a:lnTo>
                  <a:pt x="1129495" y="654137"/>
                </a:lnTo>
                <a:lnTo>
                  <a:pt x="1129892" y="660896"/>
                </a:lnTo>
                <a:lnTo>
                  <a:pt x="1130685" y="667655"/>
                </a:lnTo>
                <a:lnTo>
                  <a:pt x="1131875" y="674812"/>
                </a:lnTo>
                <a:lnTo>
                  <a:pt x="1133462" y="681969"/>
                </a:lnTo>
                <a:lnTo>
                  <a:pt x="1135842" y="689125"/>
                </a:lnTo>
                <a:lnTo>
                  <a:pt x="1139016" y="695884"/>
                </a:lnTo>
                <a:lnTo>
                  <a:pt x="1142983" y="703041"/>
                </a:lnTo>
                <a:lnTo>
                  <a:pt x="1147347" y="709402"/>
                </a:lnTo>
                <a:lnTo>
                  <a:pt x="1152504" y="716162"/>
                </a:lnTo>
                <a:lnTo>
                  <a:pt x="1158851" y="722523"/>
                </a:lnTo>
                <a:lnTo>
                  <a:pt x="1165992" y="728089"/>
                </a:lnTo>
                <a:lnTo>
                  <a:pt x="1174322" y="733655"/>
                </a:lnTo>
                <a:lnTo>
                  <a:pt x="1183446" y="738824"/>
                </a:lnTo>
                <a:lnTo>
                  <a:pt x="1194157" y="743198"/>
                </a:lnTo>
                <a:lnTo>
                  <a:pt x="1205662" y="747571"/>
                </a:lnTo>
                <a:lnTo>
                  <a:pt x="1218753" y="750752"/>
                </a:lnTo>
                <a:lnTo>
                  <a:pt x="1233034" y="753535"/>
                </a:lnTo>
                <a:lnTo>
                  <a:pt x="1248902" y="755523"/>
                </a:lnTo>
                <a:lnTo>
                  <a:pt x="1265960" y="756716"/>
                </a:lnTo>
                <a:lnTo>
                  <a:pt x="1284605" y="757113"/>
                </a:lnTo>
                <a:lnTo>
                  <a:pt x="1291746" y="757908"/>
                </a:lnTo>
                <a:lnTo>
                  <a:pt x="1301267" y="757908"/>
                </a:lnTo>
                <a:lnTo>
                  <a:pt x="1313564" y="757908"/>
                </a:lnTo>
                <a:lnTo>
                  <a:pt x="1329432" y="757113"/>
                </a:lnTo>
                <a:lnTo>
                  <a:pt x="1348474" y="755523"/>
                </a:lnTo>
                <a:lnTo>
                  <a:pt x="1369499" y="752740"/>
                </a:lnTo>
                <a:lnTo>
                  <a:pt x="1381797" y="750752"/>
                </a:lnTo>
                <a:lnTo>
                  <a:pt x="1393698" y="748366"/>
                </a:lnTo>
                <a:lnTo>
                  <a:pt x="1406789" y="745583"/>
                </a:lnTo>
                <a:lnTo>
                  <a:pt x="1420673" y="742402"/>
                </a:lnTo>
                <a:lnTo>
                  <a:pt x="1434558" y="739222"/>
                </a:lnTo>
                <a:lnTo>
                  <a:pt x="1449236" y="734848"/>
                </a:lnTo>
                <a:lnTo>
                  <a:pt x="1464707" y="730077"/>
                </a:lnTo>
                <a:lnTo>
                  <a:pt x="1480178" y="724909"/>
                </a:lnTo>
                <a:lnTo>
                  <a:pt x="1496046" y="718944"/>
                </a:lnTo>
                <a:lnTo>
                  <a:pt x="1512708" y="712186"/>
                </a:lnTo>
                <a:lnTo>
                  <a:pt x="1529766" y="705426"/>
                </a:lnTo>
                <a:lnTo>
                  <a:pt x="1546824" y="697475"/>
                </a:lnTo>
                <a:lnTo>
                  <a:pt x="1565072" y="688727"/>
                </a:lnTo>
                <a:lnTo>
                  <a:pt x="1582924" y="678788"/>
                </a:lnTo>
                <a:lnTo>
                  <a:pt x="1601172" y="668848"/>
                </a:lnTo>
                <a:lnTo>
                  <a:pt x="1620214" y="657716"/>
                </a:lnTo>
                <a:lnTo>
                  <a:pt x="1639255" y="645788"/>
                </a:lnTo>
                <a:lnTo>
                  <a:pt x="1657900" y="633065"/>
                </a:lnTo>
                <a:lnTo>
                  <a:pt x="1673371" y="624715"/>
                </a:lnTo>
                <a:lnTo>
                  <a:pt x="1682256" y="620877"/>
                </a:lnTo>
                <a:lnTo>
                  <a:pt x="1677400" y="618312"/>
                </a:lnTo>
                <a:lnTo>
                  <a:pt x="1670243" y="614323"/>
                </a:lnTo>
                <a:lnTo>
                  <a:pt x="1663086" y="609933"/>
                </a:lnTo>
                <a:lnTo>
                  <a:pt x="1656724" y="604747"/>
                </a:lnTo>
                <a:lnTo>
                  <a:pt x="1650363" y="599959"/>
                </a:lnTo>
                <a:lnTo>
                  <a:pt x="1643603" y="594773"/>
                </a:lnTo>
                <a:lnTo>
                  <a:pt x="1637639" y="589187"/>
                </a:lnTo>
                <a:lnTo>
                  <a:pt x="1632073" y="583202"/>
                </a:lnTo>
                <a:lnTo>
                  <a:pt x="1626506" y="576819"/>
                </a:lnTo>
                <a:lnTo>
                  <a:pt x="1621337" y="570834"/>
                </a:lnTo>
                <a:lnTo>
                  <a:pt x="1611397" y="558466"/>
                </a:lnTo>
                <a:lnTo>
                  <a:pt x="1602252" y="545300"/>
                </a:lnTo>
                <a:lnTo>
                  <a:pt x="1594698" y="532931"/>
                </a:lnTo>
                <a:lnTo>
                  <a:pt x="1587541" y="520563"/>
                </a:lnTo>
                <a:lnTo>
                  <a:pt x="1581974" y="509392"/>
                </a:lnTo>
                <a:lnTo>
                  <a:pt x="1576806" y="498619"/>
                </a:lnTo>
                <a:lnTo>
                  <a:pt x="1572830" y="489443"/>
                </a:lnTo>
                <a:lnTo>
                  <a:pt x="1567263" y="475877"/>
                </a:lnTo>
                <a:lnTo>
                  <a:pt x="1565275" y="471489"/>
                </a:lnTo>
                <a:lnTo>
                  <a:pt x="1571239" y="483059"/>
                </a:lnTo>
                <a:lnTo>
                  <a:pt x="1577998" y="494231"/>
                </a:lnTo>
                <a:lnTo>
                  <a:pt x="1584360" y="504205"/>
                </a:lnTo>
                <a:lnTo>
                  <a:pt x="1591915" y="514179"/>
                </a:lnTo>
                <a:lnTo>
                  <a:pt x="1599469" y="523355"/>
                </a:lnTo>
                <a:lnTo>
                  <a:pt x="1607421" y="532133"/>
                </a:lnTo>
                <a:lnTo>
                  <a:pt x="1615771" y="540113"/>
                </a:lnTo>
                <a:lnTo>
                  <a:pt x="1624121" y="548092"/>
                </a:lnTo>
                <a:lnTo>
                  <a:pt x="1632868" y="555274"/>
                </a:lnTo>
                <a:lnTo>
                  <a:pt x="1642013" y="562056"/>
                </a:lnTo>
                <a:lnTo>
                  <a:pt x="1651158" y="568041"/>
                </a:lnTo>
                <a:lnTo>
                  <a:pt x="1659905" y="573627"/>
                </a:lnTo>
                <a:lnTo>
                  <a:pt x="1668653" y="579212"/>
                </a:lnTo>
                <a:lnTo>
                  <a:pt x="1678195" y="584000"/>
                </a:lnTo>
                <a:lnTo>
                  <a:pt x="1686942" y="588788"/>
                </a:lnTo>
                <a:lnTo>
                  <a:pt x="1695690" y="592378"/>
                </a:lnTo>
                <a:lnTo>
                  <a:pt x="1712787" y="599959"/>
                </a:lnTo>
                <a:lnTo>
                  <a:pt x="1728691" y="605545"/>
                </a:lnTo>
                <a:lnTo>
                  <a:pt x="1743005" y="609534"/>
                </a:lnTo>
                <a:lnTo>
                  <a:pt x="1756126" y="612727"/>
                </a:lnTo>
                <a:lnTo>
                  <a:pt x="1764635" y="614775"/>
                </a:lnTo>
                <a:lnTo>
                  <a:pt x="1893888" y="614775"/>
                </a:lnTo>
                <a:lnTo>
                  <a:pt x="1893888" y="587376"/>
                </a:lnTo>
                <a:lnTo>
                  <a:pt x="1811570" y="587376"/>
                </a:lnTo>
                <a:lnTo>
                  <a:pt x="1795336" y="586579"/>
                </a:lnTo>
                <a:lnTo>
                  <a:pt x="1779102" y="584588"/>
                </a:lnTo>
                <a:lnTo>
                  <a:pt x="1763660" y="582199"/>
                </a:lnTo>
                <a:lnTo>
                  <a:pt x="1749405" y="579013"/>
                </a:lnTo>
                <a:lnTo>
                  <a:pt x="1735547" y="575429"/>
                </a:lnTo>
                <a:lnTo>
                  <a:pt x="1723272" y="571048"/>
                </a:lnTo>
                <a:lnTo>
                  <a:pt x="1710998" y="566667"/>
                </a:lnTo>
                <a:lnTo>
                  <a:pt x="1700703" y="561889"/>
                </a:lnTo>
                <a:lnTo>
                  <a:pt x="1690804" y="557508"/>
                </a:lnTo>
                <a:lnTo>
                  <a:pt x="1682093" y="553127"/>
                </a:lnTo>
                <a:lnTo>
                  <a:pt x="1668631" y="545561"/>
                </a:lnTo>
                <a:lnTo>
                  <a:pt x="1659920" y="540384"/>
                </a:lnTo>
                <a:lnTo>
                  <a:pt x="1657148" y="537994"/>
                </a:lnTo>
                <a:lnTo>
                  <a:pt x="1646853" y="530826"/>
                </a:lnTo>
                <a:lnTo>
                  <a:pt x="1637746" y="522861"/>
                </a:lnTo>
                <a:lnTo>
                  <a:pt x="1629035" y="514896"/>
                </a:lnTo>
                <a:lnTo>
                  <a:pt x="1621116" y="506932"/>
                </a:lnTo>
                <a:lnTo>
                  <a:pt x="1613593" y="498967"/>
                </a:lnTo>
                <a:lnTo>
                  <a:pt x="1607258" y="491401"/>
                </a:lnTo>
                <a:lnTo>
                  <a:pt x="1601714" y="483436"/>
                </a:lnTo>
                <a:lnTo>
                  <a:pt x="1596171" y="475471"/>
                </a:lnTo>
                <a:lnTo>
                  <a:pt x="1591420" y="467506"/>
                </a:lnTo>
                <a:lnTo>
                  <a:pt x="1587460" y="459541"/>
                </a:lnTo>
                <a:lnTo>
                  <a:pt x="1583896" y="452373"/>
                </a:lnTo>
                <a:lnTo>
                  <a:pt x="1580729" y="444806"/>
                </a:lnTo>
                <a:lnTo>
                  <a:pt x="1577957" y="437240"/>
                </a:lnTo>
                <a:lnTo>
                  <a:pt x="1575581" y="430470"/>
                </a:lnTo>
                <a:lnTo>
                  <a:pt x="1574394" y="422903"/>
                </a:lnTo>
                <a:lnTo>
                  <a:pt x="1572414" y="416531"/>
                </a:lnTo>
                <a:lnTo>
                  <a:pt x="1570830" y="403389"/>
                </a:lnTo>
                <a:lnTo>
                  <a:pt x="1570038" y="391841"/>
                </a:lnTo>
                <a:lnTo>
                  <a:pt x="1570038" y="381486"/>
                </a:lnTo>
                <a:lnTo>
                  <a:pt x="1570830" y="372725"/>
                </a:lnTo>
                <a:lnTo>
                  <a:pt x="1571622" y="365158"/>
                </a:lnTo>
                <a:lnTo>
                  <a:pt x="1572414" y="360379"/>
                </a:lnTo>
                <a:lnTo>
                  <a:pt x="1573602" y="355601"/>
                </a:lnTo>
                <a:lnTo>
                  <a:pt x="1577957" y="370336"/>
                </a:lnTo>
                <a:lnTo>
                  <a:pt x="1583500" y="384274"/>
                </a:lnTo>
                <a:lnTo>
                  <a:pt x="1589440" y="397814"/>
                </a:lnTo>
                <a:lnTo>
                  <a:pt x="1596171" y="410558"/>
                </a:lnTo>
                <a:lnTo>
                  <a:pt x="1602902" y="422107"/>
                </a:lnTo>
                <a:lnTo>
                  <a:pt x="1610821" y="433257"/>
                </a:lnTo>
                <a:lnTo>
                  <a:pt x="1618740" y="442815"/>
                </a:lnTo>
                <a:lnTo>
                  <a:pt x="1627055" y="452771"/>
                </a:lnTo>
                <a:lnTo>
                  <a:pt x="1635766" y="461533"/>
                </a:lnTo>
                <a:lnTo>
                  <a:pt x="1644873" y="469497"/>
                </a:lnTo>
                <a:lnTo>
                  <a:pt x="1654376" y="476666"/>
                </a:lnTo>
                <a:lnTo>
                  <a:pt x="1663483" y="483834"/>
                </a:lnTo>
                <a:lnTo>
                  <a:pt x="1672590" y="489807"/>
                </a:lnTo>
                <a:lnTo>
                  <a:pt x="1682093" y="495383"/>
                </a:lnTo>
                <a:lnTo>
                  <a:pt x="1691596" y="500958"/>
                </a:lnTo>
                <a:lnTo>
                  <a:pt x="1701099" y="505737"/>
                </a:lnTo>
                <a:lnTo>
                  <a:pt x="1710206" y="509719"/>
                </a:lnTo>
                <a:lnTo>
                  <a:pt x="1718917" y="513702"/>
                </a:lnTo>
                <a:lnTo>
                  <a:pt x="1727628" y="516888"/>
                </a:lnTo>
                <a:lnTo>
                  <a:pt x="1736735" y="519675"/>
                </a:lnTo>
                <a:lnTo>
                  <a:pt x="1752177" y="524056"/>
                </a:lnTo>
                <a:lnTo>
                  <a:pt x="1766036" y="527640"/>
                </a:lnTo>
                <a:lnTo>
                  <a:pt x="1777518" y="529631"/>
                </a:lnTo>
                <a:lnTo>
                  <a:pt x="1786625" y="531224"/>
                </a:lnTo>
                <a:lnTo>
                  <a:pt x="1794148" y="531622"/>
                </a:lnTo>
                <a:lnTo>
                  <a:pt x="1807110" y="531622"/>
                </a:lnTo>
                <a:lnTo>
                  <a:pt x="1822793" y="508046"/>
                </a:lnTo>
                <a:lnTo>
                  <a:pt x="1865179" y="442236"/>
                </a:lnTo>
                <a:lnTo>
                  <a:pt x="1932917" y="338138"/>
                </a:lnTo>
                <a:close/>
                <a:moveTo>
                  <a:pt x="2006600" y="211138"/>
                </a:moveTo>
                <a:lnTo>
                  <a:pt x="2014141" y="211929"/>
                </a:lnTo>
                <a:lnTo>
                  <a:pt x="2021284" y="212325"/>
                </a:lnTo>
                <a:lnTo>
                  <a:pt x="2028428" y="213511"/>
                </a:lnTo>
                <a:lnTo>
                  <a:pt x="2035175" y="215884"/>
                </a:lnTo>
                <a:lnTo>
                  <a:pt x="2041128" y="218257"/>
                </a:lnTo>
                <a:lnTo>
                  <a:pt x="2047875" y="221026"/>
                </a:lnTo>
                <a:lnTo>
                  <a:pt x="2053431" y="224190"/>
                </a:lnTo>
                <a:lnTo>
                  <a:pt x="2058591" y="227749"/>
                </a:lnTo>
                <a:lnTo>
                  <a:pt x="2062956" y="232100"/>
                </a:lnTo>
                <a:lnTo>
                  <a:pt x="2067322" y="236055"/>
                </a:lnTo>
                <a:lnTo>
                  <a:pt x="2070894" y="241196"/>
                </a:lnTo>
                <a:lnTo>
                  <a:pt x="2074069" y="245942"/>
                </a:lnTo>
                <a:lnTo>
                  <a:pt x="2076450" y="251479"/>
                </a:lnTo>
                <a:lnTo>
                  <a:pt x="2078434" y="257017"/>
                </a:lnTo>
                <a:lnTo>
                  <a:pt x="2079228" y="262554"/>
                </a:lnTo>
                <a:lnTo>
                  <a:pt x="2079625" y="268486"/>
                </a:lnTo>
                <a:lnTo>
                  <a:pt x="2079228" y="274023"/>
                </a:lnTo>
                <a:lnTo>
                  <a:pt x="2078434" y="279955"/>
                </a:lnTo>
                <a:lnTo>
                  <a:pt x="2076450" y="285097"/>
                </a:lnTo>
                <a:lnTo>
                  <a:pt x="2074069" y="290634"/>
                </a:lnTo>
                <a:lnTo>
                  <a:pt x="2070894" y="295776"/>
                </a:lnTo>
                <a:lnTo>
                  <a:pt x="2067322" y="300522"/>
                </a:lnTo>
                <a:lnTo>
                  <a:pt x="2062956" y="304477"/>
                </a:lnTo>
                <a:lnTo>
                  <a:pt x="2058591" y="308827"/>
                </a:lnTo>
                <a:lnTo>
                  <a:pt x="2053431" y="312387"/>
                </a:lnTo>
                <a:lnTo>
                  <a:pt x="2047875" y="315551"/>
                </a:lnTo>
                <a:lnTo>
                  <a:pt x="2041128" y="318319"/>
                </a:lnTo>
                <a:lnTo>
                  <a:pt x="2035175" y="320692"/>
                </a:lnTo>
                <a:lnTo>
                  <a:pt x="2028428" y="323065"/>
                </a:lnTo>
                <a:lnTo>
                  <a:pt x="2021284" y="324252"/>
                </a:lnTo>
                <a:lnTo>
                  <a:pt x="2014141" y="325438"/>
                </a:lnTo>
                <a:lnTo>
                  <a:pt x="2006600" y="325438"/>
                </a:lnTo>
                <a:lnTo>
                  <a:pt x="1999059" y="325438"/>
                </a:lnTo>
                <a:lnTo>
                  <a:pt x="1991916" y="324252"/>
                </a:lnTo>
                <a:lnTo>
                  <a:pt x="1984772" y="323065"/>
                </a:lnTo>
                <a:lnTo>
                  <a:pt x="1978422" y="320692"/>
                </a:lnTo>
                <a:lnTo>
                  <a:pt x="1971675" y="318319"/>
                </a:lnTo>
                <a:lnTo>
                  <a:pt x="1965722" y="315551"/>
                </a:lnTo>
                <a:lnTo>
                  <a:pt x="1960166" y="312387"/>
                </a:lnTo>
                <a:lnTo>
                  <a:pt x="1955006" y="308827"/>
                </a:lnTo>
                <a:lnTo>
                  <a:pt x="1950244" y="304477"/>
                </a:lnTo>
                <a:lnTo>
                  <a:pt x="1945878" y="300522"/>
                </a:lnTo>
                <a:lnTo>
                  <a:pt x="1942306" y="295776"/>
                </a:lnTo>
                <a:lnTo>
                  <a:pt x="1939528" y="290634"/>
                </a:lnTo>
                <a:lnTo>
                  <a:pt x="1936750" y="285097"/>
                </a:lnTo>
                <a:lnTo>
                  <a:pt x="1935163" y="279955"/>
                </a:lnTo>
                <a:lnTo>
                  <a:pt x="1933972" y="274023"/>
                </a:lnTo>
                <a:lnTo>
                  <a:pt x="1933575" y="268486"/>
                </a:lnTo>
                <a:lnTo>
                  <a:pt x="1933972" y="262554"/>
                </a:lnTo>
                <a:lnTo>
                  <a:pt x="1935163" y="257017"/>
                </a:lnTo>
                <a:lnTo>
                  <a:pt x="1936750" y="251479"/>
                </a:lnTo>
                <a:lnTo>
                  <a:pt x="1939528" y="245942"/>
                </a:lnTo>
                <a:lnTo>
                  <a:pt x="1942306" y="241196"/>
                </a:lnTo>
                <a:lnTo>
                  <a:pt x="1945878" y="236055"/>
                </a:lnTo>
                <a:lnTo>
                  <a:pt x="1950244" y="232100"/>
                </a:lnTo>
                <a:lnTo>
                  <a:pt x="1955006" y="227749"/>
                </a:lnTo>
                <a:lnTo>
                  <a:pt x="1960166" y="224190"/>
                </a:lnTo>
                <a:lnTo>
                  <a:pt x="1965722" y="221026"/>
                </a:lnTo>
                <a:lnTo>
                  <a:pt x="1971675" y="218257"/>
                </a:lnTo>
                <a:lnTo>
                  <a:pt x="1978422" y="215884"/>
                </a:lnTo>
                <a:lnTo>
                  <a:pt x="1984772" y="213511"/>
                </a:lnTo>
                <a:lnTo>
                  <a:pt x="1991916" y="212325"/>
                </a:lnTo>
                <a:lnTo>
                  <a:pt x="1999059" y="211929"/>
                </a:lnTo>
                <a:lnTo>
                  <a:pt x="2006600" y="211138"/>
                </a:lnTo>
                <a:close/>
                <a:moveTo>
                  <a:pt x="2001441" y="96838"/>
                </a:moveTo>
                <a:lnTo>
                  <a:pt x="2005807" y="96838"/>
                </a:lnTo>
                <a:lnTo>
                  <a:pt x="2010569" y="96838"/>
                </a:lnTo>
                <a:lnTo>
                  <a:pt x="2014538" y="97233"/>
                </a:lnTo>
                <a:lnTo>
                  <a:pt x="2018903" y="98418"/>
                </a:lnTo>
                <a:lnTo>
                  <a:pt x="2022872" y="99602"/>
                </a:lnTo>
                <a:lnTo>
                  <a:pt x="2026444" y="101577"/>
                </a:lnTo>
                <a:lnTo>
                  <a:pt x="2030413" y="103551"/>
                </a:lnTo>
                <a:lnTo>
                  <a:pt x="2033588" y="105525"/>
                </a:lnTo>
                <a:lnTo>
                  <a:pt x="2036763" y="107894"/>
                </a:lnTo>
                <a:lnTo>
                  <a:pt x="2039541" y="110658"/>
                </a:lnTo>
                <a:lnTo>
                  <a:pt x="2041922" y="113817"/>
                </a:lnTo>
                <a:lnTo>
                  <a:pt x="2044304" y="117371"/>
                </a:lnTo>
                <a:lnTo>
                  <a:pt x="2045891" y="120530"/>
                </a:lnTo>
                <a:lnTo>
                  <a:pt x="2047479" y="124084"/>
                </a:lnTo>
                <a:lnTo>
                  <a:pt x="2048272" y="127638"/>
                </a:lnTo>
                <a:lnTo>
                  <a:pt x="2049463" y="131981"/>
                </a:lnTo>
                <a:lnTo>
                  <a:pt x="2049463" y="135535"/>
                </a:lnTo>
                <a:lnTo>
                  <a:pt x="2049463" y="139878"/>
                </a:lnTo>
                <a:lnTo>
                  <a:pt x="2048272" y="143827"/>
                </a:lnTo>
                <a:lnTo>
                  <a:pt x="2047479" y="147776"/>
                </a:lnTo>
                <a:lnTo>
                  <a:pt x="2045891" y="151329"/>
                </a:lnTo>
                <a:lnTo>
                  <a:pt x="2044304" y="154488"/>
                </a:lnTo>
                <a:lnTo>
                  <a:pt x="2041922" y="157647"/>
                </a:lnTo>
                <a:lnTo>
                  <a:pt x="2039541" y="160411"/>
                </a:lnTo>
                <a:lnTo>
                  <a:pt x="2036763" y="163570"/>
                </a:lnTo>
                <a:lnTo>
                  <a:pt x="2033588" y="165939"/>
                </a:lnTo>
                <a:lnTo>
                  <a:pt x="2030413" y="168309"/>
                </a:lnTo>
                <a:lnTo>
                  <a:pt x="2026444" y="170283"/>
                </a:lnTo>
                <a:lnTo>
                  <a:pt x="2022872" y="171862"/>
                </a:lnTo>
                <a:lnTo>
                  <a:pt x="2018903" y="173442"/>
                </a:lnTo>
                <a:lnTo>
                  <a:pt x="2014538" y="174231"/>
                </a:lnTo>
                <a:lnTo>
                  <a:pt x="2010569" y="174626"/>
                </a:lnTo>
                <a:lnTo>
                  <a:pt x="2005807" y="174626"/>
                </a:lnTo>
                <a:lnTo>
                  <a:pt x="2001441" y="174626"/>
                </a:lnTo>
                <a:lnTo>
                  <a:pt x="1997075" y="174231"/>
                </a:lnTo>
                <a:lnTo>
                  <a:pt x="1992710" y="173442"/>
                </a:lnTo>
                <a:lnTo>
                  <a:pt x="1989138" y="171862"/>
                </a:lnTo>
                <a:lnTo>
                  <a:pt x="1984772" y="170283"/>
                </a:lnTo>
                <a:lnTo>
                  <a:pt x="1981597" y="168309"/>
                </a:lnTo>
                <a:lnTo>
                  <a:pt x="1978025" y="165939"/>
                </a:lnTo>
                <a:lnTo>
                  <a:pt x="1975247" y="163570"/>
                </a:lnTo>
                <a:lnTo>
                  <a:pt x="1972469" y="160411"/>
                </a:lnTo>
                <a:lnTo>
                  <a:pt x="1969691" y="157647"/>
                </a:lnTo>
                <a:lnTo>
                  <a:pt x="1967706" y="154488"/>
                </a:lnTo>
                <a:lnTo>
                  <a:pt x="1966119" y="151329"/>
                </a:lnTo>
                <a:lnTo>
                  <a:pt x="1964531" y="147776"/>
                </a:lnTo>
                <a:lnTo>
                  <a:pt x="1963341" y="143827"/>
                </a:lnTo>
                <a:lnTo>
                  <a:pt x="1962547" y="139878"/>
                </a:lnTo>
                <a:lnTo>
                  <a:pt x="1962150" y="135535"/>
                </a:lnTo>
                <a:lnTo>
                  <a:pt x="1962547" y="131981"/>
                </a:lnTo>
                <a:lnTo>
                  <a:pt x="1963341" y="127638"/>
                </a:lnTo>
                <a:lnTo>
                  <a:pt x="1964531" y="124084"/>
                </a:lnTo>
                <a:lnTo>
                  <a:pt x="1966119" y="120530"/>
                </a:lnTo>
                <a:lnTo>
                  <a:pt x="1967706" y="117371"/>
                </a:lnTo>
                <a:lnTo>
                  <a:pt x="1969691" y="113817"/>
                </a:lnTo>
                <a:lnTo>
                  <a:pt x="1972469" y="110658"/>
                </a:lnTo>
                <a:lnTo>
                  <a:pt x="1975247" y="107894"/>
                </a:lnTo>
                <a:lnTo>
                  <a:pt x="1978025" y="105525"/>
                </a:lnTo>
                <a:lnTo>
                  <a:pt x="1981597" y="103551"/>
                </a:lnTo>
                <a:lnTo>
                  <a:pt x="1984772" y="101577"/>
                </a:lnTo>
                <a:lnTo>
                  <a:pt x="1989138" y="99602"/>
                </a:lnTo>
                <a:lnTo>
                  <a:pt x="1992710" y="98418"/>
                </a:lnTo>
                <a:lnTo>
                  <a:pt x="1997075" y="97233"/>
                </a:lnTo>
                <a:lnTo>
                  <a:pt x="2001441" y="96838"/>
                </a:lnTo>
                <a:close/>
                <a:moveTo>
                  <a:pt x="2003029" y="0"/>
                </a:moveTo>
                <a:lnTo>
                  <a:pt x="2006601" y="0"/>
                </a:lnTo>
                <a:lnTo>
                  <a:pt x="2010172" y="0"/>
                </a:lnTo>
                <a:lnTo>
                  <a:pt x="2014141" y="405"/>
                </a:lnTo>
                <a:lnTo>
                  <a:pt x="2017713" y="1215"/>
                </a:lnTo>
                <a:lnTo>
                  <a:pt x="2020888" y="2430"/>
                </a:lnTo>
                <a:lnTo>
                  <a:pt x="2024063" y="3644"/>
                </a:lnTo>
                <a:lnTo>
                  <a:pt x="2026841" y="5264"/>
                </a:lnTo>
                <a:lnTo>
                  <a:pt x="2029619" y="6883"/>
                </a:lnTo>
                <a:lnTo>
                  <a:pt x="2032397" y="8907"/>
                </a:lnTo>
                <a:lnTo>
                  <a:pt x="2034779" y="10932"/>
                </a:lnTo>
                <a:lnTo>
                  <a:pt x="2037160" y="13361"/>
                </a:lnTo>
                <a:lnTo>
                  <a:pt x="2039144" y="15385"/>
                </a:lnTo>
                <a:lnTo>
                  <a:pt x="2040335" y="18219"/>
                </a:lnTo>
                <a:lnTo>
                  <a:pt x="2041922" y="21053"/>
                </a:lnTo>
                <a:lnTo>
                  <a:pt x="2042319" y="23887"/>
                </a:lnTo>
                <a:lnTo>
                  <a:pt x="2043113" y="26721"/>
                </a:lnTo>
                <a:lnTo>
                  <a:pt x="2043113" y="30365"/>
                </a:lnTo>
                <a:lnTo>
                  <a:pt x="2043113" y="33604"/>
                </a:lnTo>
                <a:lnTo>
                  <a:pt x="2042319" y="36438"/>
                </a:lnTo>
                <a:lnTo>
                  <a:pt x="2041922" y="39272"/>
                </a:lnTo>
                <a:lnTo>
                  <a:pt x="2040335" y="42106"/>
                </a:lnTo>
                <a:lnTo>
                  <a:pt x="2039144" y="44940"/>
                </a:lnTo>
                <a:lnTo>
                  <a:pt x="2037160" y="47370"/>
                </a:lnTo>
                <a:lnTo>
                  <a:pt x="2034779" y="49394"/>
                </a:lnTo>
                <a:lnTo>
                  <a:pt x="2032397" y="51418"/>
                </a:lnTo>
                <a:lnTo>
                  <a:pt x="2029619" y="53443"/>
                </a:lnTo>
                <a:lnTo>
                  <a:pt x="2026841" y="55062"/>
                </a:lnTo>
                <a:lnTo>
                  <a:pt x="2024063" y="56681"/>
                </a:lnTo>
                <a:lnTo>
                  <a:pt x="2020888" y="57896"/>
                </a:lnTo>
                <a:lnTo>
                  <a:pt x="2017713" y="59111"/>
                </a:lnTo>
                <a:lnTo>
                  <a:pt x="2014141" y="59920"/>
                </a:lnTo>
                <a:lnTo>
                  <a:pt x="2010172" y="60325"/>
                </a:lnTo>
                <a:lnTo>
                  <a:pt x="2006601" y="60325"/>
                </a:lnTo>
                <a:lnTo>
                  <a:pt x="2003029" y="60325"/>
                </a:lnTo>
                <a:lnTo>
                  <a:pt x="1999060" y="59920"/>
                </a:lnTo>
                <a:lnTo>
                  <a:pt x="1995885" y="59111"/>
                </a:lnTo>
                <a:lnTo>
                  <a:pt x="1992313" y="57896"/>
                </a:lnTo>
                <a:lnTo>
                  <a:pt x="1989535" y="56681"/>
                </a:lnTo>
                <a:lnTo>
                  <a:pt x="1986360" y="55062"/>
                </a:lnTo>
                <a:lnTo>
                  <a:pt x="1983582" y="53443"/>
                </a:lnTo>
                <a:lnTo>
                  <a:pt x="1980804" y="51418"/>
                </a:lnTo>
                <a:lnTo>
                  <a:pt x="1978422" y="49394"/>
                </a:lnTo>
                <a:lnTo>
                  <a:pt x="1976438" y="47370"/>
                </a:lnTo>
                <a:lnTo>
                  <a:pt x="1974454" y="44940"/>
                </a:lnTo>
                <a:lnTo>
                  <a:pt x="1972866" y="42106"/>
                </a:lnTo>
                <a:lnTo>
                  <a:pt x="1971675" y="39272"/>
                </a:lnTo>
                <a:lnTo>
                  <a:pt x="1970882" y="36438"/>
                </a:lnTo>
                <a:lnTo>
                  <a:pt x="1970485" y="33604"/>
                </a:lnTo>
                <a:lnTo>
                  <a:pt x="1970088" y="30365"/>
                </a:lnTo>
                <a:lnTo>
                  <a:pt x="1970485" y="26721"/>
                </a:lnTo>
                <a:lnTo>
                  <a:pt x="1970882" y="23887"/>
                </a:lnTo>
                <a:lnTo>
                  <a:pt x="1971675" y="21053"/>
                </a:lnTo>
                <a:lnTo>
                  <a:pt x="1972866" y="18219"/>
                </a:lnTo>
                <a:lnTo>
                  <a:pt x="1974454" y="15385"/>
                </a:lnTo>
                <a:lnTo>
                  <a:pt x="1976438" y="13361"/>
                </a:lnTo>
                <a:lnTo>
                  <a:pt x="1978422" y="10932"/>
                </a:lnTo>
                <a:lnTo>
                  <a:pt x="1980804" y="8907"/>
                </a:lnTo>
                <a:lnTo>
                  <a:pt x="1983582" y="6883"/>
                </a:lnTo>
                <a:lnTo>
                  <a:pt x="1986360" y="5264"/>
                </a:lnTo>
                <a:lnTo>
                  <a:pt x="1989535" y="3644"/>
                </a:lnTo>
                <a:lnTo>
                  <a:pt x="1992313" y="2430"/>
                </a:lnTo>
                <a:lnTo>
                  <a:pt x="1995885" y="1215"/>
                </a:lnTo>
                <a:lnTo>
                  <a:pt x="1999060" y="405"/>
                </a:lnTo>
                <a:lnTo>
                  <a:pt x="2003029" y="0"/>
                </a:lnTo>
                <a:close/>
              </a:path>
            </a:pathLst>
          </a:custGeom>
          <a:solidFill>
            <a:srgbClr val="266363"/>
          </a:solidFill>
          <a:ln>
            <a:noFill/>
          </a:ln>
        </p:spPr>
        <p:txBody>
          <a:bodyPr anchor="ctr" anchorCtr="0">
            <a:scene3d>
              <a:camera prst="orthographicFront"/>
              <a:lightRig rig="threePt" dir="t"/>
            </a:scene3d>
            <a:sp3d>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文黑-55简" panose="00020600040101010101" pitchFamily="18" charset="-122"/>
              <a:ea typeface="汉仪文黑-55简" panose="00020600040101010101" pitchFamily="18" charset="-122"/>
              <a:sym typeface="汉仪文黑-55简" panose="00020600040101010101" pitchFamily="18" charset="-122"/>
            </a:endParaRPr>
          </a:p>
        </p:txBody>
      </p:sp>
      <p:sp>
        <p:nvSpPr>
          <p:cNvPr id="13" name="矩形 12"/>
          <p:cNvSpPr/>
          <p:nvPr/>
        </p:nvSpPr>
        <p:spPr>
          <a:xfrm>
            <a:off x="1621979" y="2240021"/>
            <a:ext cx="121920" cy="332351"/>
          </a:xfrm>
          <a:prstGeom prst="rect">
            <a:avLst/>
          </a:prstGeom>
          <a:solidFill>
            <a:srgbClr val="26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文黑-55简" panose="00020600040101010101" pitchFamily="18" charset="-122"/>
              <a:ea typeface="汉仪文黑-55简" panose="00020600040101010101" pitchFamily="18" charset="-122"/>
              <a:sym typeface="汉仪文黑-55简" panose="00020600040101010101" pitchFamily="18" charset="-122"/>
            </a:endParaRPr>
          </a:p>
        </p:txBody>
      </p:sp>
      <p:pic>
        <p:nvPicPr>
          <p:cNvPr id="15" name="图片 14" descr="C:\Users\16106\Desktop\26 年中总结6.24中国水墨风\51miz-E1151963-478E6069.png51miz-E1151963-478E6069"/>
          <p:cNvPicPr>
            <a:picLocks noChangeAspect="1"/>
          </p:cNvPicPr>
          <p:nvPr/>
        </p:nvPicPr>
        <p:blipFill>
          <a:blip r:embed="rId5"/>
          <a:srcRect/>
          <a:stretch>
            <a:fillRect/>
          </a:stretch>
        </p:blipFill>
        <p:spPr>
          <a:xfrm>
            <a:off x="6501765" y="1899285"/>
            <a:ext cx="4104640" cy="4104640"/>
          </a:xfrm>
          <a:prstGeom prst="rect">
            <a:avLst/>
          </a:prstGeom>
        </p:spPr>
      </p:pic>
      <p:grpSp>
        <p:nvGrpSpPr>
          <p:cNvPr id="38" name="组合 37"/>
          <p:cNvGrpSpPr/>
          <p:nvPr/>
        </p:nvGrpSpPr>
        <p:grpSpPr>
          <a:xfrm>
            <a:off x="5274945" y="5045710"/>
            <a:ext cx="676910" cy="676910"/>
            <a:chOff x="3642" y="6605"/>
            <a:chExt cx="1066" cy="1066"/>
          </a:xfrm>
        </p:grpSpPr>
        <p:pic>
          <p:nvPicPr>
            <p:cNvPr id="21" name="图片 20" descr="C:\Users\16106\Desktop\26 年中总结6.24中国水墨风\51miz-E183429-C9ACCFA4.png51miz-E183429-C9ACCFA4"/>
            <p:cNvPicPr>
              <a:picLocks noChangeAspect="1"/>
            </p:cNvPicPr>
            <p:nvPr/>
          </p:nvPicPr>
          <p:blipFill>
            <a:blip r:embed="rId6"/>
            <a:srcRect/>
            <a:stretch>
              <a:fillRect/>
            </a:stretch>
          </p:blipFill>
          <p:spPr>
            <a:xfrm>
              <a:off x="3642" y="6605"/>
              <a:ext cx="1067" cy="1067"/>
            </a:xfrm>
            <a:prstGeom prst="rect">
              <a:avLst/>
            </a:prstGeom>
          </p:spPr>
        </p:pic>
        <p:sp>
          <p:nvSpPr>
            <p:cNvPr id="37" name="文本框 36"/>
            <p:cNvSpPr txBox="1"/>
            <p:nvPr/>
          </p:nvSpPr>
          <p:spPr>
            <a:xfrm>
              <a:off x="3752" y="6897"/>
              <a:ext cx="848" cy="483"/>
            </a:xfrm>
            <a:prstGeom prst="rect">
              <a:avLst/>
            </a:prstGeom>
            <a:noFill/>
          </p:spPr>
          <p:txBody>
            <a:bodyPr wrap="none" rtlCol="0">
              <a:spAutoFit/>
            </a:bodyPr>
            <a:lstStyle/>
            <a:p>
              <a:r>
                <a:rPr lang="zh-CN" altLang="en-US" sz="140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标题</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4" presetClass="entr" presetSubtype="5" fill="hold" grpId="1"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vertical)">
                                      <p:cBhvr>
                                        <p:cTn id="19" dur="500"/>
                                        <p:tgtEl>
                                          <p:spTgt spid="9"/>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bldLvl="0" animBg="1"/>
      <p:bldP spid="11" grpId="0" bldLvl="0" animBg="1"/>
      <p:bldP spid="12" grpId="0" bldLvl="0" animBg="1"/>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19" name="组合 18"/>
          <p:cNvGrpSpPr/>
          <p:nvPr/>
        </p:nvGrpSpPr>
        <p:grpSpPr>
          <a:xfrm>
            <a:off x="5705475" y="2169160"/>
            <a:ext cx="2209800" cy="3143250"/>
            <a:chOff x="9600" y="2921"/>
            <a:chExt cx="3480" cy="4950"/>
          </a:xfrm>
        </p:grpSpPr>
        <p:grpSp>
          <p:nvGrpSpPr>
            <p:cNvPr id="8" name="组合 7"/>
            <p:cNvGrpSpPr/>
            <p:nvPr/>
          </p:nvGrpSpPr>
          <p:grpSpPr>
            <a:xfrm>
              <a:off x="9882" y="2921"/>
              <a:ext cx="2917" cy="2917"/>
              <a:chOff x="3982426" y="1196752"/>
              <a:chExt cx="4482660" cy="4482880"/>
            </a:xfrm>
            <a:solidFill>
              <a:srgbClr val="000000">
                <a:alpha val="0"/>
              </a:srgbClr>
            </a:solidFill>
          </p:grpSpPr>
          <p:pic>
            <p:nvPicPr>
              <p:cNvPr id="9" name="图片 8" descr="C:\Users\16106\Desktop\26 年中总结6.24中国水墨风\51miz-E1206510-0BB20B33.png51miz-E1206510-0BB20B33"/>
              <p:cNvPicPr>
                <a:picLocks noChangeAspect="1"/>
              </p:cNvPicPr>
              <p:nvPr/>
            </p:nvPicPr>
            <p:blipFill>
              <a:blip r:embed="rId5"/>
              <a:srcRect/>
              <a:stretch>
                <a:fillRect/>
              </a:stretch>
            </p:blipFill>
            <p:spPr>
              <a:xfrm>
                <a:off x="3982426" y="1196752"/>
                <a:ext cx="4482660" cy="4482880"/>
              </a:xfrm>
              <a:prstGeom prst="rect">
                <a:avLst/>
              </a:prstGeom>
              <a:grpFill/>
            </p:spPr>
          </p:pic>
          <p:sp>
            <p:nvSpPr>
              <p:cNvPr id="10" name="椭圆 9"/>
              <p:cNvSpPr/>
              <p:nvPr/>
            </p:nvSpPr>
            <p:spPr>
              <a:xfrm>
                <a:off x="5015880" y="2286064"/>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壹</a:t>
                </a:r>
              </a:p>
            </p:txBody>
          </p:sp>
        </p:grpSp>
        <p:sp>
          <p:nvSpPr>
            <p:cNvPr id="11" name="文本框 8"/>
            <p:cNvSpPr txBox="1"/>
            <p:nvPr/>
          </p:nvSpPr>
          <p:spPr>
            <a:xfrm>
              <a:off x="9735" y="5903"/>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p>
          </p:txBody>
        </p:sp>
        <p:sp>
          <p:nvSpPr>
            <p:cNvPr id="12" name="矩形 11"/>
            <p:cNvSpPr/>
            <p:nvPr/>
          </p:nvSpPr>
          <p:spPr>
            <a:xfrm>
              <a:off x="9600" y="6637"/>
              <a:ext cx="3481" cy="1234"/>
            </a:xfrm>
            <a:prstGeom prst="rect">
              <a:avLst/>
            </a:prstGeom>
          </p:spPr>
          <p:txBody>
            <a:bodyPr wrap="square">
              <a:spAutoFit/>
            </a:bodyPr>
            <a:lstStyle/>
            <a:p>
              <a:pPr algn="ctr" fontAlgn="auto">
                <a:lnSpc>
                  <a:spcPct val="150000"/>
                </a:lnSpc>
                <a:spcBef>
                  <a:spcPts val="0"/>
                </a:spcBef>
                <a:spcAft>
                  <a:spcPts val="0"/>
                </a:spcAft>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grpSp>
        <p:nvGrpSpPr>
          <p:cNvPr id="20" name="组合 19"/>
          <p:cNvGrpSpPr/>
          <p:nvPr/>
        </p:nvGrpSpPr>
        <p:grpSpPr>
          <a:xfrm>
            <a:off x="8567420" y="2179320"/>
            <a:ext cx="2209800" cy="3133090"/>
            <a:chOff x="13702" y="2937"/>
            <a:chExt cx="3480" cy="4934"/>
          </a:xfrm>
        </p:grpSpPr>
        <p:grpSp>
          <p:nvGrpSpPr>
            <p:cNvPr id="13" name="组合 12"/>
            <p:cNvGrpSpPr/>
            <p:nvPr/>
          </p:nvGrpSpPr>
          <p:grpSpPr>
            <a:xfrm>
              <a:off x="13984" y="2937"/>
              <a:ext cx="2917" cy="2917"/>
              <a:chOff x="3982426" y="1196752"/>
              <a:chExt cx="4482660" cy="4482880"/>
            </a:xfrm>
            <a:solidFill>
              <a:srgbClr val="000000">
                <a:alpha val="0"/>
              </a:srgbClr>
            </a:solidFill>
          </p:grpSpPr>
          <p:pic>
            <p:nvPicPr>
              <p:cNvPr id="14" name="图片 13" descr="C:\Users\16106\Desktop\26 年中总结6.24中国水墨风\51miz-E1206510-0BB20B33.png51miz-E1206510-0BB20B33"/>
              <p:cNvPicPr>
                <a:picLocks noChangeAspect="1"/>
              </p:cNvPicPr>
              <p:nvPr/>
            </p:nvPicPr>
            <p:blipFill>
              <a:blip r:embed="rId5"/>
              <a:srcRect/>
              <a:stretch>
                <a:fillRect/>
              </a:stretch>
            </p:blipFill>
            <p:spPr>
              <a:xfrm>
                <a:off x="3982426" y="1196752"/>
                <a:ext cx="4482660" cy="4482880"/>
              </a:xfrm>
              <a:prstGeom prst="rect">
                <a:avLst/>
              </a:prstGeom>
              <a:grpFill/>
            </p:spPr>
          </p:pic>
          <p:sp>
            <p:nvSpPr>
              <p:cNvPr id="15" name="椭圆 14"/>
              <p:cNvSpPr/>
              <p:nvPr/>
            </p:nvSpPr>
            <p:spPr>
              <a:xfrm>
                <a:off x="5015880" y="2286064"/>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bg1"/>
                    </a:solidFill>
                    <a:latin typeface="汉仪文黑-55简" panose="00020600040101010101" pitchFamily="18" charset="-122"/>
                    <a:ea typeface="汉仪文黑-55简" panose="00020600040101010101" pitchFamily="18" charset="-122"/>
                    <a:sym typeface="汉仪文黑-55简" panose="00020600040101010101" pitchFamily="18" charset="-122"/>
                  </a:rPr>
                  <a:t>贰</a:t>
                </a:r>
              </a:p>
            </p:txBody>
          </p:sp>
        </p:grpSp>
        <p:sp>
          <p:nvSpPr>
            <p:cNvPr id="16" name="文本框 8"/>
            <p:cNvSpPr txBox="1"/>
            <p:nvPr/>
          </p:nvSpPr>
          <p:spPr>
            <a:xfrm>
              <a:off x="13837" y="5903"/>
              <a:ext cx="3210" cy="628"/>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tx1">
                      <a:lumMod val="65000"/>
                      <a:lumOff val="35000"/>
                    </a:schemeClr>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rPr>
                <a:t>此处输入标题</a:t>
              </a:r>
              <a:endParaRPr lang="zh-CN" altLang="en-US" sz="2000" dirty="0">
                <a:solidFill>
                  <a:srgbClr val="686D8D"/>
                </a:solidFill>
                <a:latin typeface="汉仪文黑-55简" panose="00020600040101010101" pitchFamily="18" charset="-122"/>
                <a:ea typeface="汉仪文黑-55简" panose="00020600040101010101" pitchFamily="18" charset="-122"/>
                <a:cs typeface="Lato Regular"/>
                <a:sym typeface="汉仪文黑-55简" panose="00020600040101010101" pitchFamily="18" charset="-122"/>
              </a:endParaRPr>
            </a:p>
          </p:txBody>
        </p:sp>
        <p:sp>
          <p:nvSpPr>
            <p:cNvPr id="17" name="矩形 16"/>
            <p:cNvSpPr/>
            <p:nvPr/>
          </p:nvSpPr>
          <p:spPr>
            <a:xfrm>
              <a:off x="13702" y="6637"/>
              <a:ext cx="3481" cy="1234"/>
            </a:xfrm>
            <a:prstGeom prst="rect">
              <a:avLst/>
            </a:prstGeom>
          </p:spPr>
          <p:txBody>
            <a:bodyPr wrap="square">
              <a:spAutoFit/>
            </a:bodyPr>
            <a:lstStyle/>
            <a:p>
              <a:pPr algn="ctr" fontAlgn="auto">
                <a:lnSpc>
                  <a:spcPct val="150000"/>
                </a:lnSpc>
                <a:spcBef>
                  <a:spcPts val="0"/>
                </a:spcBef>
                <a:spcAft>
                  <a:spcPts val="0"/>
                </a:spcAft>
              </a:pPr>
              <a:r>
                <a:rPr lang="zh-CN" altLang="en-US" sz="1000" dirty="0">
                  <a:solidFill>
                    <a:schemeClr val="tx1">
                      <a:lumMod val="50000"/>
                      <a:lumOff val="50000"/>
                    </a:schemeClr>
                  </a:solidFill>
                  <a:latin typeface="汉仪文黑-55简" panose="00020600040101010101" pitchFamily="18" charset="-122"/>
                  <a:ea typeface="汉仪文黑-55简" panose="00020600040101010101" pitchFamily="18" charset="-122"/>
                  <a:sym typeface="汉仪文黑-55简" panose="00020600040101010101" pitchFamily="18" charset="-122"/>
                </a:rPr>
                <a:t>这里输入简单的文字概述里输入简单文字概述输入简单的文字概述里输入输入里这里输入简单</a:t>
              </a:r>
            </a:p>
          </p:txBody>
        </p:sp>
      </p:grpSp>
      <p:pic>
        <p:nvPicPr>
          <p:cNvPr id="18" name="图片 17" descr="C:\Users\16106\Desktop\26 年中总结6.24中国水墨风\51miz-E1127599-133DA6C2.png51miz-E1127599-133DA6C2"/>
          <p:cNvPicPr>
            <a:picLocks noChangeAspect="1"/>
          </p:cNvPicPr>
          <p:nvPr/>
        </p:nvPicPr>
        <p:blipFill>
          <a:blip r:embed="rId6"/>
          <a:srcRect/>
          <a:stretch>
            <a:fillRect/>
          </a:stretch>
        </p:blipFill>
        <p:spPr>
          <a:xfrm flipH="1">
            <a:off x="1006475" y="1892935"/>
            <a:ext cx="4243070" cy="4244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to="" calcmode="lin" valueType="num">
                                      <p:cBhvr>
                                        <p:cTn id="14" dur="1" fill="hold"/>
                                        <p:tgtEl>
                                          <p:spTgt spid="19"/>
                                        </p:tgtEl>
                                      </p:cBhvr>
                                    </p:anim>
                                  </p:childTnLst>
                                </p:cTn>
                              </p:par>
                              <p:par>
                                <p:cTn id="15" presetID="24"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to="" calcmode="lin" valueType="num">
                                      <p:cBhvr>
                                        <p:cTn id="17"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2"/>
          <p:cNvPicPr>
            <a:picLocks noChangeAspect="1"/>
          </p:cNvPicPr>
          <p:nvPr/>
        </p:nvPicPr>
        <p:blipFill>
          <a:blip r:embed="rId3"/>
          <a:srcRect b="55699"/>
          <a:stretch>
            <a:fillRect/>
          </a:stretch>
        </p:blipFill>
        <p:spPr>
          <a:xfrm>
            <a:off x="0" y="0"/>
            <a:ext cx="12192000" cy="2700020"/>
          </a:xfrm>
          <a:prstGeom prst="rect">
            <a:avLst/>
          </a:prstGeom>
        </p:spPr>
      </p:pic>
      <p:grpSp>
        <p:nvGrpSpPr>
          <p:cNvPr id="6" name="组合 5"/>
          <p:cNvGrpSpPr/>
          <p:nvPr/>
        </p:nvGrpSpPr>
        <p:grpSpPr>
          <a:xfrm>
            <a:off x="1006475" y="302895"/>
            <a:ext cx="3538855" cy="1055370"/>
            <a:chOff x="1930" y="567"/>
            <a:chExt cx="5573" cy="1662"/>
          </a:xfrm>
        </p:grpSpPr>
        <p:pic>
          <p:nvPicPr>
            <p:cNvPr id="2" name="图片 1" descr="51miz-E1137690-60DC4BB9"/>
            <p:cNvPicPr>
              <a:picLocks noChangeAspect="1"/>
            </p:cNvPicPr>
            <p:nvPr/>
          </p:nvPicPr>
          <p:blipFill>
            <a:blip r:embed="rId4"/>
            <a:stretch>
              <a:fillRect/>
            </a:stretch>
          </p:blipFill>
          <p:spPr>
            <a:xfrm>
              <a:off x="1930" y="567"/>
              <a:ext cx="1662" cy="1662"/>
            </a:xfrm>
            <a:prstGeom prst="rect">
              <a:avLst/>
            </a:prstGeom>
          </p:spPr>
        </p:pic>
        <p:sp>
          <p:nvSpPr>
            <p:cNvPr id="5" name="文本框 4"/>
            <p:cNvSpPr txBox="1"/>
            <p:nvPr/>
          </p:nvSpPr>
          <p:spPr>
            <a:xfrm>
              <a:off x="3409" y="916"/>
              <a:ext cx="4094" cy="854"/>
            </a:xfrm>
            <a:prstGeom prst="rect">
              <a:avLst/>
            </a:prstGeom>
            <a:noFill/>
          </p:spPr>
          <p:txBody>
            <a:bodyPr wrap="square" rtlCol="0">
              <a:spAutoFit/>
            </a:bodyPr>
            <a:lstStyle/>
            <a:p>
              <a:pPr algn="l">
                <a:lnSpc>
                  <a:spcPct val="110000"/>
                </a:lnSpc>
              </a:pPr>
              <a:r>
                <a:rPr lang="zh-CN" altLang="en-US" sz="2800">
                  <a:gradFill>
                    <a:gsLst>
                      <a:gs pos="10000">
                        <a:srgbClr val="266363"/>
                      </a:gs>
                      <a:gs pos="37000">
                        <a:srgbClr val="317F7F"/>
                      </a:gs>
                      <a:gs pos="79000">
                        <a:srgbClr val="3F9D80"/>
                      </a:gs>
                      <a:gs pos="60000">
                        <a:srgbClr val="39907F"/>
                      </a:gs>
                      <a:gs pos="100000">
                        <a:srgbClr val="3E9C80"/>
                      </a:gs>
                    </a:gsLst>
                    <a:lin ang="5400000" scaled="0"/>
                  </a:gradFill>
                  <a:latin typeface="汉仪文黑-55简" panose="00020600040101010101" pitchFamily="18" charset="-122"/>
                  <a:ea typeface="汉仪文黑-55简" panose="00020600040101010101" pitchFamily="18" charset="-122"/>
                  <a:cs typeface="Aa润行体 (非商业使用)" panose="02010600010101010101" charset="-122"/>
                  <a:sym typeface="汉仪文黑-55简" panose="00020600040101010101" pitchFamily="18" charset="-122"/>
                </a:rPr>
                <a:t>此处输入标题</a:t>
              </a:r>
            </a:p>
          </p:txBody>
        </p:sp>
      </p:grpSp>
      <p:grpSp>
        <p:nvGrpSpPr>
          <p:cNvPr id="8" name="组合 7"/>
          <p:cNvGrpSpPr/>
          <p:nvPr/>
        </p:nvGrpSpPr>
        <p:grpSpPr>
          <a:xfrm>
            <a:off x="4446967" y="2099220"/>
            <a:ext cx="981618" cy="981075"/>
            <a:chOff x="3964823" y="1784333"/>
            <a:chExt cx="782661" cy="782227"/>
          </a:xfrm>
        </p:grpSpPr>
        <p:pic>
          <p:nvPicPr>
            <p:cNvPr id="9" name="图片 8"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0" name="文本框 9"/>
            <p:cNvSpPr txBox="1"/>
            <p:nvPr/>
          </p:nvSpPr>
          <p:spPr>
            <a:xfrm>
              <a:off x="4065866"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壹</a:t>
              </a:r>
            </a:p>
          </p:txBody>
        </p:sp>
      </p:grpSp>
      <p:sp>
        <p:nvSpPr>
          <p:cNvPr id="11" name="矩形 10"/>
          <p:cNvSpPr/>
          <p:nvPr/>
        </p:nvSpPr>
        <p:spPr>
          <a:xfrm>
            <a:off x="4290274" y="3134094"/>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grpSp>
        <p:nvGrpSpPr>
          <p:cNvPr id="12" name="组合 11"/>
          <p:cNvGrpSpPr/>
          <p:nvPr/>
        </p:nvGrpSpPr>
        <p:grpSpPr>
          <a:xfrm>
            <a:off x="6371912" y="2099220"/>
            <a:ext cx="981618" cy="981075"/>
            <a:chOff x="3964823" y="1784333"/>
            <a:chExt cx="782661" cy="782227"/>
          </a:xfrm>
        </p:grpSpPr>
        <p:pic>
          <p:nvPicPr>
            <p:cNvPr id="13" name="图片 12"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4" name="文本框 13"/>
            <p:cNvSpPr txBox="1"/>
            <p:nvPr/>
          </p:nvSpPr>
          <p:spPr>
            <a:xfrm>
              <a:off x="4056719" y="1942320"/>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贰</a:t>
              </a:r>
            </a:p>
          </p:txBody>
        </p:sp>
      </p:grpSp>
      <p:sp>
        <p:nvSpPr>
          <p:cNvPr id="15" name="矩形 14"/>
          <p:cNvSpPr/>
          <p:nvPr/>
        </p:nvSpPr>
        <p:spPr>
          <a:xfrm>
            <a:off x="6216390" y="3134094"/>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grpSp>
        <p:nvGrpSpPr>
          <p:cNvPr id="16" name="组合 15"/>
          <p:cNvGrpSpPr/>
          <p:nvPr/>
        </p:nvGrpSpPr>
        <p:grpSpPr>
          <a:xfrm>
            <a:off x="8298028" y="2099220"/>
            <a:ext cx="981618" cy="981075"/>
            <a:chOff x="3964823" y="1784333"/>
            <a:chExt cx="782661" cy="782227"/>
          </a:xfrm>
        </p:grpSpPr>
        <p:pic>
          <p:nvPicPr>
            <p:cNvPr id="17" name="图片 16"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18" name="文本框 17"/>
            <p:cNvSpPr txBox="1"/>
            <p:nvPr/>
          </p:nvSpPr>
          <p:spPr>
            <a:xfrm>
              <a:off x="4058096" y="1942321"/>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叁</a:t>
              </a:r>
            </a:p>
          </p:txBody>
        </p:sp>
      </p:grpSp>
      <p:sp>
        <p:nvSpPr>
          <p:cNvPr id="19" name="矩形 18"/>
          <p:cNvSpPr/>
          <p:nvPr/>
        </p:nvSpPr>
        <p:spPr>
          <a:xfrm>
            <a:off x="8142506" y="3134094"/>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grpSp>
        <p:nvGrpSpPr>
          <p:cNvPr id="20" name="组合 19"/>
          <p:cNvGrpSpPr/>
          <p:nvPr/>
        </p:nvGrpSpPr>
        <p:grpSpPr>
          <a:xfrm>
            <a:off x="10224143" y="2099220"/>
            <a:ext cx="981618" cy="981075"/>
            <a:chOff x="3964823" y="1784333"/>
            <a:chExt cx="782661" cy="782227"/>
          </a:xfrm>
        </p:grpSpPr>
        <p:pic>
          <p:nvPicPr>
            <p:cNvPr id="21" name="图片 20" descr="C:\Users\16106\Desktop\26 年中总结6.24中国水墨风\51miz-E1137818-EFA9AD32.png51miz-E1137818-EFA9AD32"/>
            <p:cNvPicPr>
              <a:picLocks noChangeAspect="1"/>
            </p:cNvPicPr>
            <p:nvPr/>
          </p:nvPicPr>
          <p:blipFill>
            <a:blip r:embed="rId5"/>
            <a:srcRect/>
            <a:stretch>
              <a:fillRect/>
            </a:stretch>
          </p:blipFill>
          <p:spPr>
            <a:xfrm>
              <a:off x="3964823" y="1784333"/>
              <a:ext cx="782661" cy="782227"/>
            </a:xfrm>
            <a:prstGeom prst="rect">
              <a:avLst/>
            </a:prstGeom>
          </p:spPr>
        </p:pic>
        <p:sp>
          <p:nvSpPr>
            <p:cNvPr id="22" name="文本框 21"/>
            <p:cNvSpPr txBox="1"/>
            <p:nvPr/>
          </p:nvSpPr>
          <p:spPr>
            <a:xfrm>
              <a:off x="4056719" y="1942321"/>
              <a:ext cx="598870" cy="466251"/>
            </a:xfrm>
            <a:prstGeom prst="rect">
              <a:avLst/>
            </a:prstGeom>
            <a:noFill/>
          </p:spPr>
          <p:txBody>
            <a:bodyPr wrap="square" rtlCol="0">
              <a:spAutoFit/>
            </a:bodyPr>
            <a:lstStyle/>
            <a:p>
              <a:pPr algn="ctr"/>
              <a:r>
                <a:rPr lang="zh-CN" altLang="en-US" sz="3200" dirty="0">
                  <a:solidFill>
                    <a:schemeClr val="tx1">
                      <a:lumMod val="75000"/>
                      <a:lumOff val="25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肆</a:t>
              </a:r>
            </a:p>
          </p:txBody>
        </p:sp>
      </p:grpSp>
      <p:sp>
        <p:nvSpPr>
          <p:cNvPr id="23" name="矩形 22"/>
          <p:cNvSpPr/>
          <p:nvPr/>
        </p:nvSpPr>
        <p:spPr>
          <a:xfrm>
            <a:off x="10068621" y="3134094"/>
            <a:ext cx="1292662" cy="2459619"/>
          </a:xfrm>
          <a:prstGeom prst="rect">
            <a:avLst/>
          </a:prstGeom>
          <a:noFill/>
        </p:spPr>
        <p:txBody>
          <a:bodyPr vert="eaVert" wrap="square">
            <a:spAutoFit/>
          </a:bodyPr>
          <a:lstStyle/>
          <a:p>
            <a:pPr>
              <a:lnSpc>
                <a:spcPct val="150000"/>
              </a:lnSpc>
            </a:pPr>
            <a:r>
              <a:rPr lang="zh-CN" altLang="en-US" sz="1600" dirty="0">
                <a:solidFill>
                  <a:schemeClr val="tx1">
                    <a:lumMod val="50000"/>
                    <a:lumOff val="50000"/>
                  </a:schemeClr>
                </a:solidFill>
                <a:latin typeface="汉仪文黑-55简" panose="00020600040101010101" pitchFamily="18" charset="-122"/>
                <a:ea typeface="汉仪文黑-55简" panose="00020600040101010101" pitchFamily="18" charset="-122"/>
                <a:cs typeface="阿里巴巴普惠体" panose="00020600040101010101" charset="-122"/>
                <a:sym typeface="汉仪文黑-55简" panose="00020600040101010101" pitchFamily="18" charset="-122"/>
              </a:rPr>
              <a:t>点此输入内容或者复制您的内容在这里，并选择只保留文字。</a:t>
            </a:r>
          </a:p>
        </p:txBody>
      </p:sp>
      <p:pic>
        <p:nvPicPr>
          <p:cNvPr id="24" name="图片 23" descr="C:\Users\16106\Desktop\26 年中总结6.24中国水墨风\51miz-E1268510-AF9A2318.png51miz-E1268510-AF9A2318"/>
          <p:cNvPicPr>
            <a:picLocks noChangeAspect="1"/>
          </p:cNvPicPr>
          <p:nvPr/>
        </p:nvPicPr>
        <p:blipFill>
          <a:blip r:embed="rId6"/>
          <a:srcRect/>
          <a:stretch>
            <a:fillRect/>
          </a:stretch>
        </p:blipFill>
        <p:spPr>
          <a:xfrm>
            <a:off x="0" y="2312670"/>
            <a:ext cx="4545965" cy="4545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g1YTEzMjZkNTFlYWFmNTJjOGZjM2ZjMjAzYjNmOTU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2582</Words>
  <Application>Microsoft Office PowerPoint</Application>
  <PresentationFormat>宽屏</PresentationFormat>
  <Paragraphs>281</Paragraphs>
  <Slides>32</Slides>
  <Notes>32</Notes>
  <HiddenSlides>1</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32</vt:i4>
      </vt:variant>
    </vt:vector>
  </HeadingPairs>
  <TitlesOfParts>
    <vt:vector size="37" baseType="lpstr">
      <vt:lpstr>汉仪文黑-55简</vt:lpstr>
      <vt:lpstr>Arial</vt:lpstr>
      <vt:lpstr>Calibri</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马 明</cp:lastModifiedBy>
  <cp:revision>6</cp:revision>
  <dcterms:created xsi:type="dcterms:W3CDTF">2022-06-24T01:31:00Z</dcterms:created>
  <dcterms:modified xsi:type="dcterms:W3CDTF">2022-07-11T14:10:59Z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AA5487F0489D4AF7909587B6A1529F5E</vt:lpwstr>
  </property>
  <property fmtid="{D5CDD505-2E9C-101B-9397-08002B2CF9AE}" pid="3" name="KSOProductBuildVer">
    <vt:lpwstr>2052-11.1.0.11744</vt:lpwstr>
  </property>
</Properties>
</file>